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7D7D7"/>
    <a:srgbClr val="8C8C8C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EF98-834E-4461-9B6C-CE3B0C363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A85AA-F4ED-493F-9364-1DD03320E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C22C-7DAF-4FC0-AF30-EC970170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4D5D8-5FE6-45E7-8700-BC5AF318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C193F-DC13-4B80-81E4-4FCC541D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7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0581-EE8D-4F16-A410-7D2E8F14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D6B6C-4F29-4890-AEDC-C834A6E8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9ECC2-A3F6-4FE1-B2B9-A9FF8581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FDE8-F1D7-4765-843E-8F5FE222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82AA3-6B1A-4578-80B5-E584D245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8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2205C-40B2-4995-9ADB-EAD06D91D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0DD17-8F55-481C-9919-090EA21C0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5C962-8FF7-4179-A6ED-B28C199D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00F6-057B-4DE2-A690-18DC5E5F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4538-86E6-48E7-A847-8ED9C40F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4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EDEB-4424-4C32-B25B-F6A11D31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79CF-C026-4DAB-83ED-5095400CA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34597-270E-4630-9362-57B1A423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58621-6D34-4233-80A9-AACE1E3F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13787-8C83-43A6-960D-2E0A0FBE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9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741D-D3A5-4B20-AC2B-BDBAB9A5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9306F-DC29-4C9F-B18C-F706C4E4C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EA34-56B0-40B3-8222-708D6F4C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AADF-EB2B-4599-AC8E-1C6C70E9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7FF02-6626-4A17-8520-2489E1A6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4C0-14A5-4432-A9F5-C46436B3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E172-B37D-4715-A66E-E096104AF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5C5CD-8319-40BF-B053-A44E892FC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8FBC0-0D88-486B-97D9-43D2A2A5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50E90-9264-457F-A7AB-4C5F8DE6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8559D-69D2-41FA-9CCD-7FF823B1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1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2BFC-3A32-478C-AD55-5854594C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BE865-8D7E-401A-9E7C-FA4E11C1A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12552-13A6-4B8D-83DE-6CCF551D6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850D8-73F8-41F4-9E96-BE469544C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45FC6-281E-46E5-BB8E-1B0DB9D95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275D3-6ECD-4A1C-BCFC-D861A053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2E451-AB77-4484-A1C6-0C1457F0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FE38A-76FC-4398-99CB-341D2AFE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2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E887-36A9-4D60-89D1-E8515D1E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AE317-BF05-475F-8377-C73B9A82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BF87D-B6E5-49E8-B430-AB78E494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8AC8C-FA57-46F3-AC76-8EB9F1E2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6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EADBC-CD6B-4160-AD75-3EE57305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25681-D5AC-4406-B96B-C5CD6834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C8B62-382B-45FC-A431-86F54ED9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8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1A2F-62F7-4DFA-A677-95836654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2185-FB36-44E1-9549-D34A45EBA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98143-D9A7-46A5-BABF-71C0623E0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C3317-3021-450F-947B-CBDD2016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F6C7D-4FA7-406A-B77C-A96D6A64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28048-B3B5-43BF-A935-4A0D9F2F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6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247A-A6FF-4FFC-A9CE-D9673616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A263C-AE30-4014-ADC0-E6B59DC8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D811F-E814-4F6A-83F1-9D9980598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D0712-2CBD-4ED2-9860-1F68D873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C3253-1CFD-4A24-957F-2F7321146FA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792BF-9C11-481B-8372-02E61782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4632B-3950-4BA8-984B-0D798F95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AF753-F4C1-4025-9FAE-3893FA88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5546-A4F5-4424-8A54-4BDB197F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D110-92E6-46E9-B43D-035735164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3253-1CFD-4A24-957F-2F7321146FAC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E578-E0A5-4396-B441-88ACD0CF3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02A5A-27BE-45A0-B069-45DAE67FE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1AB9-FBB0-42A3-943A-C280E598F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4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3550F09-65C8-9AC6-7BEF-7C3BCB851180}"/>
              </a:ext>
            </a:extLst>
          </p:cNvPr>
          <p:cNvGrpSpPr/>
          <p:nvPr/>
        </p:nvGrpSpPr>
        <p:grpSpPr>
          <a:xfrm>
            <a:off x="620784" y="113211"/>
            <a:ext cx="10963318" cy="6559257"/>
            <a:chOff x="620784" y="113211"/>
            <a:chExt cx="10963318" cy="65592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58FD4B5-F77F-4AAE-AA35-5FEEF26229DB}"/>
                </a:ext>
              </a:extLst>
            </p:cNvPr>
            <p:cNvGrpSpPr/>
            <p:nvPr/>
          </p:nvGrpSpPr>
          <p:grpSpPr>
            <a:xfrm>
              <a:off x="620784" y="113211"/>
              <a:ext cx="10963318" cy="6559257"/>
              <a:chOff x="620784" y="113211"/>
              <a:chExt cx="10963318" cy="655925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5BA0A37-A387-4F28-B5CF-5B99EE67D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90" b="1890"/>
              <a:stretch/>
            </p:blipFill>
            <p:spPr>
              <a:xfrm>
                <a:off x="2384564" y="398407"/>
                <a:ext cx="9199538" cy="5427628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AB695F-E582-4B98-AC28-DABBD345C38E}"/>
                  </a:ext>
                </a:extLst>
              </p:cNvPr>
              <p:cNvSpPr txBox="1"/>
              <p:nvPr/>
            </p:nvSpPr>
            <p:spPr>
              <a:xfrm>
                <a:off x="1860237" y="1027247"/>
                <a:ext cx="10226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Human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C8C254-9386-486F-B810-B3A527E74C74}"/>
                  </a:ext>
                </a:extLst>
              </p:cNvPr>
              <p:cNvSpPr txBox="1"/>
              <p:nvPr/>
            </p:nvSpPr>
            <p:spPr>
              <a:xfrm>
                <a:off x="1894508" y="3932427"/>
                <a:ext cx="9155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Biotic</a:t>
                </a:r>
                <a:endParaRPr lang="en-US" sz="14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407F6D-77FB-42BB-82B9-8936C88DBB35}"/>
                  </a:ext>
                </a:extLst>
              </p:cNvPr>
              <p:cNvSpPr txBox="1"/>
              <p:nvPr/>
            </p:nvSpPr>
            <p:spPr>
              <a:xfrm>
                <a:off x="1316078" y="3166802"/>
                <a:ext cx="15668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Environmental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641B69-CAF6-4116-8E41-F65D675A88E8}"/>
                  </a:ext>
                </a:extLst>
              </p:cNvPr>
              <p:cNvSpPr txBox="1"/>
              <p:nvPr/>
            </p:nvSpPr>
            <p:spPr>
              <a:xfrm>
                <a:off x="2047944" y="183678"/>
                <a:ext cx="1524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Driver Type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ED08C5-A5CE-436B-9051-336BFE4152D9}"/>
                  </a:ext>
                </a:extLst>
              </p:cNvPr>
              <p:cNvSpPr txBox="1"/>
              <p:nvPr/>
            </p:nvSpPr>
            <p:spPr>
              <a:xfrm>
                <a:off x="8047829" y="185532"/>
                <a:ext cx="2337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Ecosystem Service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FAD710-FA36-4FA5-B5EC-0C86286C503E}"/>
                  </a:ext>
                </a:extLst>
              </p:cNvPr>
              <p:cNvSpPr/>
              <p:nvPr/>
            </p:nvSpPr>
            <p:spPr>
              <a:xfrm>
                <a:off x="1014189" y="5042263"/>
                <a:ext cx="426720" cy="252548"/>
              </a:xfrm>
              <a:prstGeom prst="rect">
                <a:avLst/>
              </a:prstGeom>
              <a:solidFill>
                <a:srgbClr val="19191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D028B59-F141-42F7-B662-6FDDEE25572C}"/>
                  </a:ext>
                </a:extLst>
              </p:cNvPr>
              <p:cNvSpPr/>
              <p:nvPr/>
            </p:nvSpPr>
            <p:spPr>
              <a:xfrm>
                <a:off x="1014189" y="5434149"/>
                <a:ext cx="426720" cy="252548"/>
              </a:xfrm>
              <a:prstGeom prst="rect">
                <a:avLst/>
              </a:prstGeom>
              <a:solidFill>
                <a:srgbClr val="8C8C8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6FCFCDD-0F02-4375-8B56-3AFDB2793DB6}"/>
                  </a:ext>
                </a:extLst>
              </p:cNvPr>
              <p:cNvSpPr/>
              <p:nvPr/>
            </p:nvSpPr>
            <p:spPr>
              <a:xfrm>
                <a:off x="1014189" y="5826035"/>
                <a:ext cx="426720" cy="252548"/>
              </a:xfrm>
              <a:prstGeom prst="rect">
                <a:avLst/>
              </a:prstGeom>
              <a:solidFill>
                <a:srgbClr val="D7D7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77FAAD1-2B14-4AC7-AEF8-98786F323159}"/>
                  </a:ext>
                </a:extLst>
              </p:cNvPr>
              <p:cNvSpPr/>
              <p:nvPr/>
            </p:nvSpPr>
            <p:spPr>
              <a:xfrm>
                <a:off x="1014189" y="6200504"/>
                <a:ext cx="426720" cy="252548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9C819A-8DB2-46F1-A08F-D7FCCCDF1A30}"/>
                  </a:ext>
                </a:extLst>
              </p:cNvPr>
              <p:cNvSpPr txBox="1"/>
              <p:nvPr/>
            </p:nvSpPr>
            <p:spPr>
              <a:xfrm>
                <a:off x="1443457" y="5014648"/>
                <a:ext cx="17417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Regulating Services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4B020D-0233-42B1-9B65-32032FAB2382}"/>
                  </a:ext>
                </a:extLst>
              </p:cNvPr>
              <p:cNvSpPr txBox="1"/>
              <p:nvPr/>
            </p:nvSpPr>
            <p:spPr>
              <a:xfrm>
                <a:off x="1443457" y="5406534"/>
                <a:ext cx="17417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Supporting Services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2FD066-C346-4C05-A49C-6506C0533CD4}"/>
                  </a:ext>
                </a:extLst>
              </p:cNvPr>
              <p:cNvSpPr txBox="1"/>
              <p:nvPr/>
            </p:nvSpPr>
            <p:spPr>
              <a:xfrm>
                <a:off x="1443457" y="5779857"/>
                <a:ext cx="17417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Provisioning Services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07AE30-4588-44C2-B293-6DF14F8396DA}"/>
                  </a:ext>
                </a:extLst>
              </p:cNvPr>
              <p:cNvSpPr txBox="1"/>
              <p:nvPr/>
            </p:nvSpPr>
            <p:spPr>
              <a:xfrm>
                <a:off x="1443457" y="6182125"/>
                <a:ext cx="17417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Cultural Services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3CA84C-637D-473E-AB0B-1D9E0879F48D}"/>
                  </a:ext>
                </a:extLst>
              </p:cNvPr>
              <p:cNvSpPr txBox="1"/>
              <p:nvPr/>
            </p:nvSpPr>
            <p:spPr>
              <a:xfrm>
                <a:off x="819279" y="4637746"/>
                <a:ext cx="2189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Legend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D9FB7F-4C14-40CE-ADE5-0632774F7B87}"/>
                  </a:ext>
                </a:extLst>
              </p:cNvPr>
              <p:cNvSpPr/>
              <p:nvPr/>
            </p:nvSpPr>
            <p:spPr>
              <a:xfrm>
                <a:off x="620784" y="4619672"/>
                <a:ext cx="2777839" cy="205213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E69348F-D28D-45FD-8FFE-69C7D5475F06}"/>
                  </a:ext>
                </a:extLst>
              </p:cNvPr>
              <p:cNvSpPr/>
              <p:nvPr/>
            </p:nvSpPr>
            <p:spPr>
              <a:xfrm>
                <a:off x="620785" y="113211"/>
                <a:ext cx="10903417" cy="65592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F989DB-43F7-47F5-8299-D0514417AA14}"/>
                  </a:ext>
                </a:extLst>
              </p:cNvPr>
              <p:cNvSpPr txBox="1"/>
              <p:nvPr/>
            </p:nvSpPr>
            <p:spPr>
              <a:xfrm>
                <a:off x="639781" y="2015000"/>
                <a:ext cx="22085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Land Use/</a:t>
                </a:r>
              </a:p>
              <a:p>
                <a:pPr algn="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Land Change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8A967A-0538-CB7E-4795-4C8EA1EA2F0D}"/>
                </a:ext>
              </a:extLst>
            </p:cNvPr>
            <p:cNvSpPr txBox="1"/>
            <p:nvPr/>
          </p:nvSpPr>
          <p:spPr>
            <a:xfrm>
              <a:off x="8820478" y="5428000"/>
              <a:ext cx="22466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Maintenance of Options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102881-002B-D7F9-39A9-1FECBE2504F7}"/>
                </a:ext>
              </a:extLst>
            </p:cNvPr>
            <p:cNvSpPr txBox="1"/>
            <p:nvPr/>
          </p:nvSpPr>
          <p:spPr>
            <a:xfrm>
              <a:off x="8820478" y="5152561"/>
              <a:ext cx="22466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Physical and Psychological exp.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0333FB-8260-1ECC-58FA-DF844978A809}"/>
                </a:ext>
              </a:extLst>
            </p:cNvPr>
            <p:cNvSpPr txBox="1"/>
            <p:nvPr/>
          </p:nvSpPr>
          <p:spPr>
            <a:xfrm>
              <a:off x="8820478" y="4924678"/>
              <a:ext cx="22466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Medical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77265F-D678-6C15-AA80-E1985CC60C86}"/>
                </a:ext>
              </a:extLst>
            </p:cNvPr>
            <p:cNvSpPr txBox="1"/>
            <p:nvPr/>
          </p:nvSpPr>
          <p:spPr>
            <a:xfrm>
              <a:off x="8820478" y="4544701"/>
              <a:ext cx="22466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Materials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496908-3F52-7BA9-6143-0D3C666E21BA}"/>
                </a:ext>
              </a:extLst>
            </p:cNvPr>
            <p:cNvSpPr/>
            <p:nvPr/>
          </p:nvSpPr>
          <p:spPr>
            <a:xfrm>
              <a:off x="8847216" y="4819220"/>
              <a:ext cx="738909" cy="1314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9FC500-3E00-1B58-796E-3393B5718E03}"/>
                </a:ext>
              </a:extLst>
            </p:cNvPr>
            <p:cNvSpPr txBox="1"/>
            <p:nvPr/>
          </p:nvSpPr>
          <p:spPr>
            <a:xfrm>
              <a:off x="8820478" y="4746634"/>
              <a:ext cx="2246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Energy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6DB44E-0044-EF0F-38C0-98BF11D0DEF7}"/>
                </a:ext>
              </a:extLst>
            </p:cNvPr>
            <p:cNvSpPr txBox="1"/>
            <p:nvPr/>
          </p:nvSpPr>
          <p:spPr>
            <a:xfrm>
              <a:off x="8847216" y="4186131"/>
              <a:ext cx="22466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Food and Feed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382152-5EDA-F31D-1EAE-2F4BFC1A26F1}"/>
                </a:ext>
              </a:extLst>
            </p:cNvPr>
            <p:cNvSpPr txBox="1"/>
            <p:nvPr/>
          </p:nvSpPr>
          <p:spPr>
            <a:xfrm>
              <a:off x="8821084" y="3722626"/>
              <a:ext cx="22466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Pollination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5A6D37-7615-CFB2-75D1-03649662B989}"/>
                </a:ext>
              </a:extLst>
            </p:cNvPr>
            <p:cNvSpPr txBox="1"/>
            <p:nvPr/>
          </p:nvSpPr>
          <p:spPr>
            <a:xfrm>
              <a:off x="8821084" y="3299743"/>
              <a:ext cx="22466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Habitat Creation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E59B5D-67B0-51B5-DD09-EC73BEBBD702}"/>
                </a:ext>
              </a:extLst>
            </p:cNvPr>
            <p:cNvSpPr txBox="1"/>
            <p:nvPr/>
          </p:nvSpPr>
          <p:spPr>
            <a:xfrm>
              <a:off x="8821084" y="2809869"/>
              <a:ext cx="224660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Soil Formation/Protection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3E3C10-ECDF-3A5B-3514-249D5A4A3C7D}"/>
                </a:ext>
              </a:extLst>
            </p:cNvPr>
            <p:cNvSpPr txBox="1"/>
            <p:nvPr/>
          </p:nvSpPr>
          <p:spPr>
            <a:xfrm>
              <a:off x="8821084" y="2509686"/>
              <a:ext cx="241033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Regulation of Ocean Acidification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ABBAC3-85A8-71D4-0023-EA80FBCAF906}"/>
                </a:ext>
              </a:extLst>
            </p:cNvPr>
            <p:cNvSpPr/>
            <p:nvPr/>
          </p:nvSpPr>
          <p:spPr>
            <a:xfrm>
              <a:off x="8847216" y="2359076"/>
              <a:ext cx="850966" cy="2052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F86737E-5B9B-BB65-2FAA-42A61F42EE30}"/>
                </a:ext>
              </a:extLst>
            </p:cNvPr>
            <p:cNvSpPr txBox="1"/>
            <p:nvPr/>
          </p:nvSpPr>
          <p:spPr>
            <a:xfrm>
              <a:off x="8821084" y="2174937"/>
              <a:ext cx="241033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Hazard Regulation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1E562B-552C-8FF8-EA2D-B4A17478DCBF}"/>
                </a:ext>
              </a:extLst>
            </p:cNvPr>
            <p:cNvSpPr txBox="1"/>
            <p:nvPr/>
          </p:nvSpPr>
          <p:spPr>
            <a:xfrm>
              <a:off x="8821084" y="2349846"/>
              <a:ext cx="22466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Air Quality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307B52-7B3E-556E-2DF4-44D38844111A}"/>
                </a:ext>
              </a:extLst>
            </p:cNvPr>
            <p:cNvSpPr txBox="1"/>
            <p:nvPr/>
          </p:nvSpPr>
          <p:spPr>
            <a:xfrm>
              <a:off x="8821084" y="1960208"/>
              <a:ext cx="241033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Fresh Water Quality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7BE623-FEA3-00B7-9D06-A02B726E3A25}"/>
                </a:ext>
              </a:extLst>
            </p:cNvPr>
            <p:cNvSpPr txBox="1"/>
            <p:nvPr/>
          </p:nvSpPr>
          <p:spPr>
            <a:xfrm>
              <a:off x="8821084" y="1652643"/>
              <a:ext cx="241033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Coastal Water Quality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71AE7F-8FF1-297F-4BE3-DDBD464EF5B0}"/>
                </a:ext>
              </a:extLst>
            </p:cNvPr>
            <p:cNvSpPr txBox="1"/>
            <p:nvPr/>
          </p:nvSpPr>
          <p:spPr>
            <a:xfrm>
              <a:off x="8821085" y="1281468"/>
              <a:ext cx="241033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Regulation of Pests/Pathogens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69CB4C6-1424-7E38-A83F-B3E08ACF59EB}"/>
                </a:ext>
              </a:extLst>
            </p:cNvPr>
            <p:cNvSpPr txBox="1"/>
            <p:nvPr/>
          </p:nvSpPr>
          <p:spPr>
            <a:xfrm>
              <a:off x="8821085" y="727937"/>
              <a:ext cx="241033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Climate Regulation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20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Aislyn Keyes</dc:creator>
  <cp:lastModifiedBy>Aislyn Keyes</cp:lastModifiedBy>
  <cp:revision>6</cp:revision>
  <dcterms:created xsi:type="dcterms:W3CDTF">2020-08-19T19:29:06Z</dcterms:created>
  <dcterms:modified xsi:type="dcterms:W3CDTF">2022-06-27T16:14:06Z</dcterms:modified>
</cp:coreProperties>
</file>