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60" r:id="rId2"/>
    <p:sldId id="258" r:id="rId3"/>
    <p:sldId id="257" r:id="rId4"/>
    <p:sldId id="259" r:id="rId5"/>
  </p:sldIdLst>
  <p:sldSz cx="64008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snapToGrid="0" snapToObjects="1">
      <p:cViewPr>
        <p:scale>
          <a:sx n="109" d="100"/>
          <a:sy n="109" d="100"/>
        </p:scale>
        <p:origin x="256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A15AE-FF63-4F4D-A2FD-03B9E7A82F40}" type="datetimeFigureOut">
              <a:rPr lang="en-US" smtClean="0"/>
              <a:t>9/8/20</a:t>
            </a:fld>
            <a:endParaRPr lang="en-US"/>
          </a:p>
        </p:txBody>
      </p:sp>
      <p:sp>
        <p:nvSpPr>
          <p:cNvPr id="4" name="Slide Image Placeholder 3"/>
          <p:cNvSpPr>
            <a:spLocks noGrp="1" noRot="1" noChangeAspect="1"/>
          </p:cNvSpPr>
          <p:nvPr>
            <p:ph type="sldImg" idx="2"/>
          </p:nvPr>
        </p:nvSpPr>
        <p:spPr>
          <a:xfrm>
            <a:off x="1989138" y="1143000"/>
            <a:ext cx="2879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1C2E8-232D-D840-8FF8-7920AA847BE6}" type="slidenum">
              <a:rPr lang="en-US" smtClean="0"/>
              <a:t>‹#›</a:t>
            </a:fld>
            <a:endParaRPr lang="en-US"/>
          </a:p>
        </p:txBody>
      </p:sp>
    </p:spTree>
    <p:extLst>
      <p:ext uri="{BB962C8B-B14F-4D97-AF65-F5344CB8AC3E}">
        <p14:creationId xmlns:p14="http://schemas.microsoft.com/office/powerpoint/2010/main" val="130273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B1C2E8-232D-D840-8FF8-7920AA847BE6}" type="slidenum">
              <a:rPr lang="en-US" smtClean="0"/>
              <a:t>1</a:t>
            </a:fld>
            <a:endParaRPr lang="en-US"/>
          </a:p>
        </p:txBody>
      </p:sp>
    </p:spTree>
    <p:extLst>
      <p:ext uri="{BB962C8B-B14F-4D97-AF65-F5344CB8AC3E}">
        <p14:creationId xmlns:p14="http://schemas.microsoft.com/office/powerpoint/2010/main" val="253535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 y="1122363"/>
            <a:ext cx="5440680" cy="2387600"/>
          </a:xfrm>
        </p:spPr>
        <p:txBody>
          <a:bodyPr anchor="b"/>
          <a:lstStyle>
            <a:lvl1pPr algn="ctr">
              <a:defRPr sz="4200"/>
            </a:lvl1pPr>
          </a:lstStyle>
          <a:p>
            <a:r>
              <a:rPr lang="en-US"/>
              <a:t>Click to edit Master title style</a:t>
            </a:r>
            <a:endParaRPr lang="en-US" dirty="0"/>
          </a:p>
        </p:txBody>
      </p:sp>
      <p:sp>
        <p:nvSpPr>
          <p:cNvPr id="3" name="Subtitle 2"/>
          <p:cNvSpPr>
            <a:spLocks noGrp="1"/>
          </p:cNvSpPr>
          <p:nvPr>
            <p:ph type="subTitle" idx="1"/>
          </p:nvPr>
        </p:nvSpPr>
        <p:spPr>
          <a:xfrm>
            <a:off x="800100" y="3602038"/>
            <a:ext cx="4800600" cy="1655762"/>
          </a:xfrm>
        </p:spPr>
        <p:txBody>
          <a:bodyPr/>
          <a:lstStyle>
            <a:lvl1pPr marL="0" indent="0" algn="ctr">
              <a:buNone/>
              <a:defRPr sz="1680"/>
            </a:lvl1pPr>
            <a:lvl2pPr marL="320040" indent="0" algn="ctr">
              <a:buNone/>
              <a:defRPr sz="1400"/>
            </a:lvl2pPr>
            <a:lvl3pPr marL="640080" indent="0" algn="ctr">
              <a:buNone/>
              <a:defRPr sz="1260"/>
            </a:lvl3pPr>
            <a:lvl4pPr marL="960120" indent="0" algn="ctr">
              <a:buNone/>
              <a:defRPr sz="1120"/>
            </a:lvl4pPr>
            <a:lvl5pPr marL="1280160" indent="0" algn="ctr">
              <a:buNone/>
              <a:defRPr sz="1120"/>
            </a:lvl5pPr>
            <a:lvl6pPr marL="1600200" indent="0" algn="ctr">
              <a:buNone/>
              <a:defRPr sz="1120"/>
            </a:lvl6pPr>
            <a:lvl7pPr marL="1920240" indent="0" algn="ctr">
              <a:buNone/>
              <a:defRPr sz="1120"/>
            </a:lvl7pPr>
            <a:lvl8pPr marL="2240280" indent="0" algn="ctr">
              <a:buNone/>
              <a:defRPr sz="1120"/>
            </a:lvl8pPr>
            <a:lvl9pPr marL="2560320" indent="0" algn="ctr">
              <a:buNone/>
              <a:defRPr sz="1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4BC5D0-3B55-DC48-B529-81F5DD0CF86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4251488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C5D0-3B55-DC48-B529-81F5DD0CF86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960380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80573" y="365125"/>
            <a:ext cx="138017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0055" y="365125"/>
            <a:ext cx="4060508"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C5D0-3B55-DC48-B529-81F5DD0CF86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182850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4BC5D0-3B55-DC48-B529-81F5DD0CF86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21225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6722" y="1709740"/>
            <a:ext cx="5520690" cy="2852737"/>
          </a:xfrm>
        </p:spPr>
        <p:txBody>
          <a:bodyPr anchor="b"/>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36722" y="4589465"/>
            <a:ext cx="5520690" cy="1500187"/>
          </a:xfrm>
        </p:spPr>
        <p:txBody>
          <a:bodyPr/>
          <a:lstStyle>
            <a:lvl1pPr marL="0" indent="0">
              <a:buNone/>
              <a:defRPr sz="1680">
                <a:solidFill>
                  <a:schemeClr val="tx1"/>
                </a:solidFill>
              </a:defRPr>
            </a:lvl1pPr>
            <a:lvl2pPr marL="320040" indent="0">
              <a:buNone/>
              <a:defRPr sz="1400">
                <a:solidFill>
                  <a:schemeClr val="tx1">
                    <a:tint val="75000"/>
                  </a:schemeClr>
                </a:solidFill>
              </a:defRPr>
            </a:lvl2pPr>
            <a:lvl3pPr marL="640080" indent="0">
              <a:buNone/>
              <a:defRPr sz="1260">
                <a:solidFill>
                  <a:schemeClr val="tx1">
                    <a:tint val="75000"/>
                  </a:schemeClr>
                </a:solidFill>
              </a:defRPr>
            </a:lvl3pPr>
            <a:lvl4pPr marL="960120" indent="0">
              <a:buNone/>
              <a:defRPr sz="1120">
                <a:solidFill>
                  <a:schemeClr val="tx1">
                    <a:tint val="75000"/>
                  </a:schemeClr>
                </a:solidFill>
              </a:defRPr>
            </a:lvl4pPr>
            <a:lvl5pPr marL="1280160" indent="0">
              <a:buNone/>
              <a:defRPr sz="1120">
                <a:solidFill>
                  <a:schemeClr val="tx1">
                    <a:tint val="75000"/>
                  </a:schemeClr>
                </a:solidFill>
              </a:defRPr>
            </a:lvl5pPr>
            <a:lvl6pPr marL="1600200" indent="0">
              <a:buNone/>
              <a:defRPr sz="1120">
                <a:solidFill>
                  <a:schemeClr val="tx1">
                    <a:tint val="75000"/>
                  </a:schemeClr>
                </a:solidFill>
              </a:defRPr>
            </a:lvl6pPr>
            <a:lvl7pPr marL="1920240" indent="0">
              <a:buNone/>
              <a:defRPr sz="1120">
                <a:solidFill>
                  <a:schemeClr val="tx1">
                    <a:tint val="75000"/>
                  </a:schemeClr>
                </a:solidFill>
              </a:defRPr>
            </a:lvl7pPr>
            <a:lvl8pPr marL="2240280" indent="0">
              <a:buNone/>
              <a:defRPr sz="1120">
                <a:solidFill>
                  <a:schemeClr val="tx1">
                    <a:tint val="75000"/>
                  </a:schemeClr>
                </a:solidFill>
              </a:defRPr>
            </a:lvl8pPr>
            <a:lvl9pPr marL="256032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4BC5D0-3B55-DC48-B529-81F5DD0CF86E}" type="datetimeFigureOut">
              <a:rPr lang="en-US" smtClean="0"/>
              <a:t>9/8/20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348902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0055" y="1825625"/>
            <a:ext cx="27203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40405" y="1825625"/>
            <a:ext cx="27203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4BC5D0-3B55-DC48-B529-81F5DD0CF86E}"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136094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0889" y="365127"/>
            <a:ext cx="552069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0889" y="1681163"/>
            <a:ext cx="2707838" cy="823912"/>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4" name="Content Placeholder 3"/>
          <p:cNvSpPr>
            <a:spLocks noGrp="1"/>
          </p:cNvSpPr>
          <p:nvPr>
            <p:ph sz="half" idx="2"/>
          </p:nvPr>
        </p:nvSpPr>
        <p:spPr>
          <a:xfrm>
            <a:off x="440889" y="2505075"/>
            <a:ext cx="270783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40405" y="1681163"/>
            <a:ext cx="2721174" cy="823912"/>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6" name="Content Placeholder 5"/>
          <p:cNvSpPr>
            <a:spLocks noGrp="1"/>
          </p:cNvSpPr>
          <p:nvPr>
            <p:ph sz="quarter" idx="4"/>
          </p:nvPr>
        </p:nvSpPr>
        <p:spPr>
          <a:xfrm>
            <a:off x="3240405" y="2505075"/>
            <a:ext cx="272117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4BC5D0-3B55-DC48-B529-81F5DD0CF86E}" type="datetimeFigureOut">
              <a:rPr lang="en-US" smtClean="0"/>
              <a:t>9/8/20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136859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4BC5D0-3B55-DC48-B529-81F5DD0CF86E}" type="datetimeFigureOut">
              <a:rPr lang="en-US" smtClean="0"/>
              <a:t>9/8/20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67956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BC5D0-3B55-DC48-B529-81F5DD0CF86E}" type="datetimeFigureOut">
              <a:rPr lang="en-US" smtClean="0"/>
              <a:t>9/8/20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325248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457200"/>
            <a:ext cx="2064425" cy="1600200"/>
          </a:xfrm>
        </p:spPr>
        <p:txBody>
          <a:bodyPr anchor="b"/>
          <a:lstStyle>
            <a:lvl1pPr>
              <a:defRPr sz="2240"/>
            </a:lvl1pPr>
          </a:lstStyle>
          <a:p>
            <a:r>
              <a:rPr lang="en-US"/>
              <a:t>Click to edit Master title style</a:t>
            </a:r>
            <a:endParaRPr lang="en-US" dirty="0"/>
          </a:p>
        </p:txBody>
      </p:sp>
      <p:sp>
        <p:nvSpPr>
          <p:cNvPr id="3" name="Content Placeholder 2"/>
          <p:cNvSpPr>
            <a:spLocks noGrp="1"/>
          </p:cNvSpPr>
          <p:nvPr>
            <p:ph idx="1"/>
          </p:nvPr>
        </p:nvSpPr>
        <p:spPr>
          <a:xfrm>
            <a:off x="2721174" y="987427"/>
            <a:ext cx="3240405" cy="4873625"/>
          </a:xfrm>
        </p:spPr>
        <p:txBody>
          <a:bodyPr/>
          <a:lstStyle>
            <a:lvl1pPr>
              <a:defRPr sz="2240"/>
            </a:lvl1pPr>
            <a:lvl2pPr>
              <a:defRPr sz="1960"/>
            </a:lvl2pPr>
            <a:lvl3pPr>
              <a:defRPr sz="168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0889" y="2057400"/>
            <a:ext cx="2064425" cy="3811588"/>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FC4BC5D0-3B55-DC48-B529-81F5DD0CF86E}"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142281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457200"/>
            <a:ext cx="2064425" cy="1600200"/>
          </a:xfrm>
        </p:spPr>
        <p:txBody>
          <a:bodyPr anchor="b"/>
          <a:lstStyle>
            <a:lvl1pPr>
              <a:defRPr sz="2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21174" y="987427"/>
            <a:ext cx="3240405" cy="4873625"/>
          </a:xfrm>
        </p:spPr>
        <p:txBody>
          <a:bodyPr anchor="t"/>
          <a:lstStyle>
            <a:lvl1pPr marL="0" indent="0">
              <a:buNone/>
              <a:defRPr sz="2240"/>
            </a:lvl1pPr>
            <a:lvl2pPr marL="320040" indent="0">
              <a:buNone/>
              <a:defRPr sz="1960"/>
            </a:lvl2pPr>
            <a:lvl3pPr marL="640080" indent="0">
              <a:buNone/>
              <a:defRPr sz="1680"/>
            </a:lvl3pPr>
            <a:lvl4pPr marL="960120" indent="0">
              <a:buNone/>
              <a:defRPr sz="1400"/>
            </a:lvl4pPr>
            <a:lvl5pPr marL="1280160" indent="0">
              <a:buNone/>
              <a:defRPr sz="1400"/>
            </a:lvl5pPr>
            <a:lvl6pPr marL="1600200" indent="0">
              <a:buNone/>
              <a:defRPr sz="1400"/>
            </a:lvl6pPr>
            <a:lvl7pPr marL="1920240" indent="0">
              <a:buNone/>
              <a:defRPr sz="1400"/>
            </a:lvl7pPr>
            <a:lvl8pPr marL="2240280" indent="0">
              <a:buNone/>
              <a:defRPr sz="1400"/>
            </a:lvl8pPr>
            <a:lvl9pPr marL="2560320" indent="0">
              <a:buNone/>
              <a:defRPr sz="1400"/>
            </a:lvl9pPr>
          </a:lstStyle>
          <a:p>
            <a:r>
              <a:rPr lang="en-US"/>
              <a:t>Click icon to add picture</a:t>
            </a:r>
            <a:endParaRPr lang="en-US" dirty="0"/>
          </a:p>
        </p:txBody>
      </p:sp>
      <p:sp>
        <p:nvSpPr>
          <p:cNvPr id="4" name="Text Placeholder 3"/>
          <p:cNvSpPr>
            <a:spLocks noGrp="1"/>
          </p:cNvSpPr>
          <p:nvPr>
            <p:ph type="body" sz="half" idx="2"/>
          </p:nvPr>
        </p:nvSpPr>
        <p:spPr>
          <a:xfrm>
            <a:off x="440889" y="2057400"/>
            <a:ext cx="2064425" cy="3811588"/>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FC4BC5D0-3B55-DC48-B529-81F5DD0CF86E}" type="datetimeFigureOut">
              <a:rPr lang="en-US" smtClean="0"/>
              <a:t>9/8/20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60504-588D-0049-807C-CC9FC3777A31}" type="slidenum">
              <a:rPr lang="en-US" smtClean="0"/>
              <a:t>‹#›</a:t>
            </a:fld>
            <a:endParaRPr lang="en-US"/>
          </a:p>
        </p:txBody>
      </p:sp>
    </p:spTree>
    <p:extLst>
      <p:ext uri="{BB962C8B-B14F-4D97-AF65-F5344CB8AC3E}">
        <p14:creationId xmlns:p14="http://schemas.microsoft.com/office/powerpoint/2010/main" val="60202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055" y="365127"/>
            <a:ext cx="552069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0055" y="1825625"/>
            <a:ext cx="552069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0055" y="6356352"/>
            <a:ext cx="1440180" cy="365125"/>
          </a:xfrm>
          <a:prstGeom prst="rect">
            <a:avLst/>
          </a:prstGeom>
        </p:spPr>
        <p:txBody>
          <a:bodyPr vert="horz" lIns="91440" tIns="45720" rIns="91440" bIns="45720" rtlCol="0" anchor="ctr"/>
          <a:lstStyle>
            <a:lvl1pPr algn="l">
              <a:defRPr sz="840">
                <a:solidFill>
                  <a:schemeClr val="tx1">
                    <a:tint val="75000"/>
                  </a:schemeClr>
                </a:solidFill>
              </a:defRPr>
            </a:lvl1pPr>
          </a:lstStyle>
          <a:p>
            <a:fld id="{FC4BC5D0-3B55-DC48-B529-81F5DD0CF86E}" type="datetimeFigureOut">
              <a:rPr lang="en-US" smtClean="0"/>
              <a:t>9/8/20</a:t>
            </a:fld>
            <a:endParaRPr lang="en-US"/>
          </a:p>
        </p:txBody>
      </p:sp>
      <p:sp>
        <p:nvSpPr>
          <p:cNvPr id="5" name="Footer Placeholder 4"/>
          <p:cNvSpPr>
            <a:spLocks noGrp="1"/>
          </p:cNvSpPr>
          <p:nvPr>
            <p:ph type="ftr" sz="quarter" idx="3"/>
          </p:nvPr>
        </p:nvSpPr>
        <p:spPr>
          <a:xfrm>
            <a:off x="2120265" y="6356352"/>
            <a:ext cx="2160270" cy="365125"/>
          </a:xfrm>
          <a:prstGeom prst="rect">
            <a:avLst/>
          </a:prstGeom>
        </p:spPr>
        <p:txBody>
          <a:bodyPr vert="horz" lIns="91440" tIns="45720" rIns="91440" bIns="45720" rtlCol="0" anchor="ctr"/>
          <a:lstStyle>
            <a:lvl1pPr algn="ctr">
              <a:defRPr sz="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20565" y="6356352"/>
            <a:ext cx="1440180" cy="365125"/>
          </a:xfrm>
          <a:prstGeom prst="rect">
            <a:avLst/>
          </a:prstGeom>
        </p:spPr>
        <p:txBody>
          <a:bodyPr vert="horz" lIns="91440" tIns="45720" rIns="91440" bIns="45720" rtlCol="0" anchor="ctr"/>
          <a:lstStyle>
            <a:lvl1pPr algn="r">
              <a:defRPr sz="840">
                <a:solidFill>
                  <a:schemeClr val="tx1">
                    <a:tint val="75000"/>
                  </a:schemeClr>
                </a:solidFill>
              </a:defRPr>
            </a:lvl1pPr>
          </a:lstStyle>
          <a:p>
            <a:fld id="{00B60504-588D-0049-807C-CC9FC3777A31}" type="slidenum">
              <a:rPr lang="en-US" smtClean="0"/>
              <a:t>‹#›</a:t>
            </a:fld>
            <a:endParaRPr lang="en-US"/>
          </a:p>
        </p:txBody>
      </p:sp>
    </p:spTree>
    <p:extLst>
      <p:ext uri="{BB962C8B-B14F-4D97-AF65-F5344CB8AC3E}">
        <p14:creationId xmlns:p14="http://schemas.microsoft.com/office/powerpoint/2010/main" val="2248593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40080" rtl="0" eaLnBrk="1" latinLnBrk="0" hangingPunct="1">
        <a:lnSpc>
          <a:spcPct val="90000"/>
        </a:lnSpc>
        <a:spcBef>
          <a:spcPct val="0"/>
        </a:spcBef>
        <a:buNone/>
        <a:defRPr sz="3080" kern="1200">
          <a:solidFill>
            <a:schemeClr val="tx1"/>
          </a:solidFill>
          <a:latin typeface="+mj-lt"/>
          <a:ea typeface="+mj-ea"/>
          <a:cs typeface="+mj-cs"/>
        </a:defRPr>
      </a:lvl1pPr>
    </p:titleStyle>
    <p:bodyStyle>
      <a:lvl1pPr marL="160020" indent="-160020" algn="l" defTabSz="640080" rtl="0" eaLnBrk="1" latinLnBrk="0" hangingPunct="1">
        <a:lnSpc>
          <a:spcPct val="90000"/>
        </a:lnSpc>
        <a:spcBef>
          <a:spcPts val="700"/>
        </a:spcBef>
        <a:buFont typeface="Arial" panose="020B0604020202020204" pitchFamily="34" charset="0"/>
        <a:buChar char="•"/>
        <a:defRPr sz="1960" kern="1200">
          <a:solidFill>
            <a:schemeClr val="tx1"/>
          </a:solidFill>
          <a:latin typeface="+mn-lt"/>
          <a:ea typeface="+mn-ea"/>
          <a:cs typeface="+mn-cs"/>
        </a:defRPr>
      </a:lvl1pPr>
      <a:lvl2pPr marL="480060" indent="-160020" algn="l" defTabSz="640080" rtl="0" eaLnBrk="1" latinLnBrk="0" hangingPunct="1">
        <a:lnSpc>
          <a:spcPct val="90000"/>
        </a:lnSpc>
        <a:spcBef>
          <a:spcPts val="350"/>
        </a:spcBef>
        <a:buFont typeface="Arial" panose="020B0604020202020204" pitchFamily="34" charset="0"/>
        <a:buChar char="•"/>
        <a:defRPr sz="1680" kern="1200">
          <a:solidFill>
            <a:schemeClr val="tx1"/>
          </a:solidFill>
          <a:latin typeface="+mn-lt"/>
          <a:ea typeface="+mn-ea"/>
          <a:cs typeface="+mn-cs"/>
        </a:defRPr>
      </a:lvl2pPr>
      <a:lvl3pPr marL="800100" indent="-160020" algn="l" defTabSz="640080" rtl="0" eaLnBrk="1" latinLnBrk="0" hangingPunct="1">
        <a:lnSpc>
          <a:spcPct val="90000"/>
        </a:lnSpc>
        <a:spcBef>
          <a:spcPts val="350"/>
        </a:spcBef>
        <a:buFont typeface="Arial" panose="020B0604020202020204" pitchFamily="34" charset="0"/>
        <a:buChar char="•"/>
        <a:defRPr sz="1400" kern="1200">
          <a:solidFill>
            <a:schemeClr val="tx1"/>
          </a:solidFill>
          <a:latin typeface="+mn-lt"/>
          <a:ea typeface="+mn-ea"/>
          <a:cs typeface="+mn-cs"/>
        </a:defRPr>
      </a:lvl3pPr>
      <a:lvl4pPr marL="11201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4pPr>
      <a:lvl5pPr marL="144018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5pPr>
      <a:lvl6pPr marL="176022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6pPr>
      <a:lvl7pPr marL="208026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7pPr>
      <a:lvl8pPr marL="240030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8pPr>
      <a:lvl9pPr marL="27203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9pPr>
    </p:bodyStyle>
    <p:otherStyle>
      <a:defPPr>
        <a:defRPr lang="en-US"/>
      </a:defPPr>
      <a:lvl1pPr marL="0" algn="l" defTabSz="640080" rtl="0" eaLnBrk="1" latinLnBrk="0" hangingPunct="1">
        <a:defRPr sz="1260" kern="1200">
          <a:solidFill>
            <a:schemeClr val="tx1"/>
          </a:solidFill>
          <a:latin typeface="+mn-lt"/>
          <a:ea typeface="+mn-ea"/>
          <a:cs typeface="+mn-cs"/>
        </a:defRPr>
      </a:lvl1pPr>
      <a:lvl2pPr marL="320040" algn="l" defTabSz="640080" rtl="0" eaLnBrk="1" latinLnBrk="0" hangingPunct="1">
        <a:defRPr sz="1260" kern="1200">
          <a:solidFill>
            <a:schemeClr val="tx1"/>
          </a:solidFill>
          <a:latin typeface="+mn-lt"/>
          <a:ea typeface="+mn-ea"/>
          <a:cs typeface="+mn-cs"/>
        </a:defRPr>
      </a:lvl2pPr>
      <a:lvl3pPr marL="640080" algn="l" defTabSz="640080" rtl="0" eaLnBrk="1" latinLnBrk="0" hangingPunct="1">
        <a:defRPr sz="1260" kern="1200">
          <a:solidFill>
            <a:schemeClr val="tx1"/>
          </a:solidFill>
          <a:latin typeface="+mn-lt"/>
          <a:ea typeface="+mn-ea"/>
          <a:cs typeface="+mn-cs"/>
        </a:defRPr>
      </a:lvl3pPr>
      <a:lvl4pPr marL="960120" algn="l" defTabSz="640080" rtl="0" eaLnBrk="1" latinLnBrk="0" hangingPunct="1">
        <a:defRPr sz="1260" kern="1200">
          <a:solidFill>
            <a:schemeClr val="tx1"/>
          </a:solidFill>
          <a:latin typeface="+mn-lt"/>
          <a:ea typeface="+mn-ea"/>
          <a:cs typeface="+mn-cs"/>
        </a:defRPr>
      </a:lvl4pPr>
      <a:lvl5pPr marL="1280160" algn="l" defTabSz="640080" rtl="0" eaLnBrk="1" latinLnBrk="0" hangingPunct="1">
        <a:defRPr sz="1260" kern="1200">
          <a:solidFill>
            <a:schemeClr val="tx1"/>
          </a:solidFill>
          <a:latin typeface="+mn-lt"/>
          <a:ea typeface="+mn-ea"/>
          <a:cs typeface="+mn-cs"/>
        </a:defRPr>
      </a:lvl5pPr>
      <a:lvl6pPr marL="1600200" algn="l" defTabSz="640080" rtl="0" eaLnBrk="1" latinLnBrk="0" hangingPunct="1">
        <a:defRPr sz="1260" kern="1200">
          <a:solidFill>
            <a:schemeClr val="tx1"/>
          </a:solidFill>
          <a:latin typeface="+mn-lt"/>
          <a:ea typeface="+mn-ea"/>
          <a:cs typeface="+mn-cs"/>
        </a:defRPr>
      </a:lvl6pPr>
      <a:lvl7pPr marL="1920240" algn="l" defTabSz="640080" rtl="0" eaLnBrk="1" latinLnBrk="0" hangingPunct="1">
        <a:defRPr sz="1260" kern="1200">
          <a:solidFill>
            <a:schemeClr val="tx1"/>
          </a:solidFill>
          <a:latin typeface="+mn-lt"/>
          <a:ea typeface="+mn-ea"/>
          <a:cs typeface="+mn-cs"/>
        </a:defRPr>
      </a:lvl7pPr>
      <a:lvl8pPr marL="2240280" algn="l" defTabSz="640080" rtl="0" eaLnBrk="1" latinLnBrk="0" hangingPunct="1">
        <a:defRPr sz="1260" kern="1200">
          <a:solidFill>
            <a:schemeClr val="tx1"/>
          </a:solidFill>
          <a:latin typeface="+mn-lt"/>
          <a:ea typeface="+mn-ea"/>
          <a:cs typeface="+mn-cs"/>
        </a:defRPr>
      </a:lvl8pPr>
      <a:lvl9pPr marL="2560320" algn="l" defTabSz="640080" rtl="0" eaLnBrk="1" latinLnBrk="0" hangingPunct="1">
        <a:defRPr sz="12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0B180-4C0A-BA4B-9463-5496DCB21124}"/>
              </a:ext>
            </a:extLst>
          </p:cNvPr>
          <p:cNvPicPr>
            <a:picLocks noChangeAspect="1"/>
          </p:cNvPicPr>
          <p:nvPr/>
        </p:nvPicPr>
        <p:blipFill>
          <a:blip r:embed="rId3"/>
          <a:stretch>
            <a:fillRect/>
          </a:stretch>
        </p:blipFill>
        <p:spPr>
          <a:xfrm>
            <a:off x="3472405" y="3890151"/>
            <a:ext cx="1658893" cy="1658893"/>
          </a:xfrm>
          <a:prstGeom prst="rect">
            <a:avLst/>
          </a:prstGeom>
        </p:spPr>
      </p:pic>
      <p:pic>
        <p:nvPicPr>
          <p:cNvPr id="4" name="Picture 3">
            <a:extLst>
              <a:ext uri="{FF2B5EF4-FFF2-40B4-BE49-F238E27FC236}">
                <a16:creationId xmlns:a16="http://schemas.microsoft.com/office/drawing/2014/main" id="{D58D1CF8-A5D1-0448-9DB6-ED87E9A6F614}"/>
              </a:ext>
            </a:extLst>
          </p:cNvPr>
          <p:cNvPicPr>
            <a:picLocks noChangeAspect="1"/>
          </p:cNvPicPr>
          <p:nvPr/>
        </p:nvPicPr>
        <p:blipFill>
          <a:blip r:embed="rId4"/>
          <a:stretch>
            <a:fillRect/>
          </a:stretch>
        </p:blipFill>
        <p:spPr>
          <a:xfrm>
            <a:off x="996264" y="0"/>
            <a:ext cx="4408272" cy="2204136"/>
          </a:xfrm>
          <a:prstGeom prst="rect">
            <a:avLst/>
          </a:prstGeom>
        </p:spPr>
      </p:pic>
      <p:pic>
        <p:nvPicPr>
          <p:cNvPr id="6" name="Picture 5">
            <a:extLst>
              <a:ext uri="{FF2B5EF4-FFF2-40B4-BE49-F238E27FC236}">
                <a16:creationId xmlns:a16="http://schemas.microsoft.com/office/drawing/2014/main" id="{8071EC02-148A-2A45-8216-1AAC3A2E06DF}"/>
              </a:ext>
            </a:extLst>
          </p:cNvPr>
          <p:cNvPicPr>
            <a:picLocks noChangeAspect="1"/>
          </p:cNvPicPr>
          <p:nvPr/>
        </p:nvPicPr>
        <p:blipFill>
          <a:blip r:embed="rId5"/>
          <a:stretch>
            <a:fillRect/>
          </a:stretch>
        </p:blipFill>
        <p:spPr>
          <a:xfrm>
            <a:off x="3472405" y="2087778"/>
            <a:ext cx="1658893" cy="1658893"/>
          </a:xfrm>
          <a:prstGeom prst="rect">
            <a:avLst/>
          </a:prstGeom>
        </p:spPr>
      </p:pic>
      <p:pic>
        <p:nvPicPr>
          <p:cNvPr id="7" name="Picture 6">
            <a:extLst>
              <a:ext uri="{FF2B5EF4-FFF2-40B4-BE49-F238E27FC236}">
                <a16:creationId xmlns:a16="http://schemas.microsoft.com/office/drawing/2014/main" id="{1C3D6BD7-0AD5-4241-988B-50318FADE5C5}"/>
              </a:ext>
            </a:extLst>
          </p:cNvPr>
          <p:cNvPicPr>
            <a:picLocks noChangeAspect="1"/>
          </p:cNvPicPr>
          <p:nvPr/>
        </p:nvPicPr>
        <p:blipFill>
          <a:blip r:embed="rId6"/>
          <a:stretch>
            <a:fillRect/>
          </a:stretch>
        </p:blipFill>
        <p:spPr>
          <a:xfrm>
            <a:off x="1063325" y="2087778"/>
            <a:ext cx="1658893" cy="1658893"/>
          </a:xfrm>
          <a:prstGeom prst="rect">
            <a:avLst/>
          </a:prstGeom>
        </p:spPr>
      </p:pic>
      <p:pic>
        <p:nvPicPr>
          <p:cNvPr id="8" name="Picture 7">
            <a:extLst>
              <a:ext uri="{FF2B5EF4-FFF2-40B4-BE49-F238E27FC236}">
                <a16:creationId xmlns:a16="http://schemas.microsoft.com/office/drawing/2014/main" id="{FCA8886D-F064-BE4B-A015-0D15A70D7846}"/>
              </a:ext>
            </a:extLst>
          </p:cNvPr>
          <p:cNvPicPr>
            <a:picLocks noChangeAspect="1"/>
          </p:cNvPicPr>
          <p:nvPr/>
        </p:nvPicPr>
        <p:blipFill>
          <a:blip r:embed="rId7"/>
          <a:stretch>
            <a:fillRect/>
          </a:stretch>
        </p:blipFill>
        <p:spPr>
          <a:xfrm>
            <a:off x="1054508" y="3890151"/>
            <a:ext cx="1658893" cy="1658893"/>
          </a:xfrm>
          <a:prstGeom prst="rect">
            <a:avLst/>
          </a:prstGeom>
        </p:spPr>
      </p:pic>
      <p:sp>
        <p:nvSpPr>
          <p:cNvPr id="10" name="TextBox 9">
            <a:extLst>
              <a:ext uri="{FF2B5EF4-FFF2-40B4-BE49-F238E27FC236}">
                <a16:creationId xmlns:a16="http://schemas.microsoft.com/office/drawing/2014/main" id="{439AFEBA-E9A0-D34B-AE31-62BB1A1112E6}"/>
              </a:ext>
            </a:extLst>
          </p:cNvPr>
          <p:cNvSpPr txBox="1"/>
          <p:nvPr/>
        </p:nvSpPr>
        <p:spPr>
          <a:xfrm>
            <a:off x="1148218" y="175911"/>
            <a:ext cx="288862" cy="307777"/>
          </a:xfrm>
          <a:prstGeom prst="rect">
            <a:avLst/>
          </a:prstGeom>
          <a:noFill/>
        </p:spPr>
        <p:txBody>
          <a:bodyPr wrap="none" rtlCol="0">
            <a:spAutoFit/>
          </a:bodyPr>
          <a:lstStyle/>
          <a:p>
            <a:r>
              <a:rPr lang="en-US" sz="1400" dirty="0"/>
              <a:t>A</a:t>
            </a:r>
          </a:p>
        </p:txBody>
      </p:sp>
      <p:sp>
        <p:nvSpPr>
          <p:cNvPr id="11" name="TextBox 10">
            <a:extLst>
              <a:ext uri="{FF2B5EF4-FFF2-40B4-BE49-F238E27FC236}">
                <a16:creationId xmlns:a16="http://schemas.microsoft.com/office/drawing/2014/main" id="{25EF67AE-2EB7-6F47-92F1-FA3B12B8B3A8}"/>
              </a:ext>
            </a:extLst>
          </p:cNvPr>
          <p:cNvSpPr txBox="1"/>
          <p:nvPr/>
        </p:nvSpPr>
        <p:spPr>
          <a:xfrm>
            <a:off x="899658" y="2019470"/>
            <a:ext cx="309700" cy="307777"/>
          </a:xfrm>
          <a:prstGeom prst="rect">
            <a:avLst/>
          </a:prstGeom>
          <a:noFill/>
        </p:spPr>
        <p:txBody>
          <a:bodyPr wrap="square" rtlCol="0">
            <a:spAutoFit/>
          </a:bodyPr>
          <a:lstStyle/>
          <a:p>
            <a:r>
              <a:rPr lang="en-US" sz="1400" dirty="0"/>
              <a:t>B</a:t>
            </a:r>
          </a:p>
        </p:txBody>
      </p:sp>
      <p:sp>
        <p:nvSpPr>
          <p:cNvPr id="12" name="TextBox 11">
            <a:extLst>
              <a:ext uri="{FF2B5EF4-FFF2-40B4-BE49-F238E27FC236}">
                <a16:creationId xmlns:a16="http://schemas.microsoft.com/office/drawing/2014/main" id="{768229E1-F6E6-CD4B-8EB5-1614AF3A4397}"/>
              </a:ext>
            </a:extLst>
          </p:cNvPr>
          <p:cNvSpPr txBox="1"/>
          <p:nvPr/>
        </p:nvSpPr>
        <p:spPr>
          <a:xfrm>
            <a:off x="3318356" y="2091721"/>
            <a:ext cx="280846" cy="307777"/>
          </a:xfrm>
          <a:prstGeom prst="rect">
            <a:avLst/>
          </a:prstGeom>
          <a:noFill/>
        </p:spPr>
        <p:txBody>
          <a:bodyPr wrap="none" rtlCol="0">
            <a:spAutoFit/>
          </a:bodyPr>
          <a:lstStyle/>
          <a:p>
            <a:r>
              <a:rPr lang="en-US" sz="1400" dirty="0"/>
              <a:t>C</a:t>
            </a:r>
          </a:p>
        </p:txBody>
      </p:sp>
      <p:sp>
        <p:nvSpPr>
          <p:cNvPr id="13" name="TextBox 12">
            <a:extLst>
              <a:ext uri="{FF2B5EF4-FFF2-40B4-BE49-F238E27FC236}">
                <a16:creationId xmlns:a16="http://schemas.microsoft.com/office/drawing/2014/main" id="{0C115FB8-616F-D143-A5FA-4F83372E82C7}"/>
              </a:ext>
            </a:extLst>
          </p:cNvPr>
          <p:cNvSpPr txBox="1"/>
          <p:nvPr/>
        </p:nvSpPr>
        <p:spPr>
          <a:xfrm>
            <a:off x="920092" y="3814979"/>
            <a:ext cx="295274" cy="307777"/>
          </a:xfrm>
          <a:prstGeom prst="rect">
            <a:avLst/>
          </a:prstGeom>
          <a:noFill/>
        </p:spPr>
        <p:txBody>
          <a:bodyPr wrap="none" rtlCol="0">
            <a:spAutoFit/>
          </a:bodyPr>
          <a:lstStyle/>
          <a:p>
            <a:r>
              <a:rPr lang="en-US" sz="1400" dirty="0"/>
              <a:t>D</a:t>
            </a:r>
          </a:p>
        </p:txBody>
      </p:sp>
      <p:sp>
        <p:nvSpPr>
          <p:cNvPr id="14" name="TextBox 13">
            <a:extLst>
              <a:ext uri="{FF2B5EF4-FFF2-40B4-BE49-F238E27FC236}">
                <a16:creationId xmlns:a16="http://schemas.microsoft.com/office/drawing/2014/main" id="{8BA86E4C-5E97-9F45-BBC7-BBDAD05CC74F}"/>
              </a:ext>
            </a:extLst>
          </p:cNvPr>
          <p:cNvSpPr txBox="1"/>
          <p:nvPr/>
        </p:nvSpPr>
        <p:spPr>
          <a:xfrm>
            <a:off x="3318356" y="3814979"/>
            <a:ext cx="272832" cy="307777"/>
          </a:xfrm>
          <a:prstGeom prst="rect">
            <a:avLst/>
          </a:prstGeom>
          <a:noFill/>
        </p:spPr>
        <p:txBody>
          <a:bodyPr wrap="none" rtlCol="0">
            <a:spAutoFit/>
          </a:bodyPr>
          <a:lstStyle/>
          <a:p>
            <a:r>
              <a:rPr lang="en-US" sz="1400" dirty="0"/>
              <a:t>E</a:t>
            </a:r>
          </a:p>
        </p:txBody>
      </p:sp>
      <p:sp>
        <p:nvSpPr>
          <p:cNvPr id="2" name="TextBox 1">
            <a:extLst>
              <a:ext uri="{FF2B5EF4-FFF2-40B4-BE49-F238E27FC236}">
                <a16:creationId xmlns:a16="http://schemas.microsoft.com/office/drawing/2014/main" id="{5FA85710-5178-F849-8017-4F944974F43C}"/>
              </a:ext>
            </a:extLst>
          </p:cNvPr>
          <p:cNvSpPr txBox="1"/>
          <p:nvPr/>
        </p:nvSpPr>
        <p:spPr>
          <a:xfrm>
            <a:off x="0" y="5549044"/>
            <a:ext cx="6400800" cy="1200329"/>
          </a:xfrm>
          <a:prstGeom prst="rect">
            <a:avLst/>
          </a:prstGeom>
          <a:noFill/>
        </p:spPr>
        <p:txBody>
          <a:bodyPr wrap="square" rtlCol="0">
            <a:spAutoFit/>
          </a:bodyPr>
          <a:lstStyle/>
          <a:p>
            <a:r>
              <a:rPr lang="en-US" sz="1200" dirty="0"/>
              <a:t>Figure X. (A) shows a map of ecosystem services study locations by continent or ocean. Not shown options from survey: Global Terrestrial X%, Global Marine X%. (B) shows the proportion of studies conducted in four major categories of study system. For all categories, see SI. (C) shows the proportion of studies for which each method type was used. (D) shows the proportion of studies conducted for each spatial extent. (E) shows the proportion of studies that either did not consider time, or the number of years over which the study was conducted if the study considered time.</a:t>
            </a:r>
          </a:p>
        </p:txBody>
      </p:sp>
    </p:spTree>
    <p:extLst>
      <p:ext uri="{BB962C8B-B14F-4D97-AF65-F5344CB8AC3E}">
        <p14:creationId xmlns:p14="http://schemas.microsoft.com/office/powerpoint/2010/main" val="313936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FD7309-2352-F243-A4F5-193D28DE4F49}"/>
              </a:ext>
            </a:extLst>
          </p:cNvPr>
          <p:cNvPicPr>
            <a:picLocks noChangeAspect="1"/>
          </p:cNvPicPr>
          <p:nvPr/>
        </p:nvPicPr>
        <p:blipFill>
          <a:blip r:embed="rId2"/>
          <a:stretch>
            <a:fillRect/>
          </a:stretch>
        </p:blipFill>
        <p:spPr>
          <a:xfrm>
            <a:off x="3781424" y="3143250"/>
            <a:ext cx="2619376" cy="1571625"/>
          </a:xfrm>
          <a:prstGeom prst="rect">
            <a:avLst/>
          </a:prstGeom>
        </p:spPr>
      </p:pic>
      <p:pic>
        <p:nvPicPr>
          <p:cNvPr id="8" name="Picture 7">
            <a:extLst>
              <a:ext uri="{FF2B5EF4-FFF2-40B4-BE49-F238E27FC236}">
                <a16:creationId xmlns:a16="http://schemas.microsoft.com/office/drawing/2014/main" id="{E6DC933B-0D22-B14E-A086-AF7EB71F1A8E}"/>
              </a:ext>
            </a:extLst>
          </p:cNvPr>
          <p:cNvPicPr>
            <a:picLocks noChangeAspect="1"/>
          </p:cNvPicPr>
          <p:nvPr/>
        </p:nvPicPr>
        <p:blipFill rotWithShape="1">
          <a:blip r:embed="rId3"/>
          <a:srcRect/>
          <a:stretch/>
        </p:blipFill>
        <p:spPr>
          <a:xfrm>
            <a:off x="3756245" y="1571625"/>
            <a:ext cx="2619375" cy="1571625"/>
          </a:xfrm>
          <a:prstGeom prst="rect">
            <a:avLst/>
          </a:prstGeom>
        </p:spPr>
      </p:pic>
      <p:pic>
        <p:nvPicPr>
          <p:cNvPr id="6" name="Picture 5">
            <a:extLst>
              <a:ext uri="{FF2B5EF4-FFF2-40B4-BE49-F238E27FC236}">
                <a16:creationId xmlns:a16="http://schemas.microsoft.com/office/drawing/2014/main" id="{67DA6936-81EA-1042-A1E0-5E1F1C3101CD}"/>
              </a:ext>
            </a:extLst>
          </p:cNvPr>
          <p:cNvPicPr>
            <a:picLocks noChangeAspect="1"/>
          </p:cNvPicPr>
          <p:nvPr/>
        </p:nvPicPr>
        <p:blipFill>
          <a:blip r:embed="rId4"/>
          <a:stretch>
            <a:fillRect/>
          </a:stretch>
        </p:blipFill>
        <p:spPr>
          <a:xfrm>
            <a:off x="3687666" y="0"/>
            <a:ext cx="2619375" cy="1571625"/>
          </a:xfrm>
          <a:prstGeom prst="rect">
            <a:avLst/>
          </a:prstGeom>
        </p:spPr>
      </p:pic>
      <p:pic>
        <p:nvPicPr>
          <p:cNvPr id="2" name="Picture 1">
            <a:extLst>
              <a:ext uri="{FF2B5EF4-FFF2-40B4-BE49-F238E27FC236}">
                <a16:creationId xmlns:a16="http://schemas.microsoft.com/office/drawing/2014/main" id="{08CB1956-7A33-1D4E-9301-402BCFEB4421}"/>
              </a:ext>
            </a:extLst>
          </p:cNvPr>
          <p:cNvPicPr>
            <a:picLocks noChangeAspect="1"/>
          </p:cNvPicPr>
          <p:nvPr/>
        </p:nvPicPr>
        <p:blipFill>
          <a:blip r:embed="rId5"/>
          <a:stretch>
            <a:fillRect/>
          </a:stretch>
        </p:blipFill>
        <p:spPr>
          <a:xfrm>
            <a:off x="0" y="516835"/>
            <a:ext cx="4068417" cy="4068417"/>
          </a:xfrm>
          <a:prstGeom prst="rect">
            <a:avLst/>
          </a:prstGeom>
        </p:spPr>
      </p:pic>
      <p:sp>
        <p:nvSpPr>
          <p:cNvPr id="31" name="TextBox 30">
            <a:extLst>
              <a:ext uri="{FF2B5EF4-FFF2-40B4-BE49-F238E27FC236}">
                <a16:creationId xmlns:a16="http://schemas.microsoft.com/office/drawing/2014/main" id="{5556103A-1CEB-B64D-9EAE-CBA8441A9A42}"/>
              </a:ext>
            </a:extLst>
          </p:cNvPr>
          <p:cNvSpPr txBox="1"/>
          <p:nvPr/>
        </p:nvSpPr>
        <p:spPr>
          <a:xfrm>
            <a:off x="0" y="5029253"/>
            <a:ext cx="6400800" cy="830997"/>
          </a:xfrm>
          <a:prstGeom prst="rect">
            <a:avLst/>
          </a:prstGeom>
          <a:noFill/>
        </p:spPr>
        <p:txBody>
          <a:bodyPr wrap="square" rtlCol="0">
            <a:spAutoFit/>
          </a:bodyPr>
          <a:lstStyle/>
          <a:p>
            <a:r>
              <a:rPr lang="en-US" sz="1200" dirty="0"/>
              <a:t>Figure X. (A) is a Venn diagram that shows the proportion of studies that incorporate human, biotic, and environmental drivers, and each of their combinations. (B), (C), and (D) show the most common types of biotic, human, and environmental drivers, respectively. Driver types shown here are binned categories based on the text entered in the survey.</a:t>
            </a:r>
          </a:p>
        </p:txBody>
      </p:sp>
      <p:sp>
        <p:nvSpPr>
          <p:cNvPr id="32" name="TextBox 31">
            <a:extLst>
              <a:ext uri="{FF2B5EF4-FFF2-40B4-BE49-F238E27FC236}">
                <a16:creationId xmlns:a16="http://schemas.microsoft.com/office/drawing/2014/main" id="{0CB31912-E773-D243-85F6-FC84C9BF7BF1}"/>
              </a:ext>
            </a:extLst>
          </p:cNvPr>
          <p:cNvSpPr txBox="1"/>
          <p:nvPr/>
        </p:nvSpPr>
        <p:spPr>
          <a:xfrm>
            <a:off x="220440" y="516835"/>
            <a:ext cx="288862" cy="307777"/>
          </a:xfrm>
          <a:prstGeom prst="rect">
            <a:avLst/>
          </a:prstGeom>
          <a:noFill/>
        </p:spPr>
        <p:txBody>
          <a:bodyPr wrap="none" rtlCol="0">
            <a:spAutoFit/>
          </a:bodyPr>
          <a:lstStyle/>
          <a:p>
            <a:r>
              <a:rPr lang="en-US" sz="1400" dirty="0"/>
              <a:t>A</a:t>
            </a:r>
          </a:p>
        </p:txBody>
      </p:sp>
      <p:sp>
        <p:nvSpPr>
          <p:cNvPr id="33" name="TextBox 32">
            <a:extLst>
              <a:ext uri="{FF2B5EF4-FFF2-40B4-BE49-F238E27FC236}">
                <a16:creationId xmlns:a16="http://schemas.microsoft.com/office/drawing/2014/main" id="{807ACA18-F4C7-9E47-B1E9-5AB1FE09D783}"/>
              </a:ext>
            </a:extLst>
          </p:cNvPr>
          <p:cNvSpPr txBox="1"/>
          <p:nvPr/>
        </p:nvSpPr>
        <p:spPr>
          <a:xfrm>
            <a:off x="3762490" y="-16619"/>
            <a:ext cx="282450" cy="307777"/>
          </a:xfrm>
          <a:prstGeom prst="rect">
            <a:avLst/>
          </a:prstGeom>
          <a:noFill/>
        </p:spPr>
        <p:txBody>
          <a:bodyPr wrap="none" rtlCol="0">
            <a:spAutoFit/>
          </a:bodyPr>
          <a:lstStyle/>
          <a:p>
            <a:r>
              <a:rPr lang="en-US" sz="1400" dirty="0"/>
              <a:t>B</a:t>
            </a:r>
          </a:p>
        </p:txBody>
      </p:sp>
      <p:sp>
        <p:nvSpPr>
          <p:cNvPr id="34" name="TextBox 33">
            <a:extLst>
              <a:ext uri="{FF2B5EF4-FFF2-40B4-BE49-F238E27FC236}">
                <a16:creationId xmlns:a16="http://schemas.microsoft.com/office/drawing/2014/main" id="{72E4BB0A-F69D-B946-A320-F826AC138DF4}"/>
              </a:ext>
            </a:extLst>
          </p:cNvPr>
          <p:cNvSpPr txBox="1"/>
          <p:nvPr/>
        </p:nvSpPr>
        <p:spPr>
          <a:xfrm>
            <a:off x="3764092" y="1610049"/>
            <a:ext cx="280846" cy="307777"/>
          </a:xfrm>
          <a:prstGeom prst="rect">
            <a:avLst/>
          </a:prstGeom>
          <a:noFill/>
        </p:spPr>
        <p:txBody>
          <a:bodyPr wrap="none" rtlCol="0">
            <a:spAutoFit/>
          </a:bodyPr>
          <a:lstStyle/>
          <a:p>
            <a:r>
              <a:rPr lang="en-US" sz="1400" dirty="0"/>
              <a:t>C</a:t>
            </a:r>
          </a:p>
        </p:txBody>
      </p:sp>
      <p:sp>
        <p:nvSpPr>
          <p:cNvPr id="35" name="TextBox 34">
            <a:extLst>
              <a:ext uri="{FF2B5EF4-FFF2-40B4-BE49-F238E27FC236}">
                <a16:creationId xmlns:a16="http://schemas.microsoft.com/office/drawing/2014/main" id="{1C552441-EDF5-EF40-AC19-47AA4084F92A}"/>
              </a:ext>
            </a:extLst>
          </p:cNvPr>
          <p:cNvSpPr txBox="1"/>
          <p:nvPr/>
        </p:nvSpPr>
        <p:spPr>
          <a:xfrm>
            <a:off x="3761439" y="3110684"/>
            <a:ext cx="295274" cy="307777"/>
          </a:xfrm>
          <a:prstGeom prst="rect">
            <a:avLst/>
          </a:prstGeom>
          <a:noFill/>
        </p:spPr>
        <p:txBody>
          <a:bodyPr wrap="none" rtlCol="0">
            <a:spAutoFit/>
          </a:bodyPr>
          <a:lstStyle/>
          <a:p>
            <a:r>
              <a:rPr lang="en-US" sz="1400" dirty="0"/>
              <a:t>D</a:t>
            </a:r>
          </a:p>
        </p:txBody>
      </p:sp>
    </p:spTree>
    <p:extLst>
      <p:ext uri="{BB962C8B-B14F-4D97-AF65-F5344CB8AC3E}">
        <p14:creationId xmlns:p14="http://schemas.microsoft.com/office/powerpoint/2010/main" val="3680534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B5D6A8-44A5-6848-922B-717B8DDE357F}"/>
              </a:ext>
            </a:extLst>
          </p:cNvPr>
          <p:cNvPicPr>
            <a:picLocks noChangeAspect="1"/>
          </p:cNvPicPr>
          <p:nvPr/>
        </p:nvPicPr>
        <p:blipFill rotWithShape="1">
          <a:blip r:embed="rId2"/>
          <a:srcRect r="6809"/>
          <a:stretch/>
        </p:blipFill>
        <p:spPr>
          <a:xfrm>
            <a:off x="2242603" y="25021"/>
            <a:ext cx="4229100" cy="3421860"/>
          </a:xfrm>
          <a:prstGeom prst="rect">
            <a:avLst/>
          </a:prstGeom>
        </p:spPr>
      </p:pic>
      <p:pic>
        <p:nvPicPr>
          <p:cNvPr id="3" name="Picture 2">
            <a:extLst>
              <a:ext uri="{FF2B5EF4-FFF2-40B4-BE49-F238E27FC236}">
                <a16:creationId xmlns:a16="http://schemas.microsoft.com/office/drawing/2014/main" id="{B26BC294-2B5A-3542-B675-87A4CCD8366A}"/>
              </a:ext>
            </a:extLst>
          </p:cNvPr>
          <p:cNvPicPr>
            <a:picLocks noChangeAspect="1"/>
          </p:cNvPicPr>
          <p:nvPr/>
        </p:nvPicPr>
        <p:blipFill>
          <a:blip r:embed="rId3"/>
          <a:stretch>
            <a:fillRect/>
          </a:stretch>
        </p:blipFill>
        <p:spPr>
          <a:xfrm>
            <a:off x="111617" y="397055"/>
            <a:ext cx="2646276" cy="2646276"/>
          </a:xfrm>
          <a:prstGeom prst="rect">
            <a:avLst/>
          </a:prstGeom>
        </p:spPr>
      </p:pic>
      <p:pic>
        <p:nvPicPr>
          <p:cNvPr id="4" name="Picture 3">
            <a:extLst>
              <a:ext uri="{FF2B5EF4-FFF2-40B4-BE49-F238E27FC236}">
                <a16:creationId xmlns:a16="http://schemas.microsoft.com/office/drawing/2014/main" id="{7A17A99F-3857-FE45-97A9-AC570C97FEF4}"/>
              </a:ext>
            </a:extLst>
          </p:cNvPr>
          <p:cNvPicPr>
            <a:picLocks noChangeAspect="1"/>
          </p:cNvPicPr>
          <p:nvPr/>
        </p:nvPicPr>
        <p:blipFill>
          <a:blip r:embed="rId4"/>
          <a:stretch>
            <a:fillRect/>
          </a:stretch>
        </p:blipFill>
        <p:spPr>
          <a:xfrm>
            <a:off x="81393" y="3268980"/>
            <a:ext cx="1893234" cy="1893234"/>
          </a:xfrm>
          <a:prstGeom prst="rect">
            <a:avLst/>
          </a:prstGeom>
        </p:spPr>
      </p:pic>
      <p:pic>
        <p:nvPicPr>
          <p:cNvPr id="5" name="Picture 4">
            <a:extLst>
              <a:ext uri="{FF2B5EF4-FFF2-40B4-BE49-F238E27FC236}">
                <a16:creationId xmlns:a16="http://schemas.microsoft.com/office/drawing/2014/main" id="{5B245122-ED73-5240-AACF-B17ED5A3CA84}"/>
              </a:ext>
            </a:extLst>
          </p:cNvPr>
          <p:cNvPicPr>
            <a:picLocks noChangeAspect="1"/>
          </p:cNvPicPr>
          <p:nvPr/>
        </p:nvPicPr>
        <p:blipFill>
          <a:blip r:embed="rId5"/>
          <a:stretch>
            <a:fillRect/>
          </a:stretch>
        </p:blipFill>
        <p:spPr>
          <a:xfrm>
            <a:off x="2171701" y="3268980"/>
            <a:ext cx="1894615" cy="1894615"/>
          </a:xfrm>
          <a:prstGeom prst="rect">
            <a:avLst/>
          </a:prstGeom>
        </p:spPr>
      </p:pic>
      <p:pic>
        <p:nvPicPr>
          <p:cNvPr id="6" name="Picture 5">
            <a:extLst>
              <a:ext uri="{FF2B5EF4-FFF2-40B4-BE49-F238E27FC236}">
                <a16:creationId xmlns:a16="http://schemas.microsoft.com/office/drawing/2014/main" id="{28077C83-D6D8-CE4C-8FFE-F5F58FD33583}"/>
              </a:ext>
            </a:extLst>
          </p:cNvPr>
          <p:cNvPicPr>
            <a:picLocks noChangeAspect="1"/>
          </p:cNvPicPr>
          <p:nvPr/>
        </p:nvPicPr>
        <p:blipFill>
          <a:blip r:embed="rId6"/>
          <a:stretch>
            <a:fillRect/>
          </a:stretch>
        </p:blipFill>
        <p:spPr>
          <a:xfrm>
            <a:off x="4263390" y="3268980"/>
            <a:ext cx="1893234" cy="1893234"/>
          </a:xfrm>
          <a:prstGeom prst="rect">
            <a:avLst/>
          </a:prstGeom>
        </p:spPr>
      </p:pic>
      <p:sp>
        <p:nvSpPr>
          <p:cNvPr id="7" name="TextBox 6">
            <a:extLst>
              <a:ext uri="{FF2B5EF4-FFF2-40B4-BE49-F238E27FC236}">
                <a16:creationId xmlns:a16="http://schemas.microsoft.com/office/drawing/2014/main" id="{A42834C6-1126-064F-A7E1-DD6A55D9F15C}"/>
              </a:ext>
            </a:extLst>
          </p:cNvPr>
          <p:cNvSpPr txBox="1"/>
          <p:nvPr/>
        </p:nvSpPr>
        <p:spPr>
          <a:xfrm>
            <a:off x="0" y="90058"/>
            <a:ext cx="288862" cy="307777"/>
          </a:xfrm>
          <a:prstGeom prst="rect">
            <a:avLst/>
          </a:prstGeom>
          <a:noFill/>
        </p:spPr>
        <p:txBody>
          <a:bodyPr wrap="none" rtlCol="0">
            <a:spAutoFit/>
          </a:bodyPr>
          <a:lstStyle/>
          <a:p>
            <a:r>
              <a:rPr lang="en-US" sz="1400" dirty="0"/>
              <a:t>A</a:t>
            </a:r>
          </a:p>
        </p:txBody>
      </p:sp>
      <p:sp>
        <p:nvSpPr>
          <p:cNvPr id="8" name="TextBox 7">
            <a:extLst>
              <a:ext uri="{FF2B5EF4-FFF2-40B4-BE49-F238E27FC236}">
                <a16:creationId xmlns:a16="http://schemas.microsoft.com/office/drawing/2014/main" id="{C158DFD0-251C-1147-B9B7-55D46F5723FF}"/>
              </a:ext>
            </a:extLst>
          </p:cNvPr>
          <p:cNvSpPr txBox="1"/>
          <p:nvPr/>
        </p:nvSpPr>
        <p:spPr>
          <a:xfrm>
            <a:off x="3059175" y="90057"/>
            <a:ext cx="282450" cy="307777"/>
          </a:xfrm>
          <a:prstGeom prst="rect">
            <a:avLst/>
          </a:prstGeom>
          <a:noFill/>
        </p:spPr>
        <p:txBody>
          <a:bodyPr wrap="none" rtlCol="0">
            <a:spAutoFit/>
          </a:bodyPr>
          <a:lstStyle/>
          <a:p>
            <a:r>
              <a:rPr lang="en-US" sz="1400" dirty="0"/>
              <a:t>B</a:t>
            </a:r>
          </a:p>
        </p:txBody>
      </p:sp>
      <p:sp>
        <p:nvSpPr>
          <p:cNvPr id="9" name="TextBox 8">
            <a:extLst>
              <a:ext uri="{FF2B5EF4-FFF2-40B4-BE49-F238E27FC236}">
                <a16:creationId xmlns:a16="http://schemas.microsoft.com/office/drawing/2014/main" id="{A139E166-7ED4-A348-9287-28D5DDA324C2}"/>
              </a:ext>
            </a:extLst>
          </p:cNvPr>
          <p:cNvSpPr txBox="1"/>
          <p:nvPr/>
        </p:nvSpPr>
        <p:spPr>
          <a:xfrm>
            <a:off x="-59030" y="3139104"/>
            <a:ext cx="280846" cy="307777"/>
          </a:xfrm>
          <a:prstGeom prst="rect">
            <a:avLst/>
          </a:prstGeom>
          <a:noFill/>
        </p:spPr>
        <p:txBody>
          <a:bodyPr wrap="none" rtlCol="0">
            <a:spAutoFit/>
          </a:bodyPr>
          <a:lstStyle/>
          <a:p>
            <a:r>
              <a:rPr lang="en-US" sz="1400" dirty="0"/>
              <a:t>C</a:t>
            </a:r>
          </a:p>
        </p:txBody>
      </p:sp>
      <p:sp>
        <p:nvSpPr>
          <p:cNvPr id="10" name="TextBox 9">
            <a:extLst>
              <a:ext uri="{FF2B5EF4-FFF2-40B4-BE49-F238E27FC236}">
                <a16:creationId xmlns:a16="http://schemas.microsoft.com/office/drawing/2014/main" id="{64AB16EE-8F3E-754A-AC57-155306203779}"/>
              </a:ext>
            </a:extLst>
          </p:cNvPr>
          <p:cNvSpPr txBox="1"/>
          <p:nvPr/>
        </p:nvSpPr>
        <p:spPr>
          <a:xfrm>
            <a:off x="2094966" y="3139104"/>
            <a:ext cx="295274" cy="307777"/>
          </a:xfrm>
          <a:prstGeom prst="rect">
            <a:avLst/>
          </a:prstGeom>
          <a:noFill/>
        </p:spPr>
        <p:txBody>
          <a:bodyPr wrap="none" rtlCol="0">
            <a:spAutoFit/>
          </a:bodyPr>
          <a:lstStyle/>
          <a:p>
            <a:r>
              <a:rPr lang="en-US" sz="1400" dirty="0"/>
              <a:t>D</a:t>
            </a:r>
          </a:p>
        </p:txBody>
      </p:sp>
      <p:sp>
        <p:nvSpPr>
          <p:cNvPr id="11" name="TextBox 10">
            <a:extLst>
              <a:ext uri="{FF2B5EF4-FFF2-40B4-BE49-F238E27FC236}">
                <a16:creationId xmlns:a16="http://schemas.microsoft.com/office/drawing/2014/main" id="{AF9925FC-EC13-D748-96F2-48FBB9D1F05E}"/>
              </a:ext>
            </a:extLst>
          </p:cNvPr>
          <p:cNvSpPr txBox="1"/>
          <p:nvPr/>
        </p:nvSpPr>
        <p:spPr>
          <a:xfrm>
            <a:off x="4263390" y="3139104"/>
            <a:ext cx="272832" cy="307777"/>
          </a:xfrm>
          <a:prstGeom prst="rect">
            <a:avLst/>
          </a:prstGeom>
          <a:noFill/>
        </p:spPr>
        <p:txBody>
          <a:bodyPr wrap="none" rtlCol="0">
            <a:spAutoFit/>
          </a:bodyPr>
          <a:lstStyle/>
          <a:p>
            <a:r>
              <a:rPr lang="en-US" sz="1400" dirty="0"/>
              <a:t>E</a:t>
            </a:r>
          </a:p>
        </p:txBody>
      </p:sp>
      <p:sp>
        <p:nvSpPr>
          <p:cNvPr id="12" name="TextBox 11">
            <a:extLst>
              <a:ext uri="{FF2B5EF4-FFF2-40B4-BE49-F238E27FC236}">
                <a16:creationId xmlns:a16="http://schemas.microsoft.com/office/drawing/2014/main" id="{C24D624F-E642-0A43-9497-B4A6A6DA70F0}"/>
              </a:ext>
            </a:extLst>
          </p:cNvPr>
          <p:cNvSpPr txBox="1"/>
          <p:nvPr/>
        </p:nvSpPr>
        <p:spPr>
          <a:xfrm>
            <a:off x="0" y="5292090"/>
            <a:ext cx="6400800" cy="1569660"/>
          </a:xfrm>
          <a:prstGeom prst="rect">
            <a:avLst/>
          </a:prstGeom>
          <a:noFill/>
        </p:spPr>
        <p:txBody>
          <a:bodyPr wrap="square" rtlCol="0">
            <a:spAutoFit/>
          </a:bodyPr>
          <a:lstStyle/>
          <a:p>
            <a:r>
              <a:rPr lang="en-US" sz="1200" dirty="0"/>
              <a:t>Figure X. (A) shows the proportion of studies that studied each ecosystem service type. Studies that studied multiple ecosystem service types are included in both types. (B) shows the number of studies (width of chords) in which each pair of ecosystem service types were studied together. For a link to an interactive plot, see the SI. Parts (C), (D), and (E) show the proportion of studies that considered time, spatial connectivity, and multiple spatial scales, respectively, with the black bars. The light gray bars show overall proportion of studies that studied each ecosystem service type. The vertical yellow bar indicates the proportion of studies that considered time, spatial connectivity, and multiple spatial scales expected if that ecosystem service type mirrored the overall trend.</a:t>
            </a:r>
          </a:p>
        </p:txBody>
      </p:sp>
    </p:spTree>
    <p:extLst>
      <p:ext uri="{BB962C8B-B14F-4D97-AF65-F5344CB8AC3E}">
        <p14:creationId xmlns:p14="http://schemas.microsoft.com/office/powerpoint/2010/main" val="3972811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7904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358</Words>
  <Application>Microsoft Macintosh PowerPoint</Application>
  <PresentationFormat>Custom</PresentationFormat>
  <Paragraphs>18</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Vagle</dc:creator>
  <cp:lastModifiedBy>Grant Vagle</cp:lastModifiedBy>
  <cp:revision>11</cp:revision>
  <dcterms:created xsi:type="dcterms:W3CDTF">2020-09-08T22:07:29Z</dcterms:created>
  <dcterms:modified xsi:type="dcterms:W3CDTF">2020-09-08T23:31:23Z</dcterms:modified>
</cp:coreProperties>
</file>