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D7D7"/>
    <a:srgbClr val="8C8C8C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EF98-834E-4461-9B6C-CE3B0C363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A85AA-F4ED-493F-9364-1DD03320E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C22C-7DAF-4FC0-AF30-EC970170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D5D8-5FE6-45E7-8700-BC5AF318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C193F-DC13-4B80-81E4-4FCC541D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0581-EE8D-4F16-A410-7D2E8F14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D6B6C-4F29-4890-AEDC-C834A6E8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9ECC2-A3F6-4FE1-B2B9-A9FF8581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FDE8-F1D7-4765-843E-8F5FE222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82AA3-6B1A-4578-80B5-E584D245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8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2205C-40B2-4995-9ADB-EAD06D91D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0DD17-8F55-481C-9919-090EA21C0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C962-8FF7-4179-A6ED-B28C199D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00F6-057B-4DE2-A690-18DC5E5F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4538-86E6-48E7-A847-8ED9C40F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EDEB-4424-4C32-B25B-F6A11D31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79CF-C026-4DAB-83ED-5095400C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34597-270E-4630-9362-57B1A423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8621-6D34-4233-80A9-AACE1E3F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3787-8C83-43A6-960D-2E0A0FBE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9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741D-D3A5-4B20-AC2B-BDBAB9A5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9306F-DC29-4C9F-B18C-F706C4E4C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EA34-56B0-40B3-8222-708D6F4C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AADF-EB2B-4599-AC8E-1C6C70E9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FF02-6626-4A17-8520-2489E1A6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4C0-14A5-4432-A9F5-C46436B3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E172-B37D-4715-A66E-E096104AF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5C5CD-8319-40BF-B053-A44E892FC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FBC0-0D88-486B-97D9-43D2A2A5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50E90-9264-457F-A7AB-4C5F8DE6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8559D-69D2-41FA-9CCD-7FF823B1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1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2BFC-3A32-478C-AD55-5854594C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E865-8D7E-401A-9E7C-FA4E11C1A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12552-13A6-4B8D-83DE-6CCF551D6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850D8-73F8-41F4-9E96-BE469544C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45FC6-281E-46E5-BB8E-1B0DB9D9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275D3-6ECD-4A1C-BCFC-D861A053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2E451-AB77-4484-A1C6-0C1457F0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FE38A-76FC-4398-99CB-341D2AFE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E887-36A9-4D60-89D1-E8515D1E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AE317-BF05-475F-8377-C73B9A82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BF87D-B6E5-49E8-B430-AB78E494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8AC8C-FA57-46F3-AC76-8EB9F1E2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6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EADBC-CD6B-4160-AD75-3EE57305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25681-D5AC-4406-B96B-C5CD6834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C8B62-382B-45FC-A431-86F54ED9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1A2F-62F7-4DFA-A677-95836654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2185-FB36-44E1-9549-D34A45EB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98143-D9A7-46A5-BABF-71C0623E0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C3317-3021-450F-947B-CBDD2016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F6C7D-4FA7-406A-B77C-A96D6A64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28048-B3B5-43BF-A935-4A0D9F2F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247A-A6FF-4FFC-A9CE-D9673616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A263C-AE30-4014-ADC0-E6B59DC8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D811F-E814-4F6A-83F1-9D9980598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D0712-2CBD-4ED2-9860-1F68D873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792BF-9C11-481B-8372-02E61782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4632B-3950-4BA8-984B-0D798F95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AF753-F4C1-4025-9FAE-3893FA88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5546-A4F5-4424-8A54-4BDB197F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D110-92E6-46E9-B43D-035735164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3253-1CFD-4A24-957F-2F7321146F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E578-E0A5-4396-B441-88ACD0CF3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02A5A-27BE-45A0-B069-45DAE67FE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11EE934-A51A-4EBA-9F5A-5CA8C1B59B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9" t="2816" r="4366"/>
          <a:stretch/>
        </p:blipFill>
        <p:spPr>
          <a:xfrm>
            <a:off x="2866765" y="472932"/>
            <a:ext cx="8657438" cy="5223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B695F-E582-4B98-AC28-DABBD345C38E}"/>
              </a:ext>
            </a:extLst>
          </p:cNvPr>
          <p:cNvSpPr txBox="1"/>
          <p:nvPr/>
        </p:nvSpPr>
        <p:spPr>
          <a:xfrm>
            <a:off x="2254369" y="1333251"/>
            <a:ext cx="8221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8C254-9386-486F-B810-B3A527E74C74}"/>
              </a:ext>
            </a:extLst>
          </p:cNvPr>
          <p:cNvSpPr txBox="1"/>
          <p:nvPr/>
        </p:nvSpPr>
        <p:spPr>
          <a:xfrm>
            <a:off x="2399779" y="2645223"/>
            <a:ext cx="676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latin typeface="Arial" panose="020B0604020202020204" pitchFamily="34" charset="0"/>
                <a:cs typeface="Arial" panose="020B0604020202020204" pitchFamily="34" charset="0"/>
              </a:rPr>
              <a:t>Biotic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7F6D-77FB-42BB-82B9-8936C88DBB35}"/>
              </a:ext>
            </a:extLst>
          </p:cNvPr>
          <p:cNvSpPr txBox="1"/>
          <p:nvPr/>
        </p:nvSpPr>
        <p:spPr>
          <a:xfrm>
            <a:off x="1673880" y="3538598"/>
            <a:ext cx="1367406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41B69-CAF6-4116-8E41-F65D675A88E8}"/>
              </a:ext>
            </a:extLst>
          </p:cNvPr>
          <p:cNvSpPr txBox="1"/>
          <p:nvPr/>
        </p:nvSpPr>
        <p:spPr>
          <a:xfrm>
            <a:off x="2466650" y="234425"/>
            <a:ext cx="152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Driver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D08C5-A5CE-436B-9051-336BFE4152D9}"/>
              </a:ext>
            </a:extLst>
          </p:cNvPr>
          <p:cNvSpPr txBox="1"/>
          <p:nvPr/>
        </p:nvSpPr>
        <p:spPr>
          <a:xfrm>
            <a:off x="7386096" y="240002"/>
            <a:ext cx="23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Ecosystem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FAD710-FA36-4FA5-B5EC-0C86286C503E}"/>
              </a:ext>
            </a:extLst>
          </p:cNvPr>
          <p:cNvSpPr/>
          <p:nvPr/>
        </p:nvSpPr>
        <p:spPr>
          <a:xfrm>
            <a:off x="1014189" y="5042263"/>
            <a:ext cx="426720" cy="252548"/>
          </a:xfrm>
          <a:prstGeom prst="rect">
            <a:avLst/>
          </a:prstGeom>
          <a:solidFill>
            <a:srgbClr val="191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28B59-F141-42F7-B662-6FDDEE25572C}"/>
              </a:ext>
            </a:extLst>
          </p:cNvPr>
          <p:cNvSpPr/>
          <p:nvPr/>
        </p:nvSpPr>
        <p:spPr>
          <a:xfrm>
            <a:off x="1014189" y="5434149"/>
            <a:ext cx="426720" cy="252548"/>
          </a:xfrm>
          <a:prstGeom prst="rect">
            <a:avLst/>
          </a:prstGeom>
          <a:solidFill>
            <a:srgbClr val="8C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FCFCDD-0F02-4375-8B56-3AFDB2793DB6}"/>
              </a:ext>
            </a:extLst>
          </p:cNvPr>
          <p:cNvSpPr/>
          <p:nvPr/>
        </p:nvSpPr>
        <p:spPr>
          <a:xfrm>
            <a:off x="1014189" y="5826035"/>
            <a:ext cx="426720" cy="252548"/>
          </a:xfrm>
          <a:prstGeom prst="rect">
            <a:avLst/>
          </a:prstGeom>
          <a:solidFill>
            <a:srgbClr val="D7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FAAD1-2B14-4AC7-AEF8-98786F323159}"/>
              </a:ext>
            </a:extLst>
          </p:cNvPr>
          <p:cNvSpPr/>
          <p:nvPr/>
        </p:nvSpPr>
        <p:spPr>
          <a:xfrm>
            <a:off x="1014189" y="6200504"/>
            <a:ext cx="426720" cy="25254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9C819A-8DB2-46F1-A08F-D7FCCCDF1A30}"/>
              </a:ext>
            </a:extLst>
          </p:cNvPr>
          <p:cNvSpPr txBox="1"/>
          <p:nvPr/>
        </p:nvSpPr>
        <p:spPr>
          <a:xfrm>
            <a:off x="1554289" y="5014648"/>
            <a:ext cx="17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Regulating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4B020D-0233-42B1-9B65-32032FAB2382}"/>
              </a:ext>
            </a:extLst>
          </p:cNvPr>
          <p:cNvSpPr txBox="1"/>
          <p:nvPr/>
        </p:nvSpPr>
        <p:spPr>
          <a:xfrm>
            <a:off x="1554289" y="5406534"/>
            <a:ext cx="17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Supporting Services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FD066-C346-4C05-A49C-6506C0533CD4}"/>
              </a:ext>
            </a:extLst>
          </p:cNvPr>
          <p:cNvSpPr txBox="1"/>
          <p:nvPr/>
        </p:nvSpPr>
        <p:spPr>
          <a:xfrm>
            <a:off x="1554289" y="5826037"/>
            <a:ext cx="17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Provisioning Services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7AE30-4588-44C2-B293-6DF14F8396DA}"/>
              </a:ext>
            </a:extLst>
          </p:cNvPr>
          <p:cNvSpPr txBox="1"/>
          <p:nvPr/>
        </p:nvSpPr>
        <p:spPr>
          <a:xfrm>
            <a:off x="1554289" y="6172889"/>
            <a:ext cx="17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Cultural Services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3CA84C-637D-473E-AB0B-1D9E0879F48D}"/>
              </a:ext>
            </a:extLst>
          </p:cNvPr>
          <p:cNvSpPr txBox="1"/>
          <p:nvPr/>
        </p:nvSpPr>
        <p:spPr>
          <a:xfrm>
            <a:off x="985473" y="4560528"/>
            <a:ext cx="218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D9FB7F-4C14-40CE-ADE5-0632774F7B87}"/>
              </a:ext>
            </a:extLst>
          </p:cNvPr>
          <p:cNvSpPr/>
          <p:nvPr/>
        </p:nvSpPr>
        <p:spPr>
          <a:xfrm>
            <a:off x="620784" y="4445816"/>
            <a:ext cx="2777839" cy="22259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69348F-D28D-45FD-8FFE-69C7D5475F06}"/>
              </a:ext>
            </a:extLst>
          </p:cNvPr>
          <p:cNvSpPr/>
          <p:nvPr/>
        </p:nvSpPr>
        <p:spPr>
          <a:xfrm>
            <a:off x="620785" y="113211"/>
            <a:ext cx="10903417" cy="65592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Aislyn Keyes</dc:creator>
  <cp:lastModifiedBy>Aislyn Keyes</cp:lastModifiedBy>
  <cp:revision>3</cp:revision>
  <dcterms:created xsi:type="dcterms:W3CDTF">2020-08-19T19:29:06Z</dcterms:created>
  <dcterms:modified xsi:type="dcterms:W3CDTF">2020-08-19T19:49:39Z</dcterms:modified>
</cp:coreProperties>
</file>