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BF2DF0-CE9E-458D-BAE8-DB9101D7B7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: Phase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CC1CC2-B819-49A6-98E6-D3E22EED4D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20.02.2023 16:12:48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Profit Analysis" id="2" name="slide2">
            <a:extLst>
              <a:ext uri="{FF2B5EF4-FFF2-40B4-BE49-F238E27FC236}">
                <a16:creationId xmlns:a16="http://schemas.microsoft.com/office/drawing/2014/main" id="{BEFB2912-78B6-43B1-BA41-C65E272C6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7" y="0"/>
            <a:ext cx="1107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2023-02-20T15:12:48Z</dcterms:created>
  <dcterms:modified xsi:type="dcterms:W3CDTF">2023-02-20T15:12:48Z</dcterms:modified>
</cp:coreProperties>
</file>