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876DE2-B44E-4565-B2C3-02329683C3C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8CFC42-93D7-4E6A-AC92-860EB303D3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19.02.2023 14:40:06 GMT+1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8252AD0-DFA5-437E-9D68-32CA4DA30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8" y="0"/>
            <a:ext cx="1063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2023-02-19T13:40:06Z</dcterms:created>
  <dcterms:modified xsi:type="dcterms:W3CDTF">2023-02-19T13:40:06Z</dcterms:modified>
</cp:coreProperties>
</file>