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519A-EE0D-4B44-8E54-70473AC82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913A1-6D00-46E1-A269-6E5E72D47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A5F55-2CDB-4A2C-9A25-86B8C53F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FAE3-C5E0-4393-BC70-C8FB378AAB0B}" type="datetimeFigureOut">
              <a:rPr lang="en-ZA" smtClean="0"/>
              <a:t>2023/05/12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06B1F-1984-4F28-BFF0-AE8DA4B6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894F1-44CC-4FC2-A363-2BFF23AE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5AEE-EEEA-4420-9D2B-1EBCC420648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272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689C-71A1-4840-9E6A-4C86299F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D24A8-DEC6-493C-A446-5AF9A4B37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F9F37-83FC-43AD-91ED-1FD43E6D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FAE3-C5E0-4393-BC70-C8FB378AAB0B}" type="datetimeFigureOut">
              <a:rPr lang="en-ZA" smtClean="0"/>
              <a:t>2023/05/12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C2DF9-AA01-4D8D-B664-A3CF75489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882C0-29D0-4C04-AADB-1CE54960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5AEE-EEEA-4420-9D2B-1EBCC420648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871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B68BAB-3D78-4DB4-9310-C755E79E8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3B5CB-9E52-418C-9428-4230E891C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BE347-BD14-4888-8251-4B4FB66D7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FAE3-C5E0-4393-BC70-C8FB378AAB0B}" type="datetimeFigureOut">
              <a:rPr lang="en-ZA" smtClean="0"/>
              <a:t>2023/05/12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37803-38DC-48B8-8CCD-5BED8F0F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DA1E7-8F57-44B9-835E-FCF78DB9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5AEE-EEEA-4420-9D2B-1EBCC420648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191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A8BF-7FB3-4E64-9399-6E39C4050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9E935-FC1C-419F-A7D0-FD70350D7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E9777-D301-4D40-B6A7-63AF1101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FAE3-C5E0-4393-BC70-C8FB378AAB0B}" type="datetimeFigureOut">
              <a:rPr lang="en-ZA" smtClean="0"/>
              <a:t>2023/05/12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7024D-4939-43CA-93F0-D51F5639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DB415-A6BB-46BB-848B-DA8AC762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5AEE-EEEA-4420-9D2B-1EBCC420648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594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B31E-146E-4E59-95A7-63B236F2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4A653-13B3-4BF5-8041-B218E31AA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2A017-ADDE-4731-AC73-B4193B3C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FAE3-C5E0-4393-BC70-C8FB378AAB0B}" type="datetimeFigureOut">
              <a:rPr lang="en-ZA" smtClean="0"/>
              <a:t>2023/05/12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FECE1-8C78-4813-B139-998FC060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E0D1-D8C0-477F-B2DE-B4161E24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5AEE-EEEA-4420-9D2B-1EBCC420648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6981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F6A8-6CDF-4C97-91BB-CE981814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B6D74-265B-413B-BA57-C4EB326CD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82DC0-3F1F-4775-84C7-E7AD80AAF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F13C5-E3B3-421B-9B36-57854821B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FAE3-C5E0-4393-BC70-C8FB378AAB0B}" type="datetimeFigureOut">
              <a:rPr lang="en-ZA" smtClean="0"/>
              <a:t>2023/05/12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E0F0D-8437-45F0-991C-D1F63309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1AB09-1543-40AF-B7B1-8316CB39E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5AEE-EEEA-4420-9D2B-1EBCC420648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8655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CCA8-4B26-43DA-B256-25CC96FF1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7A7AF-42DA-41EC-BA4B-9B727346B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2C8F8-2ECC-4549-B246-1E48901D9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870014-DD4A-4981-9E29-2A2D6CA3E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C32DC-5A18-439D-920A-A096C6379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706014-E35B-4C21-A7FC-BAC3946D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FAE3-C5E0-4393-BC70-C8FB378AAB0B}" type="datetimeFigureOut">
              <a:rPr lang="en-ZA" smtClean="0"/>
              <a:t>2023/05/12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325DD-5D0F-4253-88DC-E51E6BF2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EB26A-32A6-4988-BFA6-A2DE4F83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5AEE-EEEA-4420-9D2B-1EBCC420648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163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7BFC-4A7A-4BDC-B2C1-A2DDE9B6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7F876-A935-4A7E-87D7-DC34E8960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FAE3-C5E0-4393-BC70-C8FB378AAB0B}" type="datetimeFigureOut">
              <a:rPr lang="en-ZA" smtClean="0"/>
              <a:t>2023/05/12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B7002E-B741-43DC-8EFB-3CBA273A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A4018-264A-4853-8F75-D4863F68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5AEE-EEEA-4420-9D2B-1EBCC420648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4561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74FA71-DF72-4E7C-ABBB-0462626B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FAE3-C5E0-4393-BC70-C8FB378AAB0B}" type="datetimeFigureOut">
              <a:rPr lang="en-ZA" smtClean="0"/>
              <a:t>2023/05/12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876A5-52D0-490B-B54C-FB0A10209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C175C-6C58-44DC-A05D-99F978B7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5AEE-EEEA-4420-9D2B-1EBCC420648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164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5E6B-D1FC-4C8F-B1A7-BD1A59067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1FD6-94A5-4EA7-A784-DEE18E424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5C8F2-2822-41D7-A445-3001C6BD4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BDE78-D95E-4AE1-80B4-DF90E1E9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FAE3-C5E0-4393-BC70-C8FB378AAB0B}" type="datetimeFigureOut">
              <a:rPr lang="en-ZA" smtClean="0"/>
              <a:t>2023/05/12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4085A-6AD3-44D0-A2A2-D1A174F8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EB243-7548-4926-9E03-731F584F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5AEE-EEEA-4420-9D2B-1EBCC420648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576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190E-B0EC-405F-89F0-1AD0CB9D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10CDE-AF1D-4448-8A4C-C8F3F01B0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0057C-7757-4772-835F-023E0233E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14F30-C7E5-48E9-9447-E4BFC45C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FAE3-C5E0-4393-BC70-C8FB378AAB0B}" type="datetimeFigureOut">
              <a:rPr lang="en-ZA" smtClean="0"/>
              <a:t>2023/05/12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06449-2C5E-4E4A-96C4-070ADF6A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69BB9-B52F-4D9E-A7E4-D6721AA5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5AEE-EEEA-4420-9D2B-1EBCC420648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1889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F42524-227C-406E-8436-1EE36F5B9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E892C-AF14-4E63-A78B-E02E7728E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A06FF-9F03-4024-8C23-1B3160A3F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8FAE3-C5E0-4393-BC70-C8FB378AAB0B}" type="datetimeFigureOut">
              <a:rPr lang="en-ZA" smtClean="0"/>
              <a:t>2023/05/12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2B4A8-EDD9-48B8-8B95-D4C1ABC5E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E27E2-3A44-467F-9768-C9E7A8057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85AEE-EEEA-4420-9D2B-1EBCC420648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85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0741-53AE-4EBF-8A5E-E627327F48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Hecker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27B96-F92E-4E5C-B751-0983E1384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8771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Hecker</dc:title>
  <dc:creator>Reynardt Anderson</dc:creator>
  <cp:lastModifiedBy>Reynardt Anderson</cp:lastModifiedBy>
  <cp:revision>1</cp:revision>
  <dcterms:created xsi:type="dcterms:W3CDTF">2023-05-12T08:10:13Z</dcterms:created>
  <dcterms:modified xsi:type="dcterms:W3CDTF">2023-05-12T08:10:22Z</dcterms:modified>
</cp:coreProperties>
</file>