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864" r:id="rId1"/>
  </p:sldMasterIdLst>
  <p:notesMasterIdLst>
    <p:notesMasterId r:id="rId9"/>
  </p:notesMasterIdLst>
  <p:sldIdLst>
    <p:sldId id="265" r:id="rId2"/>
    <p:sldId id="268" r:id="rId3"/>
    <p:sldId id="269" r:id="rId4"/>
    <p:sldId id="272" r:id="rId5"/>
    <p:sldId id="271" r:id="rId6"/>
    <p:sldId id="273" r:id="rId7"/>
    <p:sldId id="275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2229"/>
    <a:srgbClr val="DE2626"/>
    <a:srgbClr val="A6A8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9568" autoAdjust="0"/>
  </p:normalViewPr>
  <p:slideViewPr>
    <p:cSldViewPr>
      <p:cViewPr>
        <p:scale>
          <a:sx n="100" d="100"/>
          <a:sy n="100" d="100"/>
        </p:scale>
        <p:origin x="-10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743ED-274D-408D-B3CB-E02F640AFE78}" type="datetimeFigureOut">
              <a:rPr lang="de-DE" smtClean="0"/>
              <a:t>02.10.2016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F3D00-E44B-4482-BAFA-BD1A565BD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3180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45935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8000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12976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FolienMaser </a:t>
            </a:r>
            <a:fld id="{607E74BB-1D28-454B-A11E-08EA726EAFC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FolienMaser </a:t>
            </a:r>
            <a:fld id="{607E74BB-1D28-454B-A11E-08EA726EAFC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Folie </a:t>
            </a:r>
            <a:fld id="{607E74BB-1D28-454B-A11E-08EA726EAFC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Folie </a:t>
            </a:r>
            <a:fld id="{607E74BB-1D28-454B-A11E-08EA726EAFC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de-DE"/>
              <a:t>FolienMaser </a:t>
            </a:r>
            <a:fld id="{607E74BB-1D28-454B-A11E-08EA726EAFC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FolienMaser </a:t>
            </a:r>
            <a:fld id="{607E74BB-1D28-454B-A11E-08EA726EAFC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FolienMaser </a:t>
            </a:r>
            <a:fld id="{607E74BB-1D28-454B-A11E-08EA726EAFC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FolienMaser </a:t>
            </a:r>
            <a:fld id="{607E74BB-1D28-454B-A11E-08EA726EAFC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FolienMaser </a:t>
            </a:r>
            <a:fld id="{607E74BB-1D28-454B-A11E-08EA726EAFC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6160479"/>
            <a:ext cx="3456384" cy="591656"/>
          </a:xfrm>
          <a:prstGeom prst="rect">
            <a:avLst/>
          </a:prstGeom>
        </p:spPr>
      </p:pic>
      <p:pic>
        <p:nvPicPr>
          <p:cNvPr id="11" name="Grafik 10">
            <a:hlinkClick r:id="" action="ppaction://noaction"/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6160479"/>
            <a:ext cx="2318708" cy="516011"/>
          </a:xfrm>
          <a:prstGeom prst="rect">
            <a:avLst/>
          </a:prstGeom>
        </p:spPr>
      </p:pic>
      <p:sp>
        <p:nvSpPr>
          <p:cNvPr id="7" name="Rechteck 6"/>
          <p:cNvSpPr/>
          <p:nvPr userDrawn="1"/>
        </p:nvSpPr>
        <p:spPr>
          <a:xfrm>
            <a:off x="539552" y="6075296"/>
            <a:ext cx="8136904" cy="18000"/>
          </a:xfrm>
          <a:prstGeom prst="rect">
            <a:avLst/>
          </a:prstGeom>
          <a:solidFill>
            <a:srgbClr val="A6A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4"/>
          </p:nvPr>
        </p:nvSpPr>
        <p:spPr>
          <a:xfrm>
            <a:off x="6619056" y="623592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Folie </a:t>
            </a:r>
            <a:fld id="{607E74BB-1D28-454B-A11E-08EA726EAFC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 ftr="0" dt="0"/>
  <p:txStyles>
    <p:titleStyle>
      <a:lvl1pPr algn="l" defTabSz="914400" rtl="0" eaLnBrk="1" latinLnBrk="0" hangingPunct="1">
        <a:lnSpc>
          <a:spcPts val="5800"/>
        </a:lnSpc>
        <a:spcBef>
          <a:spcPct val="0"/>
        </a:spcBef>
        <a:buNone/>
        <a:defRPr sz="3600" kern="1200">
          <a:solidFill>
            <a:srgbClr val="DE2626"/>
          </a:solidFill>
          <a:effectLst/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5893668"/>
            <a:ext cx="9144000" cy="964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b="47094"/>
          <a:stretch/>
        </p:blipFill>
        <p:spPr>
          <a:xfrm>
            <a:off x="0" y="0"/>
            <a:ext cx="9144000" cy="514114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273947"/>
            <a:ext cx="1255068" cy="83671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401" y="5208368"/>
            <a:ext cx="1428750" cy="9525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74" y="5078123"/>
            <a:ext cx="2016224" cy="1344149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2627784" y="2852936"/>
            <a:ext cx="4464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Thema: Game</a:t>
            </a:r>
          </a:p>
          <a:p>
            <a:r>
              <a: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Gruppe: </a:t>
            </a:r>
            <a:r>
              <a: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</a:t>
            </a:r>
            <a:r>
              <a:rPr lang="de-DE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Hangover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Universe</a:t>
            </a:r>
            <a:r>
              <a: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endParaRPr lang="de-DE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1310" y="6344824"/>
            <a:ext cx="2743200" cy="23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7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Hangover</a:t>
            </a:r>
            <a:r>
              <a:rPr lang="de-DE" dirty="0" smtClean="0"/>
              <a:t> </a:t>
            </a:r>
            <a:r>
              <a:rPr lang="de-DE" dirty="0" err="1" smtClean="0"/>
              <a:t>Universe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31640" y="3429000"/>
            <a:ext cx="6400800" cy="1219200"/>
          </a:xfrm>
        </p:spPr>
        <p:txBody>
          <a:bodyPr>
            <a:normAutofit/>
          </a:bodyPr>
          <a:lstStyle/>
          <a:p>
            <a:r>
              <a:rPr lang="de-DE" dirty="0" smtClean="0"/>
              <a:t>Ein Weltraum- und </a:t>
            </a:r>
            <a:r>
              <a:rPr lang="de-DE" dirty="0" err="1" smtClean="0"/>
              <a:t>Survivalabenteuer</a:t>
            </a:r>
            <a:r>
              <a:rPr lang="de-DE" dirty="0" smtClean="0"/>
              <a:t> erstellt mit </a:t>
            </a:r>
            <a:r>
              <a:rPr lang="de-DE" dirty="0" err="1" smtClean="0"/>
              <a:t>Phaser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34470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 uns: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Kai </a:t>
            </a: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Erik</a:t>
            </a: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Lukas</a:t>
            </a: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Timo</a:t>
            </a: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Philipp</a:t>
            </a: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Thomas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Folie </a:t>
            </a:r>
            <a:fld id="{607E74BB-1D28-454B-A11E-08EA726EAFC5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042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Entwicklung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Folie </a:t>
            </a:r>
            <a:fld id="{607E74BB-1D28-454B-A11E-08EA726EAFC5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2050" name="Picture 2" descr="C:\Users\schueler\Desktop\BlenderScreenshot Lebenserhaltu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849115"/>
            <a:ext cx="5248581" cy="295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chueler\Desktop\BlenderScreenshot Raumvorla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39" y="692695"/>
            <a:ext cx="5168949" cy="3118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60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Entwicklung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Folie </a:t>
            </a:r>
            <a:fld id="{607E74BB-1D28-454B-A11E-08EA726EAFC5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1026" name="Picture 2" descr="C:\Users\schueler\Desktop\char_8i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24744"/>
            <a:ext cx="5616624" cy="70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chueler\Desktop\char_8in1_astronau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700809"/>
            <a:ext cx="4896544" cy="612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chueler\Desktop\Spawn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78" y="2006843"/>
            <a:ext cx="3421617" cy="1924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chueler\Desktop\Spawn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738543"/>
            <a:ext cx="3616402" cy="203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schueler\Desktop\Spawn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628" y="4077073"/>
            <a:ext cx="3408380" cy="191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30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Entwicklung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Folie </a:t>
            </a:r>
            <a:fld id="{607E74BB-1D28-454B-A11E-08EA726EAFC5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3074" name="Picture 2" descr="C:\Users\schueler\Desktop\Sourc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52736"/>
            <a:ext cx="7488832" cy="480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93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5893668"/>
            <a:ext cx="9144000" cy="964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b="47094"/>
          <a:stretch/>
        </p:blipFill>
        <p:spPr>
          <a:xfrm>
            <a:off x="0" y="0"/>
            <a:ext cx="9144000" cy="514114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273947"/>
            <a:ext cx="1255068" cy="83671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401" y="5208368"/>
            <a:ext cx="1428750" cy="9525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74" y="5078123"/>
            <a:ext cx="2016224" cy="1344149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1433339" y="2852935"/>
            <a:ext cx="5904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Vielen Dank</a:t>
            </a:r>
          </a:p>
          <a:p>
            <a:pPr algn="ctr"/>
            <a:r>
              <a: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für Ihre Aufmerksamkeit</a:t>
            </a:r>
            <a:endParaRPr lang="de-DE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1310" y="6344824"/>
            <a:ext cx="2743200" cy="23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94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Benutzerdefiniert 1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000000"/>
      </a:hlink>
      <a:folHlink>
        <a:srgbClr val="000000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</Words>
  <Application>Microsoft Office PowerPoint</Application>
  <PresentationFormat>Bildschirmpräsentation 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Executive</vt:lpstr>
      <vt:lpstr>PowerPoint-Präsentation</vt:lpstr>
      <vt:lpstr>Hangover Universe</vt:lpstr>
      <vt:lpstr>Über uns:</vt:lpstr>
      <vt:lpstr>Die Entwicklung</vt:lpstr>
      <vt:lpstr>Die Entwicklung</vt:lpstr>
      <vt:lpstr>Die Entwicklung</vt:lpstr>
      <vt:lpstr>PowerPoint-Präsentation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Kathrin</dc:creator>
  <cp:lastModifiedBy>schueler</cp:lastModifiedBy>
  <cp:revision>121</cp:revision>
  <cp:lastPrinted>2015-04-01T19:41:32Z</cp:lastPrinted>
  <dcterms:created xsi:type="dcterms:W3CDTF">2015-04-01T14:51:19Z</dcterms:created>
  <dcterms:modified xsi:type="dcterms:W3CDTF">2016-10-02T10:41:56Z</dcterms:modified>
</cp:coreProperties>
</file>