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64" r:id="rId1"/>
  </p:sldMasterIdLst>
  <p:notesMasterIdLst>
    <p:notesMasterId r:id="rId8"/>
  </p:notesMasterIdLst>
  <p:sldIdLst>
    <p:sldId id="265" r:id="rId2"/>
    <p:sldId id="268" r:id="rId3"/>
    <p:sldId id="269" r:id="rId4"/>
    <p:sldId id="272" r:id="rId5"/>
    <p:sldId id="271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29"/>
    <a:srgbClr val="DE2626"/>
    <a:srgbClr val="A6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9568" autoAdjust="0"/>
  </p:normalViewPr>
  <p:slideViewPr>
    <p:cSldViewPr>
      <p:cViewPr>
        <p:scale>
          <a:sx n="100" d="100"/>
          <a:sy n="10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43ED-274D-408D-B3CB-E02F640AFE78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F3D00-E44B-4482-BAFA-BD1A565BD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5935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8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160479"/>
            <a:ext cx="3456384" cy="591656"/>
          </a:xfrm>
          <a:prstGeom prst="rect">
            <a:avLst/>
          </a:prstGeom>
        </p:spPr>
      </p:pic>
      <p:pic>
        <p:nvPicPr>
          <p:cNvPr id="11" name="Grafik 10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60479"/>
            <a:ext cx="2318708" cy="516011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539552" y="6075296"/>
            <a:ext cx="8136904" cy="18000"/>
          </a:xfrm>
          <a:prstGeom prst="rect">
            <a:avLst/>
          </a:prstGeom>
          <a:solidFill>
            <a:srgbClr val="A6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619056" y="62359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DE2626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893668"/>
            <a:ext cx="9144000" cy="96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7094"/>
          <a:stretch/>
        </p:blipFill>
        <p:spPr>
          <a:xfrm>
            <a:off x="0" y="0"/>
            <a:ext cx="9144000" cy="51411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73947"/>
            <a:ext cx="1255068" cy="8367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1" y="5208368"/>
            <a:ext cx="1428750" cy="95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5078123"/>
            <a:ext cx="2016224" cy="134414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27784" y="285293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Thema: Game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Gruppe: </a:t>
            </a:r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Hangover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Universe</a:t>
            </a:r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de-DE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310" y="6344824"/>
            <a:ext cx="274320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Hangover</a:t>
            </a:r>
            <a:r>
              <a:rPr lang="de-DE" dirty="0" smtClean="0"/>
              <a:t> </a:t>
            </a:r>
            <a:r>
              <a:rPr lang="de-DE" dirty="0" err="1" smtClean="0"/>
              <a:t>Universe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219200"/>
          </a:xfrm>
        </p:spPr>
        <p:txBody>
          <a:bodyPr>
            <a:normAutofit/>
          </a:bodyPr>
          <a:lstStyle/>
          <a:p>
            <a:r>
              <a:rPr lang="de-DE" dirty="0" smtClean="0"/>
              <a:t>Ein Weltraum- und </a:t>
            </a:r>
            <a:r>
              <a:rPr lang="de-DE" dirty="0" err="1" smtClean="0"/>
              <a:t>Survivalabenteuer</a:t>
            </a:r>
            <a:r>
              <a:rPr lang="de-DE" dirty="0" smtClean="0"/>
              <a:t> erstellt mit </a:t>
            </a:r>
            <a:r>
              <a:rPr lang="de-DE" dirty="0" err="1" smtClean="0"/>
              <a:t>Phaser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447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uns: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Kai 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Erik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Lukas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Timo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Philipp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Thomas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4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C:\Users\schueler\Desktop\BlenderScreenshot Lebenserhaltu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49115"/>
            <a:ext cx="5248581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chueler\Desktop\BlenderScreenshot Raumvorl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9" y="692695"/>
            <a:ext cx="5168949" cy="311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C:\Users\schueler\Desktop\char_8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61662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hueler\Desktop\char_8in1_astrona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9"/>
            <a:ext cx="4896544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chueler\Desktop\Spaw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8" y="2006843"/>
            <a:ext cx="3421617" cy="19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chueler\Desktop\Spawn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38543"/>
            <a:ext cx="3616402" cy="20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chueler\Desktop\Spawn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28" y="4077073"/>
            <a:ext cx="3408380" cy="191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074" name="Picture 2" descr="C:\Users\schueler\Desktop\Sour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488832" cy="480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enutzerdefiniert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00"/>
      </a:hlink>
      <a:folHlink>
        <a:srgbClr val="00000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Bildschirmpräsentation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Executive</vt:lpstr>
      <vt:lpstr>PowerPoint-Präsentation</vt:lpstr>
      <vt:lpstr>Hangover Universe</vt:lpstr>
      <vt:lpstr>Über uns:</vt:lpstr>
      <vt:lpstr>Die Entwicklung</vt:lpstr>
      <vt:lpstr>Die Entwicklung</vt:lpstr>
      <vt:lpstr>Die Entwicklung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</dc:creator>
  <cp:lastModifiedBy>schueler</cp:lastModifiedBy>
  <cp:revision>120</cp:revision>
  <cp:lastPrinted>2015-04-01T19:41:32Z</cp:lastPrinted>
  <dcterms:created xsi:type="dcterms:W3CDTF">2015-04-01T14:51:19Z</dcterms:created>
  <dcterms:modified xsi:type="dcterms:W3CDTF">2016-10-02T09:52:57Z</dcterms:modified>
</cp:coreProperties>
</file>