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00ac088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00ac088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00ac088d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00ac088d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00ac088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00ac088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6508cbe9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6508cbe9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0ac088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00ac088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00ac088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00ac088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0ac088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0ac088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0ac088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0ac088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00ac088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00ac088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0ac088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00ac088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0ac088d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00ac088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de dados: Aignosi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Quality prediction in a mining process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XGBoost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Previsão da última semana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1000 estimadores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MSE: 0.45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RMSE: 0.67/ Média: 2.31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Erro: ~29%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Outras variáveis além do %IronConc.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-5410" r="5410" t="0"/>
          <a:stretch/>
        </p:blipFill>
        <p:spPr>
          <a:xfrm>
            <a:off x="3935425" y="1017725"/>
            <a:ext cx="4994200" cy="29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Explorar parâmetros do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Treinar outros modelos, como redes neurais e comparar os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Realizar validações e análises comparativas entre modelos para seleção de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Utilizando outros lags das variáveis como novas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Retirada de variáveis redundantes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Encerramento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Agradecimentos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Perguntas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Dúvidas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Riqueza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Distribuição das variáveis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Ruídos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Tendência e sazonalidade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Estacionariedade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Correlação entre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Feature importance com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Riqueza de dados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Potencial inexplorado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empresa possui um vasto oceano de dados. 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pt-BR"/>
              <a:t>No dataset explorado, de forma bruta, há quase 1 milhão de entradas para 23 features e 1 target.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Diversos sensores que aquisitam sinais com resolução considerável, na escala de horas ou segundos, que fornecem dados robustos e confiáveis, com poucos outliers.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Abundância de oportunidades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Diversos modelos aplicáveis ao processo minerador, considerando as particularidades dos dados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das variáveis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Presença de distribuição 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Maior aplicabilidade em modelos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Simétricos e bem definidos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Detecção de outliers e ruídos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Modelos mais robustos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Ausência de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Garbage in, garbage out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50" y="1308539"/>
            <a:ext cx="4661002" cy="31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Ruídos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Poucos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Menor custo de remoção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Confiabilidade dos modelos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Detecção de padrões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Outras abordagens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Aprendizado de máquina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Deep learning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076" y="1119638"/>
            <a:ext cx="5228227" cy="34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Tendência e sazonalidade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Visualmente, os dados não apresentam tendência nem sazonalidade definidas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Estacionariedade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Facilidade de predição: modelos podem assumir constância de média e variância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Modelos mais simples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Menor custo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 Augmented Dickey-Fuller (ADF)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Todas as features são estacionárias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Necessários mais testes para confirmar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Estacionariedade: exemplos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59892"/>
          <a:stretch/>
        </p:blipFill>
        <p:spPr>
          <a:xfrm>
            <a:off x="1034638" y="1464000"/>
            <a:ext cx="7074724" cy="1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60431" l="0" r="0" t="19980"/>
          <a:stretch/>
        </p:blipFill>
        <p:spPr>
          <a:xfrm>
            <a:off x="1034638" y="3353829"/>
            <a:ext cx="7074724" cy="9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entre features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Algumas features possuem alta correlação entre si, beirando a </a:t>
            </a:r>
            <a:r>
              <a:rPr lang="pt-BR"/>
              <a:t>redundância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Eliminação de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Redução da complexidade do modelo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Redução de custos em sensores (diminuição de frequência de aquisição)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extra ciência de dados: validação de sensores e redundância (mais segurança)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% Iron Feed x % Silica Feed (-0.97)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75" y="2948825"/>
            <a:ext cx="4790449" cy="19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importance com XGBoost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Alto desempenho, mesmo sem colinearidade clara entre features e 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Robusto contra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Alta dimensionalidade de dados -&gt; complexidade -&gt;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Interpretabilidade: Feature importance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