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"/>
  </p:sldMasterIdLst>
  <p:sldIdLst>
    <p:sldId id="256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F1A"/>
    <a:srgbClr val="D521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8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AABB-3528-4AC3-ACBE-B526A65BC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12A7B-BB2A-4001-9D61-A7FEB2DF0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1EC4-A86D-4168-AF70-C840F9F9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C5F1-9E68-4F1A-AEAB-DE7C3539F33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D831E-6928-4508-971A-D2137E7B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24944-0DA6-4795-B339-36B59BF2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04C9-0844-4A83-9594-E811C277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D6AB-2A24-4224-BA44-EEA26A5F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3461D-92B6-45FF-95E3-4B5892D39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749A4-3B3A-45BB-908A-7EAC92E7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C5F1-9E68-4F1A-AEAB-DE7C3539F33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B92C6-CB46-488A-BC42-8010FD59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D2CB-02A7-4229-9DEF-8CE53A1D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04C9-0844-4A83-9594-E811C277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3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89299-F818-4E63-B613-D0F93C39B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9AC83-0794-4CC3-8531-276626B7C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61FA-2F22-4E5E-837F-BD9035DA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C5F1-9E68-4F1A-AEAB-DE7C3539F33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FAB8B-73C8-4E47-BBB1-8EE60A71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942BF-959D-4303-B08F-E399C4D9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04C9-0844-4A83-9594-E811C277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75FE-E824-4156-95BB-50862662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C445-FC41-4DDA-84D8-63F9D5153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52014-2A58-4F88-9828-CDD1F0E3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C5F1-9E68-4F1A-AEAB-DE7C3539F33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2D790-5DD8-421A-977F-DD13E916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A38A4-3752-4F24-9B77-56615A1B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04C9-0844-4A83-9594-E811C277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1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61C5-07F0-4781-A475-B6DE2159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667B2-094C-4C75-9DB3-3EC9C32D9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04AA5-CEB7-4CD6-9BAA-4490C722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C5F1-9E68-4F1A-AEAB-DE7C3539F33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D472C-08A8-4A5A-B414-FD20611A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ADEA1-F08A-4ABD-8E4E-48978527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04C9-0844-4A83-9594-E811C277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5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055C-082B-470C-AB5A-710E524F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CFA1E-93EA-497B-A546-DB101C0B5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A2D62-945E-46FF-BFEB-EACE80C8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01651-B304-4469-8FC9-35AEC244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C5F1-9E68-4F1A-AEAB-DE7C3539F33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868ED-7BE9-46E8-B2E2-035BD72B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9F86C-985A-485E-A981-49B0F5C0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04C9-0844-4A83-9594-E811C277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8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AC74-3BE3-435A-97D8-59DCCDE0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5FFCC-ABF8-4FA4-AB3D-517E9D05E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618A6-8054-400A-BDBB-529AC58DA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DA0A3-F6CD-47BA-BBDC-8D9D54099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8AB35-87C7-4FD4-8162-3D154B9B2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F19B7-495E-43A6-A060-60CC3306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C5F1-9E68-4F1A-AEAB-DE7C3539F33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53D5-D0B8-41BF-B776-19522E9D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B7971-EE06-44E3-9440-712E331E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04C9-0844-4A83-9594-E811C277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7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5A92-D2B5-4AD7-848D-EC788962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DA84B-D8AF-48B9-820C-DDAF993B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C5F1-9E68-4F1A-AEAB-DE7C3539F33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51621-F94D-43D2-801F-E3875A2B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F0444-BD4A-46E9-8BEF-FFA93F1E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04C9-0844-4A83-9594-E811C277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2A61D-CE2A-4D16-B733-A2E8A3B8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C5F1-9E68-4F1A-AEAB-DE7C3539F33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214AA-9398-4DC6-9CDC-1A17996F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2A1F8-36E3-4833-882F-A06468D7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04C9-0844-4A83-9594-E811C277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2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3CF1-9620-4267-9091-3EF59D2E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D7E42-D39F-4F18-81E6-8DE8844F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3BB76-9EE9-4FB6-A31D-AE8A29B45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07B07-E08D-42BD-B806-D45D438F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C5F1-9E68-4F1A-AEAB-DE7C3539F33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41E91-D88A-49FA-8BBB-B55DA652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783AB-E3DA-46FB-9D4F-AB9C181F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04C9-0844-4A83-9594-E811C277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7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BC57-7836-4475-B7E9-7F1B5FCB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D1154-B475-4809-8C77-FDC91D74C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6D263-346E-4107-9A8E-C13ED344A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6AAB1-57F1-451F-BB0F-26E50FEA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C5F1-9E68-4F1A-AEAB-DE7C3539F33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D33C1-27B2-46EF-B650-32FF9DD5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B759B-910E-4EEC-A613-586B6330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04C9-0844-4A83-9594-E811C277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7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AFF30-1C08-4EFF-A066-9AFF514C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CDFEF-B988-479F-89A4-965A24D6C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E166-E64E-4339-B413-FB227E219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8C5F1-9E68-4F1A-AEAB-DE7C3539F33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BAD7-6EF7-4186-9BB8-51E1E37AD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0A5E1-F2BE-405F-9612-9165E8BAC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504C9-0844-4A83-9594-E811C277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3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24D542A-83E6-4956-8DB1-9306EF2F6FE6}"/>
              </a:ext>
            </a:extLst>
          </p:cNvPr>
          <p:cNvSpPr/>
          <p:nvPr/>
        </p:nvSpPr>
        <p:spPr>
          <a:xfrm rot="5400000">
            <a:off x="4994031" y="1919235"/>
            <a:ext cx="1688123" cy="2009670"/>
          </a:xfrm>
          <a:prstGeom prst="triangle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AF92C-BF64-46D7-A622-5FBC64E2A893}"/>
              </a:ext>
            </a:extLst>
          </p:cNvPr>
          <p:cNvSpPr>
            <a:spLocks noChangeAspect="1"/>
          </p:cNvSpPr>
          <p:nvPr/>
        </p:nvSpPr>
        <p:spPr>
          <a:xfrm>
            <a:off x="9154683" y="800183"/>
            <a:ext cx="1988071" cy="2010508"/>
          </a:xfrm>
          <a:prstGeom prst="roundRect">
            <a:avLst/>
          </a:prstGeom>
          <a:gradFill flip="none" rotWithShape="1">
            <a:gsLst>
              <a:gs pos="0">
                <a:srgbClr val="D52121">
                  <a:shade val="30000"/>
                  <a:satMod val="115000"/>
                </a:srgbClr>
              </a:gs>
              <a:gs pos="50000">
                <a:srgbClr val="D52121">
                  <a:shade val="67500"/>
                  <a:satMod val="115000"/>
                </a:srgbClr>
              </a:gs>
              <a:gs pos="100000">
                <a:srgbClr val="D52121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200598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415E7B-6E6D-4A42-90EE-F6577C8B504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6491116" y="1109042"/>
            <a:ext cx="4699397" cy="4639915"/>
            <a:chOff x="6491116" y="1109042"/>
            <a:chExt cx="4699397" cy="463991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74ACE72-DAAC-47DD-994A-27FE0C07D6E1}"/>
                </a:ext>
              </a:extLst>
            </p:cNvPr>
            <p:cNvSpPr/>
            <p:nvPr/>
          </p:nvSpPr>
          <p:spPr>
            <a:xfrm>
              <a:off x="6491116" y="1109042"/>
              <a:ext cx="4699397" cy="4639915"/>
            </a:xfrm>
            <a:prstGeom prst="ellipse">
              <a:avLst/>
            </a:prstGeom>
            <a:gradFill flip="none" rotWithShape="1">
              <a:gsLst>
                <a:gs pos="0">
                  <a:srgbClr val="D52121">
                    <a:shade val="30000"/>
                    <a:satMod val="115000"/>
                  </a:srgbClr>
                </a:gs>
                <a:gs pos="50000">
                  <a:srgbClr val="D52121">
                    <a:shade val="67500"/>
                    <a:satMod val="115000"/>
                  </a:srgbClr>
                </a:gs>
                <a:gs pos="100000">
                  <a:srgbClr val="D52121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200" b="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0A204A-76FD-40EB-A40B-7434FAB4BABE}"/>
                </a:ext>
              </a:extLst>
            </p:cNvPr>
            <p:cNvSpPr/>
            <p:nvPr/>
          </p:nvSpPr>
          <p:spPr>
            <a:xfrm>
              <a:off x="7561742" y="2002970"/>
              <a:ext cx="1288345" cy="2852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BBAB48-0C10-49E3-BED9-D79A9BAB1480}"/>
                </a:ext>
              </a:extLst>
            </p:cNvPr>
            <p:cNvSpPr/>
            <p:nvPr/>
          </p:nvSpPr>
          <p:spPr>
            <a:xfrm>
              <a:off x="8850087" y="2002970"/>
              <a:ext cx="514528" cy="28520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3AB850-4A39-42BA-96F0-D778B972D54D}"/>
                </a:ext>
              </a:extLst>
            </p:cNvPr>
            <p:cNvSpPr/>
            <p:nvPr/>
          </p:nvSpPr>
          <p:spPr>
            <a:xfrm>
              <a:off x="9364612" y="2786741"/>
              <a:ext cx="755271" cy="20682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F9911266-55EA-4473-8D66-4B65559E3735}"/>
                </a:ext>
              </a:extLst>
            </p:cNvPr>
            <p:cNvSpPr/>
            <p:nvPr/>
          </p:nvSpPr>
          <p:spPr>
            <a:xfrm>
              <a:off x="9364614" y="2002970"/>
              <a:ext cx="755271" cy="78377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4018F6-450E-4494-A30F-7A7C4A556F24}"/>
                </a:ext>
              </a:extLst>
            </p:cNvPr>
            <p:cNvSpPr/>
            <p:nvPr/>
          </p:nvSpPr>
          <p:spPr>
            <a:xfrm>
              <a:off x="7561742" y="3973286"/>
              <a:ext cx="2558143" cy="881741"/>
            </a:xfrm>
            <a:prstGeom prst="rect">
              <a:avLst/>
            </a:prstGeom>
            <a:solidFill>
              <a:srgbClr val="FC0F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70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-dantay\Documents\First24\question1.png">
            <a:extLst>
              <a:ext uri="{FF2B5EF4-FFF2-40B4-BE49-F238E27FC236}">
                <a16:creationId xmlns:a16="http://schemas.microsoft.com/office/drawing/2014/main" id="{1C3EADE7-9CF2-40C3-9C79-5A29E572412C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965" y="1264920"/>
            <a:ext cx="3043435" cy="304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43B86D-F8C3-4FE9-A6F4-F0E972F0C0BB}"/>
              </a:ext>
            </a:extLst>
          </p:cNvPr>
          <p:cNvSpPr/>
          <p:nvPr/>
        </p:nvSpPr>
        <p:spPr>
          <a:xfrm>
            <a:off x="3535680" y="1249680"/>
            <a:ext cx="2560320" cy="2026920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28000"/>
                </a:schemeClr>
              </a:gs>
              <a:gs pos="40000">
                <a:schemeClr val="bg1">
                  <a:lumMod val="85000"/>
                </a:schemeClr>
              </a:gs>
              <a:gs pos="69000">
                <a:schemeClr val="bg1">
                  <a:lumMod val="65000"/>
                </a:schemeClr>
              </a:gs>
              <a:gs pos="97000">
                <a:schemeClr val="bg1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Control xmlns="http://schemas.microsoft.com/VisualStudio/2011/storyboarding/control">
  <Id Name="b3b34521-9520-44bd-9196-6b57c12ef653" Revision="1" Stencil="System.MyShapes" StencilVersion="1.0"/>
</Control>
</file>

<file path=customXml/item2.xml><?xml version="1.0" encoding="utf-8"?>
<Control xmlns="http://schemas.microsoft.com/VisualStudio/2011/storyboarding/control">
  <Id Name="b3b34521-9520-44bd-9196-6b57c12ef653" Revision="1" Stencil="System.MyShapes" StencilVersion="1.0"/>
</Control>
</file>

<file path=customXml/item3.xml><?xml version="1.0" encoding="utf-8"?>
<Control xmlns="http://schemas.microsoft.com/VisualStudio/2011/storyboarding/control">
  <Id Name="b3b34521-9520-44bd-9196-6b57c12ef653" Revision="1" Stencil="System.MyShapes" StencilVersion="1.0"/>
</Control>
</file>

<file path=customXml/item4.xml><?xml version="1.0" encoding="utf-8"?>
<Control xmlns="http://schemas.microsoft.com/VisualStudio/2011/storyboarding/control">
  <Id Name="b3b34521-9520-44bd-9196-6b57c12ef653" Revision="1" Stencil="System.MyShapes" StencilVersion="1.0"/>
</Control>
</file>

<file path=customXml/item5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WindowsPhoneIcons.QuestionMark" Revision="1" Stencil="System.Storyboarding.WindowsPhoneIcons" StencilVersion="0.1"/>
</Control>
</file>

<file path=customXml/item7.xml><?xml version="1.0" encoding="utf-8"?>
<Control xmlns="http://schemas.microsoft.com/VisualStudio/2011/storyboarding/control">
  <Id Name="System.Storyboarding.Icons.Help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WindowsPhoneIcons.QuestionMark" Revision="1" Stencil="System.Storyboarding.WindowsPhoneIcons" StencilVersion="0.1"/>
</Control>
</file>

<file path=customXml/itemProps1.xml><?xml version="1.0" encoding="utf-8"?>
<ds:datastoreItem xmlns:ds="http://schemas.openxmlformats.org/officeDocument/2006/customXml" ds:itemID="{6467FB63-7779-4F31-8E82-91AD2F58F5D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FF505F5-3CFE-47AE-9F91-481EC4F1007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5130B15-45F9-4312-87D3-5040AD8ADEC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B04DEE3-F717-4242-A7A3-33E9A629D53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860473F-94D3-4537-8678-EB0E510A743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36BCDA3-6FA9-4D53-A199-546C0EDE137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FA68CED-6BE5-4CC1-A632-3076019AC56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5BE958F-ACB1-47E5-91F1-07A3D79066E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Prezant</dc:creator>
  <cp:lastModifiedBy>Noah Prezant</cp:lastModifiedBy>
  <cp:revision>9</cp:revision>
  <dcterms:created xsi:type="dcterms:W3CDTF">2018-11-30T03:30:13Z</dcterms:created>
  <dcterms:modified xsi:type="dcterms:W3CDTF">2019-01-18T03:26:58Z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