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89" r:id="rId2"/>
    <p:sldId id="290" r:id="rId3"/>
    <p:sldId id="291" r:id="rId4"/>
    <p:sldId id="298" r:id="rId5"/>
  </p:sldIdLst>
  <p:sldSz cx="9144000" cy="5715000" type="screen16x1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44" autoAdjust="0"/>
    <p:restoredTop sz="72525" autoAdjust="0"/>
  </p:normalViewPr>
  <p:slideViewPr>
    <p:cSldViewPr snapToObjects="1">
      <p:cViewPr>
        <p:scale>
          <a:sx n="103" d="100"/>
          <a:sy n="103" d="100"/>
        </p:scale>
        <p:origin x="-1138" y="-5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8" d="100"/>
          <a:sy n="58" d="100"/>
        </p:scale>
        <p:origin x="-260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89334-9A47-974D-B1FE-15CFC26D5908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8E036-24DA-C343-8F74-09458848A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5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</a:p>
          <a:p>
            <a:r>
              <a:rPr lang="en-US" altLang="zh-CN" dirty="0" smtClean="0"/>
              <a:t>2. </a:t>
            </a:r>
            <a:r>
              <a:rPr lang="en-US" altLang="zh-CN" dirty="0" err="1" smtClean="0"/>
              <a:t>com.pcitc.sso.client.SSOFilter.doFilter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3. </a:t>
            </a:r>
            <a:r>
              <a:rPr lang="en-US" altLang="zh-CN" dirty="0" err="1" smtClean="0"/>
              <a:t>com.pcitc.sso.web.sso.login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4. </a:t>
            </a:r>
            <a:r>
              <a:rPr lang="en-US" altLang="zh-CN" dirty="0" err="1" smtClean="0"/>
              <a:t>com.pcitc.sso.system.service.SSOService.validateLogin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5. </a:t>
            </a:r>
            <a:r>
              <a:rPr lang="en-US" altLang="zh-CN" dirty="0" err="1" smtClean="0"/>
              <a:t>com.pcitc.sso.system.service.SSOService.loginReturn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6. </a:t>
            </a:r>
            <a:r>
              <a:rPr lang="en-US" altLang="zh-CN" dirty="0" err="1" smtClean="0"/>
              <a:t>com.pcitc.sso.client.SSOClient.getLoginUser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7. </a:t>
            </a:r>
            <a:r>
              <a:rPr lang="en-US" altLang="zh-CN" dirty="0" err="1" smtClean="0"/>
              <a:t>com.pcitc.sso.api.SSORestApiController.getLoginUser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8E036-24DA-C343-8F74-09458848AD4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0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1705372"/>
            <a:ext cx="6104122" cy="144016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91880" y="3505572"/>
            <a:ext cx="5096010" cy="864096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DBC3-DF61-0F45-AF23-5E28F40CC631}" type="datetimeFigureOut">
              <a:rPr kumimoji="1" lang="zh-CN" altLang="en-US" smtClean="0"/>
              <a:pPr/>
              <a:t>2016/5/10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138517" y="5296959"/>
            <a:ext cx="1241795" cy="304271"/>
          </a:xfrm>
        </p:spPr>
        <p:txBody>
          <a:bodyPr/>
          <a:lstStyle/>
          <a:p>
            <a:fld id="{37497145-957F-0F4B-9786-215E761766F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8" name="图片 7" descr="logoA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5221760"/>
            <a:ext cx="1440160" cy="26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4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灰条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2"/>
            <a:ext cx="9144000" cy="78581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78"/>
            <a:ext cx="8229600" cy="4320480"/>
          </a:xfrm>
        </p:spPr>
        <p:txBody>
          <a:bodyPr/>
          <a:lstStyle>
            <a:lvl1pPr>
              <a:defRPr>
                <a:latin typeface="+mn-ea"/>
                <a:ea typeface="+mn-ea"/>
                <a:cs typeface="Adobe 宋体 Std L"/>
              </a:defRPr>
            </a:lvl1pPr>
            <a:lvl2pPr>
              <a:defRPr>
                <a:latin typeface="+mn-ea"/>
                <a:ea typeface="+mn-ea"/>
                <a:cs typeface="Adobe 宋体 Std L"/>
              </a:defRPr>
            </a:lvl2pPr>
            <a:lvl3pPr>
              <a:defRPr>
                <a:latin typeface="+mn-ea"/>
                <a:ea typeface="+mn-ea"/>
                <a:cs typeface="Adobe 宋体 Std L"/>
              </a:defRPr>
            </a:lvl3pPr>
            <a:lvl4pPr>
              <a:defRPr>
                <a:latin typeface="+mn-ea"/>
                <a:ea typeface="+mn-ea"/>
                <a:cs typeface="Adobe 宋体 Std L"/>
              </a:defRPr>
            </a:lvl4pPr>
            <a:lvl5pPr>
              <a:defRPr>
                <a:latin typeface="+mn-ea"/>
                <a:ea typeface="+mn-ea"/>
                <a:cs typeface="Adobe 宋体 Std L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DBC3-DF61-0F45-AF23-5E28F40CC631}" type="datetimeFigureOut">
              <a:rPr kumimoji="1" lang="zh-CN" altLang="en-US" smtClean="0"/>
              <a:pPr/>
              <a:t>2016/5/10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1409936" cy="304271"/>
          </a:xfrm>
        </p:spPr>
        <p:txBody>
          <a:bodyPr/>
          <a:lstStyle/>
          <a:p>
            <a:fld id="{37497145-957F-0F4B-9786-215E761766F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57200" y="92066"/>
            <a:ext cx="8229600" cy="599134"/>
          </a:xfrm>
        </p:spPr>
        <p:txBody>
          <a:bodyPr/>
          <a:lstStyle>
            <a:lvl1pPr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dobe 黑体 Std R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pic>
        <p:nvPicPr>
          <p:cNvPr id="9" name="图片 8" descr="logoA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328124"/>
            <a:ext cx="864096" cy="15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6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2"/>
            <a:ext cx="7772400" cy="1156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DBC3-DF61-0F45-AF23-5E28F40CC631}" type="datetimeFigureOut">
              <a:rPr kumimoji="1" lang="zh-CN" altLang="en-US" smtClean="0"/>
              <a:pPr/>
              <a:t>2016/5/10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1416416" cy="304271"/>
          </a:xfrm>
        </p:spPr>
        <p:txBody>
          <a:bodyPr/>
          <a:lstStyle/>
          <a:p>
            <a:fld id="{37497145-957F-0F4B-9786-215E761766F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11" name="图片 10" descr="logo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328124"/>
            <a:ext cx="864096" cy="15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2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灰条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2"/>
            <a:ext cx="9144000" cy="78581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57278"/>
            <a:ext cx="4038600" cy="42404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57278"/>
            <a:ext cx="4038600" cy="42404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DBC3-DF61-0F45-AF23-5E28F40CC631}" type="datetimeFigureOut">
              <a:rPr kumimoji="1" lang="zh-CN" altLang="en-US" smtClean="0"/>
              <a:pPr/>
              <a:t>2016/5/10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1448812" cy="304271"/>
          </a:xfrm>
        </p:spPr>
        <p:txBody>
          <a:bodyPr/>
          <a:lstStyle/>
          <a:p>
            <a:fld id="{37497145-957F-0F4B-9786-215E761766F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457200" y="92066"/>
            <a:ext cx="8229600" cy="5991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pic>
        <p:nvPicPr>
          <p:cNvPr id="10" name="图片 9" descr="logoA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328124"/>
            <a:ext cx="864096" cy="15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灰条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2"/>
            <a:ext cx="9144000" cy="78581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DBC3-DF61-0F45-AF23-5E28F40CC631}" type="datetimeFigureOut">
              <a:rPr kumimoji="1" lang="zh-CN" altLang="en-US" smtClean="0"/>
              <a:pPr/>
              <a:t>2016/5/10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1429374" cy="304271"/>
          </a:xfrm>
        </p:spPr>
        <p:txBody>
          <a:bodyPr/>
          <a:lstStyle/>
          <a:p>
            <a:fld id="{37497145-957F-0F4B-9786-215E761766F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7200" y="92066"/>
            <a:ext cx="8229600" cy="5991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pic>
        <p:nvPicPr>
          <p:cNvPr id="8" name="图片 7" descr="logoA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328124"/>
            <a:ext cx="864096" cy="15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4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DBC3-DF61-0F45-AF23-5E28F40CC631}" type="datetimeFigureOut">
              <a:rPr kumimoji="1" lang="zh-CN" altLang="en-US" smtClean="0"/>
              <a:pPr/>
              <a:t>2016/5/10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7145-957F-0F4B-9786-215E761766F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5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9526" y="895"/>
            <a:ext cx="8786970" cy="494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6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4911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13284"/>
            <a:ext cx="8229600" cy="4191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EDBC3-DF61-0F45-AF23-5E28F40CC631}" type="datetimeFigureOut">
              <a:rPr kumimoji="1" lang="zh-CN" altLang="en-US" smtClean="0"/>
              <a:pPr/>
              <a:t>2016/5/10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97145-957F-0F4B-9786-215E761766F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14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3000" b="1" kern="1200">
          <a:solidFill>
            <a:schemeClr val="tx1">
              <a:lumMod val="65000"/>
              <a:lumOff val="35000"/>
            </a:schemeClr>
          </a:solidFill>
          <a:latin typeface="+mj-ea"/>
          <a:ea typeface="+mj-ea"/>
          <a:cs typeface="华文新魏" panose="02010800040101010101" pitchFamily="2" charset="-122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95959"/>
          </a:solidFill>
          <a:latin typeface="+mn-ea"/>
          <a:ea typeface="+mn-ea"/>
          <a:cs typeface="Hei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95959"/>
          </a:solidFill>
          <a:latin typeface="+mn-ea"/>
          <a:ea typeface="+mn-ea"/>
          <a:cs typeface="Hei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595959"/>
          </a:solidFill>
          <a:latin typeface="+mn-ea"/>
          <a:ea typeface="+mn-ea"/>
          <a:cs typeface="Hei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595959"/>
          </a:solidFill>
          <a:latin typeface="+mn-ea"/>
          <a:ea typeface="+mn-ea"/>
          <a:cs typeface="Hei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595959"/>
          </a:solidFill>
          <a:latin typeface="+mn-ea"/>
          <a:ea typeface="+mn-ea"/>
          <a:cs typeface="He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单点登录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不</a:t>
            </a:r>
            <a:r>
              <a:rPr lang="zh-CN" altLang="en-US" dirty="0"/>
              <a:t>跨</a:t>
            </a:r>
            <a:r>
              <a:rPr lang="zh-CN" altLang="en-US" dirty="0" smtClean="0"/>
              <a:t>域初次</a:t>
            </a:r>
            <a:endParaRPr lang="zh-CN" alt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32867"/>
            <a:ext cx="8229600" cy="376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448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单点登录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有</a:t>
            </a:r>
            <a:r>
              <a:rPr lang="en-US" altLang="zh-CN" dirty="0" smtClean="0"/>
              <a:t>session</a:t>
            </a:r>
            <a:endParaRPr lang="zh-CN" alt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25029"/>
            <a:ext cx="8229600" cy="378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380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单点登录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不跨域有</a:t>
            </a:r>
            <a:r>
              <a:rPr lang="en-US" altLang="zh-CN" dirty="0" smtClean="0"/>
              <a:t>cookie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32867"/>
            <a:ext cx="8229600" cy="376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07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单点登录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登出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25029"/>
            <a:ext cx="8229600" cy="378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98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版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31736</TotalTime>
  <Words>51</Words>
  <Application>Microsoft Office PowerPoint</Application>
  <PresentationFormat>全屏显示(16:10)</PresentationFormat>
  <Paragraphs>12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ppt模版</vt:lpstr>
      <vt:lpstr>单点登录 - 不跨域初次</vt:lpstr>
      <vt:lpstr>单点登录 - 有session</vt:lpstr>
      <vt:lpstr>单点登录 - 不跨域有cookie</vt:lpstr>
      <vt:lpstr>单点登录 – 登出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中笑</dc:creator>
  <cp:lastModifiedBy>lenovo</cp:lastModifiedBy>
  <cp:revision>1153</cp:revision>
  <dcterms:created xsi:type="dcterms:W3CDTF">2014-06-26T12:04:57Z</dcterms:created>
  <dcterms:modified xsi:type="dcterms:W3CDTF">2016-05-09T23:29:48Z</dcterms:modified>
</cp:coreProperties>
</file>