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4" r:id="rId3"/>
    <p:sldId id="263" r:id="rId4"/>
    <p:sldId id="291" r:id="rId5"/>
    <p:sldId id="257" r:id="rId6"/>
    <p:sldId id="265" r:id="rId7"/>
    <p:sldId id="266" r:id="rId8"/>
    <p:sldId id="267" r:id="rId9"/>
    <p:sldId id="258" r:id="rId10"/>
    <p:sldId id="259" r:id="rId11"/>
    <p:sldId id="268" r:id="rId12"/>
    <p:sldId id="273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4" r:id="rId35"/>
    <p:sldId id="260" r:id="rId36"/>
    <p:sldId id="292" r:id="rId37"/>
    <p:sldId id="293" r:id="rId38"/>
    <p:sldId id="295" r:id="rId39"/>
    <p:sldId id="296" r:id="rId40"/>
    <p:sldId id="297" r:id="rId41"/>
    <p:sldId id="261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0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C026C-7EF7-4572-9348-E08011D3007A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0DFF-C44F-42E5-8004-457E13D0B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362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0DFF-C44F-42E5-8004-457E13D0B9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597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0DFF-C44F-42E5-8004-457E13D0B9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571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全局注册的组件未和哪一个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实例绑定，即在所有的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实例中都能使用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0DFF-C44F-42E5-8004-457E13D0B9B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094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所谓</a:t>
            </a:r>
            <a:r>
              <a:rPr lang="en-US" altLang="zh-CN" dirty="0" smtClean="0"/>
              <a:t>prop</a:t>
            </a:r>
            <a:r>
              <a:rPr lang="zh-CN" altLang="en-US" dirty="0" smtClean="0"/>
              <a:t>是父组件用来传递数据的一个自定义属性。子组件必须显式地用</a:t>
            </a:r>
            <a:r>
              <a:rPr lang="en-US" altLang="zh-CN" dirty="0" smtClean="0"/>
              <a:t>props</a:t>
            </a:r>
            <a:r>
              <a:rPr lang="zh-CN" altLang="en-US" dirty="0" smtClean="0"/>
              <a:t>选项声明</a:t>
            </a:r>
            <a:r>
              <a:rPr lang="en-US" altLang="zh-CN" dirty="0" smtClean="0"/>
              <a:t>prop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0DFF-C44F-42E5-8004-457E13D0B9B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89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ejs/vue-cli" TargetMode="External"/><Relationship Id="rId2" Type="http://schemas.openxmlformats.org/officeDocument/2006/relationships/hyperlink" Target="http://iconmoon.com/about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Vue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1026" name="Picture 2" descr="E:\code\Vue\vuex\basic_vuex_demo\src\asset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242" y="371703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任意类型的应用的界面都可以抽象为一个组件</a:t>
            </a:r>
            <a:r>
              <a:rPr lang="zh-CN" altLang="en-US" dirty="0" smtClean="0"/>
              <a:t>树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0" y="2564904"/>
            <a:ext cx="9144000" cy="353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4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什么是组件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5661248"/>
          </a:xfrm>
        </p:spPr>
      </p:pic>
      <p:sp>
        <p:nvSpPr>
          <p:cNvPr id="7" name="文本占位符 6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 smtClean="0"/>
              <a:t>扩展了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元素</a:t>
            </a:r>
          </a:p>
          <a:p>
            <a:r>
              <a:rPr lang="zh-CN" altLang="en-US" dirty="0" smtClean="0"/>
              <a:t>添加特殊功能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9895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使用组件</a:t>
            </a:r>
            <a:endParaRPr lang="en-US" altLang="zh-CN" dirty="0" smtClean="0"/>
          </a:p>
          <a:p>
            <a:r>
              <a:rPr lang="en-US" altLang="zh-CN" dirty="0" smtClean="0"/>
              <a:t>props</a:t>
            </a:r>
          </a:p>
          <a:p>
            <a:r>
              <a:rPr lang="en-US" altLang="zh-CN" dirty="0" smtClean="0"/>
              <a:t>events</a:t>
            </a:r>
          </a:p>
          <a:p>
            <a:r>
              <a:rPr lang="zh-CN" altLang="en-US" dirty="0" smtClean="0"/>
              <a:t>非父子关系的组件通信</a:t>
            </a:r>
            <a:endParaRPr lang="en-US" altLang="zh-CN" dirty="0" smtClean="0"/>
          </a:p>
          <a:p>
            <a:r>
              <a:rPr lang="en-US" altLang="zh-CN" dirty="0" smtClean="0"/>
              <a:t>slot</a:t>
            </a:r>
          </a:p>
          <a:p>
            <a:r>
              <a:rPr lang="zh-CN" altLang="en-US" dirty="0" smtClean="0"/>
              <a:t>动态组件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404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全局注册</a:t>
            </a:r>
            <a:endParaRPr lang="en-US" altLang="zh-CN" dirty="0" smtClean="0"/>
          </a:p>
          <a:p>
            <a:r>
              <a:rPr lang="zh-CN" altLang="en-US" dirty="0" smtClean="0"/>
              <a:t>局部注册</a:t>
            </a:r>
            <a:endParaRPr lang="en-US" altLang="zh-CN" dirty="0" smtClean="0"/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选项必须是返回对象的函数</a:t>
            </a:r>
            <a:endParaRPr lang="en-US" altLang="zh-CN" dirty="0" smtClean="0"/>
          </a:p>
          <a:p>
            <a:r>
              <a:rPr lang="zh-CN" altLang="en-US" dirty="0" smtClean="0"/>
              <a:t>父子组件间的通信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2585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全局注册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96752"/>
            <a:ext cx="6000750" cy="3905250"/>
          </a:xfr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373216"/>
            <a:ext cx="3648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55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局部注册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4879762" cy="4525963"/>
          </a:xfrm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628800"/>
            <a:ext cx="36195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005064"/>
            <a:ext cx="385192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185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选项必须是返回对象的函数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25" y="1558954"/>
            <a:ext cx="9156667" cy="529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1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父子组件间的通信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77" y="1600200"/>
            <a:ext cx="5534846" cy="4525963"/>
          </a:xfrm>
        </p:spPr>
      </p:pic>
    </p:spTree>
    <p:extLst>
      <p:ext uri="{BB962C8B-B14F-4D97-AF65-F5344CB8AC3E}">
        <p14:creationId xmlns:p14="http://schemas.microsoft.com/office/powerpoint/2010/main" val="49875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prop</a:t>
            </a:r>
            <a:r>
              <a:rPr lang="zh-CN" altLang="en-US" dirty="0" smtClean="0"/>
              <a:t>传递数据</a:t>
            </a:r>
            <a:endParaRPr lang="en-US" altLang="zh-CN" dirty="0" smtClean="0"/>
          </a:p>
          <a:p>
            <a:r>
              <a:rPr lang="en-US" altLang="zh-CN" dirty="0" err="1" smtClean="0"/>
              <a:t>camelCase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kebab-case</a:t>
            </a:r>
          </a:p>
          <a:p>
            <a:r>
              <a:rPr lang="zh-CN" altLang="en-US" dirty="0" smtClean="0"/>
              <a:t>动态</a:t>
            </a:r>
            <a:r>
              <a:rPr lang="en-US" altLang="zh-CN" dirty="0" smtClean="0"/>
              <a:t>prop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1279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prop</a:t>
            </a:r>
            <a:r>
              <a:rPr lang="zh-CN" altLang="en-US" dirty="0" smtClean="0"/>
              <a:t>传递数据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prop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9144000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8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MVVM</a:t>
            </a:r>
            <a:r>
              <a:rPr lang="zh-CN" altLang="en-US" dirty="0" smtClean="0"/>
              <a:t>概念图</a:t>
            </a:r>
            <a:endParaRPr lang="zh-CN" altLang="en-US" dirty="0"/>
          </a:p>
        </p:txBody>
      </p:sp>
      <p:pic>
        <p:nvPicPr>
          <p:cNvPr id="3074" name="Picture 2" descr="C:\Users\Akil\Desktop\mvv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7194"/>
            <a:ext cx="82296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16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camelCase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kebab-case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是不区分大小写的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1581"/>
            <a:ext cx="9144000" cy="19748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6419"/>
            <a:ext cx="61436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2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动态传入</a:t>
            </a:r>
            <a:r>
              <a:rPr lang="en-US" altLang="zh-CN" dirty="0" smtClean="0"/>
              <a:t>prop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0791"/>
            <a:ext cx="4895850" cy="145732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32"/>
            <a:ext cx="9144000" cy="1743959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30" y="5123139"/>
            <a:ext cx="33909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53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使用</a:t>
            </a:r>
            <a:r>
              <a:rPr lang="en-US" altLang="zh-CN" dirty="0" smtClean="0"/>
              <a:t>v-on</a:t>
            </a:r>
            <a:r>
              <a:rPr lang="zh-CN" altLang="en-US" dirty="0" smtClean="0"/>
              <a:t>绑定自定义事件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绑定原生事件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5793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v-on</a:t>
            </a:r>
            <a:r>
              <a:rPr lang="zh-CN" altLang="en-US" dirty="0" smtClean="0"/>
              <a:t>绑定自定义事件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实例都实现了事件接口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$on(</a:t>
            </a:r>
            <a:r>
              <a:rPr lang="en-US" altLang="zh-CN" dirty="0" err="1" smtClean="0"/>
              <a:t>eventName</a:t>
            </a:r>
            <a:r>
              <a:rPr lang="en-US" altLang="zh-CN" dirty="0" smtClean="0"/>
              <a:t>)</a:t>
            </a:r>
            <a:r>
              <a:rPr lang="zh-CN" altLang="en-US" dirty="0" smtClean="0"/>
              <a:t>监听事件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$emit(</a:t>
            </a:r>
            <a:r>
              <a:rPr lang="en-US" altLang="zh-CN" dirty="0" err="1" smtClean="0"/>
              <a:t>eventName</a:t>
            </a:r>
            <a:r>
              <a:rPr lang="en-US" altLang="zh-CN" dirty="0" smtClean="0"/>
              <a:t>)</a:t>
            </a:r>
            <a:r>
              <a:rPr lang="zh-CN" altLang="en-US" dirty="0" smtClean="0"/>
              <a:t>触发事件</a:t>
            </a:r>
            <a:endParaRPr lang="en-US" altLang="zh-CN" dirty="0" smtClean="0"/>
          </a:p>
          <a:p>
            <a:r>
              <a:rPr lang="zh-CN" altLang="en-US" dirty="0" smtClean="0"/>
              <a:t>父组件可以在使用子组件的地方直接用</a:t>
            </a:r>
            <a:r>
              <a:rPr lang="en-US" altLang="zh-CN" dirty="0" smtClean="0"/>
              <a:t>v-on</a:t>
            </a:r>
            <a:r>
              <a:rPr lang="zh-CN" altLang="en-US" dirty="0" smtClean="0"/>
              <a:t>来监听子组件触发的事件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99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v-on</a:t>
            </a:r>
            <a:r>
              <a:rPr lang="zh-CN" altLang="en-US" dirty="0"/>
              <a:t>绑定自定义事件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5661248"/>
          </a:xfrm>
        </p:spPr>
      </p:pic>
    </p:spTree>
    <p:extLst>
      <p:ext uri="{BB962C8B-B14F-4D97-AF65-F5344CB8AC3E}">
        <p14:creationId xmlns:p14="http://schemas.microsoft.com/office/powerpoint/2010/main" val="341551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绑定原生事件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在某个组件上监听原生事件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.native</a:t>
            </a:r>
            <a:r>
              <a:rPr lang="zh-CN" altLang="en-US" dirty="0" smtClean="0"/>
              <a:t>修饰符修饰</a:t>
            </a:r>
            <a:r>
              <a:rPr lang="en-US" altLang="zh-CN" dirty="0" smtClean="0"/>
              <a:t>v-on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4984"/>
            <a:ext cx="9144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9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非父子关系的组件通信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父子关系的组件通信可以通过传递</a:t>
            </a:r>
            <a:r>
              <a:rPr lang="en-US" altLang="zh-CN" dirty="0" smtClean="0"/>
              <a:t>prop</a:t>
            </a:r>
            <a:r>
              <a:rPr lang="zh-CN" altLang="en-US" dirty="0" smtClean="0"/>
              <a:t>和触发</a:t>
            </a:r>
            <a:r>
              <a:rPr lang="en-US" altLang="zh-CN" dirty="0" smtClean="0"/>
              <a:t>event</a:t>
            </a:r>
          </a:p>
          <a:p>
            <a:r>
              <a:rPr lang="zh-CN" altLang="en-US" dirty="0" smtClean="0"/>
              <a:t>兄弟关系的通信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简单情况下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复杂情况下使用状态管理模式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501008"/>
            <a:ext cx="48482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编译作用域</a:t>
            </a:r>
            <a:endParaRPr lang="en-US" altLang="zh-CN" dirty="0" smtClean="0"/>
          </a:p>
          <a:p>
            <a:r>
              <a:rPr lang="zh-CN" altLang="en-US" dirty="0" smtClean="0"/>
              <a:t>无属性的</a:t>
            </a:r>
            <a:r>
              <a:rPr lang="en-US" altLang="zh-CN" dirty="0" smtClean="0"/>
              <a:t>slot(</a:t>
            </a:r>
            <a:r>
              <a:rPr lang="zh-CN" altLang="en-US" dirty="0" smtClean="0"/>
              <a:t>单个</a:t>
            </a:r>
            <a:r>
              <a:rPr lang="en-US" altLang="zh-CN" dirty="0" smtClean="0"/>
              <a:t>slot)</a:t>
            </a:r>
          </a:p>
          <a:p>
            <a:r>
              <a:rPr lang="zh-CN" altLang="en-US" dirty="0" smtClean="0"/>
              <a:t>有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属性的</a:t>
            </a:r>
            <a:r>
              <a:rPr lang="en-US" altLang="zh-CN" dirty="0" smtClean="0"/>
              <a:t>slot(</a:t>
            </a:r>
            <a:r>
              <a:rPr lang="zh-CN" altLang="en-US" dirty="0" smtClean="0"/>
              <a:t>具名</a:t>
            </a:r>
            <a:r>
              <a:rPr lang="en-US" altLang="zh-CN" dirty="0" smtClean="0"/>
              <a:t>slot)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66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编译作用域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6792"/>
            <a:ext cx="6486525" cy="1266825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780928"/>
            <a:ext cx="9144000" cy="7597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9592" y="35678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错误用法：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" y="4005064"/>
            <a:ext cx="9144000" cy="9644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9592" y="49760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应该这么做：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51" y="5345380"/>
            <a:ext cx="9144000" cy="97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5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无属性的</a:t>
            </a:r>
            <a:r>
              <a:rPr lang="en-US" altLang="zh-CN" dirty="0" smtClean="0"/>
              <a:t>slot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68"/>
          <a:stretch/>
        </p:blipFill>
        <p:spPr>
          <a:xfrm>
            <a:off x="0" y="1340768"/>
            <a:ext cx="5697533" cy="436227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60"/>
          <a:stretch/>
        </p:blipFill>
        <p:spPr>
          <a:xfrm>
            <a:off x="5712223" y="1556792"/>
            <a:ext cx="3217649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构建用户界面的渐进式的框架</a:t>
            </a:r>
            <a:endParaRPr lang="en-US" altLang="zh-CN" dirty="0"/>
          </a:p>
          <a:p>
            <a:r>
              <a:rPr lang="zh-CN" altLang="en-US" dirty="0"/>
              <a:t>只关注视图层</a:t>
            </a:r>
            <a:endParaRPr lang="en-US" altLang="zh-CN" dirty="0"/>
          </a:p>
          <a:p>
            <a:r>
              <a:rPr lang="zh-CN" altLang="en-US" dirty="0"/>
              <a:t>可结合单文件组件和其他库开发单页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属性的</a:t>
            </a:r>
            <a:r>
              <a:rPr lang="en-US" altLang="zh-CN" dirty="0" smtClean="0"/>
              <a:t>slot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69768"/>
            <a:ext cx="6715125" cy="1371600"/>
          </a:xfrm>
          <a:prstGeom prst="rect">
            <a:avLst/>
          </a:prstGeom>
        </p:spPr>
      </p:pic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2909"/>
            <a:ext cx="9144000" cy="4441371"/>
          </a:xfrm>
        </p:spPr>
      </p:pic>
    </p:spTree>
    <p:extLst>
      <p:ext uri="{BB962C8B-B14F-4D97-AF65-F5344CB8AC3E}">
        <p14:creationId xmlns:p14="http://schemas.microsoft.com/office/powerpoint/2010/main" val="59677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通过改变</a:t>
            </a:r>
            <a:r>
              <a:rPr lang="en-US" altLang="zh-CN" dirty="0" smtClean="0"/>
              <a:t>is</a:t>
            </a:r>
            <a:r>
              <a:rPr lang="zh-CN" altLang="en-US" dirty="0" smtClean="0"/>
              <a:t>属性的值动态切换组件</a:t>
            </a:r>
            <a:endParaRPr lang="en-US" altLang="zh-CN" dirty="0" smtClean="0"/>
          </a:p>
          <a:p>
            <a:r>
              <a:rPr lang="en-US" altLang="zh-CN" dirty="0" smtClean="0"/>
              <a:t>Keep-alive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908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改变</a:t>
            </a:r>
            <a:r>
              <a:rPr lang="en-US" altLang="zh-CN" dirty="0" smtClean="0"/>
              <a:t>is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38"/>
          <a:stretch/>
        </p:blipFill>
        <p:spPr>
          <a:xfrm>
            <a:off x="-17920" y="1268760"/>
            <a:ext cx="4150649" cy="442912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286789"/>
            <a:ext cx="4791075" cy="222885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789040"/>
            <a:ext cx="260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847" y="4062010"/>
            <a:ext cx="14668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9757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keep-alive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作用是把被切换出来的组件保存在内存中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保持组件内的状态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避免重新渲染</a:t>
            </a:r>
            <a:endParaRPr lang="en-US" altLang="zh-CN" dirty="0" smtClean="0"/>
          </a:p>
          <a:p>
            <a:r>
              <a:rPr lang="zh-CN" altLang="en-US" dirty="0" smtClean="0"/>
              <a:t>用法：用</a:t>
            </a:r>
            <a:r>
              <a:rPr lang="en-US" altLang="zh-CN" dirty="0" smtClean="0"/>
              <a:t>keep-alive</a:t>
            </a:r>
            <a:r>
              <a:rPr lang="zh-CN" altLang="en-US" dirty="0" smtClean="0"/>
              <a:t>标签包裹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838207"/>
            <a:ext cx="46767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en-US" dirty="0" smtClean="0"/>
              <a:t>例子</a:t>
            </a:r>
            <a:endParaRPr lang="en-US" altLang="zh-CN" dirty="0" smtClean="0"/>
          </a:p>
          <a:p>
            <a:r>
              <a:rPr lang="zh-CN" altLang="en-US" dirty="0" smtClean="0"/>
              <a:t>动态路由匹配</a:t>
            </a:r>
            <a:endParaRPr lang="en-US" altLang="zh-CN" dirty="0" smtClean="0"/>
          </a:p>
          <a:p>
            <a:r>
              <a:rPr lang="zh-CN" altLang="en-US" dirty="0" smtClean="0"/>
              <a:t>嵌套路由</a:t>
            </a:r>
            <a:endParaRPr lang="en-US" altLang="zh-CN" dirty="0" smtClean="0"/>
          </a:p>
          <a:p>
            <a:r>
              <a:rPr lang="zh-CN" altLang="en-US" dirty="0" smtClean="0"/>
              <a:t>命名路由</a:t>
            </a:r>
            <a:endParaRPr lang="en-US" altLang="zh-CN" dirty="0" smtClean="0"/>
          </a:p>
          <a:p>
            <a:r>
              <a:rPr lang="zh-CN" altLang="en-US" dirty="0" smtClean="0"/>
              <a:t>别名</a:t>
            </a:r>
            <a:endParaRPr lang="en-US" altLang="zh-CN" dirty="0" smtClean="0"/>
          </a:p>
          <a:p>
            <a:r>
              <a:rPr lang="zh-CN" altLang="en-US" dirty="0" smtClean="0"/>
              <a:t>重</a:t>
            </a:r>
            <a:r>
              <a:rPr lang="zh-CN" altLang="en-US" dirty="0"/>
              <a:t>定向</a:t>
            </a:r>
          </a:p>
        </p:txBody>
      </p:sp>
    </p:spTree>
    <p:extLst>
      <p:ext uri="{BB962C8B-B14F-4D97-AF65-F5344CB8AC3E}">
        <p14:creationId xmlns:p14="http://schemas.microsoft.com/office/powerpoint/2010/main" val="383682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对于大多数的单页面应用，推荐使用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-router</a:t>
            </a:r>
            <a:r>
              <a:rPr lang="zh-CN" altLang="en-US" dirty="0" smtClean="0"/>
              <a:t>进行页面间的切换</a:t>
            </a:r>
            <a:endParaRPr lang="en-US" altLang="zh-CN" dirty="0" smtClean="0"/>
          </a:p>
          <a:p>
            <a:r>
              <a:rPr lang="zh-CN" altLang="en-US" dirty="0"/>
              <a:t>单</a:t>
            </a:r>
            <a:r>
              <a:rPr lang="zh-CN" altLang="en-US" dirty="0" smtClean="0"/>
              <a:t>页面应用的例子：</a:t>
            </a:r>
            <a:r>
              <a:rPr lang="zh-CN" altLang="en-US" dirty="0" smtClean="0">
                <a:hlinkClick r:id="rId2"/>
              </a:rPr>
              <a:t>个人主页</a:t>
            </a:r>
            <a:endParaRPr lang="en-US" altLang="zh-CN" dirty="0" smtClean="0"/>
          </a:p>
          <a:p>
            <a:r>
              <a:rPr lang="en-US" altLang="zh-CN" dirty="0" err="1" smtClean="0"/>
              <a:t>vue</a:t>
            </a:r>
            <a:r>
              <a:rPr lang="en-US" altLang="zh-CN" dirty="0" smtClean="0"/>
              <a:t>-cli</a:t>
            </a:r>
          </a:p>
          <a:p>
            <a:pPr lvl="1"/>
            <a:r>
              <a:rPr lang="en-US" altLang="zh-CN" dirty="0" err="1" smtClean="0"/>
              <a:t>vue</a:t>
            </a:r>
            <a:r>
              <a:rPr lang="zh-CN" altLang="en-US" dirty="0" smtClean="0"/>
              <a:t>官方提供的命令行工具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</a:t>
            </a:r>
            <a:r>
              <a:rPr lang="en-US" altLang="zh-CN" dirty="0" err="1" smtClean="0"/>
              <a:t>webpack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browserify</a:t>
            </a:r>
            <a:r>
              <a:rPr lang="zh-CN" altLang="en-US" dirty="0" smtClean="0"/>
              <a:t>及对应</a:t>
            </a:r>
            <a:r>
              <a:rPr lang="en-US" altLang="zh-CN" dirty="0" smtClean="0"/>
              <a:t>simple</a:t>
            </a:r>
            <a:r>
              <a:rPr lang="zh-CN" altLang="en-US" dirty="0" smtClean="0"/>
              <a:t>版本有模板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hlinkClick r:id="rId3"/>
              </a:rPr>
              <a:t>github</a:t>
            </a:r>
            <a:r>
              <a:rPr lang="zh-CN" altLang="en-US" dirty="0" smtClean="0">
                <a:hlinkClick r:id="rId3"/>
              </a:rPr>
              <a:t>地址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724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路由简单例子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97"/>
          <a:stretch/>
        </p:blipFill>
        <p:spPr>
          <a:xfrm>
            <a:off x="0" y="1546414"/>
            <a:ext cx="3261946" cy="4525963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80"/>
          <a:stretch/>
        </p:blipFill>
        <p:spPr>
          <a:xfrm>
            <a:off x="3256156" y="1546414"/>
            <a:ext cx="5312559" cy="1514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919" y="3029448"/>
            <a:ext cx="2828925" cy="1552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54"/>
          <a:stretch/>
        </p:blipFill>
        <p:spPr>
          <a:xfrm>
            <a:off x="6098004" y="3030228"/>
            <a:ext cx="2804387" cy="19526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919" y="4623231"/>
            <a:ext cx="27813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9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动态路由匹配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04"/>
          <a:stretch/>
        </p:blipFill>
        <p:spPr>
          <a:xfrm>
            <a:off x="-18032" y="1124744"/>
            <a:ext cx="5988010" cy="2733675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41"/>
          <a:stretch/>
        </p:blipFill>
        <p:spPr>
          <a:xfrm>
            <a:off x="5940152" y="1124744"/>
            <a:ext cx="2508328" cy="800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23" b="21689"/>
          <a:stretch/>
        </p:blipFill>
        <p:spPr>
          <a:xfrm>
            <a:off x="5940151" y="3136740"/>
            <a:ext cx="3128727" cy="118406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63" b="14010"/>
          <a:stretch/>
        </p:blipFill>
        <p:spPr>
          <a:xfrm>
            <a:off x="5940152" y="1924844"/>
            <a:ext cx="3037309" cy="11876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9120"/>
            <a:ext cx="9144000" cy="13212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4156710"/>
            <a:ext cx="5661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当匹配到一个路由时，参数值会被设置到</a:t>
            </a:r>
            <a:r>
              <a:rPr lang="en-US" altLang="zh-CN" sz="1600" dirty="0" smtClean="0"/>
              <a:t>this.$</a:t>
            </a:r>
            <a:r>
              <a:rPr lang="en-US" altLang="zh-CN" sz="1600" dirty="0" err="1" smtClean="0"/>
              <a:t>route.params</a:t>
            </a:r>
            <a:r>
              <a:rPr lang="zh-CN" altLang="en-US" sz="1600" dirty="0" smtClean="0"/>
              <a:t>中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9999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嵌套路由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5661248"/>
          </a:xfrm>
        </p:spPr>
      </p:pic>
    </p:spTree>
    <p:extLst>
      <p:ext uri="{BB962C8B-B14F-4D97-AF65-F5344CB8AC3E}">
        <p14:creationId xmlns:p14="http://schemas.microsoft.com/office/powerpoint/2010/main" val="409973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命名路由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2037"/>
            <a:ext cx="3886167" cy="4525963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7506"/>
            <a:ext cx="9144000" cy="984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332037"/>
            <a:ext cx="34194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7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Vue</a:t>
            </a:r>
            <a:r>
              <a:rPr lang="zh-CN" altLang="en-US" dirty="0" smtClean="0"/>
              <a:t>的主要优点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简洁</a:t>
            </a:r>
            <a:endParaRPr lang="en-US" altLang="zh-CN" dirty="0" smtClean="0"/>
          </a:p>
          <a:p>
            <a:r>
              <a:rPr lang="zh-CN" altLang="en-US" dirty="0"/>
              <a:t>轻</a:t>
            </a:r>
            <a:r>
              <a:rPr lang="zh-CN" altLang="en-US" dirty="0" smtClean="0"/>
              <a:t>量</a:t>
            </a:r>
            <a:endParaRPr lang="en-US" altLang="zh-CN" dirty="0" smtClean="0"/>
          </a:p>
          <a:p>
            <a:r>
              <a:rPr lang="zh-CN" altLang="en-US" dirty="0"/>
              <a:t>快速</a:t>
            </a:r>
          </a:p>
        </p:txBody>
      </p:sp>
    </p:spTree>
    <p:extLst>
      <p:ext uri="{BB962C8B-B14F-4D97-AF65-F5344CB8AC3E}">
        <p14:creationId xmlns:p14="http://schemas.microsoft.com/office/powerpoint/2010/main" val="188348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别名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/a </a:t>
            </a:r>
            <a:r>
              <a:rPr lang="zh-CN" altLang="en-US" dirty="0"/>
              <a:t>的别名是 </a:t>
            </a:r>
            <a:r>
              <a:rPr lang="en-US" altLang="zh-CN" dirty="0"/>
              <a:t>/b</a:t>
            </a:r>
            <a:r>
              <a:rPr lang="zh-CN" altLang="en-US" dirty="0"/>
              <a:t>，意味着，当用户访问 </a:t>
            </a:r>
            <a:r>
              <a:rPr lang="en-US" altLang="zh-CN" dirty="0"/>
              <a:t>/b </a:t>
            </a:r>
            <a:r>
              <a:rPr lang="zh-CN" altLang="en-US" dirty="0"/>
              <a:t>时，</a:t>
            </a:r>
            <a:r>
              <a:rPr lang="en-US" altLang="zh-CN" dirty="0">
                <a:solidFill>
                  <a:srgbClr val="FF0000"/>
                </a:solidFill>
              </a:rPr>
              <a:t>URL </a:t>
            </a:r>
            <a:r>
              <a:rPr lang="zh-CN" altLang="en-US" dirty="0">
                <a:solidFill>
                  <a:srgbClr val="FF0000"/>
                </a:solidFill>
              </a:rPr>
              <a:t>会保持为 </a:t>
            </a:r>
            <a:r>
              <a:rPr lang="en-US" altLang="zh-CN" dirty="0">
                <a:solidFill>
                  <a:srgbClr val="FF0000"/>
                </a:solidFill>
              </a:rPr>
              <a:t>/b</a:t>
            </a:r>
            <a:r>
              <a:rPr lang="zh-CN" altLang="en-US" dirty="0">
                <a:solidFill>
                  <a:srgbClr val="FF0000"/>
                </a:solidFill>
              </a:rPr>
              <a:t>，但是路由匹配则为 </a:t>
            </a:r>
            <a:r>
              <a:rPr lang="en-US" altLang="zh-CN" dirty="0">
                <a:solidFill>
                  <a:srgbClr val="FF0000"/>
                </a:solidFill>
              </a:rPr>
              <a:t>/a</a:t>
            </a:r>
            <a:r>
              <a:rPr lang="zh-CN" altLang="en-US" dirty="0"/>
              <a:t>，就像用户访问 </a:t>
            </a:r>
            <a:r>
              <a:rPr lang="en-US" altLang="zh-CN" dirty="0"/>
              <a:t>/a </a:t>
            </a:r>
            <a:r>
              <a:rPr lang="zh-CN" altLang="en-US" dirty="0"/>
              <a:t>一样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1802"/>
            <a:ext cx="9144000" cy="55865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1" y="1261802"/>
            <a:ext cx="4162425" cy="2809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833" y="1261802"/>
            <a:ext cx="4095750" cy="2781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5" y="4109067"/>
            <a:ext cx="4143375" cy="27717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308" y="4036922"/>
            <a:ext cx="41052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3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50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16" y="1268760"/>
            <a:ext cx="9173716" cy="5576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1880" y="6058985"/>
            <a:ext cx="2625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Vue</a:t>
            </a:r>
            <a:r>
              <a:rPr lang="zh-CN" altLang="en-US" dirty="0" smtClean="0"/>
              <a:t>实现双向绑定的代码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40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" y="1537428"/>
            <a:ext cx="9138102" cy="5320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20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轻量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204864"/>
            <a:ext cx="5553075" cy="876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449" y="3429000"/>
            <a:ext cx="40576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6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292417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39752" y="5301208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渲染 </a:t>
            </a:r>
            <a:r>
              <a:rPr lang="en-US" altLang="zh-CN" dirty="0"/>
              <a:t>10,000 </a:t>
            </a:r>
            <a:r>
              <a:rPr lang="zh-CN" altLang="en-US" dirty="0"/>
              <a:t>个列表项 </a:t>
            </a:r>
            <a:r>
              <a:rPr lang="en-US" altLang="zh-CN" dirty="0"/>
              <a:t>100 </a:t>
            </a:r>
            <a:r>
              <a:rPr lang="zh-CN" altLang="en-US" dirty="0"/>
              <a:t>次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828" y="2559199"/>
            <a:ext cx="180975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253" y="2511574"/>
            <a:ext cx="20288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615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双向数据绑定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40"/>
          <a:stretch/>
        </p:blipFill>
        <p:spPr bwMode="auto">
          <a:xfrm>
            <a:off x="518184" y="2204864"/>
            <a:ext cx="3742302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486" y="2081038"/>
            <a:ext cx="4648200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81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529</Words>
  <Application>Microsoft Office PowerPoint</Application>
  <PresentationFormat>全屏显示(4:3)</PresentationFormat>
  <Paragraphs>113</Paragraphs>
  <Slides>41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主题</vt:lpstr>
      <vt:lpstr>什么是Vue</vt:lpstr>
      <vt:lpstr>MVVM概念图</vt:lpstr>
      <vt:lpstr>PowerPoint 演示文稿</vt:lpstr>
      <vt:lpstr>Vue的主要优点</vt:lpstr>
      <vt:lpstr>简洁</vt:lpstr>
      <vt:lpstr>PowerPoint 演示文稿</vt:lpstr>
      <vt:lpstr>轻量 </vt:lpstr>
      <vt:lpstr>快速</vt:lpstr>
      <vt:lpstr>双向数据绑定</vt:lpstr>
      <vt:lpstr>组件</vt:lpstr>
      <vt:lpstr>什么是组件</vt:lpstr>
      <vt:lpstr>组件</vt:lpstr>
      <vt:lpstr>使用组件</vt:lpstr>
      <vt:lpstr>全局注册</vt:lpstr>
      <vt:lpstr>局部注册</vt:lpstr>
      <vt:lpstr>data选项必须是返回对象的函数</vt:lpstr>
      <vt:lpstr>父子组件间的通信</vt:lpstr>
      <vt:lpstr>props</vt:lpstr>
      <vt:lpstr>使用prop传递数据</vt:lpstr>
      <vt:lpstr>camelCase vs kebab-case</vt:lpstr>
      <vt:lpstr>动态传入prop</vt:lpstr>
      <vt:lpstr>events</vt:lpstr>
      <vt:lpstr>使用v-on绑定自定义事件</vt:lpstr>
      <vt:lpstr>使用v-on绑定自定义事件</vt:lpstr>
      <vt:lpstr>绑定原生事件</vt:lpstr>
      <vt:lpstr>非父子关系的组件通信</vt:lpstr>
      <vt:lpstr>slot</vt:lpstr>
      <vt:lpstr>编译作用域</vt:lpstr>
      <vt:lpstr>无属性的slot</vt:lpstr>
      <vt:lpstr>有name属性的slot</vt:lpstr>
      <vt:lpstr>动态组件</vt:lpstr>
      <vt:lpstr>改变is属性</vt:lpstr>
      <vt:lpstr>keep-alive</vt:lpstr>
      <vt:lpstr>路由</vt:lpstr>
      <vt:lpstr>路由</vt:lpstr>
      <vt:lpstr>路由简单例子</vt:lpstr>
      <vt:lpstr>动态路由匹配</vt:lpstr>
      <vt:lpstr>嵌套路由</vt:lpstr>
      <vt:lpstr>命名路由</vt:lpstr>
      <vt:lpstr>别名</vt:lpstr>
      <vt:lpstr>状态管理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什么是Vue</dc:title>
  <dc:creator>Akil</dc:creator>
  <cp:lastModifiedBy>Akil</cp:lastModifiedBy>
  <cp:revision>37</cp:revision>
  <dcterms:created xsi:type="dcterms:W3CDTF">2017-02-07T02:55:17Z</dcterms:created>
  <dcterms:modified xsi:type="dcterms:W3CDTF">2017-02-09T06:26:28Z</dcterms:modified>
</cp:coreProperties>
</file>