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C3B03-8705-45AC-9B2D-0104E653604D}" v="6" dt="2025-06-25T07:26:3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34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shu CAI" userId="606a24fc2d6e99e1" providerId="LiveId" clId="{727C3B03-8705-45AC-9B2D-0104E653604D}"/>
    <pc:docChg chg="modSld">
      <pc:chgData name="Yishu CAI" userId="606a24fc2d6e99e1" providerId="LiveId" clId="{727C3B03-8705-45AC-9B2D-0104E653604D}" dt="2025-06-25T07:26:38.576" v="6" actId="1076"/>
      <pc:docMkLst>
        <pc:docMk/>
      </pc:docMkLst>
      <pc:sldChg chg="modSp mod">
        <pc:chgData name="Yishu CAI" userId="606a24fc2d6e99e1" providerId="LiveId" clId="{727C3B03-8705-45AC-9B2D-0104E653604D}" dt="2025-06-25T07:26:38.576" v="6" actId="1076"/>
        <pc:sldMkLst>
          <pc:docMk/>
          <pc:sldMk cId="1202245004" sldId="256"/>
        </pc:sldMkLst>
        <pc:picChg chg="mod">
          <ac:chgData name="Yishu CAI" userId="606a24fc2d6e99e1" providerId="LiveId" clId="{727C3B03-8705-45AC-9B2D-0104E653604D}" dt="2025-06-25T07:18:01.625" v="1" actId="1076"/>
          <ac:picMkLst>
            <pc:docMk/>
            <pc:sldMk cId="1202245004" sldId="256"/>
            <ac:picMk id="12" creationId="{6917CCE8-94B3-255A-0BB1-F2FEA87221BE}"/>
          </ac:picMkLst>
        </pc:picChg>
        <pc:picChg chg="mod">
          <ac:chgData name="Yishu CAI" userId="606a24fc2d6e99e1" providerId="LiveId" clId="{727C3B03-8705-45AC-9B2D-0104E653604D}" dt="2025-06-25T07:26:38.576" v="6" actId="1076"/>
          <ac:picMkLst>
            <pc:docMk/>
            <pc:sldMk cId="1202245004" sldId="256"/>
            <ac:picMk id="1030" creationId="{6A6D2960-4423-C3B0-C851-466868846E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CA847-497C-3F2E-D74C-3B5790A3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57B5A-B5A5-06AC-8C37-AAA9878B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0584B-4740-65D9-B810-5F9DE03C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207B2-955C-937B-568F-3DBAC24A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F96C3-2AFD-52C6-8046-1FB8051A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89942-2439-E45E-952C-7234D6C2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2F3EF-A1A4-208E-FB4D-F956CA92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D8A9E-1A47-7CAF-64D4-E93E8EFA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AF88D-F3ED-1EE2-A029-5A62B3FF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E4EEC-97BF-5607-90BF-9151FD15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9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AB733F-6FB5-F9DD-4C1D-247C38859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6DD2C-CB24-68E8-673E-C6EA6B29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5093E-7D1E-F0AA-E3BA-A1CD31DC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8B1F0-F61D-85C3-1173-73B9A57C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58324-9409-552E-AC8D-A81CB9FB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7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174F5-ED2E-F682-2BDF-02F2ECC6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E06FF-AC7C-AC7F-13CF-FCF51984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65B0C-862E-E1FB-5FFB-D4FB2F14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C5459-F0D5-8938-7AEE-FADAA588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7D7FF-81AC-4CB9-5BF8-CD5D7E8A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18CAC-773B-5A4F-4768-4D4E286C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8E979-42F7-47AF-E0EC-545C632E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B61D-627F-5EF7-276B-FB9BECE7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50136-70E8-82BA-F8C5-4114752E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DF661-74AA-E56B-BE6A-B1DB0A74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D0F9B-7882-A293-BBF6-05AC4796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7A224-C6A8-01E9-B627-6806AAE7B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EF4DD-573E-387B-2444-076123F9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E8020-C282-88A5-0B08-55DC560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AAFC5-413E-1D53-EFEF-BAE73504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A5E9F-99B7-A5ED-3039-CBE11395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F541-CF75-D3B8-DDC3-AE7C5447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8B1C2-2EE4-3754-38FF-EF485AAF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44835-F642-F908-2899-6F374436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BE396-30E0-74E6-0650-4ED183DE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50529C-49E4-4BB1-CB75-98F3D1C40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CB698F-034A-BE6C-C5EF-2AEA2C05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EC2BD8-294A-A0BB-6033-602B9174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9631D6-325F-AC29-3363-979717E5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E6C34-44CB-0687-F5AF-03EBE9FA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651F5-F630-04D0-CAAA-C7ABC628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BED3E6-6271-1130-CF1D-8CC9513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A7C82-B0EA-EB7C-65AD-B50C0C55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33CCF-1B32-974E-AF7C-8FCCB6EF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E6F6B-5017-EDE8-C051-B6EFA42D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4EE98-03A9-59D4-7EBF-9F0C3AF4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3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76A05-8B0E-3CAB-1EAE-FFBB7B3E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6B855-A013-988F-E8F7-C63863C5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C8F14-7083-8FBD-5DD8-8510ABBA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F2AE0-4055-4250-5015-2D5565CC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80AD8-0CF4-BCE7-1B2D-3287EF7A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C02B2-8251-29E1-DA95-E34EB655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CAEDB-434C-2C15-DC87-E5FA0BDC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A694C-8B6F-1A9E-8088-46A6A0472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292F7-5452-7125-50D9-E6D81247B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C1643-E197-7252-5E13-AD4DE3F8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C2CB4-CDB7-7389-3356-DD811CA6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69738-5C0C-7C7A-BC3E-43BCF336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F4D77B-8E77-5E90-104F-7B9A7610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ADD75-D7CB-C1CC-02CA-34DCC12E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494B-4CBF-C0A8-C425-6683C6FD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013BB-1ABA-B943-C504-A80DE371C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359FA-8375-135C-D003-6C8A759AA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2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crdownloa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台灣女性參政遭遇挑戰：從性羞辱到婚育觀- BBC News 中文">
            <a:extLst>
              <a:ext uri="{FF2B5EF4-FFF2-40B4-BE49-F238E27FC236}">
                <a16:creationId xmlns:a16="http://schemas.microsoft.com/office/drawing/2014/main" id="{92AEEA12-988B-2989-3AB8-D5966F8E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台灣好行旅遊服務網-好行路線">
            <a:extLst>
              <a:ext uri="{FF2B5EF4-FFF2-40B4-BE49-F238E27FC236}">
                <a16:creationId xmlns:a16="http://schemas.microsoft.com/office/drawing/2014/main" id="{6A6D2960-4423-C3B0-C851-466868846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9" r="3570"/>
          <a:stretch>
            <a:fillRect/>
          </a:stretch>
        </p:blipFill>
        <p:spPr bwMode="auto">
          <a:xfrm rot="337173">
            <a:off x="5905282" y="447776"/>
            <a:ext cx="2114220" cy="40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 descr="标志上写着字&#10;&#10;AI 生成的内容可能不正确。">
            <a:extLst>
              <a:ext uri="{FF2B5EF4-FFF2-40B4-BE49-F238E27FC236}">
                <a16:creationId xmlns:a16="http://schemas.microsoft.com/office/drawing/2014/main" id="{6917CCE8-94B3-255A-0BB1-F2FEA87221B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8918">
            <a:off x="4413462" y="1796943"/>
            <a:ext cx="2724918" cy="11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Yishu CAI</dc:creator>
  <cp:lastModifiedBy>Yishu CAI</cp:lastModifiedBy>
  <cp:revision>1</cp:revision>
  <dcterms:created xsi:type="dcterms:W3CDTF">2025-06-25T06:39:16Z</dcterms:created>
  <dcterms:modified xsi:type="dcterms:W3CDTF">2025-06-25T07:26:49Z</dcterms:modified>
</cp:coreProperties>
</file>