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ED20B-6778-4DAC-B3F7-71804277B769}" v="1" dt="2025-06-04T10:52:04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shu CAI" userId="606a24fc2d6e99e1" providerId="LiveId" clId="{08EED20B-6778-4DAC-B3F7-71804277B769}"/>
    <pc:docChg chg="modSld">
      <pc:chgData name="Yishu CAI" userId="606a24fc2d6e99e1" providerId="LiveId" clId="{08EED20B-6778-4DAC-B3F7-71804277B769}" dt="2025-06-04T10:52:05.336" v="2" actId="20577"/>
      <pc:docMkLst>
        <pc:docMk/>
      </pc:docMkLst>
      <pc:sldChg chg="modSp mod">
        <pc:chgData name="Yishu CAI" userId="606a24fc2d6e99e1" providerId="LiveId" clId="{08EED20B-6778-4DAC-B3F7-71804277B769}" dt="2025-06-04T10:52:05.336" v="2" actId="20577"/>
        <pc:sldMkLst>
          <pc:docMk/>
          <pc:sldMk cId="326215904" sldId="256"/>
        </pc:sldMkLst>
        <pc:spChg chg="mod">
          <ac:chgData name="Yishu CAI" userId="606a24fc2d6e99e1" providerId="LiveId" clId="{08EED20B-6778-4DAC-B3F7-71804277B769}" dt="2025-06-04T10:52:05.336" v="2" actId="20577"/>
          <ac:spMkLst>
            <pc:docMk/>
            <pc:sldMk cId="326215904" sldId="256"/>
            <ac:spMk id="6" creationId="{38D2946D-ACE7-6F4A-D0E7-11F68BFF06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6EF5A-F539-E09B-C138-03643C988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5B567-B97B-7075-20A3-0E465F7BA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96D00-4E41-61B4-3C3B-C1684407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85433-F451-CA22-A2F0-5F65412D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6130E-6AF9-6897-B7CC-5D53BAA5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5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A2CD1-1C2A-E820-96DB-2073757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98C47-A7E0-4957-D851-60682436F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F208-0D19-413E-374C-975134B1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7E424-074D-EBAB-3BE7-E678EB89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766CF-B956-928E-1285-3C747C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5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89C8D1-EDB3-69F4-FE29-5ED2449F6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009C3-6B0E-B00E-47FB-A94EAA4C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6C26D-E037-8B16-973C-983E08F9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307E6-68D9-3E33-4844-1A5A46B7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F16A0-4288-8A4F-2CE8-27D6026D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13A45-2CA5-008F-B1ED-99818496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C9B03-5DF2-CA84-9062-69B5958A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9762F-6BA9-ECFF-76F2-36B8D848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6E4BBC-402E-55F1-4C68-D6796B59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71C10-37C5-D0C1-15E7-FC2B8EBF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26932-26E3-11B4-8D50-EFE64913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93C6-EC13-A927-8827-FED00BA3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6BF02-78CF-1E2A-559D-44364970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C58D3-DF86-2514-3896-43CCE537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7E9A9-483D-133F-435A-09055262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E07F-42CC-5088-830F-F64925FC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C49CE-04C7-61D2-8A05-B25F26ACB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89FDE5-66E7-0CB0-2699-BFD275CF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07AC1-560F-EE83-E4C9-6236E280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5670A-6A93-91A6-F60A-79F389DD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A7B60-37C9-66DB-A964-E1FD93C1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6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57A8D-75E0-0401-CED4-896A17CC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B483A-0122-9B7D-8FBF-4BB675D1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39161-DF25-1450-D4A2-F20C9690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EB18E2-D83C-04B5-232C-26A87C77D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5B28F-B5D2-8A17-C60B-A2E8EE909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CF325A-115C-44B0-9FDD-B9D5D624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BD556D-5523-3982-A053-1D5238C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B2350B-A5F2-21A2-1156-1B83370B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64BA-95C9-861C-0500-658434AB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DC3CC8-065F-CBEE-087E-E16D3966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5AB27-EF14-80BA-D6A4-294E624B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1F877-B053-16D7-95D7-EB396C83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8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491140-7A5B-F457-DB2A-2B48CC68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ABDBE-878C-53F4-F411-E263F39D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8333E-0FD5-55D4-6E0E-FE099E9D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2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3E8C0-39D1-A34C-652E-67C7643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C00C1-F165-4B8F-33F9-0557A1A6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97644-CBB2-4AD5-59FF-57D533F7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2BA750-DD8B-E834-9656-E6C54E77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07F57-5563-B434-6ACE-BE9859A8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EF49E-87F6-C003-D3D7-0D074EA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9F41-C3FD-BF47-6720-13E2E2B4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ACFD37-562A-C824-4B39-1D6EBA502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1C003-FC0F-FBAF-4B45-738637920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4E2028-1332-A8BC-617C-B2F109FD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2D2E4-7AFC-C8A1-D098-163B628E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7C8E7-46D0-EA38-6E9F-B62FA881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2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492F81-2426-81A4-26F1-64275691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76CAF-26E0-EC6A-6815-CFFAA3DC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942EE-F523-B498-12E2-702A907F1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C9AB8-E47D-4114-AD3C-87EE52367AB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54117-5205-03FB-E1FB-35C3FDE4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961F9-F0CF-3AC9-9071-FF7F45BD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07B08-DEE8-42E4-B038-5AD7E33C3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E72655D-CDB1-CD97-AAAB-853A368702C4}"/>
              </a:ext>
            </a:extLst>
          </p:cNvPr>
          <p:cNvGrpSpPr/>
          <p:nvPr/>
        </p:nvGrpSpPr>
        <p:grpSpPr>
          <a:xfrm>
            <a:off x="620863" y="2499229"/>
            <a:ext cx="8742342" cy="2246769"/>
            <a:chOff x="620863" y="2499229"/>
            <a:chExt cx="8742342" cy="224676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38D2946D-ACE7-6F4A-D0E7-11F68BFF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803" y="2499229"/>
              <a:ext cx="624340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di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5400" b="1" dirty="0">
                  <a:solidFill>
                    <a:srgbClr val="000000"/>
                  </a:solidFill>
                  <a:latin typeface="方正宋刻本秀楷简繁" panose="02000000000000000000" pitchFamily="2" charset="-122"/>
                  <a:ea typeface="方正宋刻本秀楷简繁" panose="02000000000000000000" pitchFamily="2" charset="-122"/>
                </a:rPr>
                <a:t>蔡益书</a:t>
              </a:r>
              <a:r>
                <a:rPr lang="en-US" altLang="zh-CN" sz="5400" b="1">
                  <a:solidFill>
                    <a:srgbClr val="000000"/>
                  </a:solidFill>
                  <a:latin typeface="方正宋刻本秀楷简繁" panose="02000000000000000000" pitchFamily="2" charset="-122"/>
                  <a:ea typeface="方正宋刻本秀楷简繁" panose="02000000000000000000" pitchFamily="2" charset="-122"/>
                </a:rPr>
                <a:t> </a:t>
              </a:r>
              <a:r>
                <a:rPr kumimoji="0" lang="zh-CN" altLang="zh-CN" sz="5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latin typeface="Crimson Pro" pitchFamily="2" charset="0"/>
                </a:rPr>
                <a:t>Yishu </a:t>
              </a:r>
              <a:r>
                <a:rPr kumimoji="0" lang="zh-CN" altLang="zh-CN" sz="5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latin typeface="Crimson Pro" pitchFamily="2" charset="0"/>
                </a:rPr>
                <a:t>CAI</a:t>
              </a:r>
              <a:endParaRPr kumimoji="0" lang="en-US" altLang="zh-CN" sz="5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latin typeface="方正宋刻本秀楷简繁" panose="02000000000000000000" pitchFamily="2" charset="-122"/>
                <a:ea typeface="方正宋刻本秀楷简繁" panose="02000000000000000000" pitchFamily="2" charset="-122"/>
              </a:endParaRPr>
            </a:p>
            <a:p>
              <a:pPr lvl="0" algn="di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rgbClr val="000000"/>
                  </a:solidFill>
                  <a:latin typeface="Crimson Pro" pitchFamily="2" charset="0"/>
                </a:rPr>
                <a:t>yishu.cai@link.cuhk.edu.hk</a:t>
              </a:r>
            </a:p>
            <a:p>
              <a:pPr lvl="0" algn="di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dirty="0">
                  <a:solidFill>
                    <a:srgbClr val="000000"/>
                  </a:solidFill>
                  <a:latin typeface="Crimson Pro" pitchFamily="2" charset="0"/>
                </a:rPr>
                <a:t>CUHK Business School,</a:t>
              </a:r>
              <a:r>
                <a:rPr lang="zh-CN" altLang="en-US" sz="4000" dirty="0">
                  <a:solidFill>
                    <a:srgbClr val="000000"/>
                  </a:solidFill>
                  <a:latin typeface="Crimson Pro" pitchFamily="2" charset="0"/>
                </a:rPr>
                <a:t> </a:t>
              </a:r>
              <a:r>
                <a:rPr lang="en-US" altLang="zh-CN" sz="4000" dirty="0">
                  <a:solidFill>
                    <a:srgbClr val="000000"/>
                  </a:solidFill>
                  <a:latin typeface="Crimson Pro" pitchFamily="2" charset="0"/>
                </a:rPr>
                <a:t>CUHK</a:t>
              </a:r>
            </a:p>
            <a:p>
              <a:pPr marL="0" marR="0" lvl="0" indent="0" algn="di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方正宋刻本秀楷简繁" panose="02000000000000000000" pitchFamily="2" charset="-122"/>
                  <a:ea typeface="方正宋刻本秀楷简繁" panose="02000000000000000000" pitchFamily="2" charset="-122"/>
                </a:rPr>
                <a:t> </a:t>
              </a:r>
              <a:endPara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方正宋刻本秀楷简繁" panose="02000000000000000000" pitchFamily="2" charset="-122"/>
                <a:ea typeface="方正宋刻本秀楷简繁" panose="02000000000000000000" pitchFamily="2" charset="-122"/>
              </a:endParaRPr>
            </a:p>
          </p:txBody>
        </p:sp>
        <p:pic>
          <p:nvPicPr>
            <p:cNvPr id="5" name="图片 4" descr="形状&#10;&#10;AI 生成的内容可能不正确。">
              <a:extLst>
                <a:ext uri="{FF2B5EF4-FFF2-40B4-BE49-F238E27FC236}">
                  <a16:creationId xmlns:a16="http://schemas.microsoft.com/office/drawing/2014/main" id="{6070DE11-C389-2A40-4DF1-8E5A8E27A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6" t="13402" r="44868" b="12296"/>
            <a:stretch>
              <a:fillRect/>
            </a:stretch>
          </p:blipFill>
          <p:spPr>
            <a:xfrm>
              <a:off x="620863" y="2580361"/>
              <a:ext cx="2660754" cy="2104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2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方正宋刻本秀楷简繁</vt:lpstr>
      <vt:lpstr>Arial</vt:lpstr>
      <vt:lpstr>Crimson Pro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Yishu CAI</dc:creator>
  <cp:lastModifiedBy>Yishu CAI</cp:lastModifiedBy>
  <cp:revision>1</cp:revision>
  <dcterms:created xsi:type="dcterms:W3CDTF">2025-06-04T10:32:27Z</dcterms:created>
  <dcterms:modified xsi:type="dcterms:W3CDTF">2025-06-04T10:52:10Z</dcterms:modified>
</cp:coreProperties>
</file>