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B90D0-2EA1-4130-BDDE-1DD85CA22E4B}" v="1" dt="2025-06-04T15:35:5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shu CAI" userId="606a24fc2d6e99e1" providerId="LiveId" clId="{0F5B90D0-2EA1-4130-BDDE-1DD85CA22E4B}"/>
    <pc:docChg chg="custSel addSld modSld">
      <pc:chgData name="Yishu CAI" userId="606a24fc2d6e99e1" providerId="LiveId" clId="{0F5B90D0-2EA1-4130-BDDE-1DD85CA22E4B}" dt="2025-06-04T15:35:56.237" v="5" actId="962"/>
      <pc:docMkLst>
        <pc:docMk/>
      </pc:docMkLst>
      <pc:sldChg chg="addSp delSp modSp new mod">
        <pc:chgData name="Yishu CAI" userId="606a24fc2d6e99e1" providerId="LiveId" clId="{0F5B90D0-2EA1-4130-BDDE-1DD85CA22E4B}" dt="2025-06-04T15:35:56.237" v="5" actId="962"/>
        <pc:sldMkLst>
          <pc:docMk/>
          <pc:sldMk cId="4126108841" sldId="256"/>
        </pc:sldMkLst>
        <pc:spChg chg="del">
          <ac:chgData name="Yishu CAI" userId="606a24fc2d6e99e1" providerId="LiveId" clId="{0F5B90D0-2EA1-4130-BDDE-1DD85CA22E4B}" dt="2025-06-04T15:35:50.329" v="1" actId="478"/>
          <ac:spMkLst>
            <pc:docMk/>
            <pc:sldMk cId="4126108841" sldId="256"/>
            <ac:spMk id="2" creationId="{FDC88DC2-2DB1-A6FB-0491-4889C27C1DC7}"/>
          </ac:spMkLst>
        </pc:spChg>
        <pc:spChg chg="del">
          <ac:chgData name="Yishu CAI" userId="606a24fc2d6e99e1" providerId="LiveId" clId="{0F5B90D0-2EA1-4130-BDDE-1DD85CA22E4B}" dt="2025-06-04T15:35:51.704" v="2" actId="478"/>
          <ac:spMkLst>
            <pc:docMk/>
            <pc:sldMk cId="4126108841" sldId="256"/>
            <ac:spMk id="3" creationId="{46526D0B-3202-2F5A-9251-632C965CDA40}"/>
          </ac:spMkLst>
        </pc:spChg>
        <pc:picChg chg="add mod">
          <ac:chgData name="Yishu CAI" userId="606a24fc2d6e99e1" providerId="LiveId" clId="{0F5B90D0-2EA1-4130-BDDE-1DD85CA22E4B}" dt="2025-06-04T15:35:56.237" v="5" actId="962"/>
          <ac:picMkLst>
            <pc:docMk/>
            <pc:sldMk cId="4126108841" sldId="256"/>
            <ac:picMk id="5" creationId="{FD670D98-F8B3-74CE-5B86-DFA14E2041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40944-3DB3-EEF2-C66C-B4A98D88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2DDC2-47BB-A2EF-ABB4-F233E658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4C11-1D5B-924F-818E-C44B867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FE663-318E-3180-3BF6-201BB255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65EC5-858E-27AB-F9B4-3C911F6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6F79C-6B6B-282B-09F0-1BD4A17C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371C1-B4CC-2113-0D02-6F1C240F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286AA-2DCF-8186-987F-74CE7DC7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FB631-40FB-FF1D-A5A9-E22FD13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385AA-F8F9-0B0B-FFD9-C3AACFEF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5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6392FD-9E44-26F1-D679-89026DC39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038AB-6EDC-2D2E-8F1C-E26C4082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12EC9-2825-FEE2-5B5A-0B7BA2D7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BFDC9-851F-4F29-AC69-833703AF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788BC-F484-6F65-D732-CB459E00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C684-53B1-8704-A513-6D098C6C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9C633-68B0-84C8-8A62-6A71907C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AA81B-4B9B-BFE9-D19F-9A04CD3F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E284C-11DD-EF12-37E0-007CB723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412C1-CF93-8650-27C8-77F43C50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9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6120D-C520-15C4-2AFF-CDDDA00D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987AA-5527-5123-874E-D5AAC574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1C7B3-55A0-D332-4979-FBB68B91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8A8E4-4EA7-B210-CFD0-D25CB548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2091-261B-F5AB-6A2A-E0AFD9E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5EE8-C90C-3C5B-3011-4106FCA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43DB-3702-4BCB-6C01-3B27E8C5F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FC4078-B1E2-1629-65FB-A10D187C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C2F67-7499-2997-5CE4-07B7BF34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A14D7-375A-3A07-1BB2-E664FE72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1091C-9018-F283-3407-D79096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1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8A8C-9F28-70D5-04D1-00EE7108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8975D-ED7B-3DE9-5F1C-79FF7B0C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849FB-0381-F452-5023-089CABF5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D43C8-312A-D02F-CF1B-30FB42BFB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EC9C6-EB2C-4009-572E-FE962BF77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ED686-58A8-4EE4-E64F-F7404783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31763-AC64-55A5-6209-3878CB79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980E1-AA37-C842-45C3-E86CB8F2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7E3C-ED3C-94B5-566C-4ACF09F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E7974-11FB-98D8-20A8-92CE37C3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32892-2EAB-E9E4-AB1D-736C1F0A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D72C0-AE98-8AAD-547C-A37782EF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0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F72A4A-104C-33EB-2153-26632B79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FFCC9-9522-1BBD-E5D6-736A1C1E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A2DC6-44E1-3A38-2A51-B3165397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9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E18E3-B041-791C-F20D-7AB5FA29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F866D-86ED-63D4-D9AD-688795FF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60A56-41DD-8D65-78ED-0002959EE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6F758-A7C6-E08F-9B0F-7ADD24F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6EFF4-ABD6-12E9-BBEC-C4A19246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754B4-2288-C399-797A-0EC54EBF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2CE78-B29A-088F-F6CB-F9FEC12B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B5782-32E2-3A65-0DD1-7EDB80613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1A2BA-B5B1-1B69-8610-C484AEFF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EB27E-A4B7-AFB0-1329-4805C1FB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42F50-8C3E-92C2-97B4-A3622205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59A6B-3BCE-C440-A891-E2E9B88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73EE3-1873-A8A5-F86E-556C1672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760E1-B6C0-8923-FF0E-F2D005BA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CFA92-A054-184E-AA8D-41EC62FAA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F98F1-AD44-40C2-9883-53DFD829E1F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0BB73-0875-7D3D-4592-9182253D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C72A6-2EE0-F554-69EA-4D7CF2D0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68B35-0714-42A9-80B5-86E5279B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FD670D98-F8B3-74CE-5B86-DFA14E204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55" y="1784449"/>
            <a:ext cx="4319889" cy="32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Yishu CAI</dc:creator>
  <cp:lastModifiedBy>Yishu CAI</cp:lastModifiedBy>
  <cp:revision>1</cp:revision>
  <dcterms:created xsi:type="dcterms:W3CDTF">2025-06-04T15:35:39Z</dcterms:created>
  <dcterms:modified xsi:type="dcterms:W3CDTF">2025-06-04T15:36:01Z</dcterms:modified>
</cp:coreProperties>
</file>