
<file path=[Content_Types].xml><?xml version="1.0" encoding="utf-8"?>
<Types xmlns="http://schemas.openxmlformats.org/package/2006/content-types">
  <Default Extension="crdownload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7C3B03-8705-45AC-9B2D-0104E653604D}" v="15" dt="2025-06-25T14:32:46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4" autoAdjust="0"/>
    <p:restoredTop sz="94660"/>
  </p:normalViewPr>
  <p:slideViewPr>
    <p:cSldViewPr snapToGrid="0">
      <p:cViewPr varScale="1">
        <p:scale>
          <a:sx n="84" d="100"/>
          <a:sy n="84" d="100"/>
        </p:scale>
        <p:origin x="7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shu CAI" userId="606a24fc2d6e99e1" providerId="LiveId" clId="{727C3B03-8705-45AC-9B2D-0104E653604D}"/>
    <pc:docChg chg="custSel addSld modSld">
      <pc:chgData name="Yishu CAI" userId="606a24fc2d6e99e1" providerId="LiveId" clId="{727C3B03-8705-45AC-9B2D-0104E653604D}" dt="2025-06-25T14:32:46.866" v="20" actId="164"/>
      <pc:docMkLst>
        <pc:docMk/>
      </pc:docMkLst>
      <pc:sldChg chg="modSp mod">
        <pc:chgData name="Yishu CAI" userId="606a24fc2d6e99e1" providerId="LiveId" clId="{727C3B03-8705-45AC-9B2D-0104E653604D}" dt="2025-06-25T07:26:38.576" v="6" actId="1076"/>
        <pc:sldMkLst>
          <pc:docMk/>
          <pc:sldMk cId="1202245004" sldId="256"/>
        </pc:sldMkLst>
        <pc:picChg chg="mod">
          <ac:chgData name="Yishu CAI" userId="606a24fc2d6e99e1" providerId="LiveId" clId="{727C3B03-8705-45AC-9B2D-0104E653604D}" dt="2025-06-25T07:18:01.625" v="1" actId="1076"/>
          <ac:picMkLst>
            <pc:docMk/>
            <pc:sldMk cId="1202245004" sldId="256"/>
            <ac:picMk id="12" creationId="{6917CCE8-94B3-255A-0BB1-F2FEA87221BE}"/>
          </ac:picMkLst>
        </pc:picChg>
        <pc:picChg chg="mod">
          <ac:chgData name="Yishu CAI" userId="606a24fc2d6e99e1" providerId="LiveId" clId="{727C3B03-8705-45AC-9B2D-0104E653604D}" dt="2025-06-25T07:26:38.576" v="6" actId="1076"/>
          <ac:picMkLst>
            <pc:docMk/>
            <pc:sldMk cId="1202245004" sldId="256"/>
            <ac:picMk id="1030" creationId="{6A6D2960-4423-C3B0-C851-466868846E20}"/>
          </ac:picMkLst>
        </pc:picChg>
      </pc:sldChg>
      <pc:sldChg chg="addSp delSp modSp new mod">
        <pc:chgData name="Yishu CAI" userId="606a24fc2d6e99e1" providerId="LiveId" clId="{727C3B03-8705-45AC-9B2D-0104E653604D}" dt="2025-06-25T14:32:46.866" v="20" actId="164"/>
        <pc:sldMkLst>
          <pc:docMk/>
          <pc:sldMk cId="4250495501" sldId="257"/>
        </pc:sldMkLst>
        <pc:spChg chg="del">
          <ac:chgData name="Yishu CAI" userId="606a24fc2d6e99e1" providerId="LiveId" clId="{727C3B03-8705-45AC-9B2D-0104E653604D}" dt="2025-06-25T14:29:59.523" v="8" actId="478"/>
          <ac:spMkLst>
            <pc:docMk/>
            <pc:sldMk cId="4250495501" sldId="257"/>
            <ac:spMk id="2" creationId="{C4A57EC8-A2AD-B0B3-0AEB-B776B34EDCF3}"/>
          </ac:spMkLst>
        </pc:spChg>
        <pc:spChg chg="del">
          <ac:chgData name="Yishu CAI" userId="606a24fc2d6e99e1" providerId="LiveId" clId="{727C3B03-8705-45AC-9B2D-0104E653604D}" dt="2025-06-25T14:30:00.396" v="9" actId="478"/>
          <ac:spMkLst>
            <pc:docMk/>
            <pc:sldMk cId="4250495501" sldId="257"/>
            <ac:spMk id="3" creationId="{0D442F29-121C-08D0-015D-540EC7898814}"/>
          </ac:spMkLst>
        </pc:spChg>
        <pc:grpChg chg="add mod">
          <ac:chgData name="Yishu CAI" userId="606a24fc2d6e99e1" providerId="LiveId" clId="{727C3B03-8705-45AC-9B2D-0104E653604D}" dt="2025-06-25T14:32:46.866" v="20" actId="164"/>
          <ac:grpSpMkLst>
            <pc:docMk/>
            <pc:sldMk cId="4250495501" sldId="257"/>
            <ac:grpSpMk id="6" creationId="{75F19EFD-F390-05AB-F33B-980829F7A1F3}"/>
          </ac:grpSpMkLst>
        </pc:grpChg>
        <pc:picChg chg="add mod">
          <ac:chgData name="Yishu CAI" userId="606a24fc2d6e99e1" providerId="LiveId" clId="{727C3B03-8705-45AC-9B2D-0104E653604D}" dt="2025-06-25T14:32:46.866" v="20" actId="164"/>
          <ac:picMkLst>
            <pc:docMk/>
            <pc:sldMk cId="4250495501" sldId="257"/>
            <ac:picMk id="5" creationId="{7F5E24BC-1DA2-8A1F-9821-19818AC60BEA}"/>
          </ac:picMkLst>
        </pc:picChg>
        <pc:picChg chg="add mod">
          <ac:chgData name="Yishu CAI" userId="606a24fc2d6e99e1" providerId="LiveId" clId="{727C3B03-8705-45AC-9B2D-0104E653604D}" dt="2025-06-25T14:32:46.866" v="20" actId="164"/>
          <ac:picMkLst>
            <pc:docMk/>
            <pc:sldMk cId="4250495501" sldId="257"/>
            <ac:picMk id="1026" creationId="{095A6E77-7502-C32B-036D-E8E92B4298B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CA847-497C-3F2E-D74C-3B5790A36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457B5A-B5A5-06AC-8C37-AAA9878BF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C0584B-4740-65D9-B810-5F9DE03C6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43EA-301C-433B-8905-E35305AEA5C8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E207B2-955C-937B-568F-3DBAC24A8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1F96C3-2AFD-52C6-8046-1FB8051A7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4D1-5618-43BD-993B-F176A8692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16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89942-2439-E45E-952C-7234D6C27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E2F3EF-A1A4-208E-FB4D-F956CA923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4D8A9E-1A47-7CAF-64D4-E93E8EFAD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43EA-301C-433B-8905-E35305AEA5C8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AF88D-F3ED-1EE2-A029-5A62B3FFD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BE4EEC-97BF-5607-90BF-9151FD15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4D1-5618-43BD-993B-F176A8692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49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AB733F-6FB5-F9DD-4C1D-247C38859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16DD2C-CB24-68E8-673E-C6EA6B293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65093E-7D1E-F0AA-E3BA-A1CD31DC4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43EA-301C-433B-8905-E35305AEA5C8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8B1F0-F61D-85C3-1173-73B9A57CE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058324-9409-552E-AC8D-A81CB9FB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4D1-5618-43BD-993B-F176A8692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87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C174F5-ED2E-F682-2BDF-02F2ECC61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8E06FF-AC7C-AC7F-13CF-FCF519845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465B0C-862E-E1FB-5FFB-D4FB2F14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43EA-301C-433B-8905-E35305AEA5C8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FC5459-F0D5-8938-7AEE-FADAA5880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F7D7FF-81AC-4CB9-5BF8-CD5D7E8A1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4D1-5618-43BD-993B-F176A8692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608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118CAC-773B-5A4F-4768-4D4E286C4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A8E979-42F7-47AF-E0EC-545C632EF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9CB61D-627F-5EF7-276B-FB9BECE7B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43EA-301C-433B-8905-E35305AEA5C8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650136-70E8-82BA-F8C5-4114752E5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DF661-74AA-E56B-BE6A-B1DB0A74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4D1-5618-43BD-993B-F176A8692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53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D0F9B-7882-A293-BBF6-05AC4796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07A224-C6A8-01E9-B627-6806AAE7B9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8EF4DD-573E-387B-2444-076123F93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2E8020-C282-88A5-0B08-55DC560B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43EA-301C-433B-8905-E35305AEA5C8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4AAFC5-413E-1D53-EFEF-BAE73504B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CA5E9F-99B7-A5ED-3039-CBE11395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4D1-5618-43BD-993B-F176A8692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851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0AF541-CF75-D3B8-DDC3-AE7C54474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78B1C2-2EE4-3754-38FF-EF485AAF0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344835-F642-F908-2899-6F3744360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ABE396-30E0-74E6-0650-4ED183DEB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50529C-49E4-4BB1-CB75-98F3D1C40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CB698F-034A-BE6C-C5EF-2AEA2C056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43EA-301C-433B-8905-E35305AEA5C8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EC2BD8-294A-A0BB-6033-602B9174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9631D6-325F-AC29-3363-979717E5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4D1-5618-43BD-993B-F176A8692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144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E6C34-44CB-0687-F5AF-03EBE9FA3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2651F5-F630-04D0-CAAA-C7ABC6288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43EA-301C-433B-8905-E35305AEA5C8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BED3E6-6271-1130-CF1D-8CC95134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9A7C82-B0EA-EB7C-65AD-B50C0C551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4D1-5618-43BD-993B-F176A8692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1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D733CCF-1B32-974E-AF7C-8FCCB6EFE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43EA-301C-433B-8905-E35305AEA5C8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0E6F6B-5017-EDE8-C051-B6EFA42DB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64EE98-03A9-59D4-7EBF-9F0C3AF43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4D1-5618-43BD-993B-F176A8692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53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76A05-8B0E-3CAB-1EAE-FFBB7B3E9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E6B855-A013-988F-E8F7-C63863C5B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41C8F14-7083-8FBD-5DD8-8510ABBA66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BF2AE0-4055-4250-5015-2D5565CC1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43EA-301C-433B-8905-E35305AEA5C8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A80AD8-0CF4-BCE7-1B2D-3287EF7A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1C02B2-8251-29E1-DA95-E34EB655A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4D1-5618-43BD-993B-F176A8692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791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CAEDB-434C-2C15-DC87-E5FA0BDCE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55A694C-8B6F-1A9E-8088-46A6A0472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F292F7-5452-7125-50D9-E6D81247B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DC1643-E197-7252-5E13-AD4DE3F86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43EA-301C-433B-8905-E35305AEA5C8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7C2CB4-CDB7-7389-3356-DD811CA60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C69738-5C0C-7C7A-BC3E-43BCF336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04D1-5618-43BD-993B-F176A8692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59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F4D77B-8E77-5E90-104F-7B9A7610E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7ADD75-D7CB-C1CC-02CA-34DCC12EC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89494B-4CBF-C0A8-C425-6683C6FD04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843EA-301C-433B-8905-E35305AEA5C8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013BB-1ABA-B943-C504-A80DE371C2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C359FA-8375-135C-D003-6C8A759AA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EA04D1-5618-43BD-993B-F176A8692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026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crdownload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台灣女性參政遭遇挑戰：從性羞辱到婚育觀- BBC News 中文">
            <a:extLst>
              <a:ext uri="{FF2B5EF4-FFF2-40B4-BE49-F238E27FC236}">
                <a16:creationId xmlns:a16="http://schemas.microsoft.com/office/drawing/2014/main" id="{92AEEA12-988B-2989-3AB8-D5966F8E0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台灣好行旅遊服務網-好行路線">
            <a:extLst>
              <a:ext uri="{FF2B5EF4-FFF2-40B4-BE49-F238E27FC236}">
                <a16:creationId xmlns:a16="http://schemas.microsoft.com/office/drawing/2014/main" id="{6A6D2960-4423-C3B0-C851-466868846E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69" r="3570"/>
          <a:stretch>
            <a:fillRect/>
          </a:stretch>
        </p:blipFill>
        <p:spPr bwMode="auto">
          <a:xfrm rot="337173">
            <a:off x="5905282" y="447776"/>
            <a:ext cx="2114220" cy="4058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图片 11" descr="标志上写着字&#10;&#10;AI 生成的内容可能不正确。">
            <a:extLst>
              <a:ext uri="{FF2B5EF4-FFF2-40B4-BE49-F238E27FC236}">
                <a16:creationId xmlns:a16="http://schemas.microsoft.com/office/drawing/2014/main" id="{6917CCE8-94B3-255A-0BB1-F2FEA87221B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08918">
            <a:off x="4413462" y="1796943"/>
            <a:ext cx="2724918" cy="110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245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75F19EFD-F390-05AB-F33B-980829F7A1F3}"/>
              </a:ext>
            </a:extLst>
          </p:cNvPr>
          <p:cNvGrpSpPr/>
          <p:nvPr/>
        </p:nvGrpSpPr>
        <p:grpSpPr>
          <a:xfrm>
            <a:off x="1450736" y="1098430"/>
            <a:ext cx="9290527" cy="4661140"/>
            <a:chOff x="1450736" y="1098430"/>
            <a:chExt cx="9290527" cy="4661140"/>
          </a:xfrm>
        </p:grpSpPr>
        <p:pic>
          <p:nvPicPr>
            <p:cNvPr id="5" name="图片 4" descr="图表&#10;&#10;AI 生成的内容可能不正确。">
              <a:extLst>
                <a:ext uri="{FF2B5EF4-FFF2-40B4-BE49-F238E27FC236}">
                  <a16:creationId xmlns:a16="http://schemas.microsoft.com/office/drawing/2014/main" id="{7F5E24BC-1DA2-8A1F-9821-19818AC60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0736" y="1098430"/>
              <a:ext cx="9290527" cy="4661140"/>
            </a:xfrm>
            <a:prstGeom prst="rect">
              <a:avLst/>
            </a:prstGeom>
          </p:spPr>
        </p:pic>
        <p:pic>
          <p:nvPicPr>
            <p:cNvPr id="1026" name="Picture 2" descr="ASQ-MISQ on Technology and Institutions — MIS Quarterly">
              <a:extLst>
                <a:ext uri="{FF2B5EF4-FFF2-40B4-BE49-F238E27FC236}">
                  <a16:creationId xmlns:a16="http://schemas.microsoft.com/office/drawing/2014/main" id="{095A6E77-7502-C32B-036D-E8E92B4298B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297"/>
            <a:stretch>
              <a:fillRect/>
            </a:stretch>
          </p:blipFill>
          <p:spPr bwMode="auto">
            <a:xfrm>
              <a:off x="1450736" y="1098430"/>
              <a:ext cx="2813342" cy="118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50495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Yishu CAI</dc:creator>
  <cp:lastModifiedBy>Yishu CAI</cp:lastModifiedBy>
  <cp:revision>1</cp:revision>
  <dcterms:created xsi:type="dcterms:W3CDTF">2025-06-25T06:39:16Z</dcterms:created>
  <dcterms:modified xsi:type="dcterms:W3CDTF">2025-06-25T14:32:50Z</dcterms:modified>
</cp:coreProperties>
</file>