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3"/>
    <p:restoredTop sz="87755"/>
  </p:normalViewPr>
  <p:slideViewPr>
    <p:cSldViewPr snapToGrid="0" snapToObjects="1">
      <p:cViewPr varScale="1">
        <p:scale>
          <a:sx n="81" d="100"/>
          <a:sy n="81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030BA-048C-1940-BA08-5AB292A878CD}" type="datetimeFigureOut">
              <a:rPr kumimoji="1" lang="zh-CN" altLang="en-US" smtClean="0"/>
              <a:t>2017/6/8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F604-7AAB-6948-8782-BDD58778B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11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1F150-66CB-B64A-9A3C-DD21F7E656C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4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09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PWA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7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window.devicePixelRatio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在高清屏上如果要保持图片高清，比较好的方式是采用两倍图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50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8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57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7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F604-7AAB-6948-8782-BDD58778B0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96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如何开发移动端</a:t>
            </a:r>
            <a:r>
              <a:rPr kumimoji="1" lang="en-US" altLang="zh-CN" dirty="0" smtClean="0"/>
              <a:t>H5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张辉 </a:t>
            </a:r>
            <a:r>
              <a:rPr kumimoji="1" lang="en-US" altLang="zh-CN" cap="none" dirty="0" smtClean="0"/>
              <a:t>zhanghui451@hys-inc.cn</a:t>
            </a:r>
            <a:endParaRPr kumimoji="1"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37" y="170873"/>
            <a:ext cx="438728" cy="4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9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900033"/>
            <a:ext cx="6916633" cy="47378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如何调试手机应用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kumimoji="1" lang="en-US" altLang="zh-CN" sz="1800" cap="none" dirty="0"/>
              <a:t>iOS</a:t>
            </a:r>
            <a:r>
              <a:rPr kumimoji="1" lang="zh-CN" altLang="en-US" sz="1800" cap="none" dirty="0"/>
              <a:t>调试：手机连上数据线，</a:t>
            </a:r>
            <a:r>
              <a:rPr kumimoji="1" lang="en-US" altLang="zh-CN" sz="1800" cap="none" dirty="0"/>
              <a:t>Mac</a:t>
            </a:r>
            <a:r>
              <a:rPr kumimoji="1" lang="zh-CN" altLang="en-US" sz="1800" cap="none" dirty="0"/>
              <a:t>打开</a:t>
            </a:r>
            <a:r>
              <a:rPr kumimoji="1" lang="en-US" altLang="zh-CN" sz="1800" cap="none" dirty="0"/>
              <a:t>Safari</a:t>
            </a:r>
            <a:r>
              <a:rPr kumimoji="1" lang="zh-CN" altLang="en-US" sz="1800" cap="none" dirty="0"/>
              <a:t>，开发菜单中找到对应手机的网页</a:t>
            </a:r>
            <a:r>
              <a:rPr kumimoji="1" lang="zh-CN" altLang="en-US" sz="1800" cap="none" dirty="0" smtClean="0"/>
              <a:t>。</a:t>
            </a:r>
            <a:endParaRPr kumimoji="1" lang="en-US" altLang="zh-CN" sz="1800" cap="none" dirty="0" smtClean="0"/>
          </a:p>
          <a:p>
            <a:r>
              <a:rPr kumimoji="1" lang="zh-CN" altLang="en-US" sz="1800" b="1" cap="none" dirty="0" smtClean="0"/>
              <a:t>如果是</a:t>
            </a:r>
            <a:r>
              <a:rPr kumimoji="1" lang="en-US" altLang="zh-CN" sz="1800" b="1" cap="none" dirty="0" smtClean="0"/>
              <a:t>APP</a:t>
            </a:r>
            <a:r>
              <a:rPr kumimoji="1" lang="zh-CN" altLang="en-US" sz="1800" b="1" cap="none" dirty="0" smtClean="0"/>
              <a:t>内部，请打开</a:t>
            </a:r>
            <a:r>
              <a:rPr kumimoji="1" lang="en-US" altLang="zh-CN" sz="1800" b="1" cap="none" dirty="0" err="1" smtClean="0"/>
              <a:t>Xcode</a:t>
            </a:r>
            <a:r>
              <a:rPr kumimoji="1" lang="zh-CN" altLang="en-US" sz="1800" b="1" cap="none" dirty="0" smtClean="0"/>
              <a:t>进行调试。</a:t>
            </a:r>
            <a:endParaRPr kumimoji="1" lang="en-US" altLang="zh-CN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317535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如何调试手机应用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cap="none" dirty="0" err="1" smtClean="0"/>
              <a:t>weinre</a:t>
            </a:r>
            <a:r>
              <a:rPr kumimoji="1" lang="zh-CN" altLang="en-US" cap="none" dirty="0" smtClean="0"/>
              <a:t>（</a:t>
            </a:r>
            <a:r>
              <a:rPr kumimoji="1" lang="sk-SK" altLang="zh-CN" cap="none" dirty="0"/>
              <a:t> web </a:t>
            </a:r>
            <a:r>
              <a:rPr kumimoji="1" lang="sk-SK" altLang="zh-CN" cap="none" dirty="0" err="1"/>
              <a:t>inspector</a:t>
            </a:r>
            <a:r>
              <a:rPr kumimoji="1" lang="sk-SK" altLang="zh-CN" cap="none" dirty="0"/>
              <a:t> </a:t>
            </a:r>
            <a:r>
              <a:rPr kumimoji="1" lang="sk-SK" altLang="zh-CN" cap="none" dirty="0" err="1" smtClean="0"/>
              <a:t>remote</a:t>
            </a:r>
            <a:r>
              <a:rPr kumimoji="1" lang="zh-CN" altLang="en-US" cap="none" dirty="0" smtClean="0"/>
              <a:t>）：是</a:t>
            </a:r>
            <a:r>
              <a:rPr kumimoji="1" lang="en-US" altLang="zh-CN" cap="none" dirty="0" smtClean="0"/>
              <a:t>Apache</a:t>
            </a:r>
            <a:r>
              <a:rPr kumimoji="1" lang="zh-CN" altLang="en-US" cap="none" dirty="0" smtClean="0"/>
              <a:t>提供的用于调试手机应用的服务。</a:t>
            </a:r>
            <a:endParaRPr kumimoji="1" lang="en-US" altLang="zh-CN" cap="none" dirty="0" smtClean="0"/>
          </a:p>
          <a:p>
            <a:r>
              <a:rPr kumimoji="1" lang="en-US" altLang="zh-CN" cap="none" dirty="0" err="1" smtClean="0"/>
              <a:t>weinre</a:t>
            </a:r>
            <a:r>
              <a:rPr kumimoji="1" lang="zh-CN" altLang="en-US" cap="none" dirty="0" smtClean="0"/>
              <a:t>启动服务，将</a:t>
            </a:r>
            <a:r>
              <a:rPr kumimoji="1" lang="en-US" altLang="zh-CN" cap="none" dirty="0" err="1" smtClean="0"/>
              <a:t>weinre</a:t>
            </a:r>
            <a:r>
              <a:rPr kumimoji="1" lang="zh-CN" altLang="en-US" cap="none" dirty="0" smtClean="0"/>
              <a:t>提供的</a:t>
            </a:r>
            <a:r>
              <a:rPr kumimoji="1" lang="en-US" altLang="zh-CN" cap="none" dirty="0" smtClean="0"/>
              <a:t>JavaScript</a:t>
            </a:r>
            <a:r>
              <a:rPr kumimoji="1" lang="zh-CN" altLang="en-US" cap="none" dirty="0" smtClean="0"/>
              <a:t>地址加入到你的</a:t>
            </a:r>
            <a:r>
              <a:rPr kumimoji="1" lang="en-US" altLang="zh-CN" cap="none" dirty="0" smtClean="0"/>
              <a:t>html</a:t>
            </a:r>
            <a:r>
              <a:rPr kumimoji="1" lang="zh-CN" altLang="en-US" cap="none" dirty="0" smtClean="0"/>
              <a:t>中即可调试手机应用</a:t>
            </a:r>
            <a:endParaRPr kumimoji="1"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09550"/>
            <a:ext cx="7366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0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444718"/>
            <a:ext cx="6916633" cy="36485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如何调试手机应用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Charles</a:t>
            </a:r>
            <a:r>
              <a:rPr kumimoji="1" lang="zh-CN" altLang="en-US" sz="1800" dirty="0"/>
              <a:t>可以帮助我们</a:t>
            </a:r>
            <a:r>
              <a:rPr kumimoji="1" lang="zh-CN" altLang="en-US" sz="1800" dirty="0" smtClean="0"/>
              <a:t>调试网络请求是否正常，</a:t>
            </a:r>
            <a:r>
              <a:rPr kumimoji="1" lang="en-US" altLang="zh-CN" sz="1800" dirty="0" smtClean="0"/>
              <a:t>request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response</a:t>
            </a:r>
            <a:r>
              <a:rPr kumimoji="1" lang="zh-CN" altLang="en-US" sz="1800" dirty="0" smtClean="0"/>
              <a:t>详细内容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同时可以</a:t>
            </a:r>
            <a:r>
              <a:rPr kumimoji="1" lang="en-US" altLang="zh-CN" sz="1800" dirty="0" smtClean="0"/>
              <a:t>rewrite</a:t>
            </a:r>
            <a:r>
              <a:rPr kumimoji="1" lang="zh-CN" altLang="en-US" sz="1800" dirty="0" smtClean="0"/>
              <a:t>本地服务，在手机上直接呈现本地代码。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针对</a:t>
            </a:r>
            <a:r>
              <a:rPr kumimoji="1" lang="en-US" altLang="zh-CN" sz="1800" dirty="0" smtClean="0"/>
              <a:t>request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smtClean="0"/>
              <a:t>response</a:t>
            </a:r>
            <a:r>
              <a:rPr kumimoji="1" lang="zh-CN" altLang="en-US" sz="1800" dirty="0" smtClean="0"/>
              <a:t>的内容作出修改，调试某种场景的逻辑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8613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前端入门到放弃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React</a:t>
            </a:r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黄金搭档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入坑之旅</a:t>
            </a:r>
            <a:endParaRPr kumimoji="1" lang="en-US" altLang="zh-CN" dirty="0" smtClean="0"/>
          </a:p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进阶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如何开发移动端</a:t>
            </a:r>
            <a:r>
              <a:rPr kumimoji="1" lang="en-US" altLang="zh-CN" dirty="0" smtClean="0"/>
              <a:t>H5</a:t>
            </a:r>
          </a:p>
          <a:p>
            <a:r>
              <a:rPr kumimoji="1" lang="zh-CN" altLang="en-US" dirty="0" smtClean="0"/>
              <a:t>模拟项目开发讨论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调试和性能调优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浏览器的世界</a:t>
            </a:r>
            <a:endParaRPr kumimoji="1" lang="zh-CN" altLang="en-US" dirty="0"/>
          </a:p>
        </p:txBody>
      </p:sp>
      <p:sp>
        <p:nvSpPr>
          <p:cNvPr id="4" name="五角星 3"/>
          <p:cNvSpPr/>
          <p:nvPr/>
        </p:nvSpPr>
        <p:spPr>
          <a:xfrm>
            <a:off x="3414557" y="4419132"/>
            <a:ext cx="237909" cy="24553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4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手机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的发展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手机设备的基础知识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如何和手机交互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如何调试手机应用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697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手机应用的发展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：基于原生移动平台（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）开发的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，能得到更多平台特性的支持，且性能更佳。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：</a:t>
            </a:r>
            <a:r>
              <a:rPr lang="en-US" altLang="zh-CN" dirty="0">
                <a:effectLst/>
              </a:rPr>
              <a:t> write-once-run-anywhere </a:t>
            </a:r>
            <a:r>
              <a:rPr lang="zh-CN" altLang="en-US" dirty="0" smtClean="0">
                <a:effectLst/>
              </a:rPr>
              <a:t>，基于</a:t>
            </a:r>
            <a:r>
              <a:rPr lang="en-US" altLang="zh-CN" dirty="0" smtClean="0">
                <a:effectLst/>
              </a:rPr>
              <a:t>HTML5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JavaScript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CSS</a:t>
            </a:r>
            <a:r>
              <a:rPr lang="zh-CN" altLang="en-US" dirty="0" smtClean="0">
                <a:effectLst/>
              </a:rPr>
              <a:t>构建标准的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应用，可跨平台工作于多种设备上。可访问部分设备功能（相机、定位等）</a:t>
            </a:r>
            <a:endParaRPr lang="en-US" altLang="zh-CN" dirty="0" smtClean="0">
              <a:effectLst/>
            </a:endParaRPr>
          </a:p>
          <a:p>
            <a:r>
              <a:rPr kumimoji="1" lang="en-US" altLang="zh-CN" dirty="0" smtClean="0">
                <a:effectLst/>
              </a:rPr>
              <a:t>Hybrid</a:t>
            </a:r>
            <a:r>
              <a:rPr kumimoji="1" lang="zh-CN" altLang="en-US" dirty="0" smtClean="0">
                <a:effectLst/>
              </a:rPr>
              <a:t> </a:t>
            </a:r>
            <a:r>
              <a:rPr kumimoji="1" lang="en-US" altLang="zh-CN" dirty="0" smtClean="0">
                <a:effectLst/>
              </a:rPr>
              <a:t>APP</a:t>
            </a:r>
            <a:r>
              <a:rPr kumimoji="1" lang="zh-CN" altLang="en-US" dirty="0" smtClean="0">
                <a:effectLst/>
              </a:rPr>
              <a:t>：原生应用中嵌入</a:t>
            </a:r>
            <a:r>
              <a:rPr kumimoji="1" lang="en-US" altLang="zh-CN" dirty="0" smtClean="0">
                <a:effectLst/>
              </a:rPr>
              <a:t>HTML5</a:t>
            </a:r>
            <a:r>
              <a:rPr kumimoji="1" lang="zh-CN" altLang="en-US" dirty="0" smtClean="0">
                <a:effectLst/>
              </a:rPr>
              <a:t> </a:t>
            </a:r>
            <a:r>
              <a:rPr kumimoji="1" lang="en-US" altLang="zh-CN" dirty="0" smtClean="0">
                <a:effectLst/>
              </a:rPr>
              <a:t>APP</a:t>
            </a:r>
            <a:r>
              <a:rPr kumimoji="1" lang="zh-CN" altLang="en-US" dirty="0" smtClean="0">
                <a:effectLst/>
              </a:rPr>
              <a:t>。</a:t>
            </a:r>
            <a:endParaRPr kumimoji="1" lang="en-US" altLang="zh-CN" dirty="0" smtClean="0">
              <a:effectLst/>
            </a:endParaRPr>
          </a:p>
          <a:p>
            <a:r>
              <a:rPr kumimoji="1" lang="en-US" altLang="zh-CN" dirty="0" smtClean="0">
                <a:effectLst/>
              </a:rPr>
              <a:t>H5</a:t>
            </a:r>
            <a:r>
              <a:rPr kumimoji="1" lang="en-US" altLang="zh-CN" dirty="0">
                <a:effectLst/>
              </a:rPr>
              <a:t>&amp;</a:t>
            </a:r>
            <a:r>
              <a:rPr kumimoji="1" lang="en-US" altLang="zh-CN" dirty="0" smtClean="0">
                <a:effectLst/>
              </a:rPr>
              <a:t>Native</a:t>
            </a:r>
            <a:r>
              <a:rPr kumimoji="1" lang="zh-CN" altLang="en-US" dirty="0" smtClean="0">
                <a:effectLst/>
              </a:rPr>
              <a:t>：代表作</a:t>
            </a:r>
            <a:r>
              <a:rPr kumimoji="1" lang="en-US" altLang="zh-CN" dirty="0" smtClean="0">
                <a:effectLst/>
              </a:rPr>
              <a:t>React</a:t>
            </a:r>
            <a:r>
              <a:rPr kumimoji="1" lang="zh-CN" altLang="en-US" dirty="0" smtClean="0">
                <a:effectLst/>
              </a:rPr>
              <a:t> </a:t>
            </a:r>
            <a:r>
              <a:rPr kumimoji="1" lang="en-US" altLang="zh-CN" dirty="0" smtClean="0">
                <a:effectLst/>
              </a:rPr>
              <a:t>Native</a:t>
            </a:r>
            <a:r>
              <a:rPr kumimoji="1" lang="zh-CN" altLang="en-US" dirty="0" smtClean="0">
                <a:effectLst/>
              </a:rPr>
              <a:t>、</a:t>
            </a:r>
            <a:r>
              <a:rPr kumimoji="1" lang="en-US" altLang="zh-CN" dirty="0" err="1" smtClean="0">
                <a:effectLst/>
              </a:rPr>
              <a:t>Weex</a:t>
            </a:r>
            <a:r>
              <a:rPr kumimoji="1" lang="zh-CN" altLang="en-US" dirty="0" smtClean="0">
                <a:effectLst/>
              </a:rPr>
              <a:t>，利用</a:t>
            </a:r>
            <a:r>
              <a:rPr kumimoji="1" lang="en-US" altLang="zh-CN" dirty="0" err="1" smtClean="0">
                <a:effectLst/>
              </a:rPr>
              <a:t>Javascript</a:t>
            </a:r>
            <a:r>
              <a:rPr kumimoji="1" lang="zh-CN" altLang="en-US" dirty="0" smtClean="0">
                <a:effectLst/>
              </a:rPr>
              <a:t>和</a:t>
            </a:r>
            <a:r>
              <a:rPr kumimoji="1" lang="en-US" altLang="zh-CN" dirty="0" smtClean="0">
                <a:effectLst/>
              </a:rPr>
              <a:t>CSS</a:t>
            </a:r>
            <a:r>
              <a:rPr kumimoji="1" lang="zh-CN" altLang="en-US" dirty="0" smtClean="0">
                <a:effectLst/>
              </a:rPr>
              <a:t>语法构建可动态更新的</a:t>
            </a:r>
            <a:r>
              <a:rPr kumimoji="1" lang="en-US" altLang="zh-CN" dirty="0" smtClean="0">
                <a:effectLst/>
              </a:rPr>
              <a:t>Native</a:t>
            </a:r>
            <a:r>
              <a:rPr kumimoji="1" lang="zh-CN" altLang="en-US" dirty="0" smtClean="0">
                <a:effectLst/>
              </a:rPr>
              <a:t>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5989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手机基础知识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cap="none" dirty="0" smtClean="0"/>
              <a:t>像素的原理：</a:t>
            </a:r>
            <a:endParaRPr kumimoji="1" lang="en-US" altLang="zh-CN" cap="none" dirty="0" smtClean="0"/>
          </a:p>
          <a:p>
            <a:pPr lvl="1"/>
            <a:r>
              <a:rPr kumimoji="1" lang="zh-CN" altLang="en-US" cap="none" dirty="0" smtClean="0"/>
              <a:t>物理像素：设备中实际的物理像素</a:t>
            </a:r>
            <a:endParaRPr kumimoji="1" lang="en-US" altLang="zh-CN" cap="none" dirty="0" smtClean="0"/>
          </a:p>
          <a:p>
            <a:pPr lvl="1"/>
            <a:r>
              <a:rPr kumimoji="1" lang="zh-CN" altLang="en-US" cap="none" dirty="0" smtClean="0"/>
              <a:t>设备独立像素（</a:t>
            </a:r>
            <a:r>
              <a:rPr kumimoji="1" lang="en-US" altLang="zh-CN" cap="none" dirty="0" smtClean="0"/>
              <a:t>DIP</a:t>
            </a:r>
            <a:r>
              <a:rPr kumimoji="1" lang="zh-CN" altLang="en-US" cap="none" dirty="0" smtClean="0"/>
              <a:t>）：与密度无关的像素，比如</a:t>
            </a:r>
            <a:r>
              <a:rPr kumimoji="1" lang="en-US" altLang="zh-CN" cap="none" dirty="0"/>
              <a:t>CSS</a:t>
            </a:r>
            <a:r>
              <a:rPr kumimoji="1" lang="zh-CN" altLang="en-US" cap="none" dirty="0"/>
              <a:t>像素</a:t>
            </a:r>
            <a:r>
              <a:rPr kumimoji="1" lang="zh-CN" altLang="en-US" cap="none" dirty="0" smtClean="0"/>
              <a:t>，最后会转换成物理像素点</a:t>
            </a:r>
            <a:endParaRPr kumimoji="1" lang="en-US" altLang="zh-CN" cap="none" dirty="0" smtClean="0"/>
          </a:p>
          <a:p>
            <a:pPr lvl="1"/>
            <a:r>
              <a:rPr kumimoji="1" lang="zh-CN" altLang="en-US" cap="none" dirty="0" smtClean="0"/>
              <a:t>屏幕密度：一个设备表面存在的像素数量，每英寸多少像素（</a:t>
            </a:r>
            <a:r>
              <a:rPr kumimoji="1" lang="en-US" altLang="zh-CN" cap="none" dirty="0" smtClean="0"/>
              <a:t>PPI</a:t>
            </a:r>
            <a:r>
              <a:rPr kumimoji="1" lang="zh-CN" altLang="en-US" cap="none" dirty="0" smtClean="0"/>
              <a:t>）</a:t>
            </a:r>
            <a:endParaRPr kumimoji="1" lang="en-US" altLang="zh-CN" cap="none" dirty="0" smtClean="0"/>
          </a:p>
          <a:p>
            <a:pPr lvl="1"/>
            <a:r>
              <a:rPr kumimoji="1" lang="zh-CN" altLang="en-US" cap="none" dirty="0" smtClean="0"/>
              <a:t>设备像素比（</a:t>
            </a:r>
            <a:r>
              <a:rPr kumimoji="1" lang="en-US" altLang="zh-CN" cap="none" dirty="0" smtClean="0"/>
              <a:t>DPR</a:t>
            </a:r>
            <a:r>
              <a:rPr kumimoji="1" lang="zh-CN" altLang="en-US" cap="none" dirty="0" smtClean="0"/>
              <a:t>）：定义了物理像素和设备独立像素的关系，</a:t>
            </a:r>
            <a:r>
              <a:rPr kumimoji="1" lang="zh-CN" altLang="en-US" b="1" cap="none" dirty="0" smtClean="0">
                <a:solidFill>
                  <a:schemeClr val="accent1"/>
                </a:solidFill>
              </a:rPr>
              <a:t>设备像素比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=</a:t>
            </a:r>
            <a:r>
              <a:rPr kumimoji="1" lang="zh-CN" altLang="en-US" b="1" cap="none" dirty="0" smtClean="0">
                <a:solidFill>
                  <a:schemeClr val="accent1"/>
                </a:solidFill>
              </a:rPr>
              <a:t>物理像素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/</a:t>
            </a:r>
            <a:r>
              <a:rPr kumimoji="1" lang="zh-CN" altLang="en-US" b="1" cap="none" dirty="0" smtClean="0">
                <a:solidFill>
                  <a:schemeClr val="accent1"/>
                </a:solidFill>
              </a:rPr>
              <a:t>设备独立像素</a:t>
            </a:r>
            <a:r>
              <a:rPr kumimoji="1" lang="zh-CN" altLang="en-US" cap="none" dirty="0" smtClean="0"/>
              <a:t>。</a:t>
            </a:r>
            <a:r>
              <a:rPr kumimoji="1" lang="en-US" altLang="zh-CN" cap="none" dirty="0"/>
              <a:t> 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window.devicePixelRatio</a:t>
            </a:r>
            <a:r>
              <a:rPr kumimoji="1" lang="zh-CN" altLang="en-US" cap="none" dirty="0" smtClean="0"/>
              <a:t>可以获取到浏览器的</a:t>
            </a:r>
            <a:r>
              <a:rPr kumimoji="1" lang="en-US" altLang="zh-CN" cap="none" dirty="0" smtClean="0"/>
              <a:t>DPR</a:t>
            </a:r>
            <a:r>
              <a:rPr kumimoji="1" lang="zh-CN" altLang="en-US" cap="none" dirty="0" smtClean="0"/>
              <a:t>，也可以使用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-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webkit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-device-pixel-ratio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，</a:t>
            </a:r>
            <a:r>
              <a:rPr kumimoji="1" lang="en-US" altLang="zh-CN" b="1" cap="none" dirty="0">
                <a:solidFill>
                  <a:schemeClr val="accent1"/>
                </a:solidFill>
              </a:rPr>
              <a:t>-</a:t>
            </a:r>
            <a:r>
              <a:rPr kumimoji="1" lang="en-US" altLang="zh-CN" b="1" cap="none" dirty="0" err="1">
                <a:solidFill>
                  <a:schemeClr val="accent1"/>
                </a:solidFill>
              </a:rPr>
              <a:t>webkit</a:t>
            </a:r>
            <a:r>
              <a:rPr kumimoji="1" lang="en-US" altLang="zh-CN" b="1" cap="none" dirty="0">
                <a:solidFill>
                  <a:schemeClr val="accent1"/>
                </a:solidFill>
              </a:rPr>
              <a:t>-min-device-pixel-ratio</a:t>
            </a:r>
            <a:r>
              <a:rPr kumimoji="1" lang="zh-CN" altLang="en-US" b="1" cap="none" dirty="0">
                <a:solidFill>
                  <a:schemeClr val="accent1"/>
                </a:solidFill>
              </a:rPr>
              <a:t>和 </a:t>
            </a:r>
            <a:r>
              <a:rPr kumimoji="1" lang="en-US" altLang="zh-CN" b="1" cap="none" dirty="0">
                <a:solidFill>
                  <a:schemeClr val="accent1"/>
                </a:solidFill>
              </a:rPr>
              <a:t>-</a:t>
            </a:r>
            <a:r>
              <a:rPr kumimoji="1" lang="en-US" altLang="zh-CN" b="1" cap="none" dirty="0" err="1" smtClean="0">
                <a:solidFill>
                  <a:schemeClr val="accent1"/>
                </a:solidFill>
              </a:rPr>
              <a:t>webkit</a:t>
            </a:r>
            <a:r>
              <a:rPr kumimoji="1" lang="en-US" altLang="zh-CN" b="1" cap="none" dirty="0" smtClean="0">
                <a:solidFill>
                  <a:schemeClr val="accent1"/>
                </a:solidFill>
              </a:rPr>
              <a:t>-max-device-pixel-ratio</a:t>
            </a:r>
            <a:r>
              <a:rPr kumimoji="1" lang="zh-CN" altLang="en-US" cap="none" dirty="0" smtClean="0"/>
              <a:t>进行媒体查询</a:t>
            </a:r>
            <a:endParaRPr kumimoji="1"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5534382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0"/>
            <a:ext cx="660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46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手机基础知识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smtClean="0"/>
              <a:t>Viewport</a:t>
            </a:r>
            <a:r>
              <a:rPr kumimoji="1" lang="zh-CN" altLang="en-US" cap="none" dirty="0" smtClean="0"/>
              <a:t>：允许开发者设置</a:t>
            </a:r>
            <a:r>
              <a:rPr kumimoji="1" lang="en-US" altLang="zh-CN" cap="none" dirty="0" smtClean="0"/>
              <a:t>Layout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Viewport</a:t>
            </a:r>
            <a:r>
              <a:rPr kumimoji="1" lang="zh-CN" altLang="en-US" cap="none" dirty="0" smtClean="0"/>
              <a:t>的宽度和缩放等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width</a:t>
            </a:r>
            <a:r>
              <a:rPr kumimoji="1" lang="zh-CN" altLang="en-US" cap="none" dirty="0" smtClean="0"/>
              <a:t>：设置</a:t>
            </a:r>
            <a:r>
              <a:rPr kumimoji="1" lang="en-US" altLang="zh-CN" cap="none" dirty="0" smtClean="0"/>
              <a:t>Layout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Viewport</a:t>
            </a:r>
            <a:r>
              <a:rPr kumimoji="1" lang="zh-CN" altLang="en-US" cap="none" dirty="0" smtClean="0"/>
              <a:t>的宽度，一般设置</a:t>
            </a:r>
            <a:r>
              <a:rPr kumimoji="1" lang="en-US" altLang="zh-CN" cap="none" dirty="0" smtClean="0"/>
              <a:t>device-width</a:t>
            </a:r>
          </a:p>
          <a:p>
            <a:pPr lvl="1"/>
            <a:r>
              <a:rPr kumimoji="1" lang="en-US" altLang="zh-CN" cap="none" dirty="0" smtClean="0"/>
              <a:t>initial-scale</a:t>
            </a:r>
            <a:r>
              <a:rPr kumimoji="1" lang="zh-CN" altLang="en-US" cap="none" dirty="0" smtClean="0"/>
              <a:t>：设置初始的缩放比例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minimum-scale</a:t>
            </a:r>
            <a:r>
              <a:rPr kumimoji="1" lang="zh-CN" altLang="en-US" cap="none" dirty="0" smtClean="0"/>
              <a:t>：设置最小缩放级别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maximum-scale</a:t>
            </a:r>
            <a:r>
              <a:rPr kumimoji="1" lang="zh-CN" altLang="en-US" cap="none" dirty="0" smtClean="0"/>
              <a:t>：设置最大缩放级别</a:t>
            </a:r>
            <a:endParaRPr kumimoji="1" lang="en-US" altLang="zh-CN" cap="none" dirty="0" smtClean="0"/>
          </a:p>
          <a:p>
            <a:pPr lvl="1"/>
            <a:r>
              <a:rPr kumimoji="1" lang="en-US" altLang="zh-CN" cap="none" dirty="0" smtClean="0"/>
              <a:t>height</a:t>
            </a:r>
            <a:r>
              <a:rPr kumimoji="1" lang="zh-CN" altLang="en-US" cap="none" dirty="0" smtClean="0"/>
              <a:t>：设置</a:t>
            </a:r>
            <a:r>
              <a:rPr kumimoji="1" lang="en-US" altLang="zh-CN" cap="none" dirty="0" smtClean="0"/>
              <a:t>Layout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Viewport</a:t>
            </a:r>
            <a:r>
              <a:rPr kumimoji="1" lang="zh-CN" altLang="en-US" cap="none" dirty="0" smtClean="0"/>
              <a:t>的高度，一般设置</a:t>
            </a:r>
            <a:r>
              <a:rPr kumimoji="1" lang="en-US" altLang="zh-CN" cap="none" dirty="0" smtClean="0"/>
              <a:t>device-height</a:t>
            </a:r>
          </a:p>
          <a:p>
            <a:pPr lvl="1"/>
            <a:r>
              <a:rPr kumimoji="1" lang="en-US" altLang="zh-CN" cap="none" dirty="0" smtClean="0"/>
              <a:t>user-scalable</a:t>
            </a:r>
            <a:r>
              <a:rPr kumimoji="1" lang="zh-CN" altLang="en-US" cap="none" dirty="0" smtClean="0"/>
              <a:t>：是否阻止用户缩放</a:t>
            </a:r>
            <a:endParaRPr kumimoji="1"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687043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如何和手机设备交互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cap="none" dirty="0" smtClean="0"/>
              <a:t>HTML5</a:t>
            </a:r>
            <a:r>
              <a:rPr kumimoji="1" lang="zh-CN" altLang="en-US" cap="none" dirty="0" smtClean="0"/>
              <a:t>提供一些</a:t>
            </a:r>
            <a:r>
              <a:rPr kumimoji="1" lang="en-US" altLang="zh-CN" cap="none" dirty="0" smtClean="0"/>
              <a:t>API</a:t>
            </a:r>
            <a:r>
              <a:rPr kumimoji="1" lang="zh-CN" altLang="en-US" cap="none" dirty="0" smtClean="0"/>
              <a:t>可以完成</a:t>
            </a:r>
            <a:r>
              <a:rPr kumimoji="1" lang="en-US" altLang="zh-CN" cap="none" dirty="0" smtClean="0"/>
              <a:t>Camera</a:t>
            </a:r>
            <a:r>
              <a:rPr kumimoji="1" lang="zh-CN" altLang="en-US" cap="none" dirty="0" smtClean="0"/>
              <a:t>、</a:t>
            </a:r>
            <a:r>
              <a:rPr kumimoji="1" lang="en-US" altLang="zh-CN" cap="none" dirty="0" smtClean="0"/>
              <a:t>Geolocation</a:t>
            </a:r>
            <a:r>
              <a:rPr kumimoji="1" lang="zh-CN" altLang="en-US" cap="none" dirty="0" smtClean="0"/>
              <a:t>、</a:t>
            </a:r>
            <a:r>
              <a:rPr kumimoji="1" lang="en-US" altLang="zh-CN" cap="none" dirty="0" smtClean="0"/>
              <a:t>Orientation</a:t>
            </a:r>
            <a:r>
              <a:rPr kumimoji="1" lang="zh-CN" altLang="en-US" cap="none" dirty="0" smtClean="0"/>
              <a:t>等</a:t>
            </a:r>
            <a:endParaRPr kumimoji="1" lang="en-US" altLang="zh-CN" cap="none" dirty="0" smtClean="0"/>
          </a:p>
          <a:p>
            <a:r>
              <a:rPr kumimoji="1" lang="zh-CN" altLang="en-US" cap="none" dirty="0"/>
              <a:t>特定</a:t>
            </a:r>
            <a:r>
              <a:rPr kumimoji="1" lang="en-US" altLang="zh-CN" cap="none" dirty="0" smtClean="0"/>
              <a:t>APP</a:t>
            </a:r>
            <a:r>
              <a:rPr kumimoji="1" lang="zh-CN" altLang="en-US" cap="none" dirty="0" smtClean="0"/>
              <a:t>（</a:t>
            </a:r>
            <a:r>
              <a:rPr kumimoji="1" lang="en-US" altLang="zh-CN" cap="none" dirty="0" smtClean="0"/>
              <a:t>Android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&amp;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IOS</a:t>
            </a:r>
            <a:r>
              <a:rPr kumimoji="1" lang="zh-CN" altLang="en-US" cap="none" dirty="0" smtClean="0"/>
              <a:t>）通过注入</a:t>
            </a:r>
            <a:r>
              <a:rPr kumimoji="1" lang="en-US" altLang="zh-CN" cap="none" dirty="0" smtClean="0"/>
              <a:t>JavaScript</a:t>
            </a:r>
            <a:r>
              <a:rPr kumimoji="1" lang="zh-CN" altLang="en-US" cap="none" dirty="0" smtClean="0"/>
              <a:t>对象方式或者拦截</a:t>
            </a:r>
            <a:r>
              <a:rPr kumimoji="1" lang="en-US" altLang="zh-CN" cap="none" dirty="0" err="1" smtClean="0"/>
              <a:t>Webview</a:t>
            </a:r>
            <a:r>
              <a:rPr kumimoji="1" lang="zh-CN" altLang="en-US" cap="none" dirty="0" smtClean="0"/>
              <a:t>的</a:t>
            </a:r>
            <a:r>
              <a:rPr kumimoji="1" lang="en-US" altLang="zh-CN" cap="none" dirty="0" smtClean="0"/>
              <a:t>Schema</a:t>
            </a:r>
            <a:r>
              <a:rPr kumimoji="1" lang="zh-CN" altLang="en-US" cap="none" dirty="0" smtClean="0"/>
              <a:t>方式和</a:t>
            </a:r>
            <a:r>
              <a:rPr kumimoji="1" lang="en-US" altLang="zh-CN" cap="none" dirty="0" smtClean="0"/>
              <a:t>HTML5</a:t>
            </a:r>
            <a:r>
              <a:rPr kumimoji="1" lang="zh-CN" altLang="en-US" cap="none" dirty="0" smtClean="0"/>
              <a:t>应用进行交互。</a:t>
            </a:r>
            <a:endParaRPr kumimoji="1" lang="en-US" altLang="zh-CN" cap="none" dirty="0" smtClean="0"/>
          </a:p>
          <a:p>
            <a:r>
              <a:rPr kumimoji="1" lang="en-US" altLang="zh-CN" cap="none" dirty="0" smtClean="0"/>
              <a:t>Cordova</a:t>
            </a:r>
            <a:r>
              <a:rPr kumimoji="1" lang="zh-CN" altLang="en-US" cap="none" dirty="0" smtClean="0"/>
              <a:t>是一套完整的交互支持协议，</a:t>
            </a:r>
            <a:r>
              <a:rPr kumimoji="1" lang="en-US" altLang="zh-CN" cap="none" dirty="0" smtClean="0"/>
              <a:t>APP</a:t>
            </a:r>
            <a:r>
              <a:rPr kumimoji="1" lang="zh-CN" altLang="en-US" cap="none" dirty="0" smtClean="0"/>
              <a:t>提供交互的</a:t>
            </a:r>
            <a:r>
              <a:rPr kumimoji="1" lang="en-US" altLang="zh-CN" cap="none" dirty="0" smtClean="0"/>
              <a:t>Plugin</a:t>
            </a:r>
            <a:r>
              <a:rPr kumimoji="1" lang="zh-CN" altLang="en-US" cap="none" dirty="0" smtClean="0"/>
              <a:t>给</a:t>
            </a:r>
            <a:r>
              <a:rPr kumimoji="1" lang="en-US" altLang="zh-CN" cap="none" dirty="0" smtClean="0"/>
              <a:t>HTML5</a:t>
            </a:r>
            <a:r>
              <a:rPr kumimoji="1" lang="zh-CN" altLang="en-US" cap="none" dirty="0" smtClean="0"/>
              <a:t>应用所使用。</a:t>
            </a:r>
            <a:endParaRPr kumimoji="1" lang="en-US" altLang="zh-CN" cap="none" dirty="0" smtClean="0"/>
          </a:p>
          <a:p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2067424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02" y="2774425"/>
            <a:ext cx="3331284" cy="3039797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01" y="256674"/>
            <a:ext cx="2734085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599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/>
              <a:t>如何调试手机应用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2774425"/>
            <a:ext cx="6132446" cy="3288445"/>
          </a:xfrm>
        </p:spPr>
        <p:txBody>
          <a:bodyPr>
            <a:normAutofit/>
          </a:bodyPr>
          <a:lstStyle/>
          <a:p>
            <a:r>
              <a:rPr kumimoji="1" lang="en-US" altLang="zh-CN" cap="none" dirty="0"/>
              <a:t>Android</a:t>
            </a:r>
            <a:r>
              <a:rPr kumimoji="1" lang="zh-CN" altLang="en-US" cap="none" dirty="0"/>
              <a:t>调试：</a:t>
            </a:r>
            <a:r>
              <a:rPr kumimoji="1" lang="en-US" altLang="zh-CN" cap="none" dirty="0"/>
              <a:t>Android4.4</a:t>
            </a:r>
            <a:r>
              <a:rPr kumimoji="1" lang="zh-CN" altLang="en-US" cap="none" dirty="0"/>
              <a:t>以上系统可以调试</a:t>
            </a:r>
            <a:r>
              <a:rPr kumimoji="1" lang="en-US" altLang="zh-CN" cap="none" dirty="0"/>
              <a:t>App</a:t>
            </a:r>
            <a:r>
              <a:rPr kumimoji="1" lang="zh-CN" altLang="en-US" cap="none" dirty="0"/>
              <a:t> </a:t>
            </a:r>
            <a:r>
              <a:rPr kumimoji="1" lang="en-US" altLang="zh-CN" cap="none" dirty="0" err="1"/>
              <a:t>WebView</a:t>
            </a:r>
            <a:r>
              <a:rPr kumimoji="1" lang="zh-CN" altLang="en-US" cap="none" dirty="0"/>
              <a:t>，在</a:t>
            </a:r>
            <a:r>
              <a:rPr kumimoji="1" lang="en-US" altLang="zh-CN" cap="none" dirty="0"/>
              <a:t>Chrome</a:t>
            </a:r>
            <a:r>
              <a:rPr kumimoji="1" lang="zh-CN" altLang="en-US" cap="none" dirty="0"/>
              <a:t>浏览器输入</a:t>
            </a:r>
            <a:r>
              <a:rPr kumimoji="1" lang="en-US" altLang="zh-CN" b="1" cap="none" dirty="0">
                <a:solidFill>
                  <a:schemeClr val="accent1"/>
                </a:solidFill>
              </a:rPr>
              <a:t>chrome://inspect</a:t>
            </a:r>
          </a:p>
        </p:txBody>
      </p:sp>
    </p:spTree>
    <p:extLst>
      <p:ext uri="{BB962C8B-B14F-4D97-AF65-F5344CB8AC3E}">
        <p14:creationId xmlns:p14="http://schemas.microsoft.com/office/powerpoint/2010/main" val="152033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7449</TotalTime>
  <Words>475</Words>
  <Application>Microsoft Macintosh PowerPoint</Application>
  <PresentationFormat>宽屏</PresentationFormat>
  <Paragraphs>63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DengXian</vt:lpstr>
      <vt:lpstr>宋体</vt:lpstr>
      <vt:lpstr>网状</vt:lpstr>
      <vt:lpstr>如何开发移动端H5</vt:lpstr>
      <vt:lpstr>课程安排</vt:lpstr>
      <vt:lpstr>Agenda</vt:lpstr>
      <vt:lpstr>手机应用的发展</vt:lpstr>
      <vt:lpstr>手机基础知识</vt:lpstr>
      <vt:lpstr>PowerPoint 演示文稿</vt:lpstr>
      <vt:lpstr>手机基础知识</vt:lpstr>
      <vt:lpstr>如何和手机设备交互</vt:lpstr>
      <vt:lpstr>如何调试手机应用</vt:lpstr>
      <vt:lpstr>如何调试手机应用</vt:lpstr>
      <vt:lpstr>如何调试手机应用</vt:lpstr>
      <vt:lpstr>如何调试手机应用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张辉</dc:creator>
  <cp:lastModifiedBy>张辉</cp:lastModifiedBy>
  <cp:revision>751</cp:revision>
  <dcterms:created xsi:type="dcterms:W3CDTF">2017-04-19T06:36:42Z</dcterms:created>
  <dcterms:modified xsi:type="dcterms:W3CDTF">2017-06-08T07:10:37Z</dcterms:modified>
</cp:coreProperties>
</file>