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7"/>
    <p:restoredTop sz="87755"/>
  </p:normalViewPr>
  <p:slideViewPr>
    <p:cSldViewPr snapToGrid="0" snapToObjects="1">
      <p:cViewPr varScale="1">
        <p:scale>
          <a:sx n="88" d="100"/>
          <a:sy n="8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A046B-EC85-E247-B2F4-8EFAD55108F9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8873568E-DD6B-2546-8249-6B87AD4A4556}">
      <dgm:prSet phldrT="[文本]"/>
      <dgm:spPr/>
      <dgm:t>
        <a:bodyPr/>
        <a:lstStyle/>
        <a:p>
          <a:r>
            <a:rPr lang="en-US" altLang="zh-CN" dirty="0" smtClean="0"/>
            <a:t>Bytes</a:t>
          </a:r>
          <a:endParaRPr lang="zh-CN" altLang="en-US" dirty="0"/>
        </a:p>
      </dgm:t>
    </dgm:pt>
    <dgm:pt modelId="{7B2A0A9B-814D-414B-AE93-1C864E5E45B2}" type="parTrans" cxnId="{E92EB66A-867A-414A-A23E-DB402E060C16}">
      <dgm:prSet/>
      <dgm:spPr/>
      <dgm:t>
        <a:bodyPr/>
        <a:lstStyle/>
        <a:p>
          <a:endParaRPr lang="zh-CN" altLang="en-US"/>
        </a:p>
      </dgm:t>
    </dgm:pt>
    <dgm:pt modelId="{80D33AC8-E7BA-9044-BD85-93525563B5E0}" type="sibTrans" cxnId="{E92EB66A-867A-414A-A23E-DB402E060C16}">
      <dgm:prSet/>
      <dgm:spPr/>
      <dgm:t>
        <a:bodyPr/>
        <a:lstStyle/>
        <a:p>
          <a:endParaRPr lang="zh-CN" altLang="en-US"/>
        </a:p>
      </dgm:t>
    </dgm:pt>
    <dgm:pt modelId="{A3AFF43D-D387-F04D-81C0-161CF16BC7FB}">
      <dgm:prSet phldrT="[文本]"/>
      <dgm:spPr/>
      <dgm:t>
        <a:bodyPr/>
        <a:lstStyle/>
        <a:p>
          <a:r>
            <a:rPr lang="en-US" altLang="zh-CN" dirty="0" smtClean="0"/>
            <a:t>Characters</a:t>
          </a:r>
          <a:endParaRPr lang="zh-CN" altLang="en-US" dirty="0"/>
        </a:p>
      </dgm:t>
    </dgm:pt>
    <dgm:pt modelId="{084618A7-6F4A-9945-A83A-5D8A33818A09}" type="parTrans" cxnId="{397231AF-5B9B-C443-88D2-050AD6442076}">
      <dgm:prSet/>
      <dgm:spPr/>
      <dgm:t>
        <a:bodyPr/>
        <a:lstStyle/>
        <a:p>
          <a:endParaRPr lang="zh-CN" altLang="en-US"/>
        </a:p>
      </dgm:t>
    </dgm:pt>
    <dgm:pt modelId="{01CB60BA-607A-C14F-A3FF-EC4F6C493074}" type="sibTrans" cxnId="{397231AF-5B9B-C443-88D2-050AD6442076}">
      <dgm:prSet/>
      <dgm:spPr/>
      <dgm:t>
        <a:bodyPr/>
        <a:lstStyle/>
        <a:p>
          <a:endParaRPr lang="zh-CN" altLang="en-US"/>
        </a:p>
      </dgm:t>
    </dgm:pt>
    <dgm:pt modelId="{243A5272-9655-DF40-9B69-6ED1534926E5}">
      <dgm:prSet phldrT="[文本]"/>
      <dgm:spPr/>
      <dgm:t>
        <a:bodyPr/>
        <a:lstStyle/>
        <a:p>
          <a:r>
            <a:rPr lang="en-US" altLang="zh-CN" dirty="0" smtClean="0"/>
            <a:t>Tokens</a:t>
          </a:r>
          <a:endParaRPr lang="zh-CN" altLang="en-US" dirty="0"/>
        </a:p>
      </dgm:t>
    </dgm:pt>
    <dgm:pt modelId="{C25378E9-285A-104E-8979-AB0BB594BD99}" type="parTrans" cxnId="{EC40CE46-3D82-D44A-B152-59D9398A9ABA}">
      <dgm:prSet/>
      <dgm:spPr/>
      <dgm:t>
        <a:bodyPr/>
        <a:lstStyle/>
        <a:p>
          <a:endParaRPr lang="zh-CN" altLang="en-US"/>
        </a:p>
      </dgm:t>
    </dgm:pt>
    <dgm:pt modelId="{97985E24-03CC-E543-A662-E8A65B0BEE18}" type="sibTrans" cxnId="{EC40CE46-3D82-D44A-B152-59D9398A9ABA}">
      <dgm:prSet/>
      <dgm:spPr/>
      <dgm:t>
        <a:bodyPr/>
        <a:lstStyle/>
        <a:p>
          <a:endParaRPr lang="zh-CN" altLang="en-US"/>
        </a:p>
      </dgm:t>
    </dgm:pt>
    <dgm:pt modelId="{8EE59AB6-34C8-9648-A35C-7484B993DB13}">
      <dgm:prSet/>
      <dgm:spPr/>
      <dgm:t>
        <a:bodyPr/>
        <a:lstStyle/>
        <a:p>
          <a:r>
            <a:rPr lang="en-US" altLang="zh-CN" dirty="0" smtClean="0"/>
            <a:t>Nodes</a:t>
          </a:r>
          <a:endParaRPr lang="zh-CN" altLang="en-US" dirty="0"/>
        </a:p>
      </dgm:t>
    </dgm:pt>
    <dgm:pt modelId="{B0BB7B96-0063-784C-9A44-DAA9AD912C16}" type="parTrans" cxnId="{C8C3DF0A-3C45-104F-B386-20160026EBC0}">
      <dgm:prSet/>
      <dgm:spPr/>
      <dgm:t>
        <a:bodyPr/>
        <a:lstStyle/>
        <a:p>
          <a:endParaRPr lang="zh-CN" altLang="en-US"/>
        </a:p>
      </dgm:t>
    </dgm:pt>
    <dgm:pt modelId="{0F174792-1DE4-7C4F-8E44-BB3392DFA6AA}" type="sibTrans" cxnId="{C8C3DF0A-3C45-104F-B386-20160026EBC0}">
      <dgm:prSet/>
      <dgm:spPr/>
      <dgm:t>
        <a:bodyPr/>
        <a:lstStyle/>
        <a:p>
          <a:endParaRPr lang="zh-CN" altLang="en-US"/>
        </a:p>
      </dgm:t>
    </dgm:pt>
    <dgm:pt modelId="{D729BBBA-6D1A-E747-950E-BF8C4C85D4AA}">
      <dgm:prSet/>
      <dgm:spPr/>
      <dgm:t>
        <a:bodyPr/>
        <a:lstStyle/>
        <a:p>
          <a:r>
            <a:rPr lang="en-US" altLang="zh-CN" dirty="0" smtClean="0"/>
            <a:t>DOM</a:t>
          </a:r>
          <a:endParaRPr lang="zh-CN" altLang="en-US" dirty="0"/>
        </a:p>
      </dgm:t>
    </dgm:pt>
    <dgm:pt modelId="{6FD37187-52F8-6645-B13C-BB2D2D9449E4}" type="parTrans" cxnId="{BD463812-28C5-6C44-B560-B5F87C79F57B}">
      <dgm:prSet/>
      <dgm:spPr/>
      <dgm:t>
        <a:bodyPr/>
        <a:lstStyle/>
        <a:p>
          <a:endParaRPr lang="zh-CN" altLang="en-US"/>
        </a:p>
      </dgm:t>
    </dgm:pt>
    <dgm:pt modelId="{D86D4985-4A4C-CD47-8125-9A920C13751B}" type="sibTrans" cxnId="{BD463812-28C5-6C44-B560-B5F87C79F57B}">
      <dgm:prSet/>
      <dgm:spPr/>
      <dgm:t>
        <a:bodyPr/>
        <a:lstStyle/>
        <a:p>
          <a:endParaRPr lang="zh-CN" altLang="en-US"/>
        </a:p>
      </dgm:t>
    </dgm:pt>
    <dgm:pt modelId="{66FA4D31-F46A-B64C-8544-2C240392C372}" type="pres">
      <dgm:prSet presAssocID="{213A046B-EC85-E247-B2F4-8EFAD55108F9}" presName="Name0" presStyleCnt="0">
        <dgm:presLayoutVars>
          <dgm:dir/>
          <dgm:animLvl val="lvl"/>
          <dgm:resizeHandles val="exact"/>
        </dgm:presLayoutVars>
      </dgm:prSet>
      <dgm:spPr/>
    </dgm:pt>
    <dgm:pt modelId="{5DA181E7-6287-F94A-A2A0-D506C43E7D5F}" type="pres">
      <dgm:prSet presAssocID="{8873568E-DD6B-2546-8249-6B87AD4A455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62610-EBA9-0E4E-A01A-6AD7DC17AACF}" type="pres">
      <dgm:prSet presAssocID="{80D33AC8-E7BA-9044-BD85-93525563B5E0}" presName="parTxOnlySpace" presStyleCnt="0"/>
      <dgm:spPr/>
    </dgm:pt>
    <dgm:pt modelId="{CA751635-9DD1-B64D-B9EE-14AEE3CCA904}" type="pres">
      <dgm:prSet presAssocID="{A3AFF43D-D387-F04D-81C0-161CF16BC7F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A71931-C648-974D-8286-30A5C2613CDC}" type="pres">
      <dgm:prSet presAssocID="{01CB60BA-607A-C14F-A3FF-EC4F6C493074}" presName="parTxOnlySpace" presStyleCnt="0"/>
      <dgm:spPr/>
    </dgm:pt>
    <dgm:pt modelId="{0B169E25-535A-A841-906B-F8630BFA2E25}" type="pres">
      <dgm:prSet presAssocID="{243A5272-9655-DF40-9B69-6ED1534926E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3D49-A9D1-E04D-BA81-B588A793978F}" type="pres">
      <dgm:prSet presAssocID="{97985E24-03CC-E543-A662-E8A65B0BEE18}" presName="parTxOnlySpace" presStyleCnt="0"/>
      <dgm:spPr/>
    </dgm:pt>
    <dgm:pt modelId="{BF591C0B-5975-4F4F-9033-560FD1C274F5}" type="pres">
      <dgm:prSet presAssocID="{8EE59AB6-34C8-9648-A35C-7484B993DB1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42BB0-B164-4A4F-BBFC-56B66E012D0B}" type="pres">
      <dgm:prSet presAssocID="{0F174792-1DE4-7C4F-8E44-BB3392DFA6AA}" presName="parTxOnlySpace" presStyleCnt="0"/>
      <dgm:spPr/>
    </dgm:pt>
    <dgm:pt modelId="{29390145-55E8-1543-960E-6C0D8A11F08A}" type="pres">
      <dgm:prSet presAssocID="{D729BBBA-6D1A-E747-950E-BF8C4C85D4A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F67414-8515-7C44-8C75-1686088C58E6}" type="presOf" srcId="{8EE59AB6-34C8-9648-A35C-7484B993DB13}" destId="{BF591C0B-5975-4F4F-9033-560FD1C274F5}" srcOrd="0" destOrd="0" presId="urn:microsoft.com/office/officeart/2005/8/layout/chevron1"/>
    <dgm:cxn modelId="{EC40CE46-3D82-D44A-B152-59D9398A9ABA}" srcId="{213A046B-EC85-E247-B2F4-8EFAD55108F9}" destId="{243A5272-9655-DF40-9B69-6ED1534926E5}" srcOrd="2" destOrd="0" parTransId="{C25378E9-285A-104E-8979-AB0BB594BD99}" sibTransId="{97985E24-03CC-E543-A662-E8A65B0BEE18}"/>
    <dgm:cxn modelId="{BD463812-28C5-6C44-B560-B5F87C79F57B}" srcId="{213A046B-EC85-E247-B2F4-8EFAD55108F9}" destId="{D729BBBA-6D1A-E747-950E-BF8C4C85D4AA}" srcOrd="4" destOrd="0" parTransId="{6FD37187-52F8-6645-B13C-BB2D2D9449E4}" sibTransId="{D86D4985-4A4C-CD47-8125-9A920C13751B}"/>
    <dgm:cxn modelId="{6F5A6617-B27D-264A-9D03-A8B03A6E4ADD}" type="presOf" srcId="{D729BBBA-6D1A-E747-950E-BF8C4C85D4AA}" destId="{29390145-55E8-1543-960E-6C0D8A11F08A}" srcOrd="0" destOrd="0" presId="urn:microsoft.com/office/officeart/2005/8/layout/chevron1"/>
    <dgm:cxn modelId="{6E50CBD8-1F01-EE47-B8D8-1AA017BBC1BB}" type="presOf" srcId="{8873568E-DD6B-2546-8249-6B87AD4A4556}" destId="{5DA181E7-6287-F94A-A2A0-D506C43E7D5F}" srcOrd="0" destOrd="0" presId="urn:microsoft.com/office/officeart/2005/8/layout/chevron1"/>
    <dgm:cxn modelId="{828A216D-4115-6E4B-9F68-35B5AE13C468}" type="presOf" srcId="{243A5272-9655-DF40-9B69-6ED1534926E5}" destId="{0B169E25-535A-A841-906B-F8630BFA2E25}" srcOrd="0" destOrd="0" presId="urn:microsoft.com/office/officeart/2005/8/layout/chevron1"/>
    <dgm:cxn modelId="{397231AF-5B9B-C443-88D2-050AD6442076}" srcId="{213A046B-EC85-E247-B2F4-8EFAD55108F9}" destId="{A3AFF43D-D387-F04D-81C0-161CF16BC7FB}" srcOrd="1" destOrd="0" parTransId="{084618A7-6F4A-9945-A83A-5D8A33818A09}" sibTransId="{01CB60BA-607A-C14F-A3FF-EC4F6C493074}"/>
    <dgm:cxn modelId="{C8C3DF0A-3C45-104F-B386-20160026EBC0}" srcId="{213A046B-EC85-E247-B2F4-8EFAD55108F9}" destId="{8EE59AB6-34C8-9648-A35C-7484B993DB13}" srcOrd="3" destOrd="0" parTransId="{B0BB7B96-0063-784C-9A44-DAA9AD912C16}" sibTransId="{0F174792-1DE4-7C4F-8E44-BB3392DFA6AA}"/>
    <dgm:cxn modelId="{6F0A7D65-B92A-764B-824C-8E9E5BFDB331}" type="presOf" srcId="{A3AFF43D-D387-F04D-81C0-161CF16BC7FB}" destId="{CA751635-9DD1-B64D-B9EE-14AEE3CCA904}" srcOrd="0" destOrd="0" presId="urn:microsoft.com/office/officeart/2005/8/layout/chevron1"/>
    <dgm:cxn modelId="{E92EB66A-867A-414A-A23E-DB402E060C16}" srcId="{213A046B-EC85-E247-B2F4-8EFAD55108F9}" destId="{8873568E-DD6B-2546-8249-6B87AD4A4556}" srcOrd="0" destOrd="0" parTransId="{7B2A0A9B-814D-414B-AE93-1C864E5E45B2}" sibTransId="{80D33AC8-E7BA-9044-BD85-93525563B5E0}"/>
    <dgm:cxn modelId="{93B00405-051C-E44D-A818-22AC2DAF9C52}" type="presOf" srcId="{213A046B-EC85-E247-B2F4-8EFAD55108F9}" destId="{66FA4D31-F46A-B64C-8544-2C240392C372}" srcOrd="0" destOrd="0" presId="urn:microsoft.com/office/officeart/2005/8/layout/chevron1"/>
    <dgm:cxn modelId="{0E477430-5F84-C941-BFEC-A027C974F65C}" type="presParOf" srcId="{66FA4D31-F46A-B64C-8544-2C240392C372}" destId="{5DA181E7-6287-F94A-A2A0-D506C43E7D5F}" srcOrd="0" destOrd="0" presId="urn:microsoft.com/office/officeart/2005/8/layout/chevron1"/>
    <dgm:cxn modelId="{55901C6D-44FB-324F-8F02-B592FD9EF368}" type="presParOf" srcId="{66FA4D31-F46A-B64C-8544-2C240392C372}" destId="{0AF62610-EBA9-0E4E-A01A-6AD7DC17AACF}" srcOrd="1" destOrd="0" presId="urn:microsoft.com/office/officeart/2005/8/layout/chevron1"/>
    <dgm:cxn modelId="{444C7F1B-4B8F-384C-8BAC-0564577664CE}" type="presParOf" srcId="{66FA4D31-F46A-B64C-8544-2C240392C372}" destId="{CA751635-9DD1-B64D-B9EE-14AEE3CCA904}" srcOrd="2" destOrd="0" presId="urn:microsoft.com/office/officeart/2005/8/layout/chevron1"/>
    <dgm:cxn modelId="{B42A5529-1CC2-204B-91A8-03A281DC4473}" type="presParOf" srcId="{66FA4D31-F46A-B64C-8544-2C240392C372}" destId="{08A71931-C648-974D-8286-30A5C2613CDC}" srcOrd="3" destOrd="0" presId="urn:microsoft.com/office/officeart/2005/8/layout/chevron1"/>
    <dgm:cxn modelId="{C11850F5-BADC-8444-941C-5E36AE0E4A00}" type="presParOf" srcId="{66FA4D31-F46A-B64C-8544-2C240392C372}" destId="{0B169E25-535A-A841-906B-F8630BFA2E25}" srcOrd="4" destOrd="0" presId="urn:microsoft.com/office/officeart/2005/8/layout/chevron1"/>
    <dgm:cxn modelId="{FA93B070-40E9-4B43-B686-82BEDC28EC46}" type="presParOf" srcId="{66FA4D31-F46A-B64C-8544-2C240392C372}" destId="{D0373D49-A9D1-E04D-BA81-B588A793978F}" srcOrd="5" destOrd="0" presId="urn:microsoft.com/office/officeart/2005/8/layout/chevron1"/>
    <dgm:cxn modelId="{5535CEA9-7592-E142-B2C9-6B8255624EB4}" type="presParOf" srcId="{66FA4D31-F46A-B64C-8544-2C240392C372}" destId="{BF591C0B-5975-4F4F-9033-560FD1C274F5}" srcOrd="6" destOrd="0" presId="urn:microsoft.com/office/officeart/2005/8/layout/chevron1"/>
    <dgm:cxn modelId="{E641A4F6-0D41-2847-B0D7-DBE171D2F248}" type="presParOf" srcId="{66FA4D31-F46A-B64C-8544-2C240392C372}" destId="{E8442BB0-B164-4A4F-BBFC-56B66E012D0B}" srcOrd="7" destOrd="0" presId="urn:microsoft.com/office/officeart/2005/8/layout/chevron1"/>
    <dgm:cxn modelId="{AF2F753B-16F3-344E-98AE-0D326215D4B4}" type="presParOf" srcId="{66FA4D31-F46A-B64C-8544-2C240392C372}" destId="{29390145-55E8-1543-960E-6C0D8A11F08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A046B-EC85-E247-B2F4-8EFAD55108F9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8873568E-DD6B-2546-8249-6B87AD4A4556}">
      <dgm:prSet phldrT="[文本]"/>
      <dgm:spPr/>
      <dgm:t>
        <a:bodyPr/>
        <a:lstStyle/>
        <a:p>
          <a:r>
            <a:rPr lang="en-US" altLang="zh-CN" dirty="0" smtClean="0"/>
            <a:t>Bytes</a:t>
          </a:r>
          <a:endParaRPr lang="zh-CN" altLang="en-US" dirty="0"/>
        </a:p>
      </dgm:t>
    </dgm:pt>
    <dgm:pt modelId="{7B2A0A9B-814D-414B-AE93-1C864E5E45B2}" type="parTrans" cxnId="{E92EB66A-867A-414A-A23E-DB402E060C16}">
      <dgm:prSet/>
      <dgm:spPr/>
      <dgm:t>
        <a:bodyPr/>
        <a:lstStyle/>
        <a:p>
          <a:endParaRPr lang="zh-CN" altLang="en-US"/>
        </a:p>
      </dgm:t>
    </dgm:pt>
    <dgm:pt modelId="{80D33AC8-E7BA-9044-BD85-93525563B5E0}" type="sibTrans" cxnId="{E92EB66A-867A-414A-A23E-DB402E060C16}">
      <dgm:prSet/>
      <dgm:spPr/>
      <dgm:t>
        <a:bodyPr/>
        <a:lstStyle/>
        <a:p>
          <a:endParaRPr lang="zh-CN" altLang="en-US"/>
        </a:p>
      </dgm:t>
    </dgm:pt>
    <dgm:pt modelId="{A3AFF43D-D387-F04D-81C0-161CF16BC7FB}">
      <dgm:prSet phldrT="[文本]"/>
      <dgm:spPr/>
      <dgm:t>
        <a:bodyPr/>
        <a:lstStyle/>
        <a:p>
          <a:r>
            <a:rPr lang="en-US" altLang="zh-CN" dirty="0" smtClean="0"/>
            <a:t>Characters</a:t>
          </a:r>
          <a:endParaRPr lang="zh-CN" altLang="en-US" dirty="0"/>
        </a:p>
      </dgm:t>
    </dgm:pt>
    <dgm:pt modelId="{084618A7-6F4A-9945-A83A-5D8A33818A09}" type="parTrans" cxnId="{397231AF-5B9B-C443-88D2-050AD6442076}">
      <dgm:prSet/>
      <dgm:spPr/>
      <dgm:t>
        <a:bodyPr/>
        <a:lstStyle/>
        <a:p>
          <a:endParaRPr lang="zh-CN" altLang="en-US"/>
        </a:p>
      </dgm:t>
    </dgm:pt>
    <dgm:pt modelId="{01CB60BA-607A-C14F-A3FF-EC4F6C493074}" type="sibTrans" cxnId="{397231AF-5B9B-C443-88D2-050AD6442076}">
      <dgm:prSet/>
      <dgm:spPr/>
      <dgm:t>
        <a:bodyPr/>
        <a:lstStyle/>
        <a:p>
          <a:endParaRPr lang="zh-CN" altLang="en-US"/>
        </a:p>
      </dgm:t>
    </dgm:pt>
    <dgm:pt modelId="{243A5272-9655-DF40-9B69-6ED1534926E5}">
      <dgm:prSet phldrT="[文本]"/>
      <dgm:spPr/>
      <dgm:t>
        <a:bodyPr/>
        <a:lstStyle/>
        <a:p>
          <a:r>
            <a:rPr lang="en-US" altLang="zh-CN" dirty="0" smtClean="0"/>
            <a:t>Tokens</a:t>
          </a:r>
          <a:endParaRPr lang="zh-CN" altLang="en-US" dirty="0"/>
        </a:p>
      </dgm:t>
    </dgm:pt>
    <dgm:pt modelId="{C25378E9-285A-104E-8979-AB0BB594BD99}" type="parTrans" cxnId="{EC40CE46-3D82-D44A-B152-59D9398A9ABA}">
      <dgm:prSet/>
      <dgm:spPr/>
      <dgm:t>
        <a:bodyPr/>
        <a:lstStyle/>
        <a:p>
          <a:endParaRPr lang="zh-CN" altLang="en-US"/>
        </a:p>
      </dgm:t>
    </dgm:pt>
    <dgm:pt modelId="{97985E24-03CC-E543-A662-E8A65B0BEE18}" type="sibTrans" cxnId="{EC40CE46-3D82-D44A-B152-59D9398A9ABA}">
      <dgm:prSet/>
      <dgm:spPr/>
      <dgm:t>
        <a:bodyPr/>
        <a:lstStyle/>
        <a:p>
          <a:endParaRPr lang="zh-CN" altLang="en-US"/>
        </a:p>
      </dgm:t>
    </dgm:pt>
    <dgm:pt modelId="{8EE59AB6-34C8-9648-A35C-7484B993DB13}">
      <dgm:prSet/>
      <dgm:spPr/>
      <dgm:t>
        <a:bodyPr/>
        <a:lstStyle/>
        <a:p>
          <a:r>
            <a:rPr lang="en-US" altLang="zh-CN" dirty="0" smtClean="0"/>
            <a:t>Nodes</a:t>
          </a:r>
          <a:endParaRPr lang="zh-CN" altLang="en-US" dirty="0"/>
        </a:p>
      </dgm:t>
    </dgm:pt>
    <dgm:pt modelId="{B0BB7B96-0063-784C-9A44-DAA9AD912C16}" type="parTrans" cxnId="{C8C3DF0A-3C45-104F-B386-20160026EBC0}">
      <dgm:prSet/>
      <dgm:spPr/>
      <dgm:t>
        <a:bodyPr/>
        <a:lstStyle/>
        <a:p>
          <a:endParaRPr lang="zh-CN" altLang="en-US"/>
        </a:p>
      </dgm:t>
    </dgm:pt>
    <dgm:pt modelId="{0F174792-1DE4-7C4F-8E44-BB3392DFA6AA}" type="sibTrans" cxnId="{C8C3DF0A-3C45-104F-B386-20160026EBC0}">
      <dgm:prSet/>
      <dgm:spPr/>
      <dgm:t>
        <a:bodyPr/>
        <a:lstStyle/>
        <a:p>
          <a:endParaRPr lang="zh-CN" altLang="en-US"/>
        </a:p>
      </dgm:t>
    </dgm:pt>
    <dgm:pt modelId="{D729BBBA-6D1A-E747-950E-BF8C4C85D4AA}">
      <dgm:prSet/>
      <dgm:spPr/>
      <dgm:t>
        <a:bodyPr/>
        <a:lstStyle/>
        <a:p>
          <a:r>
            <a:rPr lang="en-US" altLang="zh-CN" dirty="0" smtClean="0"/>
            <a:t>CSSOM</a:t>
          </a:r>
          <a:endParaRPr lang="zh-CN" altLang="en-US" dirty="0"/>
        </a:p>
      </dgm:t>
    </dgm:pt>
    <dgm:pt modelId="{6FD37187-52F8-6645-B13C-BB2D2D9449E4}" type="parTrans" cxnId="{BD463812-28C5-6C44-B560-B5F87C79F57B}">
      <dgm:prSet/>
      <dgm:spPr/>
      <dgm:t>
        <a:bodyPr/>
        <a:lstStyle/>
        <a:p>
          <a:endParaRPr lang="zh-CN" altLang="en-US"/>
        </a:p>
      </dgm:t>
    </dgm:pt>
    <dgm:pt modelId="{D86D4985-4A4C-CD47-8125-9A920C13751B}" type="sibTrans" cxnId="{BD463812-28C5-6C44-B560-B5F87C79F57B}">
      <dgm:prSet/>
      <dgm:spPr/>
      <dgm:t>
        <a:bodyPr/>
        <a:lstStyle/>
        <a:p>
          <a:endParaRPr lang="zh-CN" altLang="en-US"/>
        </a:p>
      </dgm:t>
    </dgm:pt>
    <dgm:pt modelId="{66FA4D31-F46A-B64C-8544-2C240392C372}" type="pres">
      <dgm:prSet presAssocID="{213A046B-EC85-E247-B2F4-8EFAD55108F9}" presName="Name0" presStyleCnt="0">
        <dgm:presLayoutVars>
          <dgm:dir/>
          <dgm:animLvl val="lvl"/>
          <dgm:resizeHandles val="exact"/>
        </dgm:presLayoutVars>
      </dgm:prSet>
      <dgm:spPr/>
    </dgm:pt>
    <dgm:pt modelId="{5DA181E7-6287-F94A-A2A0-D506C43E7D5F}" type="pres">
      <dgm:prSet presAssocID="{8873568E-DD6B-2546-8249-6B87AD4A455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62610-EBA9-0E4E-A01A-6AD7DC17AACF}" type="pres">
      <dgm:prSet presAssocID="{80D33AC8-E7BA-9044-BD85-93525563B5E0}" presName="parTxOnlySpace" presStyleCnt="0"/>
      <dgm:spPr/>
    </dgm:pt>
    <dgm:pt modelId="{CA751635-9DD1-B64D-B9EE-14AEE3CCA904}" type="pres">
      <dgm:prSet presAssocID="{A3AFF43D-D387-F04D-81C0-161CF16BC7F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A71931-C648-974D-8286-30A5C2613CDC}" type="pres">
      <dgm:prSet presAssocID="{01CB60BA-607A-C14F-A3FF-EC4F6C493074}" presName="parTxOnlySpace" presStyleCnt="0"/>
      <dgm:spPr/>
    </dgm:pt>
    <dgm:pt modelId="{0B169E25-535A-A841-906B-F8630BFA2E25}" type="pres">
      <dgm:prSet presAssocID="{243A5272-9655-DF40-9B69-6ED1534926E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73D49-A9D1-E04D-BA81-B588A793978F}" type="pres">
      <dgm:prSet presAssocID="{97985E24-03CC-E543-A662-E8A65B0BEE18}" presName="parTxOnlySpace" presStyleCnt="0"/>
      <dgm:spPr/>
    </dgm:pt>
    <dgm:pt modelId="{BF591C0B-5975-4F4F-9033-560FD1C274F5}" type="pres">
      <dgm:prSet presAssocID="{8EE59AB6-34C8-9648-A35C-7484B993DB1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42BB0-B164-4A4F-BBFC-56B66E012D0B}" type="pres">
      <dgm:prSet presAssocID="{0F174792-1DE4-7C4F-8E44-BB3392DFA6AA}" presName="parTxOnlySpace" presStyleCnt="0"/>
      <dgm:spPr/>
    </dgm:pt>
    <dgm:pt modelId="{29390145-55E8-1543-960E-6C0D8A11F08A}" type="pres">
      <dgm:prSet presAssocID="{D729BBBA-6D1A-E747-950E-BF8C4C85D4A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40CE46-3D82-D44A-B152-59D9398A9ABA}" srcId="{213A046B-EC85-E247-B2F4-8EFAD55108F9}" destId="{243A5272-9655-DF40-9B69-6ED1534926E5}" srcOrd="2" destOrd="0" parTransId="{C25378E9-285A-104E-8979-AB0BB594BD99}" sibTransId="{97985E24-03CC-E543-A662-E8A65B0BEE18}"/>
    <dgm:cxn modelId="{A85DC5D3-8024-AB45-89A4-99ADE3EA62B0}" type="presOf" srcId="{8EE59AB6-34C8-9648-A35C-7484B993DB13}" destId="{BF591C0B-5975-4F4F-9033-560FD1C274F5}" srcOrd="0" destOrd="0" presId="urn:microsoft.com/office/officeart/2005/8/layout/chevron1"/>
    <dgm:cxn modelId="{BD463812-28C5-6C44-B560-B5F87C79F57B}" srcId="{213A046B-EC85-E247-B2F4-8EFAD55108F9}" destId="{D729BBBA-6D1A-E747-950E-BF8C4C85D4AA}" srcOrd="4" destOrd="0" parTransId="{6FD37187-52F8-6645-B13C-BB2D2D9449E4}" sibTransId="{D86D4985-4A4C-CD47-8125-9A920C13751B}"/>
    <dgm:cxn modelId="{1A7AD646-C976-DA40-AFDB-4E6BA6D60667}" type="presOf" srcId="{243A5272-9655-DF40-9B69-6ED1534926E5}" destId="{0B169E25-535A-A841-906B-F8630BFA2E25}" srcOrd="0" destOrd="0" presId="urn:microsoft.com/office/officeart/2005/8/layout/chevron1"/>
    <dgm:cxn modelId="{E2E8630D-1393-B549-B379-B2AC3770D6B1}" type="presOf" srcId="{D729BBBA-6D1A-E747-950E-BF8C4C85D4AA}" destId="{29390145-55E8-1543-960E-6C0D8A11F08A}" srcOrd="0" destOrd="0" presId="urn:microsoft.com/office/officeart/2005/8/layout/chevron1"/>
    <dgm:cxn modelId="{EFDBEB3D-7029-0748-9172-BBDFA82AC51A}" type="presOf" srcId="{A3AFF43D-D387-F04D-81C0-161CF16BC7FB}" destId="{CA751635-9DD1-B64D-B9EE-14AEE3CCA904}" srcOrd="0" destOrd="0" presId="urn:microsoft.com/office/officeart/2005/8/layout/chevron1"/>
    <dgm:cxn modelId="{4A9D9F59-705B-EE43-92DD-4D98D87DA0D1}" type="presOf" srcId="{8873568E-DD6B-2546-8249-6B87AD4A4556}" destId="{5DA181E7-6287-F94A-A2A0-D506C43E7D5F}" srcOrd="0" destOrd="0" presId="urn:microsoft.com/office/officeart/2005/8/layout/chevron1"/>
    <dgm:cxn modelId="{BE0945E4-5FA1-FF4A-9DF3-2AB37FC868B0}" type="presOf" srcId="{213A046B-EC85-E247-B2F4-8EFAD55108F9}" destId="{66FA4D31-F46A-B64C-8544-2C240392C372}" srcOrd="0" destOrd="0" presId="urn:microsoft.com/office/officeart/2005/8/layout/chevron1"/>
    <dgm:cxn modelId="{397231AF-5B9B-C443-88D2-050AD6442076}" srcId="{213A046B-EC85-E247-B2F4-8EFAD55108F9}" destId="{A3AFF43D-D387-F04D-81C0-161CF16BC7FB}" srcOrd="1" destOrd="0" parTransId="{084618A7-6F4A-9945-A83A-5D8A33818A09}" sibTransId="{01CB60BA-607A-C14F-A3FF-EC4F6C493074}"/>
    <dgm:cxn modelId="{C8C3DF0A-3C45-104F-B386-20160026EBC0}" srcId="{213A046B-EC85-E247-B2F4-8EFAD55108F9}" destId="{8EE59AB6-34C8-9648-A35C-7484B993DB13}" srcOrd="3" destOrd="0" parTransId="{B0BB7B96-0063-784C-9A44-DAA9AD912C16}" sibTransId="{0F174792-1DE4-7C4F-8E44-BB3392DFA6AA}"/>
    <dgm:cxn modelId="{E92EB66A-867A-414A-A23E-DB402E060C16}" srcId="{213A046B-EC85-E247-B2F4-8EFAD55108F9}" destId="{8873568E-DD6B-2546-8249-6B87AD4A4556}" srcOrd="0" destOrd="0" parTransId="{7B2A0A9B-814D-414B-AE93-1C864E5E45B2}" sibTransId="{80D33AC8-E7BA-9044-BD85-93525563B5E0}"/>
    <dgm:cxn modelId="{9817A20E-BBBA-FB4F-9162-C7735CC008C9}" type="presParOf" srcId="{66FA4D31-F46A-B64C-8544-2C240392C372}" destId="{5DA181E7-6287-F94A-A2A0-D506C43E7D5F}" srcOrd="0" destOrd="0" presId="urn:microsoft.com/office/officeart/2005/8/layout/chevron1"/>
    <dgm:cxn modelId="{AF5CC95C-2CEC-5640-890B-C17F64357D62}" type="presParOf" srcId="{66FA4D31-F46A-B64C-8544-2C240392C372}" destId="{0AF62610-EBA9-0E4E-A01A-6AD7DC17AACF}" srcOrd="1" destOrd="0" presId="urn:microsoft.com/office/officeart/2005/8/layout/chevron1"/>
    <dgm:cxn modelId="{7CF8DDA3-D7E6-3D44-A809-AE84C2BE4138}" type="presParOf" srcId="{66FA4D31-F46A-B64C-8544-2C240392C372}" destId="{CA751635-9DD1-B64D-B9EE-14AEE3CCA904}" srcOrd="2" destOrd="0" presId="urn:microsoft.com/office/officeart/2005/8/layout/chevron1"/>
    <dgm:cxn modelId="{82EEE27B-1CA3-6047-BD9D-B49A667B98BB}" type="presParOf" srcId="{66FA4D31-F46A-B64C-8544-2C240392C372}" destId="{08A71931-C648-974D-8286-30A5C2613CDC}" srcOrd="3" destOrd="0" presId="urn:microsoft.com/office/officeart/2005/8/layout/chevron1"/>
    <dgm:cxn modelId="{903C86D0-0635-4E4A-817B-B5DECCD69425}" type="presParOf" srcId="{66FA4D31-F46A-B64C-8544-2C240392C372}" destId="{0B169E25-535A-A841-906B-F8630BFA2E25}" srcOrd="4" destOrd="0" presId="urn:microsoft.com/office/officeart/2005/8/layout/chevron1"/>
    <dgm:cxn modelId="{BB88BFC6-D33D-584A-8BC9-8FF76A3C031D}" type="presParOf" srcId="{66FA4D31-F46A-B64C-8544-2C240392C372}" destId="{D0373D49-A9D1-E04D-BA81-B588A793978F}" srcOrd="5" destOrd="0" presId="urn:microsoft.com/office/officeart/2005/8/layout/chevron1"/>
    <dgm:cxn modelId="{041104BD-67FA-5647-BB36-692BFF8419A4}" type="presParOf" srcId="{66FA4D31-F46A-B64C-8544-2C240392C372}" destId="{BF591C0B-5975-4F4F-9033-560FD1C274F5}" srcOrd="6" destOrd="0" presId="urn:microsoft.com/office/officeart/2005/8/layout/chevron1"/>
    <dgm:cxn modelId="{57C38116-7896-5147-8246-1432BE6463EB}" type="presParOf" srcId="{66FA4D31-F46A-B64C-8544-2C240392C372}" destId="{E8442BB0-B164-4A4F-BBFC-56B66E012D0B}" srcOrd="7" destOrd="0" presId="urn:microsoft.com/office/officeart/2005/8/layout/chevron1"/>
    <dgm:cxn modelId="{C6931559-C192-C542-8F79-D2BB395C9ABA}" type="presParOf" srcId="{66FA4D31-F46A-B64C-8544-2C240392C372}" destId="{29390145-55E8-1543-960E-6C0D8A11F08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181E7-6287-F94A-A2A0-D506C43E7D5F}">
      <dsp:nvSpPr>
        <dsp:cNvPr id="0" name=""/>
        <dsp:cNvSpPr/>
      </dsp:nvSpPr>
      <dsp:spPr>
        <a:xfrm>
          <a:off x="2418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Bytes</a:t>
          </a:r>
          <a:endParaRPr lang="zh-CN" altLang="en-US" sz="1700" kern="1200" dirty="0"/>
        </a:p>
      </dsp:txBody>
      <dsp:txXfrm>
        <a:off x="432903" y="636314"/>
        <a:ext cx="1291456" cy="860970"/>
      </dsp:txXfrm>
    </dsp:sp>
    <dsp:sp modelId="{CA751635-9DD1-B64D-B9EE-14AEE3CCA904}">
      <dsp:nvSpPr>
        <dsp:cNvPr id="0" name=""/>
        <dsp:cNvSpPr/>
      </dsp:nvSpPr>
      <dsp:spPr>
        <a:xfrm>
          <a:off x="1939602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Characters</a:t>
          </a:r>
          <a:endParaRPr lang="zh-CN" altLang="en-US" sz="1700" kern="1200" dirty="0"/>
        </a:p>
      </dsp:txBody>
      <dsp:txXfrm>
        <a:off x="2370087" y="636314"/>
        <a:ext cx="1291456" cy="860970"/>
      </dsp:txXfrm>
    </dsp:sp>
    <dsp:sp modelId="{0B169E25-535A-A841-906B-F8630BFA2E25}">
      <dsp:nvSpPr>
        <dsp:cNvPr id="0" name=""/>
        <dsp:cNvSpPr/>
      </dsp:nvSpPr>
      <dsp:spPr>
        <a:xfrm>
          <a:off x="3876786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Tokens</a:t>
          </a:r>
          <a:endParaRPr lang="zh-CN" altLang="en-US" sz="1700" kern="1200" dirty="0"/>
        </a:p>
      </dsp:txBody>
      <dsp:txXfrm>
        <a:off x="4307271" y="636314"/>
        <a:ext cx="1291456" cy="860970"/>
      </dsp:txXfrm>
    </dsp:sp>
    <dsp:sp modelId="{BF591C0B-5975-4F4F-9033-560FD1C274F5}">
      <dsp:nvSpPr>
        <dsp:cNvPr id="0" name=""/>
        <dsp:cNvSpPr/>
      </dsp:nvSpPr>
      <dsp:spPr>
        <a:xfrm>
          <a:off x="5813970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Nodes</a:t>
          </a:r>
          <a:endParaRPr lang="zh-CN" altLang="en-US" sz="1700" kern="1200" dirty="0"/>
        </a:p>
      </dsp:txBody>
      <dsp:txXfrm>
        <a:off x="6244455" y="636314"/>
        <a:ext cx="1291456" cy="860970"/>
      </dsp:txXfrm>
    </dsp:sp>
    <dsp:sp modelId="{29390145-55E8-1543-960E-6C0D8A11F08A}">
      <dsp:nvSpPr>
        <dsp:cNvPr id="0" name=""/>
        <dsp:cNvSpPr/>
      </dsp:nvSpPr>
      <dsp:spPr>
        <a:xfrm>
          <a:off x="7751154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DOM</a:t>
          </a:r>
          <a:endParaRPr lang="zh-CN" altLang="en-US" sz="1700" kern="1200" dirty="0"/>
        </a:p>
      </dsp:txBody>
      <dsp:txXfrm>
        <a:off x="8181639" y="636314"/>
        <a:ext cx="1291456" cy="860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181E7-6287-F94A-A2A0-D506C43E7D5F}">
      <dsp:nvSpPr>
        <dsp:cNvPr id="0" name=""/>
        <dsp:cNvSpPr/>
      </dsp:nvSpPr>
      <dsp:spPr>
        <a:xfrm>
          <a:off x="2418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Bytes</a:t>
          </a:r>
          <a:endParaRPr lang="zh-CN" altLang="en-US" sz="1700" kern="1200" dirty="0"/>
        </a:p>
      </dsp:txBody>
      <dsp:txXfrm>
        <a:off x="432903" y="636314"/>
        <a:ext cx="1291456" cy="860970"/>
      </dsp:txXfrm>
    </dsp:sp>
    <dsp:sp modelId="{CA751635-9DD1-B64D-B9EE-14AEE3CCA904}">
      <dsp:nvSpPr>
        <dsp:cNvPr id="0" name=""/>
        <dsp:cNvSpPr/>
      </dsp:nvSpPr>
      <dsp:spPr>
        <a:xfrm>
          <a:off x="1939602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Characters</a:t>
          </a:r>
          <a:endParaRPr lang="zh-CN" altLang="en-US" sz="1700" kern="1200" dirty="0"/>
        </a:p>
      </dsp:txBody>
      <dsp:txXfrm>
        <a:off x="2370087" y="636314"/>
        <a:ext cx="1291456" cy="860970"/>
      </dsp:txXfrm>
    </dsp:sp>
    <dsp:sp modelId="{0B169E25-535A-A841-906B-F8630BFA2E25}">
      <dsp:nvSpPr>
        <dsp:cNvPr id="0" name=""/>
        <dsp:cNvSpPr/>
      </dsp:nvSpPr>
      <dsp:spPr>
        <a:xfrm>
          <a:off x="3876786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Tokens</a:t>
          </a:r>
          <a:endParaRPr lang="zh-CN" altLang="en-US" sz="1700" kern="1200" dirty="0"/>
        </a:p>
      </dsp:txBody>
      <dsp:txXfrm>
        <a:off x="4307271" y="636314"/>
        <a:ext cx="1291456" cy="860970"/>
      </dsp:txXfrm>
    </dsp:sp>
    <dsp:sp modelId="{BF591C0B-5975-4F4F-9033-560FD1C274F5}">
      <dsp:nvSpPr>
        <dsp:cNvPr id="0" name=""/>
        <dsp:cNvSpPr/>
      </dsp:nvSpPr>
      <dsp:spPr>
        <a:xfrm>
          <a:off x="5813970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Nodes</a:t>
          </a:r>
          <a:endParaRPr lang="zh-CN" altLang="en-US" sz="1700" kern="1200" dirty="0"/>
        </a:p>
      </dsp:txBody>
      <dsp:txXfrm>
        <a:off x="6244455" y="636314"/>
        <a:ext cx="1291456" cy="860970"/>
      </dsp:txXfrm>
    </dsp:sp>
    <dsp:sp modelId="{29390145-55E8-1543-960E-6C0D8A11F08A}">
      <dsp:nvSpPr>
        <dsp:cNvPr id="0" name=""/>
        <dsp:cNvSpPr/>
      </dsp:nvSpPr>
      <dsp:spPr>
        <a:xfrm>
          <a:off x="7751154" y="636314"/>
          <a:ext cx="2152426" cy="8609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CSSOM</a:t>
          </a:r>
          <a:endParaRPr lang="zh-CN" altLang="en-US" sz="1700" kern="1200" dirty="0"/>
        </a:p>
      </dsp:txBody>
      <dsp:txXfrm>
        <a:off x="8181639" y="636314"/>
        <a:ext cx="1291456" cy="86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030BA-048C-1940-BA08-5AB292A878CD}" type="datetimeFigureOut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F604-7AAB-6948-8782-BDD58778B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11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F150-66CB-B64A-9A3C-DD21F7E656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46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www.sitepoint.com</a:t>
            </a:r>
            <a:r>
              <a:rPr kumimoji="1" lang="en-US" altLang="zh-CN" dirty="0" smtClean="0"/>
              <a:t>/optimizing-critical-rendering-path/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77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developers.google.com</a:t>
            </a:r>
            <a:r>
              <a:rPr kumimoji="1" lang="en-US" altLang="zh-CN" dirty="0" smtClean="0"/>
              <a:t>/web/fundamentals/performance/rendering/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如果您修改元素的“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，也就是改变了元素的几何属性（例如宽度、高度、左侧或顶部位置等），那么浏览器将必须检查所有其他元素，然后“自动重排”页面。任何受影响的部分都需要重新绘制，而且最终绘制的元素需进行合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如果您修改“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 only”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属性（例如背景图片、文字颜色或阴影等），即不会影响页面布局的属性，则浏览器会跳过布局，但仍将执行绘制。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如果您更改一个既不要布局也不要绘制的属性，则浏览器将跳到只执行合成。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42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25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90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developers.google.com</a:t>
            </a:r>
            <a:r>
              <a:rPr kumimoji="1" lang="en-US" altLang="zh-CN" dirty="0" smtClean="0"/>
              <a:t>/web/fundamentals/performance/critical-rendering-path/constructing-the-object-model</a:t>
            </a:r>
          </a:p>
          <a:p>
            <a:r>
              <a:rPr kumimoji="1" lang="zh-CN" altLang="en-US" dirty="0" smtClean="0"/>
              <a:t>在性能控制台显示为</a:t>
            </a:r>
            <a:r>
              <a:rPr kumimoji="1" lang="en-US" altLang="zh-CN" dirty="0" smtClean="0"/>
              <a:t>Parse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6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在性能控制台中显示为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Recalculate Style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developers.google.com</a:t>
            </a:r>
            <a:r>
              <a:rPr kumimoji="1" lang="en-US" altLang="zh-CN" dirty="0"/>
              <a:t>/web/fundamentals/performance/critical-rendering-path/render-tree-construction</a:t>
            </a:r>
          </a:p>
          <a:p>
            <a:r>
              <a:rPr lang="en-US" altLang="zh-CN" dirty="0"/>
              <a:t>visibility: hidden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 </a:t>
            </a:r>
            <a:r>
              <a:rPr lang="en-US" altLang="zh-CN" dirty="0"/>
              <a:t>display: none</a:t>
            </a:r>
            <a:r>
              <a:rPr lang="zh-CN" altLang="en-US"/>
              <a:t>是不一样的</a:t>
            </a: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02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在性能控制面板中表示为</a:t>
            </a:r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0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在性能控制面板中表示为</a:t>
            </a:r>
            <a:r>
              <a:rPr kumimoji="1" lang="en-US" altLang="zh-CN" dirty="0" smtClean="0"/>
              <a:t>Paint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单色的绘制开销“较小”，而阴影的计算和渲染开销则要“大得多”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6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</a:t>
            </a:r>
            <a:r>
              <a:rPr kumimoji="1" lang="zh-CN" altLang="en-US" dirty="0"/>
              <a:t>中输入</a:t>
            </a:r>
            <a:r>
              <a:rPr kumimoji="1" lang="en-US" altLang="zh-CN" dirty="0" err="1"/>
              <a:t>performance.timing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如果没有阻塞解析器的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将在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domInteractive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后立即触发。</a:t>
            </a:r>
            <a:endParaRPr kumimoji="1" lang="en-US" altLang="zh-CN" dirty="0"/>
          </a:p>
          <a:p>
            <a:r>
              <a:rPr lang="en-US" altLang="zh-CN" dirty="0" err="1"/>
              <a:t>onload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事件在</a:t>
            </a:r>
            <a:r>
              <a:rPr lang="en-US" altLang="zh-CN" dirty="0" err="1"/>
              <a:t>domInteractive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err="1"/>
              <a:t>domContentLoaded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dirty="0" err="1"/>
              <a:t>domComplete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之后触发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94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developers.google.com</a:t>
            </a:r>
            <a:r>
              <a:rPr kumimoji="1" lang="en-US" altLang="zh-CN" dirty="0" smtClean="0"/>
              <a:t>/web/fundamentals/performance/critical-rendering-path/analyzing-</a:t>
            </a:r>
            <a:r>
              <a:rPr kumimoji="1" lang="en-US" altLang="zh-CN" dirty="0" err="1" smtClean="0"/>
              <a:t>crp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7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浏览器如何工作的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张辉 </a:t>
            </a:r>
            <a:r>
              <a:rPr kumimoji="1" lang="en-US" altLang="zh-CN" cap="none" dirty="0" smtClean="0"/>
              <a:t>zhanghui451@hys-inc.cn</a:t>
            </a:r>
            <a:endParaRPr kumimoji="1"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37" y="170873"/>
            <a:ext cx="438728" cy="4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9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5" y="1541501"/>
            <a:ext cx="3033562" cy="34305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如何分析</a:t>
            </a:r>
            <a:r>
              <a:rPr kumimoji="1" lang="en-US" altLang="zh-CN" dirty="0"/>
              <a:t>CRP</a:t>
            </a:r>
            <a:r>
              <a:rPr kumimoji="1"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500" b="1" cap="none" dirty="0"/>
              <a:t>Performance</a:t>
            </a:r>
            <a:r>
              <a:rPr kumimoji="1" lang="zh-CN" altLang="en-US" sz="1500" b="1" cap="none" dirty="0"/>
              <a:t> </a:t>
            </a:r>
            <a:r>
              <a:rPr kumimoji="1" lang="en-US" altLang="zh-CN" sz="1500" b="1" cap="none" dirty="0"/>
              <a:t>Timing API</a:t>
            </a:r>
            <a:r>
              <a:rPr kumimoji="1" lang="zh-CN" altLang="en-US" sz="1500" cap="none" dirty="0"/>
              <a:t>可以捕获页面真是的</a:t>
            </a:r>
            <a:r>
              <a:rPr kumimoji="1" lang="en-US" altLang="zh-CN" sz="1500" cap="none" dirty="0"/>
              <a:t>CRP</a:t>
            </a:r>
            <a:r>
              <a:rPr kumimoji="1" lang="zh-CN" altLang="en-US" sz="1500" cap="none" dirty="0"/>
              <a:t>性能</a:t>
            </a:r>
            <a:endParaRPr kumimoji="1" lang="en-US" altLang="zh-CN" sz="1500" cap="none" dirty="0"/>
          </a:p>
          <a:p>
            <a:pPr>
              <a:lnSpc>
                <a:spcPct val="80000"/>
              </a:lnSpc>
            </a:pPr>
            <a:r>
              <a:rPr kumimoji="1" lang="zh-CN" altLang="en-US" sz="1500" cap="none" dirty="0"/>
              <a:t>关键时间戳：</a:t>
            </a:r>
            <a:endParaRPr kumimoji="1" lang="en-US" altLang="zh-CN" sz="1500" cap="none" dirty="0"/>
          </a:p>
          <a:p>
            <a:pPr lvl="1">
              <a:lnSpc>
                <a:spcPct val="80000"/>
              </a:lnSpc>
            </a:pP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domLoading</a:t>
            </a:r>
            <a:r>
              <a:rPr kumimoji="1" lang="zh-CN" altLang="en-US" sz="1500" cap="none" dirty="0"/>
              <a:t>：这是整个过程的起始时间戳，浏览器即将开始解析第一批收到的 </a:t>
            </a:r>
            <a:r>
              <a:rPr kumimoji="1" lang="en-US" altLang="zh-CN" sz="1500" cap="none" dirty="0"/>
              <a:t>HTML </a:t>
            </a:r>
            <a:r>
              <a:rPr kumimoji="1" lang="zh-CN" altLang="en-US" sz="1500" cap="none" dirty="0"/>
              <a:t>文档字节。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domInteractive</a:t>
            </a:r>
            <a:r>
              <a:rPr kumimoji="1" lang="zh-CN" altLang="en-US" sz="1500" cap="none" dirty="0"/>
              <a:t>：表示浏览器完成对所有 </a:t>
            </a:r>
            <a:r>
              <a:rPr kumimoji="1" lang="en-US" altLang="zh-CN" sz="1500" cap="none" dirty="0"/>
              <a:t>HTML </a:t>
            </a:r>
            <a:r>
              <a:rPr kumimoji="1" lang="zh-CN" altLang="en-US" sz="1500" cap="none" dirty="0"/>
              <a:t>的解析并且 </a:t>
            </a:r>
            <a:r>
              <a:rPr kumimoji="1" lang="en-US" altLang="zh-CN" sz="1500" cap="none" dirty="0"/>
              <a:t>DOM </a:t>
            </a:r>
            <a:r>
              <a:rPr kumimoji="1" lang="zh-CN" altLang="en-US" sz="1500" cap="none" dirty="0"/>
              <a:t>构建完成的时间点。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domContentLoaded</a:t>
            </a:r>
            <a:r>
              <a:rPr kumimoji="1" lang="zh-CN" altLang="en-US" sz="1500" cap="none" dirty="0"/>
              <a:t>：表示 </a:t>
            </a:r>
            <a:r>
              <a:rPr kumimoji="1" lang="en-US" altLang="zh-CN" sz="1500" cap="none" dirty="0"/>
              <a:t>DOM </a:t>
            </a:r>
            <a:r>
              <a:rPr kumimoji="1" lang="zh-CN" altLang="en-US" sz="1500" cap="none" dirty="0"/>
              <a:t>准备就绪并且没有样式表阻止 </a:t>
            </a:r>
            <a:r>
              <a:rPr kumimoji="1" lang="en-US" altLang="zh-CN" sz="1500" cap="none" dirty="0"/>
              <a:t>JavaScript </a:t>
            </a:r>
            <a:r>
              <a:rPr kumimoji="1" lang="zh-CN" altLang="en-US" sz="1500" cap="none" dirty="0"/>
              <a:t>执行的时间点，这意味着现在我们可以构建渲染树了。</a:t>
            </a:r>
            <a:endParaRPr kumimoji="1" lang="en-US" altLang="zh-CN" sz="1500" cap="none" dirty="0"/>
          </a:p>
          <a:p>
            <a:pPr lvl="1">
              <a:lnSpc>
                <a:spcPct val="80000"/>
              </a:lnSpc>
            </a:pP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domComplete</a:t>
            </a:r>
            <a:r>
              <a:rPr kumimoji="1" lang="zh-CN" altLang="en-US" sz="1500" cap="none" dirty="0"/>
              <a:t>：顾名思义，所有处理完成，并且网页上的所有资源（图像等）都已下载完毕，也就是说，加载转环已停止旋转。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loadEvent</a:t>
            </a:r>
            <a:r>
              <a:rPr kumimoji="1" lang="zh-CN" altLang="en-US" sz="1500" cap="none" dirty="0"/>
              <a:t>：作为每个网页加载的最后一步，浏览器会触发 </a:t>
            </a:r>
            <a:r>
              <a:rPr kumimoji="1" lang="en-US" altLang="zh-CN" sz="1500" b="1" cap="none" dirty="0" err="1">
                <a:solidFill>
                  <a:schemeClr val="accent1"/>
                </a:solidFill>
              </a:rPr>
              <a:t>onload</a:t>
            </a:r>
            <a:r>
              <a:rPr kumimoji="1" lang="en-US" altLang="zh-CN" sz="1500" cap="none" dirty="0"/>
              <a:t> </a:t>
            </a:r>
            <a:r>
              <a:rPr kumimoji="1" lang="zh-CN" altLang="en-US" sz="1500" cap="none" dirty="0"/>
              <a:t>事件，以便触发额外的应用逻辑。</a:t>
            </a:r>
          </a:p>
        </p:txBody>
      </p:sp>
    </p:spTree>
    <p:extLst>
      <p:ext uri="{BB962C8B-B14F-4D97-AF65-F5344CB8AC3E}">
        <p14:creationId xmlns:p14="http://schemas.microsoft.com/office/powerpoint/2010/main" val="257309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34999"/>
            <a:ext cx="9905998" cy="1905000"/>
          </a:xfrm>
        </p:spPr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/>
              <a:t>CRP</a:t>
            </a:r>
            <a:r>
              <a:rPr kumimoji="1"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cap="none" dirty="0">
                <a:effectLst/>
              </a:rPr>
              <a:t>优化关键渲染路径能够让浏览器尽可能快地绘制</a:t>
            </a:r>
            <a:r>
              <a:rPr lang="zh-CN" altLang="en-US" cap="none" dirty="0" smtClean="0">
                <a:effectLst/>
              </a:rPr>
              <a:t>网页。</a:t>
            </a:r>
            <a:r>
              <a:rPr kumimoji="1" lang="zh-CN" altLang="en-US" cap="none" dirty="0" smtClean="0"/>
              <a:t>为了最大程度减少用户看到白屏的时间，我们需要优化加载的资源及其加载顺序。</a:t>
            </a:r>
            <a:endParaRPr kumimoji="1" lang="en-US" altLang="zh-CN" cap="none" dirty="0" smtClean="0"/>
          </a:p>
          <a:p>
            <a:r>
              <a:rPr kumimoji="1" lang="zh-CN" altLang="en-US" cap="none" dirty="0" smtClean="0"/>
              <a:t>并非所有资源都会影响关键渲染，比如：图片。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JavaScript</a:t>
            </a:r>
            <a:r>
              <a:rPr kumimoji="1" lang="zh-CN" altLang="en-US" cap="none" dirty="0" smtClean="0"/>
              <a:t>无论</a:t>
            </a:r>
            <a:r>
              <a:rPr kumimoji="1" lang="zh-CN" altLang="en-US" cap="none" dirty="0"/>
              <a:t>是外部还是</a:t>
            </a:r>
            <a:r>
              <a:rPr kumimoji="1" lang="zh-CN" altLang="en-US" cap="none" dirty="0" smtClean="0"/>
              <a:t>内联（</a:t>
            </a:r>
            <a:r>
              <a:rPr kumimoji="1" lang="en-US" altLang="zh-CN" cap="none" dirty="0" smtClean="0"/>
              <a:t>Script</a:t>
            </a:r>
            <a:r>
              <a:rPr kumimoji="1" lang="zh-CN" altLang="en-US" cap="none" dirty="0" smtClean="0"/>
              <a:t>标签）都会阻止</a:t>
            </a:r>
            <a:r>
              <a:rPr kumimoji="1" lang="en-US" altLang="zh-CN" cap="none" dirty="0" smtClean="0"/>
              <a:t>DOM</a:t>
            </a:r>
            <a:r>
              <a:rPr kumimoji="1" lang="zh-CN" altLang="en-US" cap="none" dirty="0" smtClean="0"/>
              <a:t>解析器执行。所以需要使用异步脚本（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async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\defer</a:t>
            </a:r>
            <a:r>
              <a:rPr kumimoji="1" lang="zh-CN" altLang="en-US" cap="none" dirty="0" smtClean="0"/>
              <a:t>）</a:t>
            </a:r>
            <a:endParaRPr kumimoji="1" lang="en-US" altLang="zh-CN" cap="none" dirty="0" smtClean="0"/>
          </a:p>
          <a:p>
            <a:endParaRPr kumimoji="1" lang="en-US" altLang="zh-CN" cap="none" dirty="0" smtClean="0"/>
          </a:p>
          <a:p>
            <a:endParaRPr kumimoji="1"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103718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/>
              <a:t>CRP</a:t>
            </a:r>
            <a:r>
              <a:rPr kumimoji="1" lang="zh-CN" altLang="en-US" dirty="0"/>
              <a:t>性能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675674"/>
            <a:ext cx="9158514" cy="503718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410754"/>
            <a:ext cx="8230920" cy="45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5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4" y="4578259"/>
            <a:ext cx="6434853" cy="98131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如何提升页面性能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800" b="1" cap="none" dirty="0">
                <a:solidFill>
                  <a:schemeClr val="accent1"/>
                </a:solidFill>
              </a:rPr>
              <a:t>JavaScript</a:t>
            </a:r>
            <a:r>
              <a:rPr kumimoji="1" lang="zh-CN" altLang="en-US" sz="1800" cap="none" dirty="0"/>
              <a:t>：</a:t>
            </a:r>
            <a:r>
              <a:rPr lang="zh-CN" altLang="en-US" sz="1800" cap="none" dirty="0">
                <a:effectLst/>
              </a:rPr>
              <a:t>使用 </a:t>
            </a:r>
            <a:r>
              <a:rPr lang="en-US" altLang="zh-CN" sz="1800" cap="none" dirty="0">
                <a:effectLst/>
              </a:rPr>
              <a:t>JavaScript </a:t>
            </a:r>
            <a:r>
              <a:rPr lang="zh-CN" altLang="en-US" sz="1800" cap="none" dirty="0">
                <a:effectLst/>
              </a:rPr>
              <a:t>来实现一些视觉变化的效果</a:t>
            </a:r>
            <a:endParaRPr lang="en-US" altLang="zh-CN" sz="1800" cap="none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altLang="zh-CN" sz="1800" b="1" cap="none" dirty="0">
                <a:solidFill>
                  <a:schemeClr val="accent1"/>
                </a:solidFill>
                <a:effectLst/>
              </a:rPr>
              <a:t>Style</a:t>
            </a:r>
            <a:r>
              <a:rPr lang="zh-CN" altLang="en-US" sz="1800" b="1" cap="none" dirty="0">
                <a:effectLst/>
              </a:rPr>
              <a:t>：</a:t>
            </a:r>
            <a:r>
              <a:rPr lang="zh-CN" altLang="en-US" sz="1800" cap="none" dirty="0">
                <a:effectLst/>
              </a:rPr>
              <a:t>此过程是根据匹配选择器计算出哪些元素应用哪些 </a:t>
            </a:r>
            <a:r>
              <a:rPr lang="en-US" altLang="zh-CN" sz="1800" cap="none" dirty="0">
                <a:effectLst/>
              </a:rPr>
              <a:t>CSS </a:t>
            </a:r>
            <a:r>
              <a:rPr lang="zh-CN" altLang="en-US" sz="1800" cap="none" dirty="0">
                <a:effectLst/>
              </a:rPr>
              <a:t>规则的过程。从中知道规则之后，将应用规则并计算每个元素的最终样式。</a:t>
            </a:r>
            <a:endParaRPr lang="en-US" altLang="zh-CN" sz="1800" cap="none" dirty="0">
              <a:effectLst/>
            </a:endParaRPr>
          </a:p>
          <a:p>
            <a:pPr>
              <a:lnSpc>
                <a:spcPct val="90000"/>
              </a:lnSpc>
            </a:pPr>
            <a:r>
              <a:rPr kumimoji="1" lang="en-US" altLang="zh-CN" sz="1800" b="1" cap="none" dirty="0">
                <a:solidFill>
                  <a:schemeClr val="accent1"/>
                </a:solidFill>
                <a:effectLst/>
              </a:rPr>
              <a:t>Layout</a:t>
            </a:r>
            <a:r>
              <a:rPr kumimoji="1" lang="zh-CN" altLang="en-US" sz="1800" cap="none" dirty="0">
                <a:effectLst/>
              </a:rPr>
              <a:t>：在知道对一个元素应用哪些规则之后，浏览器即可开始计算它要占据的空间大小及其在屏幕的位置。</a:t>
            </a:r>
            <a:endParaRPr kumimoji="1" lang="en-US" altLang="zh-CN" sz="1800" cap="none" dirty="0">
              <a:effectLst/>
            </a:endParaRPr>
          </a:p>
          <a:p>
            <a:pPr>
              <a:lnSpc>
                <a:spcPct val="90000"/>
              </a:lnSpc>
            </a:pPr>
            <a:r>
              <a:rPr kumimoji="1" lang="en-US" altLang="zh-CN" sz="1800" b="1" cap="none" dirty="0">
                <a:solidFill>
                  <a:schemeClr val="accent1"/>
                </a:solidFill>
                <a:effectLst/>
              </a:rPr>
              <a:t>Paint</a:t>
            </a:r>
            <a:r>
              <a:rPr kumimoji="1" lang="zh-CN" altLang="en-US" sz="1800" cap="none" dirty="0">
                <a:effectLst/>
              </a:rPr>
              <a:t>：绘制是填充像素的过程。它涉及绘出文本、颜色、图像、边框和阴影，基本上包括元素的每个可视部分。</a:t>
            </a:r>
            <a:endParaRPr kumimoji="1" lang="en-US" altLang="zh-CN" sz="1800" cap="none" dirty="0">
              <a:effectLst/>
            </a:endParaRPr>
          </a:p>
          <a:p>
            <a:pPr>
              <a:lnSpc>
                <a:spcPct val="90000"/>
              </a:lnSpc>
            </a:pPr>
            <a:r>
              <a:rPr kumimoji="1" lang="en-US" altLang="zh-CN" sz="1800" b="1" cap="none" dirty="0">
                <a:solidFill>
                  <a:schemeClr val="accent1"/>
                </a:solidFill>
              </a:rPr>
              <a:t>Composite</a:t>
            </a:r>
            <a:r>
              <a:rPr kumimoji="1" lang="zh-CN" altLang="en-US" sz="1800" cap="none" dirty="0"/>
              <a:t>：由于页面的各部分可能被绘制到多层，由此它们需要按正确顺序绘制到屏幕上，以便正确渲染页面。</a:t>
            </a:r>
          </a:p>
        </p:txBody>
      </p:sp>
    </p:spTree>
    <p:extLst>
      <p:ext uri="{BB962C8B-B14F-4D97-AF65-F5344CB8AC3E}">
        <p14:creationId xmlns:p14="http://schemas.microsoft.com/office/powerpoint/2010/main" val="2529161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如何提升页面性能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尽量使用异步脚本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避免运行时间长的脚本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放置在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不要使用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@import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内联阻塞渲染的</a:t>
            </a:r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38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浏览器的线程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大多数浏览器是单线程共用于执行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和更新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称之为“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浏览器</a:t>
            </a:r>
            <a:r>
              <a:rPr kumimoji="1" lang="en-US" altLang="zh-CN" b="1" dirty="0" smtClean="0">
                <a:solidFill>
                  <a:schemeClr val="accent1"/>
                </a:solidFill>
              </a:rPr>
              <a:t>UI</a:t>
            </a:r>
            <a:r>
              <a:rPr kumimoji="1" lang="zh-CN" altLang="en-US" b="1" dirty="0" smtClean="0">
                <a:solidFill>
                  <a:schemeClr val="accent1"/>
                </a:solidFill>
              </a:rPr>
              <a:t>线程</a:t>
            </a:r>
            <a:r>
              <a:rPr kumimoji="1" lang="zh-CN" altLang="en-US" dirty="0" smtClean="0"/>
              <a:t>”或者“主线程”</a:t>
            </a:r>
            <a:endParaRPr kumimoji="1" lang="en-US" altLang="zh-CN" dirty="0" smtClean="0"/>
          </a:p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还有一个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Compositor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Thread</a:t>
            </a:r>
            <a:r>
              <a:rPr kumimoji="1" lang="zh-CN" altLang="en-US" dirty="0" smtClean="0"/>
              <a:t>，用于合成渲染</a:t>
            </a:r>
            <a:endParaRPr kumimoji="1" lang="en-US" altLang="zh-CN" dirty="0" smtClean="0"/>
          </a:p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线程的工作基于一个任务队列系统，任务会被保存到队列中直到进程空闲被提取执行。任务要么是运行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，要么就是更新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长时间运行会造成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线程被占用，给用户卡顿的感觉。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07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如何优化</a:t>
            </a:r>
            <a:r>
              <a:rPr kumimoji="1" lang="en-US" altLang="zh-CN" dirty="0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cap="none" dirty="0" smtClean="0"/>
              <a:t>定时器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setTimeout</a:t>
            </a:r>
            <a:r>
              <a:rPr kumimoji="1" lang="zh-CN" altLang="en-US" cap="none" dirty="0" smtClean="0"/>
              <a:t>和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setInterval</a:t>
            </a:r>
            <a:r>
              <a:rPr kumimoji="1" lang="zh-CN" altLang="en-US" cap="none" dirty="0" smtClean="0"/>
              <a:t>可以在特定时间向</a:t>
            </a:r>
            <a:r>
              <a:rPr kumimoji="1" lang="en-US" altLang="zh-CN" cap="none" dirty="0" smtClean="0"/>
              <a:t>UI</a:t>
            </a:r>
            <a:r>
              <a:rPr kumimoji="1" lang="zh-CN" altLang="en-US" cap="none" dirty="0" smtClean="0"/>
              <a:t>队列中插入一个</a:t>
            </a:r>
            <a:r>
              <a:rPr kumimoji="1" lang="en-US" altLang="zh-CN" cap="none" dirty="0" smtClean="0"/>
              <a:t>JavaScript</a:t>
            </a:r>
            <a:r>
              <a:rPr kumimoji="1" lang="zh-CN" altLang="en-US" cap="none" dirty="0" smtClean="0"/>
              <a:t>任务。</a:t>
            </a:r>
            <a:endParaRPr kumimoji="1" lang="en-US" altLang="zh-CN" cap="none" dirty="0"/>
          </a:p>
          <a:p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requestAnimationFrame</a:t>
            </a:r>
            <a:r>
              <a:rPr kumimoji="1" lang="zh-CN" altLang="en-US" cap="none" dirty="0" smtClean="0"/>
              <a:t>可以用来执行视觉动画，效果要好于定时器。</a:t>
            </a:r>
            <a:endParaRPr kumimoji="1" lang="en-US" altLang="zh-CN" cap="none" dirty="0" smtClean="0"/>
          </a:p>
          <a:p>
            <a:r>
              <a:rPr kumimoji="1" lang="zh-CN" altLang="en-US" cap="none" dirty="0" smtClean="0"/>
              <a:t>大型的任务，可以使用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Web</a:t>
            </a:r>
            <a:r>
              <a:rPr kumimoji="1" lang="zh-CN" altLang="en-US" b="1" cap="none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Worker</a:t>
            </a:r>
            <a:r>
              <a:rPr kumimoji="1" lang="zh-CN" altLang="en-US" b="1" cap="none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AP</a:t>
            </a:r>
            <a:r>
              <a:rPr kumimoji="1" lang="en-US" altLang="zh-CN" cap="none" dirty="0" smtClean="0"/>
              <a:t>I</a:t>
            </a:r>
            <a:r>
              <a:rPr kumimoji="1" lang="zh-CN" altLang="en-US" cap="none" dirty="0" smtClean="0"/>
              <a:t>来运行，</a:t>
            </a:r>
            <a:r>
              <a:rPr kumimoji="1" lang="en-US" altLang="zh-CN" cap="none" dirty="0" smtClean="0"/>
              <a:t>Web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Worker</a:t>
            </a:r>
            <a:r>
              <a:rPr kumimoji="1" lang="zh-CN" altLang="en-US" cap="none" dirty="0" smtClean="0"/>
              <a:t>运行代码在</a:t>
            </a:r>
            <a:r>
              <a:rPr kumimoji="1" lang="en-US" altLang="zh-CN" cap="none" dirty="0" smtClean="0"/>
              <a:t>Worker</a:t>
            </a:r>
            <a:r>
              <a:rPr kumimoji="1" lang="zh-CN" altLang="en-US" cap="none" dirty="0" smtClean="0"/>
              <a:t>自己的线程中，不占用</a:t>
            </a:r>
            <a:r>
              <a:rPr kumimoji="1" lang="en-US" altLang="zh-CN" cap="none" dirty="0" smtClean="0"/>
              <a:t>UI</a:t>
            </a:r>
            <a:r>
              <a:rPr kumimoji="1" lang="zh-CN" altLang="en-US" cap="none" dirty="0" smtClean="0"/>
              <a:t>线程。</a:t>
            </a:r>
            <a:endParaRPr kumimoji="1" lang="en-US" altLang="zh-CN" cap="none" dirty="0" smtClean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663719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2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一个月的时间，把所学的内容运用到你的项目中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总结你在项目中使用了哪些知识点，遇到</a:t>
            </a:r>
            <a:r>
              <a:rPr kumimoji="1" lang="zh-CN" altLang="en-US" smtClean="0"/>
              <a:t>的问题和如何解决？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31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3956" y="2967335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66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前端入门到放弃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React</a:t>
            </a:r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黄金搭档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入坑之旅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进阶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如何开发移动端</a:t>
            </a:r>
            <a:r>
              <a:rPr kumimoji="1" lang="en-US" altLang="zh-CN" dirty="0" smtClean="0"/>
              <a:t>H5</a:t>
            </a:r>
          </a:p>
          <a:p>
            <a:r>
              <a:rPr kumimoji="1" lang="zh-CN" altLang="en-US" dirty="0" smtClean="0"/>
              <a:t>模拟项目开发讨论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调试和性能调优</a:t>
            </a:r>
            <a:endParaRPr kumimoji="1" lang="en-US" altLang="zh-CN" dirty="0" smtClean="0"/>
          </a:p>
          <a:p>
            <a:r>
              <a:rPr kumimoji="1" lang="zh-CN" altLang="en-US" dirty="0"/>
              <a:t>浏览器如何工作的</a:t>
            </a:r>
          </a:p>
        </p:txBody>
      </p:sp>
      <p:sp>
        <p:nvSpPr>
          <p:cNvPr id="4" name="五角星 3"/>
          <p:cNvSpPr/>
          <p:nvPr/>
        </p:nvSpPr>
        <p:spPr>
          <a:xfrm>
            <a:off x="3378698" y="5369391"/>
            <a:ext cx="237909" cy="24553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4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浏览器的渲染过程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如何优化渲染</a:t>
            </a:r>
            <a:endParaRPr kumimoji="1" lang="en-US" altLang="zh-CN" dirty="0"/>
          </a:p>
          <a:p>
            <a:r>
              <a:rPr kumimoji="1" lang="zh-CN" altLang="en-US" dirty="0" smtClean="0"/>
              <a:t>浏览器的线程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如何优化</a:t>
            </a:r>
            <a:r>
              <a:rPr kumimoji="1" lang="en-US" altLang="zh-CN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522697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浏览器的渲染过程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cap="none" dirty="0" smtClean="0"/>
              <a:t>浏览器从收到</a:t>
            </a:r>
            <a:r>
              <a:rPr kumimoji="1" lang="en-US" altLang="zh-CN" cap="none" dirty="0" smtClean="0"/>
              <a:t>HTML</a:t>
            </a:r>
            <a:r>
              <a:rPr kumimoji="1" lang="zh-CN" altLang="en-US" cap="none" dirty="0" smtClean="0"/>
              <a:t>、</a:t>
            </a:r>
            <a:r>
              <a:rPr kumimoji="1" lang="en-US" altLang="zh-CN" cap="none" dirty="0" smtClean="0"/>
              <a:t>CSS</a:t>
            </a:r>
            <a:r>
              <a:rPr kumimoji="1" lang="zh-CN" altLang="en-US" cap="none" dirty="0" smtClean="0"/>
              <a:t>和</a:t>
            </a:r>
            <a:r>
              <a:rPr kumimoji="1" lang="en-US" altLang="zh-CN" cap="none" dirty="0" smtClean="0"/>
              <a:t>JavaScript</a:t>
            </a:r>
            <a:r>
              <a:rPr kumimoji="1" lang="zh-CN" altLang="en-US" cap="none" dirty="0" smtClean="0"/>
              <a:t>字节到对其进行必要处理，然后将它们转换成渲染的像素。</a:t>
            </a:r>
            <a:endParaRPr kumimoji="1" lang="en-US" altLang="zh-CN" cap="none" dirty="0" smtClean="0"/>
          </a:p>
          <a:p>
            <a:r>
              <a:rPr kumimoji="1" lang="zh-CN" altLang="en-US" cap="none" dirty="0" smtClean="0"/>
              <a:t>这种从资源加载到渲染成像素展示到屏幕的步骤称之为</a:t>
            </a:r>
            <a:r>
              <a:rPr kumimoji="1" lang="zh-CN" altLang="en-US" cap="none" dirty="0" smtClean="0">
                <a:solidFill>
                  <a:schemeClr val="accent1"/>
                </a:solidFill>
              </a:rPr>
              <a:t>关键渲染路径 </a:t>
            </a:r>
            <a:r>
              <a:rPr kumimoji="1" lang="en-US" altLang="zh-CN" cap="none" dirty="0">
                <a:solidFill>
                  <a:schemeClr val="accent1"/>
                </a:solidFill>
              </a:rPr>
              <a:t>Critical Rendering </a:t>
            </a:r>
            <a:r>
              <a:rPr kumimoji="1" lang="en-US" altLang="zh-CN" cap="none" dirty="0" smtClean="0">
                <a:solidFill>
                  <a:schemeClr val="accent1"/>
                </a:solidFill>
              </a:rPr>
              <a:t>Path</a:t>
            </a:r>
            <a:r>
              <a:rPr kumimoji="1" lang="zh-CN" altLang="en-US" cap="none" dirty="0" smtClean="0">
                <a:solidFill>
                  <a:schemeClr val="accent1"/>
                </a:solidFill>
              </a:rPr>
              <a:t>（</a:t>
            </a:r>
            <a:r>
              <a:rPr kumimoji="1" lang="en-US" altLang="zh-CN" cap="none" dirty="0" smtClean="0">
                <a:solidFill>
                  <a:schemeClr val="accent1"/>
                </a:solidFill>
              </a:rPr>
              <a:t>CRP</a:t>
            </a:r>
            <a:r>
              <a:rPr kumimoji="1" lang="zh-CN" altLang="en-US" cap="none" dirty="0" smtClean="0">
                <a:solidFill>
                  <a:schemeClr val="accent1"/>
                </a:solidFill>
              </a:rPr>
              <a:t>）</a:t>
            </a:r>
            <a:endParaRPr kumimoji="1" lang="en-US" altLang="zh-CN" cap="none" dirty="0"/>
          </a:p>
          <a:p>
            <a:endParaRPr kumimoji="1" lang="en-US" altLang="zh-CN" cap="none" dirty="0"/>
          </a:p>
          <a:p>
            <a:endParaRPr kumimoji="1" lang="zh-CN" altLang="en-US" cap="non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43" y="368300"/>
            <a:ext cx="5537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2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74812"/>
              </p:ext>
            </p:extLst>
          </p:nvPr>
        </p:nvGraphicFramePr>
        <p:xfrm>
          <a:off x="1141411" y="1311728"/>
          <a:ext cx="990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1" y="2931886"/>
            <a:ext cx="84455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CSSOM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468229"/>
              </p:ext>
            </p:extLst>
          </p:nvPr>
        </p:nvGraphicFramePr>
        <p:xfrm>
          <a:off x="1141413" y="1447800"/>
          <a:ext cx="9906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2" y="3014237"/>
            <a:ext cx="73914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996143"/>
            <a:ext cx="5451627" cy="2545672"/>
          </a:xfrm>
          <a:prstGeom prst="roundRect">
            <a:avLst>
              <a:gd name="adj" fmla="val 3517"/>
            </a:avLst>
          </a:prstGeom>
          <a:solidFill>
            <a:schemeClr val="tx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Render-Tree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1400" dirty="0"/>
              <a:t>浏览器将</a:t>
            </a:r>
            <a:r>
              <a:rPr kumimoji="1" lang="en-US" altLang="zh-CN" sz="1400" dirty="0"/>
              <a:t>DOM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CSSOM</a:t>
            </a:r>
            <a:r>
              <a:rPr kumimoji="1" lang="zh-CN" altLang="en-US" sz="1400" dirty="0"/>
              <a:t>合并为一个渲染树，渲染树包含网页中的所有可见</a:t>
            </a:r>
            <a:r>
              <a:rPr kumimoji="1" lang="en-US" altLang="zh-CN" sz="1400" dirty="0"/>
              <a:t>DOM</a:t>
            </a:r>
            <a:r>
              <a:rPr kumimoji="1" lang="zh-CN" altLang="en-US" sz="1400" dirty="0"/>
              <a:t>和每个节点的</a:t>
            </a:r>
            <a:r>
              <a:rPr kumimoji="1" lang="en-US" altLang="zh-CN" sz="1400" dirty="0"/>
              <a:t>CSSOM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>
              <a:lnSpc>
                <a:spcPct val="80000"/>
              </a:lnSpc>
            </a:pPr>
            <a:r>
              <a:rPr lang="zh-CN" altLang="en-US" sz="1400" dirty="0">
                <a:effectLst/>
              </a:rPr>
              <a:t>从 </a:t>
            </a:r>
            <a:r>
              <a:rPr lang="en-US" altLang="zh-CN" sz="1400" dirty="0">
                <a:effectLst/>
              </a:rPr>
              <a:t>DOM </a:t>
            </a:r>
            <a:r>
              <a:rPr lang="zh-CN" altLang="en-US" sz="1400" dirty="0">
                <a:effectLst/>
              </a:rPr>
              <a:t>树的根节点开始遍历每个</a:t>
            </a:r>
            <a:r>
              <a:rPr lang="zh-CN" altLang="en-US" sz="1400" b="1" dirty="0">
                <a:effectLst/>
              </a:rPr>
              <a:t>可见节点</a:t>
            </a:r>
            <a:r>
              <a:rPr lang="zh-CN" altLang="en-US" sz="1400" dirty="0">
                <a:effectLst/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ffectLst/>
              </a:rPr>
              <a:t>某些节点不可见（例如脚本标记、元标记等），因为它们不会体现在渲染输出中，所以会被忽略。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ffectLst/>
              </a:rPr>
              <a:t>某些节点通过 </a:t>
            </a:r>
            <a:r>
              <a:rPr lang="en-US" altLang="zh-CN" sz="1400" dirty="0">
                <a:effectLst/>
              </a:rPr>
              <a:t>CSS </a:t>
            </a:r>
            <a:r>
              <a:rPr lang="zh-CN" altLang="en-US" sz="1400" dirty="0">
                <a:effectLst/>
              </a:rPr>
              <a:t>隐藏，因此在渲染树中也会被忽略，例如，上例中的 </a:t>
            </a:r>
            <a:r>
              <a:rPr lang="en-US" altLang="zh-CN" sz="1400" dirty="0">
                <a:effectLst/>
              </a:rPr>
              <a:t>span </a:t>
            </a:r>
            <a:r>
              <a:rPr lang="zh-CN" altLang="en-US" sz="1400" dirty="0">
                <a:effectLst/>
              </a:rPr>
              <a:t>节点</a:t>
            </a:r>
            <a:r>
              <a:rPr lang="en-US" altLang="zh-CN" sz="1400" dirty="0">
                <a:effectLst/>
              </a:rPr>
              <a:t>---</a:t>
            </a:r>
            <a:r>
              <a:rPr lang="zh-CN" altLang="en-US" sz="1400" dirty="0">
                <a:effectLst/>
              </a:rPr>
              <a:t>不会出现在渲染树中，</a:t>
            </a:r>
            <a:r>
              <a:rPr lang="en-US" altLang="zh-CN" sz="1400" dirty="0">
                <a:effectLst/>
              </a:rPr>
              <a:t>---</a:t>
            </a:r>
            <a:r>
              <a:rPr lang="zh-CN" altLang="en-US" sz="1400" dirty="0">
                <a:effectLst/>
              </a:rPr>
              <a:t>因为有一个显式规则在该节点上设置了“</a:t>
            </a:r>
            <a:r>
              <a:rPr lang="en-US" altLang="zh-CN" sz="1400" b="1" dirty="0">
                <a:solidFill>
                  <a:schemeClr val="accent1"/>
                </a:solidFill>
                <a:effectLst/>
              </a:rPr>
              <a:t>display: none</a:t>
            </a:r>
            <a:r>
              <a:rPr lang="en-US" altLang="zh-CN" sz="1400" dirty="0">
                <a:effectLst/>
              </a:rPr>
              <a:t>”</a:t>
            </a:r>
            <a:r>
              <a:rPr lang="zh-CN" altLang="en-US" sz="1400" dirty="0">
                <a:effectLst/>
              </a:rPr>
              <a:t>属性。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effectLst/>
              </a:rPr>
              <a:t>对于每个可见节点，为其找到适配的 </a:t>
            </a:r>
            <a:r>
              <a:rPr lang="en-US" altLang="zh-CN" sz="1400" dirty="0">
                <a:effectLst/>
              </a:rPr>
              <a:t>CSSOM </a:t>
            </a:r>
            <a:r>
              <a:rPr lang="zh-CN" altLang="en-US" sz="1400" dirty="0">
                <a:effectLst/>
              </a:rPr>
              <a:t>规则并应用它们。</a:t>
            </a:r>
          </a:p>
          <a:p>
            <a:pPr>
              <a:lnSpc>
                <a:spcPct val="80000"/>
              </a:lnSpc>
            </a:pPr>
            <a:r>
              <a:rPr lang="zh-CN" altLang="en-US" sz="1400" dirty="0">
                <a:effectLst/>
              </a:rPr>
              <a:t>展示可见节点，连同其内容和计算的样式。</a:t>
            </a:r>
          </a:p>
        </p:txBody>
      </p:sp>
    </p:spTree>
    <p:extLst>
      <p:ext uri="{BB962C8B-B14F-4D97-AF65-F5344CB8AC3E}">
        <p14:creationId xmlns:p14="http://schemas.microsoft.com/office/powerpoint/2010/main" val="179451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" y="2947481"/>
            <a:ext cx="4765597" cy="2680649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2" y="609600"/>
            <a:ext cx="4510170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2619374"/>
            <a:ext cx="5435760" cy="3288445"/>
          </a:xfrm>
        </p:spPr>
        <p:txBody>
          <a:bodyPr>
            <a:normAutofit/>
          </a:bodyPr>
          <a:lstStyle/>
          <a:p>
            <a:r>
              <a:rPr kumimoji="1" lang="zh-CN" altLang="en-US" cap="none" dirty="0"/>
              <a:t>布局阶段也称为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自动重排</a:t>
            </a:r>
            <a:endParaRPr kumimoji="1" lang="en-US" altLang="zh-CN" b="1" cap="none" dirty="0">
              <a:solidFill>
                <a:schemeClr val="accent1"/>
              </a:solidFill>
            </a:endParaRPr>
          </a:p>
          <a:p>
            <a:r>
              <a:rPr kumimoji="1" lang="zh-CN" altLang="en-US" cap="none" dirty="0"/>
              <a:t>布局流程的输出是一个“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盒模型</a:t>
            </a:r>
            <a:r>
              <a:rPr kumimoji="1" lang="zh-CN" altLang="en-US" cap="none" dirty="0"/>
              <a:t>”，它精确地捕获每个元素在</a:t>
            </a:r>
            <a:r>
              <a:rPr kumimoji="1" lang="en-US" altLang="zh-CN" cap="none" dirty="0"/>
              <a:t>Viewport</a:t>
            </a:r>
            <a:r>
              <a:rPr kumimoji="1" lang="zh-CN" altLang="en-US" cap="none" dirty="0"/>
              <a:t>内的确切位置和尺寸。</a:t>
            </a:r>
            <a:endParaRPr kumimoji="1" lang="en-US" altLang="zh-CN" cap="none" dirty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94694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cap="none" dirty="0"/>
              <a:t>既然我们知道了哪些节点可见、它们的计算样式以及几何信息，我们终于可以将这些信息传递给最后一个阶段：将渲染树中的每个节点转换成屏幕上的实际像素。这一步通常称为“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绘制</a:t>
            </a:r>
            <a:r>
              <a:rPr kumimoji="1" lang="zh-CN" altLang="en-US" cap="none" dirty="0"/>
              <a:t>”或“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栅格化</a:t>
            </a:r>
            <a:r>
              <a:rPr kumimoji="1" lang="zh-CN" altLang="en-US" cap="none" dirty="0"/>
              <a:t>”</a:t>
            </a:r>
            <a:r>
              <a:rPr kumimoji="1" lang="zh-CN" altLang="en-US" cap="none" dirty="0" smtClean="0"/>
              <a:t>。</a:t>
            </a:r>
            <a:endParaRPr kumimoji="1" lang="en-US" altLang="zh-CN" cap="none" dirty="0" smtClean="0"/>
          </a:p>
          <a:p>
            <a:r>
              <a:rPr lang="zh-CN" altLang="en-US" cap="none" dirty="0">
                <a:effectLst/>
              </a:rPr>
              <a:t>布局完成后，浏览器会立即发出“</a:t>
            </a:r>
            <a:r>
              <a:rPr lang="en-US" altLang="zh-CN" cap="none" dirty="0">
                <a:effectLst/>
              </a:rPr>
              <a:t>Paint Setup”</a:t>
            </a:r>
            <a:r>
              <a:rPr lang="zh-CN" altLang="en-US" cap="none" dirty="0">
                <a:effectLst/>
              </a:rPr>
              <a:t>和“</a:t>
            </a:r>
            <a:r>
              <a:rPr lang="en-US" altLang="zh-CN" cap="none" dirty="0">
                <a:effectLst/>
              </a:rPr>
              <a:t>Paint”</a:t>
            </a:r>
            <a:r>
              <a:rPr lang="zh-CN" altLang="en-US" cap="none" dirty="0">
                <a:effectLst/>
              </a:rPr>
              <a:t>事件，将渲染树转换成屏幕上的像素</a:t>
            </a:r>
            <a:r>
              <a:rPr lang="zh-CN" altLang="en-US" cap="none" dirty="0" smtClean="0">
                <a:effectLst/>
              </a:rPr>
              <a:t>。</a:t>
            </a:r>
            <a:endParaRPr lang="zh-CN" altLang="en-US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76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9262</TotalTime>
  <Words>1188</Words>
  <Application>Microsoft Macintosh PowerPoint</Application>
  <PresentationFormat>宽屏</PresentationFormat>
  <Paragraphs>114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DengXian</vt:lpstr>
      <vt:lpstr>宋体</vt:lpstr>
      <vt:lpstr>网状</vt:lpstr>
      <vt:lpstr>浏览器如何工作的</vt:lpstr>
      <vt:lpstr>课程安排</vt:lpstr>
      <vt:lpstr>Agenda</vt:lpstr>
      <vt:lpstr>浏览器的渲染过程</vt:lpstr>
      <vt:lpstr>构建DOM</vt:lpstr>
      <vt:lpstr>CSSOM</vt:lpstr>
      <vt:lpstr>Render-Tree</vt:lpstr>
      <vt:lpstr>Layout</vt:lpstr>
      <vt:lpstr>Paint</vt:lpstr>
      <vt:lpstr>如何分析CRP性能</vt:lpstr>
      <vt:lpstr>分析CRP性能</vt:lpstr>
      <vt:lpstr>分析CRP性能</vt:lpstr>
      <vt:lpstr>如何提升页面性能</vt:lpstr>
      <vt:lpstr>如何提升页面性能</vt:lpstr>
      <vt:lpstr>浏览器的线程</vt:lpstr>
      <vt:lpstr>如何优化JavaScript</vt:lpstr>
      <vt:lpstr>Q&amp;A</vt:lpstr>
      <vt:lpstr>课后任务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张辉</dc:creator>
  <cp:lastModifiedBy>张辉</cp:lastModifiedBy>
  <cp:revision>1040</cp:revision>
  <dcterms:created xsi:type="dcterms:W3CDTF">2017-04-19T06:36:42Z</dcterms:created>
  <dcterms:modified xsi:type="dcterms:W3CDTF">2017-07-26T09:13:32Z</dcterms:modified>
</cp:coreProperties>
</file>