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278" r:id="rId16"/>
    <p:sldId id="273" r:id="rId17"/>
    <p:sldId id="279" r:id="rId18"/>
    <p:sldId id="291" r:id="rId19"/>
    <p:sldId id="280" r:id="rId20"/>
    <p:sldId id="310" r:id="rId21"/>
    <p:sldId id="281" r:id="rId22"/>
    <p:sldId id="259" r:id="rId23"/>
    <p:sldId id="272" r:id="rId24"/>
    <p:sldId id="271" r:id="rId25"/>
    <p:sldId id="274" r:id="rId26"/>
    <p:sldId id="276" r:id="rId27"/>
    <p:sldId id="275" r:id="rId28"/>
    <p:sldId id="311" r:id="rId29"/>
    <p:sldId id="283" r:id="rId30"/>
    <p:sldId id="284" r:id="rId31"/>
    <p:sldId id="285" r:id="rId32"/>
    <p:sldId id="286" r:id="rId33"/>
    <p:sldId id="287" r:id="rId34"/>
    <p:sldId id="289" r:id="rId35"/>
    <p:sldId id="28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74" d="100"/>
          <a:sy n="74" d="100"/>
        </p:scale>
        <p:origin x="-12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cm@pajk.c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Git </a:t>
            </a:r>
            <a:r>
              <a:rPr lang="zh-CN" altLang="en-US" smtClean="0"/>
              <a:t>使用简介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r"/>
            <a:r>
              <a:rPr lang="en-US" altLang="zh-CN" smtClean="0"/>
              <a:t>SCM-</a:t>
            </a:r>
            <a:r>
              <a:rPr lang="zh-CN" altLang="en-US" smtClean="0"/>
              <a:t>石静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ssh key config</a:t>
            </a:r>
          </a:p>
          <a:p>
            <a:pPr lvl="1"/>
            <a:r>
              <a:rPr lang="en-US" altLang="zh-CN" smtClean="0"/>
              <a:t>TortoiseGit </a:t>
            </a:r>
            <a:r>
              <a:rPr lang="zh-CN" altLang="en-US" smtClean="0"/>
              <a:t>端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开始</a:t>
            </a:r>
            <a:r>
              <a:rPr lang="en-US" altLang="zh-CN" smtClean="0"/>
              <a:t>-》</a:t>
            </a:r>
            <a:r>
              <a:rPr lang="zh-CN" altLang="en-US" smtClean="0"/>
              <a:t>所有程序</a:t>
            </a:r>
            <a:r>
              <a:rPr lang="en-US" altLang="zh-CN" smtClean="0"/>
              <a:t>-》TortoiseGit-》Settings</a:t>
            </a:r>
          </a:p>
          <a:p>
            <a:pPr lvl="1">
              <a:buNone/>
            </a:pPr>
            <a:r>
              <a:rPr lang="zh-CN" altLang="en-US" smtClean="0"/>
              <a:t>首次需配置</a:t>
            </a:r>
            <a:r>
              <a:rPr lang="en-US" altLang="zh-CN" smtClean="0"/>
              <a:t>Git.exe path </a:t>
            </a:r>
            <a:r>
              <a:rPr lang="zh-CN" altLang="en-US" smtClean="0"/>
              <a:t>为</a:t>
            </a:r>
            <a:r>
              <a:rPr lang="en-US" altLang="zh-CN" smtClean="0"/>
              <a:t>msysgit</a:t>
            </a:r>
            <a:r>
              <a:rPr lang="zh-CN" altLang="en-US" smtClean="0"/>
              <a:t>安装目录下的</a:t>
            </a:r>
            <a:r>
              <a:rPr lang="en-US" altLang="zh-CN" smtClean="0"/>
              <a:t>/bin</a:t>
            </a:r>
            <a:r>
              <a:rPr lang="zh-CN" altLang="en-US" smtClean="0"/>
              <a:t>，点击</a:t>
            </a:r>
            <a:r>
              <a:rPr lang="en-US" altLang="zh-CN" smtClean="0"/>
              <a:t>check now,</a:t>
            </a:r>
            <a:r>
              <a:rPr lang="zh-CN" altLang="en-US" smtClean="0"/>
              <a:t>则可识别出当前</a:t>
            </a:r>
            <a:r>
              <a:rPr lang="en-US" altLang="zh-CN" smtClean="0"/>
              <a:t>git</a:t>
            </a:r>
            <a:r>
              <a:rPr lang="zh-CN" altLang="en-US" smtClean="0"/>
              <a:t>版本信息。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详见下图示例：</a:t>
            </a: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8136904" cy="508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smtClean="0"/>
              <a:t>再次打开</a:t>
            </a:r>
            <a:r>
              <a:rPr lang="en-US" altLang="zh-CN" smtClean="0"/>
              <a:t>Settings,</a:t>
            </a:r>
            <a:r>
              <a:rPr lang="zh-CN" altLang="en-US" smtClean="0"/>
              <a:t>配置</a:t>
            </a:r>
            <a:r>
              <a:rPr lang="en-US" altLang="zh-CN" smtClean="0"/>
              <a:t>git</a:t>
            </a:r>
            <a:r>
              <a:rPr lang="zh-CN" altLang="en-US" smtClean="0"/>
              <a:t>选项</a:t>
            </a:r>
            <a:endParaRPr lang="en-US" altLang="zh-CN" smtClean="0"/>
          </a:p>
          <a:p>
            <a:pPr lvl="1">
              <a:buNone/>
            </a:pPr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67532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smtClean="0"/>
              <a:t>配置</a:t>
            </a:r>
            <a:r>
              <a:rPr lang="en-US" altLang="zh-CN" smtClean="0"/>
              <a:t>Network</a:t>
            </a:r>
            <a:r>
              <a:rPr lang="zh-CN" altLang="en-US" smtClean="0"/>
              <a:t>选项中的</a:t>
            </a:r>
            <a:r>
              <a:rPr lang="en-US" altLang="zh-CN" smtClean="0"/>
              <a:t>ssh client</a:t>
            </a:r>
            <a:r>
              <a:rPr lang="zh-CN" altLang="en-US" smtClean="0"/>
              <a:t>为</a:t>
            </a:r>
            <a:r>
              <a:rPr lang="en-US" altLang="zh-CN" smtClean="0"/>
              <a:t>msysgit</a:t>
            </a:r>
            <a:r>
              <a:rPr lang="zh-CN" altLang="en-US" smtClean="0"/>
              <a:t>安装路径下的</a:t>
            </a:r>
            <a:r>
              <a:rPr lang="en-US" altLang="zh-CN" smtClean="0"/>
              <a:t>bin/ssh.exe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5550"/>
            <a:ext cx="67532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develop </a:t>
            </a:r>
            <a:r>
              <a:rPr lang="zh-CN" altLang="en-US" smtClean="0"/>
              <a:t>分支 和</a:t>
            </a:r>
            <a:r>
              <a:rPr lang="en-US" altLang="zh-CN" smtClean="0"/>
              <a:t>release_v_*** </a:t>
            </a:r>
            <a:r>
              <a:rPr lang="zh-CN" altLang="en-US" smtClean="0"/>
              <a:t>分支</a:t>
            </a:r>
            <a:endParaRPr lang="en-US" altLang="zh-CN" smtClean="0"/>
          </a:p>
          <a:p>
            <a:pPr lvl="1"/>
            <a:r>
              <a:rPr lang="en-US" altLang="zh-CN" smtClean="0"/>
              <a:t>Develop</a:t>
            </a:r>
            <a:r>
              <a:rPr lang="zh-CN" altLang="en-US" smtClean="0"/>
              <a:t>作为开发团队的主分支</a:t>
            </a:r>
            <a:endParaRPr lang="en-US" altLang="zh-CN" smtClean="0"/>
          </a:p>
          <a:p>
            <a:pPr lvl="1"/>
            <a:r>
              <a:rPr lang="zh-CN" altLang="en-US" smtClean="0"/>
              <a:t>当到达提测阶段，</a:t>
            </a:r>
            <a:r>
              <a:rPr lang="en-US" altLang="zh-CN" smtClean="0"/>
              <a:t>release</a:t>
            </a:r>
            <a:r>
              <a:rPr lang="zh-CN" altLang="en-US" smtClean="0"/>
              <a:t>分支将被创建，基于提测点</a:t>
            </a:r>
            <a:r>
              <a:rPr lang="en-US" altLang="zh-CN" smtClean="0"/>
              <a:t>develop</a:t>
            </a:r>
            <a:r>
              <a:rPr lang="zh-CN" altLang="en-US" smtClean="0"/>
              <a:t>分支上的最新</a:t>
            </a:r>
            <a:r>
              <a:rPr lang="en-US" altLang="zh-CN" smtClean="0"/>
              <a:t>code</a:t>
            </a:r>
          </a:p>
          <a:p>
            <a:pPr lvl="1"/>
            <a:r>
              <a:rPr lang="en-US" altLang="zh-CN" smtClean="0"/>
              <a:t>Release</a:t>
            </a:r>
            <a:r>
              <a:rPr lang="zh-CN" altLang="en-US" smtClean="0"/>
              <a:t>分支只用来修复测试期间的</a:t>
            </a:r>
            <a:r>
              <a:rPr lang="en-US" altLang="zh-CN" smtClean="0"/>
              <a:t>bug</a:t>
            </a:r>
            <a:r>
              <a:rPr lang="zh-CN" altLang="en-US" smtClean="0"/>
              <a:t>修复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</a:t>
            </a:r>
            <a:r>
              <a:rPr lang="zh-CN" altLang="en-US" smtClean="0"/>
              <a:t>基础知识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分布式版本管理工具</a:t>
            </a:r>
            <a:endParaRPr lang="en-US" altLang="zh-CN" smtClean="0"/>
          </a:p>
          <a:p>
            <a:pPr lvl="1"/>
            <a:r>
              <a:rPr lang="en-US" altLang="zh-CN" smtClean="0"/>
              <a:t>Git </a:t>
            </a:r>
            <a:r>
              <a:rPr lang="zh-CN" altLang="en-US" smtClean="0"/>
              <a:t>每一次</a:t>
            </a:r>
            <a:r>
              <a:rPr lang="en-US" altLang="zh-CN" smtClean="0"/>
              <a:t>clone</a:t>
            </a:r>
            <a:r>
              <a:rPr lang="zh-CN" altLang="en-US" smtClean="0"/>
              <a:t>都是一个完整的版本库</a:t>
            </a:r>
            <a:endParaRPr lang="en-US" altLang="zh-CN" smtClean="0"/>
          </a:p>
          <a:p>
            <a:pPr lvl="1"/>
            <a:r>
              <a:rPr lang="zh-CN" altLang="en-US" smtClean="0"/>
              <a:t>几乎所有的操作都在本地完成</a:t>
            </a:r>
            <a:endParaRPr lang="en-US" altLang="zh-CN" smtClean="0"/>
          </a:p>
          <a:p>
            <a:pPr lvl="1"/>
            <a:r>
              <a:rPr lang="zh-CN" altLang="en-US" smtClean="0"/>
              <a:t>仅有与服务器的中央版本库进行同步时需要连接网络（</a:t>
            </a:r>
            <a:r>
              <a:rPr lang="en-US" altLang="zh-CN" smtClean="0"/>
              <a:t>pull and push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Git</a:t>
            </a:r>
            <a:r>
              <a:rPr lang="zh-CN" altLang="en-US" smtClean="0"/>
              <a:t>知识介绍</a:t>
            </a:r>
            <a:r>
              <a:rPr lang="en-US" altLang="zh-CN" smtClean="0"/>
              <a:t>—</a:t>
            </a:r>
            <a:r>
              <a:rPr lang="zh-CN" altLang="en-US" smtClean="0"/>
              <a:t>版本库介绍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67544" y="1772816"/>
            <a:ext cx="5184576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" idx="1"/>
            <a:endCxn id="5" idx="3"/>
          </p:cNvCxnSpPr>
          <p:nvPr/>
        </p:nvCxnSpPr>
        <p:spPr>
          <a:xfrm>
            <a:off x="467544" y="32129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7744" y="3789040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Workspace(code)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暂存区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63888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库文件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11760" y="1844824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.git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99592" y="2204864"/>
            <a:ext cx="1368152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275856" y="2204864"/>
            <a:ext cx="165618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1907704" y="3068960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7" idx="1"/>
          </p:cNvCxnSpPr>
          <p:nvPr/>
        </p:nvCxnSpPr>
        <p:spPr>
          <a:xfrm>
            <a:off x="2267744" y="26009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1720" y="328498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git add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39752" y="2492896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commit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804248" y="1772816"/>
            <a:ext cx="187220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724128" y="27089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652120" y="386104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4928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push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68144" y="364502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pull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308304" y="2924944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79715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Git</a:t>
            </a:r>
            <a:r>
              <a:rPr lang="zh-CN" altLang="en-US" sz="2400" smtClean="0"/>
              <a:t>提交本地修改的流程：</a:t>
            </a:r>
            <a:endParaRPr lang="en-US" altLang="zh-CN" sz="2400" smtClean="0"/>
          </a:p>
          <a:p>
            <a:r>
              <a:rPr lang="zh-CN" altLang="en-US" sz="2400" smtClean="0"/>
              <a:t>本地修改</a:t>
            </a:r>
            <a:r>
              <a:rPr lang="en-US" altLang="zh-CN" sz="2400" smtClean="0"/>
              <a:t>-&gt;git add -&gt; git commit -&gt; git pull -&gt; git push</a:t>
            </a:r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979712" y="1412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本地版本库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36296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服务器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commit</a:t>
            </a:r>
            <a:endParaRPr lang="zh-CN" altLang="en-US"/>
          </a:p>
        </p:txBody>
      </p:sp>
      <p:pic>
        <p:nvPicPr>
          <p:cNvPr id="6" name="内容占位符 5" descr="QQ截图2014030517074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3284984"/>
            <a:ext cx="4857143" cy="3200000"/>
          </a:xfrm>
        </p:spPr>
      </p:pic>
      <p:sp>
        <p:nvSpPr>
          <p:cNvPr id="4" name="TextBox 3"/>
          <p:cNvSpPr txBox="1"/>
          <p:nvPr/>
        </p:nvSpPr>
        <p:spPr>
          <a:xfrm>
            <a:off x="323528" y="1556792"/>
            <a:ext cx="8453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Git</a:t>
            </a:r>
            <a:r>
              <a:rPr lang="zh-CN" altLang="en-US" smtClean="0"/>
              <a:t>并不像</a:t>
            </a:r>
            <a:r>
              <a:rPr lang="en-US" altLang="zh-CN" smtClean="0"/>
              <a:t>svn</a:t>
            </a:r>
            <a:r>
              <a:rPr lang="zh-CN" altLang="en-US" smtClean="0"/>
              <a:t>等对每个文件做管理，</a:t>
            </a:r>
            <a:r>
              <a:rPr lang="en-US" altLang="zh-CN" smtClean="0"/>
              <a:t>git</a:t>
            </a:r>
            <a:r>
              <a:rPr lang="zh-CN" altLang="en-US" smtClean="0"/>
              <a:t>使用</a:t>
            </a:r>
            <a:r>
              <a:rPr lang="en-US" altLang="zh-CN" smtClean="0"/>
              <a:t>commit</a:t>
            </a:r>
            <a:r>
              <a:rPr lang="zh-CN" altLang="en-US" smtClean="0"/>
              <a:t>的概念对整个库中的文件做统一版本管理，那么什么是一个</a:t>
            </a:r>
            <a:r>
              <a:rPr lang="en-US" altLang="zh-CN" smtClean="0"/>
              <a:t>commit?</a:t>
            </a:r>
          </a:p>
          <a:p>
            <a:endParaRPr lang="en-US" altLang="zh-CN" smtClean="0"/>
          </a:p>
          <a:p>
            <a:r>
              <a:rPr lang="en-US" altLang="zh-CN" smtClean="0"/>
              <a:t>  </a:t>
            </a:r>
            <a:r>
              <a:rPr lang="zh-CN" altLang="en-US" smtClean="0"/>
              <a:t>一个</a:t>
            </a:r>
            <a:r>
              <a:rPr lang="en-US" altLang="zh-CN" smtClean="0"/>
              <a:t> commit</a:t>
            </a:r>
            <a:r>
              <a:rPr lang="zh-CN" altLang="en-US" smtClean="0"/>
              <a:t>节点就像一个文件系统的索引，存储了指向某个时间点所有文件的快照索引，以一个唯一的</a:t>
            </a:r>
            <a:r>
              <a:rPr lang="en-US" altLang="zh-CN" smtClean="0"/>
              <a:t>40</a:t>
            </a:r>
            <a:r>
              <a:rPr lang="zh-CN" altLang="en-US" smtClean="0"/>
              <a:t>位的哈希数值来表示。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Branch --</a:t>
            </a:r>
            <a:r>
              <a:rPr lang="zh-CN" altLang="en-US" smtClean="0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本地分支和远程分支</a:t>
            </a:r>
            <a:endParaRPr lang="en-US" altLang="zh-CN" smtClean="0"/>
          </a:p>
          <a:p>
            <a:pPr lvl="1"/>
            <a:r>
              <a:rPr lang="zh-CN" altLang="en-US" smtClean="0"/>
              <a:t>远程分支  是共享分支，建立在中心版本库中的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所有使用该版本库的人均可见。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远程分支仅可以由</a:t>
            </a:r>
            <a:r>
              <a:rPr lang="en-US" altLang="zh-CN" smtClean="0"/>
              <a:t>SCM</a:t>
            </a:r>
            <a:r>
              <a:rPr lang="zh-CN" altLang="en-US" smtClean="0"/>
              <a:t>创建</a:t>
            </a:r>
            <a:endParaRPr lang="en-US" altLang="zh-CN" smtClean="0"/>
          </a:p>
          <a:p>
            <a:pPr lvl="1"/>
            <a:r>
              <a:rPr lang="zh-CN" altLang="en-US" smtClean="0"/>
              <a:t>本地分支   是只建立在用户自己本机的分支，只有用户自己可见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用户可在本地创建多个分支进行开发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Branch(</a:t>
            </a:r>
            <a:r>
              <a:rPr lang="zh-CN" altLang="en-US" smtClean="0"/>
              <a:t>分支</a:t>
            </a:r>
            <a:r>
              <a:rPr lang="en-US" altLang="zh-CN" smtClean="0"/>
              <a:t>)</a:t>
            </a:r>
            <a:endParaRPr lang="zh-CN" altLang="en-US"/>
          </a:p>
        </p:txBody>
      </p:sp>
      <p:pic>
        <p:nvPicPr>
          <p:cNvPr id="4" name="内容占位符 3" descr="QQ截图201403051711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0095" y="2691753"/>
            <a:ext cx="4323810" cy="2342857"/>
          </a:xfrm>
        </p:spPr>
      </p:pic>
      <p:sp>
        <p:nvSpPr>
          <p:cNvPr id="5" name="TextBox 4"/>
          <p:cNvSpPr txBox="1"/>
          <p:nvPr/>
        </p:nvSpPr>
        <p:spPr>
          <a:xfrm>
            <a:off x="971600" y="1700808"/>
            <a:ext cx="370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库创建后默认存在分支为</a:t>
            </a:r>
            <a:r>
              <a:rPr lang="en-US" altLang="zh-CN" smtClean="0"/>
              <a:t>master</a:t>
            </a:r>
          </a:p>
          <a:p>
            <a:r>
              <a:rPr lang="zh-CN" altLang="en-US" smtClean="0"/>
              <a:t>分支是指向某一个</a:t>
            </a:r>
            <a:r>
              <a:rPr lang="en-US" altLang="zh-CN" smtClean="0"/>
              <a:t>commit</a:t>
            </a:r>
            <a:r>
              <a:rPr lang="zh-CN" altLang="en-US" smtClean="0"/>
              <a:t>的指针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基础环境配置</a:t>
            </a:r>
            <a:endParaRPr lang="en-US" altLang="zh-CN" smtClean="0"/>
          </a:p>
          <a:p>
            <a:pPr lvl="1"/>
            <a:r>
              <a:rPr lang="en-US" altLang="zh-CN" smtClean="0"/>
              <a:t>Gitlab</a:t>
            </a:r>
            <a:r>
              <a:rPr lang="zh-CN" altLang="en-US" smtClean="0"/>
              <a:t>权限申请</a:t>
            </a:r>
            <a:endParaRPr lang="en-US" altLang="zh-CN" smtClean="0"/>
          </a:p>
          <a:p>
            <a:pPr lvl="1"/>
            <a:r>
              <a:rPr lang="zh-CN" altLang="en-US" smtClean="0"/>
              <a:t>工具介绍及安装</a:t>
            </a:r>
            <a:endParaRPr lang="en-US" altLang="zh-CN" smtClean="0"/>
          </a:p>
          <a:p>
            <a:r>
              <a:rPr lang="zh-CN" altLang="en-US" smtClean="0"/>
              <a:t>分支结构</a:t>
            </a:r>
            <a:endParaRPr lang="en-US" altLang="zh-CN" smtClean="0"/>
          </a:p>
          <a:p>
            <a:r>
              <a:rPr lang="zh-CN" altLang="en-US" smtClean="0"/>
              <a:t>基础知识介绍</a:t>
            </a:r>
            <a:endParaRPr lang="en-US" altLang="zh-CN" smtClean="0"/>
          </a:p>
          <a:p>
            <a:r>
              <a:rPr lang="zh-CN" altLang="en-US" smtClean="0"/>
              <a:t>一次简单的提交</a:t>
            </a:r>
            <a:endParaRPr lang="en-US" altLang="zh-CN" smtClean="0"/>
          </a:p>
          <a:p>
            <a:r>
              <a:rPr lang="zh-CN" altLang="en-US" smtClean="0"/>
              <a:t>常用命令介绍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一次简单的提交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clone git repository / git pull</a:t>
            </a:r>
          </a:p>
          <a:p>
            <a:r>
              <a:rPr lang="zh-CN" altLang="en-US" smtClean="0"/>
              <a:t>修改代码</a:t>
            </a:r>
            <a:endParaRPr lang="en-US" altLang="zh-CN" smtClean="0"/>
          </a:p>
          <a:p>
            <a:r>
              <a:rPr lang="en-US" altLang="zh-CN" smtClean="0"/>
              <a:t>git add </a:t>
            </a:r>
          </a:p>
          <a:p>
            <a:r>
              <a:rPr lang="en-US" altLang="zh-CN" smtClean="0"/>
              <a:t>commit</a:t>
            </a:r>
          </a:p>
          <a:p>
            <a:r>
              <a:rPr lang="en-US" altLang="zh-CN" smtClean="0"/>
              <a:t>pull  (</a:t>
            </a:r>
            <a:r>
              <a:rPr lang="zh-CN" altLang="en-US" smtClean="0"/>
              <a:t>有冲突需要先解决冲突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push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</a:t>
            </a:r>
            <a:r>
              <a:rPr lang="zh-CN" altLang="en-US" smtClean="0"/>
              <a:t>基本命令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Clone</a:t>
            </a:r>
            <a:r>
              <a:rPr lang="zh-CN" altLang="en-US" smtClean="0"/>
              <a:t>库</a:t>
            </a:r>
            <a:endParaRPr lang="en-US" altLang="zh-CN" smtClean="0"/>
          </a:p>
          <a:p>
            <a:pPr lvl="1"/>
            <a:r>
              <a:rPr lang="en-US" altLang="zh-CN" smtClean="0"/>
              <a:t>git clone &lt;git_url&gt;  &lt;local_workspace&gt;</a:t>
            </a:r>
          </a:p>
          <a:p>
            <a:r>
              <a:rPr lang="zh-CN" altLang="en-US" smtClean="0"/>
              <a:t>修改完提交文件</a:t>
            </a:r>
            <a:endParaRPr lang="en-US" altLang="zh-CN" smtClean="0"/>
          </a:p>
          <a:p>
            <a:pPr lvl="1"/>
            <a:r>
              <a:rPr lang="en-US" altLang="zh-CN" smtClean="0"/>
              <a:t>git  add  &lt;</a:t>
            </a:r>
            <a:r>
              <a:rPr lang="zh-CN" altLang="en-US" smtClean="0"/>
              <a:t>文件</a:t>
            </a:r>
            <a:r>
              <a:rPr lang="en-US" altLang="zh-CN" smtClean="0"/>
              <a:t>\</a:t>
            </a:r>
            <a:r>
              <a:rPr lang="zh-CN" altLang="en-US" smtClean="0"/>
              <a:t>目录</a:t>
            </a:r>
            <a:r>
              <a:rPr lang="en-US" altLang="zh-CN" smtClean="0"/>
              <a:t>&gt;</a:t>
            </a:r>
          </a:p>
          <a:p>
            <a:pPr lvl="1"/>
            <a:r>
              <a:rPr lang="en-US" altLang="zh-CN" smtClean="0"/>
              <a:t>git  commit </a:t>
            </a:r>
          </a:p>
          <a:p>
            <a:r>
              <a:rPr lang="zh-CN" altLang="en-US" smtClean="0"/>
              <a:t>同步服务端代码</a:t>
            </a:r>
            <a:endParaRPr lang="en-US" altLang="zh-CN" smtClean="0"/>
          </a:p>
          <a:p>
            <a:pPr lvl="1"/>
            <a:r>
              <a:rPr lang="en-US" altLang="zh-CN" smtClean="0"/>
              <a:t>git  pull</a:t>
            </a:r>
          </a:p>
          <a:p>
            <a:r>
              <a:rPr lang="zh-CN" altLang="en-US" smtClean="0"/>
              <a:t>推送本地代码到远程库</a:t>
            </a:r>
            <a:endParaRPr lang="en-US" altLang="zh-CN" smtClean="0"/>
          </a:p>
          <a:p>
            <a:pPr lvl="1"/>
            <a:r>
              <a:rPr lang="en-US" altLang="zh-CN" smtClean="0"/>
              <a:t>git push origin &lt;branch&gt;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tortoisegit</a:t>
            </a:r>
            <a:r>
              <a:rPr lang="zh-CN" altLang="en-US" smtClean="0"/>
              <a:t>操作指南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Clone</a:t>
            </a:r>
            <a:r>
              <a:rPr lang="zh-CN" altLang="en-US" smtClean="0"/>
              <a:t>版本库</a:t>
            </a:r>
            <a:endParaRPr lang="en-US" altLang="zh-CN" smtClean="0"/>
          </a:p>
          <a:p>
            <a:pPr lvl="1"/>
            <a:r>
              <a:rPr lang="zh-CN" altLang="en-US" smtClean="0"/>
              <a:t>本地建立</a:t>
            </a:r>
            <a:r>
              <a:rPr lang="en-US" altLang="zh-CN" smtClean="0"/>
              <a:t>workspace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TortoiseGit</a:t>
            </a:r>
            <a:r>
              <a:rPr lang="zh-CN" altLang="en-US" smtClean="0"/>
              <a:t>进行</a:t>
            </a:r>
            <a:r>
              <a:rPr lang="en-US" altLang="zh-CN" smtClean="0"/>
              <a:t>clone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43275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286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268760"/>
            <a:ext cx="775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将</a:t>
            </a:r>
            <a:r>
              <a:rPr lang="en-US" altLang="zh-CN" sz="2800" smtClean="0"/>
              <a:t>gitlab</a:t>
            </a:r>
            <a:r>
              <a:rPr lang="zh-CN" altLang="en-US" sz="2800" smtClean="0"/>
              <a:t>上的版本库地址填入</a:t>
            </a:r>
            <a:r>
              <a:rPr lang="en-US" altLang="zh-CN" sz="2800" smtClean="0"/>
              <a:t>URL</a:t>
            </a:r>
            <a:r>
              <a:rPr lang="zh-CN" altLang="en-US" sz="2800" smtClean="0"/>
              <a:t>中，</a:t>
            </a:r>
            <a:r>
              <a:rPr lang="en-US" altLang="zh-CN" sz="2800" smtClean="0"/>
              <a:t>clone</a:t>
            </a:r>
            <a:r>
              <a:rPr lang="zh-CN" altLang="en-US" sz="2800" smtClean="0"/>
              <a:t>版本库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0"/>
            <a:ext cx="8229600" cy="4525963"/>
          </a:xfrm>
        </p:spPr>
        <p:txBody>
          <a:bodyPr/>
          <a:lstStyle/>
          <a:p>
            <a:r>
              <a:rPr lang="zh-CN" altLang="en-US" smtClean="0"/>
              <a:t>修改文件并提交</a:t>
            </a:r>
            <a:endParaRPr lang="en-US" altLang="zh-CN" smtClean="0"/>
          </a:p>
          <a:p>
            <a:pPr lvl="1"/>
            <a:r>
              <a:rPr lang="zh-CN" altLang="en-US" smtClean="0"/>
              <a:t>添加文件</a:t>
            </a:r>
            <a:endParaRPr lang="en-US" altLang="zh-CN" smtClean="0"/>
          </a:p>
          <a:p>
            <a:pPr lvl="1">
              <a:buNone/>
            </a:pPr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2028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67944" y="148478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修改库内文件后，文件标记会有红色！</a:t>
            </a:r>
            <a:endParaRPr lang="en-US" altLang="zh-CN" smtClean="0"/>
          </a:p>
          <a:p>
            <a:r>
              <a:rPr lang="zh-CN" altLang="en-US" smtClean="0"/>
              <a:t>添加的新文件，文件标记为？</a:t>
            </a:r>
            <a:endParaRPr lang="zh-CN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780928"/>
            <a:ext cx="547929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Commit</a:t>
            </a:r>
            <a:r>
              <a:rPr lang="zh-CN" altLang="en-US" smtClean="0"/>
              <a:t>提交</a:t>
            </a:r>
            <a:endParaRPr lang="en-US" altLang="zh-CN" smtClean="0"/>
          </a:p>
          <a:p>
            <a:pPr lvl="2"/>
            <a:r>
              <a:rPr lang="zh-CN" altLang="en-US" smtClean="0"/>
              <a:t>选择项目根目录，右键</a:t>
            </a:r>
            <a:r>
              <a:rPr lang="en-US" altLang="zh-CN" smtClean="0"/>
              <a:t>Git Commit</a:t>
            </a:r>
          </a:p>
          <a:p>
            <a:pPr lvl="2"/>
            <a:endParaRPr lang="zh-CN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8"/>
            <a:ext cx="3352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同步服务器端代码</a:t>
            </a:r>
            <a:endParaRPr lang="en-US" altLang="zh-CN" smtClean="0"/>
          </a:p>
          <a:p>
            <a:pPr lvl="1"/>
            <a:r>
              <a:rPr lang="zh-CN" altLang="en-US" smtClean="0"/>
              <a:t>每次向服务器的中央库推送代码时，需先同步服务器端的代码到本地，避免因冲突导致无法推送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52292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Push</a:t>
            </a:r>
            <a:r>
              <a:rPr lang="zh-CN" altLang="en-US" smtClean="0"/>
              <a:t>到</a:t>
            </a:r>
            <a:r>
              <a:rPr lang="en-US" altLang="zh-CN" smtClean="0"/>
              <a:t>server</a:t>
            </a:r>
            <a:r>
              <a:rPr lang="zh-CN" altLang="en-US" smtClean="0"/>
              <a:t>端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创建分支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git checkout –b &lt;branch_name&gt;  &lt;commit_id&gt;</a:t>
            </a:r>
          </a:p>
          <a:p>
            <a:pPr marL="971550" lvl="1" indent="-514350"/>
            <a:r>
              <a:rPr lang="en-US" altLang="zh-CN" smtClean="0"/>
              <a:t>commit_id</a:t>
            </a:r>
            <a:r>
              <a:rPr lang="zh-CN" altLang="en-US" smtClean="0"/>
              <a:t>省略表示已当前</a:t>
            </a:r>
            <a:r>
              <a:rPr lang="en-US" altLang="zh-CN" smtClean="0"/>
              <a:t>commit</a:t>
            </a:r>
            <a:r>
              <a:rPr lang="zh-CN" altLang="en-US" smtClean="0"/>
              <a:t>节点为起点创建分支</a:t>
            </a:r>
            <a:endParaRPr lang="en-US" altLang="zh-CN" smtClean="0"/>
          </a:p>
          <a:p>
            <a:r>
              <a:rPr lang="zh-CN" altLang="en-US" smtClean="0"/>
              <a:t>切换分支</a:t>
            </a:r>
            <a:endParaRPr lang="en-US" altLang="zh-CN" smtClean="0"/>
          </a:p>
          <a:p>
            <a:pPr lvl="1"/>
            <a:r>
              <a:rPr lang="en-US" altLang="zh-CN" smtClean="0"/>
              <a:t>git checkout &lt;branch_name&gt;</a:t>
            </a:r>
          </a:p>
          <a:p>
            <a:r>
              <a:rPr lang="en-US" altLang="zh-CN" smtClean="0"/>
              <a:t>Merge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en-US" altLang="zh-CN" smtClean="0"/>
              <a:t>git merge &lt;branch_name&gt;</a:t>
            </a:r>
          </a:p>
          <a:p>
            <a:r>
              <a:rPr lang="zh-CN" altLang="en-US" smtClean="0"/>
              <a:t>查看当前状态</a:t>
            </a:r>
            <a:endParaRPr lang="en-US" altLang="zh-CN" smtClean="0"/>
          </a:p>
          <a:p>
            <a:pPr lvl="1"/>
            <a:r>
              <a:rPr lang="en-US" altLang="zh-CN" smtClean="0"/>
              <a:t>git status</a:t>
            </a:r>
          </a:p>
          <a:p>
            <a:r>
              <a:rPr lang="zh-CN" altLang="en-US" smtClean="0"/>
              <a:t>查看</a:t>
            </a:r>
            <a:r>
              <a:rPr lang="en-US" altLang="zh-CN" smtClean="0"/>
              <a:t>log</a:t>
            </a:r>
          </a:p>
          <a:p>
            <a:pPr lvl="1"/>
            <a:r>
              <a:rPr lang="en-US" altLang="zh-CN" smtClean="0"/>
              <a:t>git log</a:t>
            </a:r>
          </a:p>
          <a:p>
            <a:pPr lvl="1"/>
            <a:r>
              <a:rPr lang="en-US" altLang="zh-CN" smtClean="0"/>
              <a:t>gitk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 </a:t>
            </a:r>
            <a:r>
              <a:rPr lang="zh-CN" altLang="en-US" smtClean="0"/>
              <a:t>冲突处理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当执行</a:t>
            </a:r>
            <a:r>
              <a:rPr lang="en-US" altLang="zh-CN" smtClean="0"/>
              <a:t>git pull</a:t>
            </a:r>
            <a:r>
              <a:rPr lang="zh-CN" altLang="en-US" smtClean="0"/>
              <a:t>之后，遇到冲突如何解决？</a:t>
            </a:r>
            <a:endParaRPr lang="en-US" altLang="zh-CN" smtClean="0"/>
          </a:p>
          <a:p>
            <a:pPr lvl="1"/>
            <a:r>
              <a:rPr lang="zh-CN" altLang="en-US" smtClean="0"/>
              <a:t>通过冲突提示，找到冲突的文件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  <p:pic>
        <p:nvPicPr>
          <p:cNvPr id="5" name="图片 4" descr="git_pull_confli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924944"/>
            <a:ext cx="7441200" cy="28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</a:t>
            </a:r>
            <a:r>
              <a:rPr lang="zh-CN" altLang="en-US" smtClean="0"/>
              <a:t>权限申请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申请账户信息</a:t>
            </a:r>
            <a:endParaRPr lang="en-US" altLang="zh-CN" smtClean="0"/>
          </a:p>
          <a:p>
            <a:pPr lvl="1"/>
            <a:r>
              <a:rPr lang="zh-CN" altLang="en-US" smtClean="0"/>
              <a:t>开通企业邮箱后，发送申请邮件至</a:t>
            </a:r>
            <a:r>
              <a:rPr lang="en-US" altLang="zh-CN" smtClean="0"/>
              <a:t>scm</a:t>
            </a:r>
            <a:r>
              <a:rPr lang="zh-CN" altLang="en-US" smtClean="0"/>
              <a:t>组（</a:t>
            </a:r>
            <a:r>
              <a:rPr lang="en-US" altLang="zh-CN" smtClean="0">
                <a:hlinkClick r:id="rId2"/>
              </a:rPr>
              <a:t>scm@pajk.cn</a:t>
            </a:r>
            <a:r>
              <a:rPr lang="zh-CN" altLang="en-US" smtClean="0"/>
              <a:t>），并抄送给部门经理。</a:t>
            </a:r>
            <a:endParaRPr lang="en-US" altLang="zh-CN" smtClean="0"/>
          </a:p>
          <a:p>
            <a:pPr lvl="1"/>
            <a:r>
              <a:rPr lang="zh-CN" altLang="en-US" smtClean="0"/>
              <a:t>邮件内容需提供个人姓名，邮箱地址，以及申请加入的</a:t>
            </a:r>
            <a:r>
              <a:rPr lang="en-US" altLang="zh-CN" smtClean="0"/>
              <a:t>git</a:t>
            </a:r>
            <a:r>
              <a:rPr lang="zh-CN" altLang="en-US" smtClean="0"/>
              <a:t>组信息</a:t>
            </a:r>
            <a:endParaRPr lang="en-US" altLang="zh-CN" smtClean="0"/>
          </a:p>
          <a:p>
            <a:r>
              <a:rPr lang="en-US" altLang="zh-CN" smtClean="0"/>
              <a:t>gitlab</a:t>
            </a:r>
            <a:r>
              <a:rPr lang="zh-CN" altLang="en-US" smtClean="0"/>
              <a:t>密码重置</a:t>
            </a:r>
            <a:endParaRPr lang="en-US" altLang="zh-CN" smtClean="0"/>
          </a:p>
          <a:p>
            <a:pPr lvl="1"/>
            <a:r>
              <a:rPr lang="zh-CN" altLang="en-US" smtClean="0"/>
              <a:t>发送邮件给</a:t>
            </a:r>
            <a:r>
              <a:rPr lang="en-US" altLang="zh-CN" smtClean="0"/>
              <a:t>scm</a:t>
            </a:r>
            <a:r>
              <a:rPr lang="zh-CN" altLang="en-US" smtClean="0"/>
              <a:t>组，申请重置</a:t>
            </a:r>
            <a:endParaRPr lang="en-US" altLang="zh-CN" smtClean="0"/>
          </a:p>
          <a:p>
            <a:r>
              <a:rPr lang="zh-CN" altLang="en-US" smtClean="0"/>
              <a:t>新项目申请</a:t>
            </a:r>
            <a:r>
              <a:rPr lang="en-US" altLang="zh-CN" smtClean="0"/>
              <a:t>git</a:t>
            </a:r>
            <a:r>
              <a:rPr lang="zh-CN" altLang="en-US" smtClean="0"/>
              <a:t>库</a:t>
            </a:r>
            <a:endParaRPr lang="en-US" altLang="zh-CN" smtClean="0"/>
          </a:p>
          <a:p>
            <a:pPr lvl="1"/>
            <a:r>
              <a:rPr lang="zh-CN" altLang="en-US" smtClean="0"/>
              <a:t>提供</a:t>
            </a:r>
            <a:r>
              <a:rPr lang="en-US" altLang="zh-CN" smtClean="0"/>
              <a:t>git</a:t>
            </a:r>
            <a:r>
              <a:rPr lang="zh-CN" altLang="en-US" smtClean="0"/>
              <a:t>库名至</a:t>
            </a:r>
            <a:r>
              <a:rPr lang="en-US" altLang="zh-CN" smtClean="0"/>
              <a:t>scm</a:t>
            </a:r>
            <a:r>
              <a:rPr lang="zh-CN" altLang="en-US" smtClean="0"/>
              <a:t>组，并提供需要开通此库访问权限的用户列表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 </a:t>
            </a:r>
            <a:r>
              <a:rPr lang="zh-CN" altLang="en-US" smtClean="0"/>
              <a:t>冲突处理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smtClean="0"/>
              <a:t>打开冲突文件，找到冲突。如下图所示，冲突的标记。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冲突段落以 </a:t>
            </a:r>
            <a:r>
              <a:rPr lang="en-US" altLang="zh-CN" sz="2000" smtClean="0"/>
              <a:t>&lt;&lt;&lt;&lt;&lt;HEAD</a:t>
            </a:r>
            <a:r>
              <a:rPr lang="zh-CN" altLang="en-US" sz="2000" smtClean="0"/>
              <a:t>开头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以</a:t>
            </a:r>
            <a:r>
              <a:rPr lang="en-US" altLang="zh-CN" sz="2000" smtClean="0"/>
              <a:t>==========</a:t>
            </a:r>
            <a:r>
              <a:rPr lang="zh-CN" altLang="en-US" sz="2000" smtClean="0"/>
              <a:t>作为段落分隔符，前一段为自己的修改，后一段为</a:t>
            </a:r>
            <a:r>
              <a:rPr lang="en-US" altLang="zh-CN" sz="2000" smtClean="0"/>
              <a:t>git </a:t>
            </a:r>
            <a:r>
              <a:rPr lang="zh-CN" altLang="en-US" sz="2000" smtClean="0"/>
              <a:t>库中更新的内容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以</a:t>
            </a:r>
            <a:r>
              <a:rPr lang="en-US" altLang="zh-CN" sz="2000" smtClean="0"/>
              <a:t>&gt;&gt;&gt;&gt;&gt;&gt;&gt;&gt; </a:t>
            </a:r>
            <a:r>
              <a:rPr lang="zh-CN" altLang="en-US" sz="2000" smtClean="0"/>
              <a:t>加哈希值为结尾</a:t>
            </a:r>
            <a:endParaRPr lang="en-US" altLang="zh-CN" sz="2000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zh-CN" altLang="en-US"/>
          </a:p>
        </p:txBody>
      </p:sp>
      <p:pic>
        <p:nvPicPr>
          <p:cNvPr id="4" name="图片 3" descr="confli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501008"/>
            <a:ext cx="7125976" cy="3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 </a:t>
            </a:r>
            <a:r>
              <a:rPr lang="zh-CN" altLang="en-US" smtClean="0"/>
              <a:t>冲突处理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mtClean="0"/>
              <a:t>处理冲突，完成后，将冲突的三行标记分别删掉。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git status</a:t>
            </a:r>
            <a:r>
              <a:rPr lang="zh-CN" altLang="en-US" smtClean="0"/>
              <a:t>查看状态</a:t>
            </a:r>
            <a:endParaRPr lang="zh-CN" altLang="en-US"/>
          </a:p>
        </p:txBody>
      </p:sp>
      <p:pic>
        <p:nvPicPr>
          <p:cNvPr id="4" name="图片 3" descr="merge_stat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068960"/>
            <a:ext cx="6192688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 </a:t>
            </a:r>
            <a:r>
              <a:rPr lang="zh-CN" altLang="en-US" smtClean="0"/>
              <a:t>冲突处理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git</a:t>
            </a:r>
            <a:r>
              <a:rPr lang="zh-CN" altLang="en-US" smtClean="0"/>
              <a:t>  </a:t>
            </a:r>
            <a:r>
              <a:rPr lang="en-US" altLang="zh-CN" smtClean="0"/>
              <a:t>add &lt;filename&gt;</a:t>
            </a:r>
            <a:r>
              <a:rPr lang="zh-CN" altLang="en-US" smtClean="0"/>
              <a:t>处理</a:t>
            </a:r>
            <a:r>
              <a:rPr lang="en-US" altLang="zh-CN" smtClean="0"/>
              <a:t>unmerged</a:t>
            </a:r>
            <a:r>
              <a:rPr lang="zh-CN" altLang="en-US" smtClean="0"/>
              <a:t>的</a:t>
            </a:r>
            <a:r>
              <a:rPr lang="en-US" altLang="zh-CN" smtClean="0"/>
              <a:t>file</a:t>
            </a:r>
          </a:p>
          <a:p>
            <a:pPr lvl="1"/>
            <a:r>
              <a:rPr lang="zh-CN" altLang="en-US" smtClean="0"/>
              <a:t>执行</a:t>
            </a:r>
            <a:r>
              <a:rPr lang="en-US" altLang="zh-CN" smtClean="0"/>
              <a:t>git commit,</a:t>
            </a:r>
            <a:r>
              <a:rPr lang="zh-CN" altLang="en-US" smtClean="0"/>
              <a:t>冲突处理完成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Merge</a:t>
            </a:r>
            <a:r>
              <a:rPr lang="zh-CN" altLang="en-US" smtClean="0"/>
              <a:t>工具设置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home</a:t>
            </a:r>
            <a:r>
              <a:rPr lang="zh-CN" altLang="en-US" smtClean="0"/>
              <a:t>目录下编辑</a:t>
            </a:r>
            <a:r>
              <a:rPr lang="en-US" altLang="zh-CN" smtClean="0"/>
              <a:t>.gitconfig</a:t>
            </a:r>
            <a:r>
              <a:rPr lang="zh-CN" altLang="en-US" smtClean="0"/>
              <a:t>文件，添加如下两项内容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[merge]</a:t>
            </a:r>
          </a:p>
          <a:p>
            <a:pPr lvl="1">
              <a:buNone/>
            </a:pPr>
            <a:r>
              <a:rPr lang="en-US" altLang="zh-CN" smtClean="0"/>
              <a:t>        tool = p4merge</a:t>
            </a:r>
          </a:p>
          <a:p>
            <a:pPr lvl="1">
              <a:buNone/>
            </a:pPr>
            <a:r>
              <a:rPr lang="en-US" altLang="zh-CN" smtClean="0"/>
              <a:t>[mergetool "p4merge"]</a:t>
            </a:r>
          </a:p>
          <a:p>
            <a:pPr lvl="1">
              <a:buNone/>
            </a:pPr>
            <a:r>
              <a:rPr lang="en-US" altLang="zh-CN" smtClean="0"/>
              <a:t>        cmd = "p4merge.exe $BASE $LOCAL $REMOTE $MERGED“</a:t>
            </a:r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$git mergetool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 status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git status  </a:t>
            </a:r>
            <a:r>
              <a:rPr lang="zh-CN" altLang="en-US" smtClean="0"/>
              <a:t>可查看当前工作区的修改状态，并提示下一步相关操作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 </a:t>
            </a:r>
            <a:r>
              <a:rPr lang="zh-CN" altLang="en-US" smtClean="0"/>
              <a:t>中的回退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本地做了修改后未执行过任何</a:t>
            </a:r>
            <a:r>
              <a:rPr lang="en-US" altLang="zh-CN" smtClean="0"/>
              <a:t>git</a:t>
            </a:r>
            <a:r>
              <a:rPr lang="zh-CN" altLang="en-US" smtClean="0"/>
              <a:t>操作，撤销修改内容</a:t>
            </a:r>
            <a:endParaRPr lang="en-US" altLang="zh-CN" smtClean="0"/>
          </a:p>
          <a:p>
            <a:pPr lvl="1"/>
            <a:r>
              <a:rPr lang="en-US" altLang="zh-CN" smtClean="0"/>
              <a:t>git checkout -- &lt;filename&gt; …</a:t>
            </a:r>
          </a:p>
          <a:p>
            <a:r>
              <a:rPr lang="zh-CN" altLang="en-US" smtClean="0"/>
              <a:t>修改并在本地执行过</a:t>
            </a:r>
            <a:r>
              <a:rPr lang="en-US" altLang="zh-CN" smtClean="0"/>
              <a:t>commit,</a:t>
            </a:r>
            <a:r>
              <a:rPr lang="zh-CN" altLang="en-US" smtClean="0"/>
              <a:t>回退当前</a:t>
            </a:r>
            <a:r>
              <a:rPr lang="en-US" altLang="zh-CN" smtClean="0"/>
              <a:t>commit</a:t>
            </a:r>
            <a:r>
              <a:rPr lang="zh-CN" altLang="en-US" smtClean="0"/>
              <a:t>并保留修改内容</a:t>
            </a:r>
            <a:endParaRPr lang="en-US" altLang="zh-CN" smtClean="0"/>
          </a:p>
          <a:p>
            <a:pPr lvl="1"/>
            <a:r>
              <a:rPr lang="en-US" altLang="zh-CN" smtClean="0"/>
              <a:t>git  reset --soft HEAD^</a:t>
            </a:r>
          </a:p>
          <a:p>
            <a:r>
              <a:rPr lang="zh-CN" altLang="en-US" smtClean="0"/>
              <a:t>修改并在本地执行过</a:t>
            </a:r>
            <a:r>
              <a:rPr lang="en-US" altLang="zh-CN" smtClean="0"/>
              <a:t>commit,</a:t>
            </a:r>
            <a:r>
              <a:rPr lang="zh-CN" altLang="en-US" smtClean="0"/>
              <a:t>回退当前</a:t>
            </a:r>
            <a:r>
              <a:rPr lang="en-US" altLang="zh-CN" smtClean="0"/>
              <a:t>commit</a:t>
            </a:r>
            <a:r>
              <a:rPr lang="zh-CN" altLang="en-US" smtClean="0"/>
              <a:t>不保留任何修改内容</a:t>
            </a:r>
            <a:endParaRPr lang="en-US" altLang="zh-CN" smtClean="0"/>
          </a:p>
          <a:p>
            <a:pPr lvl="1"/>
            <a:r>
              <a:rPr lang="en-US" altLang="zh-CN" smtClean="0"/>
              <a:t>git  reset --hard  HEAD^</a:t>
            </a:r>
          </a:p>
          <a:p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配置管理环境介绍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服务端</a:t>
            </a:r>
            <a:endParaRPr lang="en-US" altLang="zh-CN" smtClean="0"/>
          </a:p>
          <a:p>
            <a:pPr lvl="1"/>
            <a:r>
              <a:rPr lang="zh-CN" altLang="en-US" smtClean="0"/>
              <a:t>工具：</a:t>
            </a:r>
            <a:r>
              <a:rPr lang="en-US" altLang="zh-CN" smtClean="0"/>
              <a:t>gitlab</a:t>
            </a:r>
          </a:p>
          <a:p>
            <a:pPr lvl="1"/>
            <a:r>
              <a:rPr lang="zh-CN" altLang="en-US" smtClean="0"/>
              <a:t>访问地址：</a:t>
            </a:r>
            <a:r>
              <a:rPr lang="en-US" altLang="zh-CN" smtClean="0"/>
              <a:t>http://10.0.128.104:9001</a:t>
            </a:r>
          </a:p>
          <a:p>
            <a:r>
              <a:rPr lang="zh-CN" altLang="en-US" smtClean="0"/>
              <a:t>客户端</a:t>
            </a:r>
            <a:endParaRPr lang="en-US" altLang="zh-CN" smtClean="0"/>
          </a:p>
          <a:p>
            <a:pPr lvl="1"/>
            <a:r>
              <a:rPr lang="en-US" altLang="zh-CN" smtClean="0"/>
              <a:t>Windows</a:t>
            </a:r>
          </a:p>
          <a:p>
            <a:pPr lvl="2"/>
            <a:r>
              <a:rPr lang="en-US" altLang="zh-CN" smtClean="0"/>
              <a:t>Msysgit</a:t>
            </a:r>
          </a:p>
          <a:p>
            <a:pPr lvl="2"/>
            <a:r>
              <a:rPr lang="en-US" altLang="zh-CN" smtClean="0"/>
              <a:t>TortoiseGit</a:t>
            </a:r>
          </a:p>
          <a:p>
            <a:pPr lvl="2"/>
            <a:r>
              <a:rPr lang="en-US" altLang="zh-CN" smtClean="0"/>
              <a:t>Eclipse – egit</a:t>
            </a:r>
          </a:p>
          <a:p>
            <a:pPr lvl="2">
              <a:buNone/>
            </a:pPr>
            <a:endParaRPr lang="en-US" altLang="zh-CN" smtClean="0"/>
          </a:p>
          <a:p>
            <a:pPr lvl="2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生成</a:t>
            </a:r>
            <a:r>
              <a:rPr lang="en-US" altLang="zh-CN" smtClean="0"/>
              <a:t>ssh</a:t>
            </a:r>
            <a:r>
              <a:rPr lang="zh-CN" altLang="en-US" smtClean="0"/>
              <a:t>密钥</a:t>
            </a:r>
            <a:endParaRPr lang="en-US" altLang="zh-CN" smtClean="0"/>
          </a:p>
          <a:p>
            <a:pPr lvl="1"/>
            <a:r>
              <a:rPr lang="zh-CN" altLang="en-US" smtClean="0"/>
              <a:t>进入</a:t>
            </a:r>
            <a:r>
              <a:rPr lang="en-US" altLang="zh-CN" smtClean="0"/>
              <a:t>msysgit</a:t>
            </a:r>
            <a:r>
              <a:rPr lang="zh-CN" altLang="en-US" smtClean="0"/>
              <a:t>的安装目录，打开</a:t>
            </a:r>
            <a:r>
              <a:rPr lang="en-US" altLang="zh-CN" smtClean="0"/>
              <a:t>msys.bat</a:t>
            </a:r>
            <a:r>
              <a:rPr lang="zh-CN" altLang="en-US" smtClean="0"/>
              <a:t>进入命令行模式，执行如下命令：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ssh-keygen –t rsa –C “</a:t>
            </a:r>
            <a:r>
              <a:rPr lang="zh-CN" altLang="en-US" smtClean="0"/>
              <a:t>姓名拼音</a:t>
            </a:r>
            <a:r>
              <a:rPr lang="en-US" altLang="zh-CN" smtClean="0"/>
              <a:t>”</a:t>
            </a:r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三个回车之后，</a:t>
            </a:r>
            <a:r>
              <a:rPr lang="en-US" altLang="zh-CN" smtClean="0"/>
              <a:t>ssh</a:t>
            </a:r>
            <a:r>
              <a:rPr lang="zh-CN" altLang="en-US" smtClean="0"/>
              <a:t>的密钥生成， 默认保存在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C:\Users\</a:t>
            </a:r>
            <a:r>
              <a:rPr lang="zh-CN" altLang="en-US" smtClean="0"/>
              <a:t>用户</a:t>
            </a:r>
            <a:r>
              <a:rPr lang="en-US" altLang="zh-CN" smtClean="0"/>
              <a:t>\.ssh</a:t>
            </a:r>
          </a:p>
          <a:p>
            <a:pPr>
              <a:buNone/>
            </a:pP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Gitlab</a:t>
            </a:r>
            <a:r>
              <a:rPr lang="zh-CN" altLang="en-US" smtClean="0"/>
              <a:t>服务端</a:t>
            </a:r>
            <a:r>
              <a:rPr lang="en-US" altLang="zh-CN" smtClean="0"/>
              <a:t>ssh public key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将</a:t>
            </a:r>
            <a:r>
              <a:rPr lang="en-US" altLang="zh-CN" smtClean="0"/>
              <a:t>windows</a:t>
            </a:r>
            <a:r>
              <a:rPr lang="zh-CN" altLang="en-US" smtClean="0"/>
              <a:t>下生成的</a:t>
            </a:r>
            <a:r>
              <a:rPr lang="en-US" altLang="zh-CN" smtClean="0"/>
              <a:t>id_rsa.pub</a:t>
            </a:r>
            <a:r>
              <a:rPr lang="zh-CN" altLang="en-US" smtClean="0"/>
              <a:t>中的内容添加到</a:t>
            </a:r>
            <a:r>
              <a:rPr lang="en-US" altLang="zh-CN" smtClean="0"/>
              <a:t>gitlab</a:t>
            </a:r>
            <a:r>
              <a:rPr lang="zh-CN" altLang="en-US" smtClean="0"/>
              <a:t>的</a:t>
            </a:r>
            <a:r>
              <a:rPr lang="en-US" altLang="zh-CN" smtClean="0"/>
              <a:t>ssh key</a:t>
            </a:r>
            <a:r>
              <a:rPr lang="zh-CN" altLang="en-US" smtClean="0"/>
              <a:t>列表中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操作步骤：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申请到</a:t>
            </a:r>
            <a:r>
              <a:rPr lang="en-US" altLang="zh-CN" smtClean="0"/>
              <a:t>gitlab</a:t>
            </a:r>
            <a:r>
              <a:rPr lang="zh-CN" altLang="en-US" smtClean="0"/>
              <a:t>用户名密码后，访问</a:t>
            </a:r>
            <a:r>
              <a:rPr lang="en-US" altLang="zh-CN" smtClean="0"/>
              <a:t>gitlab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http</a:t>
            </a:r>
            <a:r>
              <a:rPr lang="en-US" altLang="zh-CN"/>
              <a:t>://gitlab.pajk-ent.com/</a:t>
            </a:r>
            <a:endParaRPr lang="en-US" altLang="zh-CN" smtClean="0"/>
          </a:p>
          <a:p>
            <a:pPr lvl="1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dengl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4715533" cy="4267796"/>
          </a:xfrm>
        </p:spPr>
      </p:pic>
      <p:sp>
        <p:nvSpPr>
          <p:cNvPr id="5" name="TextBox 4"/>
          <p:cNvSpPr txBox="1"/>
          <p:nvPr/>
        </p:nvSpPr>
        <p:spPr>
          <a:xfrm>
            <a:off x="5220072" y="620688"/>
            <a:ext cx="3885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登录后进入用户</a:t>
            </a:r>
            <a:r>
              <a:rPr lang="en-US" altLang="zh-CN" smtClean="0"/>
              <a:t>home</a:t>
            </a:r>
            <a:r>
              <a:rPr lang="zh-CN" altLang="en-US" smtClean="0"/>
              <a:t>页面，点击右</a:t>
            </a:r>
            <a:endParaRPr lang="en-US" altLang="zh-CN" smtClean="0"/>
          </a:p>
          <a:p>
            <a:r>
              <a:rPr lang="zh-CN" altLang="en-US" smtClean="0"/>
              <a:t>上角的</a:t>
            </a:r>
            <a:r>
              <a:rPr lang="en-US" altLang="zh-CN" smtClean="0"/>
              <a:t>profile settings</a:t>
            </a:r>
            <a:r>
              <a:rPr lang="zh-CN" altLang="en-US" smtClean="0"/>
              <a:t>按钮，进入个人</a:t>
            </a:r>
            <a:endParaRPr lang="en-US" altLang="zh-CN" smtClean="0"/>
          </a:p>
          <a:p>
            <a:r>
              <a:rPr lang="zh-CN" altLang="en-US" smtClean="0"/>
              <a:t>设置页面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060848"/>
            <a:ext cx="27146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2734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选择</a:t>
            </a:r>
            <a:r>
              <a:rPr lang="en-US" altLang="zh-CN" smtClean="0"/>
              <a:t>SSH keys</a:t>
            </a:r>
            <a:r>
              <a:rPr lang="zh-CN" altLang="en-US" smtClean="0"/>
              <a:t>页面进入，</a:t>
            </a:r>
            <a:endParaRPr lang="en-US" altLang="zh-CN" smtClean="0"/>
          </a:p>
          <a:p>
            <a:r>
              <a:rPr lang="zh-CN" altLang="en-US" smtClean="0"/>
              <a:t>点击右上角的绿色按扭</a:t>
            </a:r>
            <a:endParaRPr lang="en-US" altLang="zh-CN" smtClean="0"/>
          </a:p>
          <a:p>
            <a:r>
              <a:rPr lang="zh-CN" altLang="en-US" smtClean="0"/>
              <a:t>“</a:t>
            </a:r>
            <a:r>
              <a:rPr lang="en-US" altLang="zh-CN" smtClean="0"/>
              <a:t>Add SSH Key</a:t>
            </a:r>
            <a:r>
              <a:rPr lang="zh-CN" altLang="en-US" smtClean="0"/>
              <a:t>”，在跳</a:t>
            </a:r>
            <a:endParaRPr lang="en-US" altLang="zh-CN" smtClean="0"/>
          </a:p>
          <a:p>
            <a:r>
              <a:rPr lang="zh-CN" altLang="en-US" smtClean="0"/>
              <a:t>出的对话框中将生成的</a:t>
            </a:r>
            <a:endParaRPr lang="en-US" altLang="zh-CN" smtClean="0"/>
          </a:p>
          <a:p>
            <a:r>
              <a:rPr lang="en-US" altLang="zh-CN" smtClean="0"/>
              <a:t>Public key</a:t>
            </a:r>
            <a:r>
              <a:rPr lang="zh-CN" altLang="en-US" smtClean="0"/>
              <a:t>内容填入，添加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12776"/>
            <a:ext cx="5067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64904"/>
            <a:ext cx="7374803" cy="26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Windows </a:t>
            </a:r>
            <a:r>
              <a:rPr lang="zh-CN" altLang="en-US" smtClean="0"/>
              <a:t>客户端工具安装</a:t>
            </a:r>
            <a:endParaRPr lang="en-US" altLang="zh-CN" smtClean="0"/>
          </a:p>
          <a:p>
            <a:pPr lvl="1"/>
            <a:r>
              <a:rPr lang="en-US" altLang="zh-CN" smtClean="0"/>
              <a:t>Msysgit</a:t>
            </a:r>
          </a:p>
          <a:p>
            <a:pPr lvl="2"/>
            <a:r>
              <a:rPr lang="zh-CN" altLang="en-US" smtClean="0"/>
              <a:t>存取地址：</a:t>
            </a:r>
            <a:r>
              <a:rPr lang="en-US" altLang="zh-CN" smtClean="0"/>
              <a:t>http://soft.pajk-ent.com/</a:t>
            </a:r>
          </a:p>
          <a:p>
            <a:pPr lvl="2"/>
            <a:r>
              <a:rPr lang="zh-CN" altLang="en-US" smtClean="0"/>
              <a:t>安装指导：安装路径可更改，其他默认</a:t>
            </a:r>
            <a:r>
              <a:rPr lang="en-US" altLang="zh-CN" smtClean="0"/>
              <a:t>next</a:t>
            </a:r>
            <a:r>
              <a:rPr lang="zh-CN" altLang="en-US" smtClean="0"/>
              <a:t>安装</a:t>
            </a:r>
            <a:endParaRPr lang="en-US" altLang="zh-CN" smtClean="0"/>
          </a:p>
          <a:p>
            <a:pPr lvl="1"/>
            <a:r>
              <a:rPr lang="en-US" altLang="zh-CN" smtClean="0"/>
              <a:t>TortoiseGit</a:t>
            </a:r>
          </a:p>
          <a:p>
            <a:pPr lvl="2"/>
            <a:r>
              <a:rPr lang="zh-CN" altLang="en-US" smtClean="0"/>
              <a:t>存取地址：</a:t>
            </a:r>
            <a:r>
              <a:rPr lang="en-US" altLang="zh-CN" smtClean="0"/>
              <a:t>http://soft.pajk-ent.com/</a:t>
            </a:r>
          </a:p>
          <a:p>
            <a:pPr lvl="2"/>
            <a:r>
              <a:rPr lang="zh-CN" altLang="en-US" smtClean="0"/>
              <a:t>安装指导：安装方式选择</a:t>
            </a:r>
            <a:r>
              <a:rPr lang="en-US" altLang="zh-CN" smtClean="0"/>
              <a:t>git</a:t>
            </a:r>
            <a:r>
              <a:rPr lang="zh-CN" altLang="en-US" smtClean="0"/>
              <a:t>默认的</a:t>
            </a:r>
            <a:r>
              <a:rPr lang="en-US" altLang="zh-CN" b="1" smtClean="0"/>
              <a:t>OpenSSH</a:t>
            </a:r>
            <a:r>
              <a:rPr lang="zh-CN" altLang="en-US" smtClean="0"/>
              <a:t>方式进行安装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1090</Words>
  <Application>Microsoft Office PowerPoint</Application>
  <PresentationFormat>全屏显示(4:3)</PresentationFormat>
  <Paragraphs>189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Git 使用简介</vt:lpstr>
      <vt:lpstr>概括</vt:lpstr>
      <vt:lpstr>Git权限申请</vt:lpstr>
      <vt:lpstr>配置管理环境介绍</vt:lpstr>
      <vt:lpstr>环境配置</vt:lpstr>
      <vt:lpstr>环境配置</vt:lpstr>
      <vt:lpstr>PowerPoint 演示文稿</vt:lpstr>
      <vt:lpstr>PowerPoint 演示文稿</vt:lpstr>
      <vt:lpstr>环境配置</vt:lpstr>
      <vt:lpstr>环境配置</vt:lpstr>
      <vt:lpstr>PowerPoint 演示文稿</vt:lpstr>
      <vt:lpstr>环境配置</vt:lpstr>
      <vt:lpstr>环境配置</vt:lpstr>
      <vt:lpstr>分支结构</vt:lpstr>
      <vt:lpstr>Git基础知识</vt:lpstr>
      <vt:lpstr>Git知识介绍—版本库介绍</vt:lpstr>
      <vt:lpstr>commit</vt:lpstr>
      <vt:lpstr>Branch --分支</vt:lpstr>
      <vt:lpstr>Branch(分支)</vt:lpstr>
      <vt:lpstr>一次简单的提交</vt:lpstr>
      <vt:lpstr>Git基本命令</vt:lpstr>
      <vt:lpstr>tortoisegit操作指南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基本命令</vt:lpstr>
      <vt:lpstr>Git 冲突处理</vt:lpstr>
      <vt:lpstr>Git 冲突处理</vt:lpstr>
      <vt:lpstr>Git 冲突处理</vt:lpstr>
      <vt:lpstr>Git 冲突处理</vt:lpstr>
      <vt:lpstr>Merge工具设置</vt:lpstr>
      <vt:lpstr>git status</vt:lpstr>
      <vt:lpstr>Git 中的回退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使用简介</dc:title>
  <dc:creator>Administrator</dc:creator>
  <cp:lastModifiedBy>史妍</cp:lastModifiedBy>
  <cp:revision>67</cp:revision>
  <dcterms:created xsi:type="dcterms:W3CDTF">2014-03-03T03:08:43Z</dcterms:created>
  <dcterms:modified xsi:type="dcterms:W3CDTF">2015-01-16T03:43:00Z</dcterms:modified>
</cp:coreProperties>
</file>