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0"/>
    <p:restoredTop sz="82769"/>
  </p:normalViewPr>
  <p:slideViewPr>
    <p:cSldViewPr snapToGrid="0" snapToObjects="1">
      <p:cViewPr varScale="1">
        <p:scale>
          <a:sx n="96" d="100"/>
          <a:sy n="96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D3AE-5F1D-1549-A39C-EF0571CF963D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2505B-DA6E-E440-B3B3-C1DB1185C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mr-IN" altLang="zh-CN" dirty="0" err="1" smtClean="0"/>
              <a:t>https</a:t>
            </a:r>
            <a:r>
              <a:rPr kumimoji="1" lang="mr-IN" altLang="zh-CN" dirty="0" smtClean="0"/>
              <a:t>://</a:t>
            </a:r>
            <a:r>
              <a:rPr kumimoji="1" lang="mr-IN" altLang="zh-CN" dirty="0" err="1" smtClean="0"/>
              <a:t>zh.wikipedia.org</a:t>
            </a:r>
            <a:r>
              <a:rPr kumimoji="1" lang="mr-IN" altLang="zh-CN" dirty="0" smtClean="0"/>
              <a:t>/</a:t>
            </a:r>
            <a:r>
              <a:rPr kumimoji="1" lang="mr-IN" altLang="zh-CN" dirty="0" err="1" smtClean="0"/>
              <a:t>wiki</a:t>
            </a:r>
            <a:r>
              <a:rPr kumimoji="1" lang="mr-IN" altLang="zh-CN" dirty="0" smtClean="0"/>
              <a:t>/%E5%AE%89%E5%BE%B7%E6%96%AF%C2%B7%E6%B5%B7%E5%B0%94%E6%96%AF%E4%BC%AF%E6%A0%BC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505B-DA6E-E440-B3B3-C1DB1185C9B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6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npm</a:t>
            </a:r>
            <a:r>
              <a:rPr kumimoji="1" lang="en-US" altLang="zh-CN" baseline="0" dirty="0" smtClean="0"/>
              <a:t> install typescript -g</a:t>
            </a:r>
          </a:p>
          <a:p>
            <a:r>
              <a:rPr kumimoji="1" lang="en-US" altLang="zh-CN" baseline="0" dirty="0" err="1" smtClean="0"/>
              <a:t>npm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install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ts</a:t>
            </a:r>
            <a:r>
              <a:rPr kumimoji="1" lang="en-US" altLang="zh-CN" baseline="0" dirty="0" smtClean="0"/>
              <a:t>-node -g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505B-DA6E-E440-B3B3-C1DB1185C9B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—</a:t>
            </a:r>
            <a:r>
              <a:rPr kumimoji="1" lang="en-US" altLang="zh-CN" dirty="0" err="1" smtClean="0"/>
              <a:t>strictNullChecks,</a:t>
            </a:r>
            <a:r>
              <a:rPr lang="en-US" altLang="zh-CN" dirty="0" err="1" smtClean="0"/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dirty="0" smtClean="0"/>
              <a:t>undefined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只能赋值给</a:t>
            </a:r>
            <a:r>
              <a:rPr lang="en-US" altLang="zh-CN" dirty="0" smtClean="0"/>
              <a:t>void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和它们各自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505B-DA6E-E440-B3B3-C1DB1185C9B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7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s-ES_tradnl" altLang="zh-CN" dirty="0" err="1" smtClean="0"/>
              <a:t>readonly</a:t>
            </a:r>
            <a:r>
              <a:rPr kumimoji="1" lang="es-ES_tradnl" altLang="zh-CN" dirty="0" smtClean="0"/>
              <a:t> vs </a:t>
            </a:r>
            <a:r>
              <a:rPr kumimoji="1" lang="es-ES_tradnl" altLang="zh-CN" dirty="0" err="1" smtClean="0"/>
              <a:t>const</a:t>
            </a:r>
            <a:endParaRPr kumimoji="1" lang="es-ES_tradnl" altLang="zh-CN" dirty="0" smtClean="0"/>
          </a:p>
          <a:p>
            <a:endParaRPr kumimoji="1" lang="es-ES_tradnl" altLang="zh-CN" dirty="0" smtClean="0"/>
          </a:p>
          <a:p>
            <a:r>
              <a:rPr kumimoji="1" lang="en-US" altLang="zh-CN" dirty="0" smtClean="0"/>
              <a:t>interface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xxx{</a:t>
            </a:r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propName:string</a:t>
            </a:r>
            <a:r>
              <a:rPr kumimoji="1" lang="en-US" altLang="zh-CN" dirty="0" smtClean="0"/>
              <a:t>]:any;</a:t>
            </a:r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interface xxx{</a:t>
            </a:r>
          </a:p>
          <a:p>
            <a:r>
              <a:rPr kumimoji="1" lang="en-US" altLang="zh-CN" dirty="0" smtClean="0"/>
              <a:t>():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=&gt;void</a:t>
            </a:r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interface</a:t>
            </a:r>
            <a:r>
              <a:rPr kumimoji="1" lang="en-US" altLang="zh-CN" baseline="0" dirty="0" smtClean="0"/>
              <a:t> xxx{</a:t>
            </a:r>
          </a:p>
          <a:p>
            <a:r>
              <a:rPr kumimoji="1" lang="en-US" altLang="zh-CN" baseline="0" dirty="0" smtClean="0"/>
              <a:t>[</a:t>
            </a:r>
            <a:r>
              <a:rPr kumimoji="1" lang="en-US" altLang="zh-CN" baseline="0" dirty="0" err="1" smtClean="0"/>
              <a:t>index:number</a:t>
            </a:r>
            <a:r>
              <a:rPr kumimoji="1" lang="en-US" altLang="zh-CN" baseline="0" dirty="0" smtClean="0"/>
              <a:t>]:string</a:t>
            </a:r>
          </a:p>
          <a:p>
            <a:r>
              <a:rPr kumimoji="1" lang="en-US" altLang="zh-CN" baseline="0" dirty="0" smtClean="0"/>
              <a:t>}</a:t>
            </a:r>
            <a:endParaRPr kumimoji="1" lang="en-US" altLang="zh-CN" dirty="0" smtClean="0"/>
          </a:p>
          <a:p>
            <a:endParaRPr kumimoji="1" lang="es-ES_tradnl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505B-DA6E-E440-B3B3-C1DB1185C9B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76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只能类内部访问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protected</a:t>
            </a:r>
            <a:r>
              <a:rPr kumimoji="1" lang="zh-CN" altLang="en-US" dirty="0" smtClean="0"/>
              <a:t>可以被子类访问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是默认的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505B-DA6E-E440-B3B3-C1DB1185C9B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3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类型别名不能</a:t>
            </a:r>
            <a:r>
              <a:rPr kumimoji="1" lang="en-US" altLang="zh-CN" dirty="0" smtClean="0"/>
              <a:t>extends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implements</a:t>
            </a:r>
          </a:p>
          <a:p>
            <a:r>
              <a:rPr kumimoji="1" lang="zh-CN" altLang="en-US" dirty="0" smtClean="0"/>
              <a:t>类型别名不能被类型别名应用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505B-DA6E-E440-B3B3-C1DB1185C9B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10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Evan  redwolf0302@gmail.com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枚举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enum</a:t>
            </a:r>
            <a:r>
              <a:rPr kumimoji="1" lang="en-US" altLang="zh-CN" dirty="0" smtClean="0"/>
              <a:t> xxx{A=1, B}</a:t>
            </a:r>
          </a:p>
          <a:p>
            <a:r>
              <a:rPr kumimoji="1" lang="zh-CN" altLang="en-US" dirty="0" smtClean="0"/>
              <a:t>使用枚举</a:t>
            </a:r>
            <a:r>
              <a:rPr kumimoji="1" lang="en-US" altLang="zh-CN" dirty="0" smtClean="0"/>
              <a:t>xxx[</a:t>
            </a:r>
            <a:r>
              <a:rPr kumimoji="1" lang="en-US" altLang="zh-CN" dirty="0" err="1" smtClean="0"/>
              <a:t>xxx.A</a:t>
            </a:r>
            <a:r>
              <a:rPr kumimoji="1" lang="en-US" altLang="zh-CN" dirty="0" smtClean="0"/>
              <a:t>]=’A’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4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高级类型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交叉类型 </a:t>
            </a:r>
            <a:r>
              <a:rPr kumimoji="1" lang="en-US" altLang="zh-CN" dirty="0" smtClean="0"/>
              <a:t>T &amp; U &amp; K</a:t>
            </a:r>
          </a:p>
          <a:p>
            <a:r>
              <a:rPr kumimoji="1" lang="zh-CN" altLang="en-US" dirty="0" smtClean="0"/>
              <a:t>联合类型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</a:t>
            </a:r>
          </a:p>
          <a:p>
            <a:r>
              <a:rPr kumimoji="1" lang="zh-CN" altLang="en-US" dirty="0" smtClean="0"/>
              <a:t>类型别名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61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为什么是</a:t>
            </a:r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基础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47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为什么是</a:t>
            </a:r>
            <a:r>
              <a:rPr kumimoji="1" lang="en-US" altLang="zh-CN" smtClean="0"/>
              <a:t>TypeScript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2031999"/>
            <a:ext cx="8417700" cy="4144963"/>
          </a:xfrm>
        </p:spPr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的开发者是</a:t>
            </a:r>
            <a:r>
              <a:rPr kumimoji="1" lang="en-US" altLang="zh-CN" dirty="0" smtClean="0"/>
              <a:t>Anders</a:t>
            </a:r>
            <a:r>
              <a:rPr kumimoji="1" lang="zh-CN" altLang="en-US" dirty="0" smtClean="0"/>
              <a:t>，同时也是</a:t>
            </a:r>
            <a:r>
              <a:rPr kumimoji="1" lang="en-US" altLang="zh-CN" dirty="0" smtClean="0"/>
              <a:t>C#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Delphi</a:t>
            </a:r>
            <a:r>
              <a:rPr kumimoji="1" lang="zh-CN" altLang="en-US" dirty="0" smtClean="0"/>
              <a:t>之父。</a:t>
            </a:r>
            <a:endParaRPr kumimoji="1" lang="en-US" altLang="zh-CN" dirty="0"/>
          </a:p>
          <a:p>
            <a:r>
              <a:rPr kumimoji="1" lang="zh-CN" altLang="en-US" dirty="0" smtClean="0"/>
              <a:t>它是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的超集，本身是开源的。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是静态类型检测</a:t>
            </a:r>
            <a:endParaRPr kumimoji="1" lang="en-US" altLang="zh-CN" dirty="0" smtClean="0"/>
          </a:p>
          <a:p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有智能提示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增加代码可读性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2031999"/>
            <a:ext cx="2152650" cy="24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基础介绍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的类型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枚举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高级类型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0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TS</a:t>
            </a:r>
            <a:r>
              <a:rPr kumimoji="1" lang="zh-CN" altLang="en-US" dirty="0" smtClean="0"/>
              <a:t>基础类型有</a:t>
            </a:r>
            <a:r>
              <a:rPr kumimoji="1" lang="en-US" altLang="zh-CN" dirty="0" err="1" smtClean="0"/>
              <a:t>boolean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array([])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tuple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enum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undefined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Never</a:t>
            </a:r>
          </a:p>
          <a:p>
            <a:r>
              <a:rPr kumimoji="1" lang="zh-CN" altLang="en-US" dirty="0" smtClean="0"/>
              <a:t>类型断言，好比其它语言的类型转换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3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TypeScript</a:t>
            </a:r>
            <a:r>
              <a:rPr kumimoji="1" lang="zh-CN" altLang="en-US" dirty="0"/>
              <a:t>的核心原则之一是对值所具有的结构进行类型检查</a:t>
            </a:r>
            <a:r>
              <a:rPr kumimoji="1" lang="zh-CN" altLang="en-US" dirty="0" smtClean="0"/>
              <a:t>。</a:t>
            </a:r>
            <a:r>
              <a:rPr lang="zh-CN" altLang="en-US" dirty="0"/>
              <a:t>它有时被称做“鸭式辨型法”或“结构性子类型化”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en-US" altLang="zh-CN" dirty="0" smtClean="0"/>
              <a:t>interface xxx</a:t>
            </a:r>
          </a:p>
          <a:p>
            <a:r>
              <a:rPr kumimoji="1" lang="zh-CN" altLang="en-US" dirty="0" smtClean="0"/>
              <a:t>不会影响</a:t>
            </a:r>
            <a:r>
              <a:rPr kumimoji="1" lang="en-US" altLang="zh-CN" dirty="0" smtClean="0"/>
              <a:t>TS</a:t>
            </a:r>
            <a:r>
              <a:rPr kumimoji="1" lang="zh-CN" altLang="en-US" dirty="0" smtClean="0"/>
              <a:t>的编译结果</a:t>
            </a:r>
            <a:endParaRPr kumimoji="1" lang="en-US" altLang="zh-CN" dirty="0" smtClean="0"/>
          </a:p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implements</a:t>
            </a:r>
            <a:r>
              <a:rPr kumimoji="1" lang="zh-CN" altLang="en-US" dirty="0" smtClean="0"/>
              <a:t>是关键字实现接口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接口也能继承其它接口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7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class xxx{}</a:t>
            </a:r>
          </a:p>
          <a:p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protected</a:t>
            </a:r>
            <a:r>
              <a:rPr kumimoji="1" lang="zh-CN" altLang="en-US" dirty="0" smtClean="0"/>
              <a:t>修饰符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readonly</a:t>
            </a:r>
            <a:r>
              <a:rPr kumimoji="1" lang="zh-CN" altLang="en-US" dirty="0" smtClean="0"/>
              <a:t>可以指定属性不可修改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属性存取器</a:t>
            </a:r>
            <a:endParaRPr kumimoji="1" lang="en-US" altLang="zh-CN" dirty="0" smtClean="0"/>
          </a:p>
          <a:p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的静态属性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抽象类，</a:t>
            </a:r>
            <a:r>
              <a:rPr kumimoji="1" lang="en-US" altLang="zh-CN" dirty="0" smtClean="0"/>
              <a:t>abstract</a:t>
            </a:r>
            <a:r>
              <a:rPr kumimoji="1" lang="zh-CN" altLang="en-US" dirty="0"/>
              <a:t>关键字引导。抽象类做为其它派生类的基类使用。 它们一般不会直接被实例化。 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 xxx(</a:t>
            </a:r>
            <a:r>
              <a:rPr kumimoji="1" lang="en-US" altLang="zh-CN" dirty="0" err="1" smtClean="0"/>
              <a:t>a:boolean</a:t>
            </a:r>
            <a:r>
              <a:rPr kumimoji="1" lang="en-US" altLang="zh-CN" dirty="0" smtClean="0"/>
              <a:t>):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{}</a:t>
            </a:r>
          </a:p>
          <a:p>
            <a:r>
              <a:rPr kumimoji="1" lang="en-US" altLang="zh-CN" dirty="0" smtClean="0"/>
              <a:t>let </a:t>
            </a:r>
            <a:r>
              <a:rPr kumimoji="1" lang="en-US" altLang="zh-CN" dirty="0" err="1" smtClean="0"/>
              <a:t>funcA</a:t>
            </a:r>
            <a:r>
              <a:rPr kumimoji="1" lang="en-US" altLang="zh-CN" dirty="0" smtClean="0"/>
              <a:t> : (</a:t>
            </a:r>
            <a:r>
              <a:rPr kumimoji="1" lang="en-US" altLang="zh-CN" dirty="0" err="1" smtClean="0"/>
              <a:t>a:boolean</a:t>
            </a:r>
            <a:r>
              <a:rPr kumimoji="1" lang="en-US" altLang="zh-CN" dirty="0" smtClean="0"/>
              <a:t>)=&gt;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 = function(</a:t>
            </a:r>
            <a:r>
              <a:rPr kumimoji="1" lang="en-US" altLang="zh-CN" dirty="0" err="1" smtClean="0"/>
              <a:t>a:boolean</a:t>
            </a:r>
            <a:r>
              <a:rPr kumimoji="1" lang="en-US" altLang="zh-CN" dirty="0" smtClean="0"/>
              <a:t>):</a:t>
            </a:r>
            <a:r>
              <a:rPr kumimoji="1" lang="en-US" altLang="zh-CN" dirty="0" err="1" smtClean="0"/>
              <a:t>boolean</a:t>
            </a:r>
            <a:r>
              <a:rPr kumimoji="1" lang="en-US" altLang="zh-CN" dirty="0" smtClean="0"/>
              <a:t>{};</a:t>
            </a:r>
          </a:p>
          <a:p>
            <a:r>
              <a:rPr kumimoji="1" lang="zh-CN" altLang="en-US" dirty="0" smtClean="0"/>
              <a:t>函数重载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8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泛型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泛型可以用来创建可重用组件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function xxx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&lt;T&gt;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a: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/>
              <a:t>):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/>
              <a:t>{}</a:t>
            </a:r>
          </a:p>
          <a:p>
            <a:r>
              <a:rPr kumimoji="1" lang="zh-CN" altLang="en-US" dirty="0" smtClean="0"/>
              <a:t>泛型函数、泛型类型、泛型类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泛型约束：</a:t>
            </a:r>
            <a:r>
              <a:rPr kumimoji="1" lang="en-US" altLang="zh-CN" dirty="0" smtClean="0"/>
              <a:t>&lt;T extends XXX&gt;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&lt;K, T extends </a:t>
            </a:r>
            <a:r>
              <a:rPr kumimoji="1" lang="en-US" altLang="zh-CN" dirty="0" err="1" smtClean="0"/>
              <a:t>keyof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K&gt;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60539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1379</TotalTime>
  <Words>369</Words>
  <Application>Microsoft Macintosh PowerPoint</Application>
  <PresentationFormat>宽屏</PresentationFormat>
  <Paragraphs>80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Corbel</vt:lpstr>
      <vt:lpstr>DengXian</vt:lpstr>
      <vt:lpstr>Mangal</vt:lpstr>
      <vt:lpstr>华文楷体</vt:lpstr>
      <vt:lpstr>Arial</vt:lpstr>
      <vt:lpstr>TF10001006</vt:lpstr>
      <vt:lpstr>TypeScript入门</vt:lpstr>
      <vt:lpstr>Agenda</vt:lpstr>
      <vt:lpstr>为什么是TypeScript</vt:lpstr>
      <vt:lpstr>TypeScript基础介绍</vt:lpstr>
      <vt:lpstr>基础类型</vt:lpstr>
      <vt:lpstr>接口</vt:lpstr>
      <vt:lpstr>类</vt:lpstr>
      <vt:lpstr>函数</vt:lpstr>
      <vt:lpstr>泛型</vt:lpstr>
      <vt:lpstr>枚举</vt:lpstr>
      <vt:lpstr>高级类型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TypeScript入门</dc:title>
  <dc:creator>张辉</dc:creator>
  <cp:lastModifiedBy>张辉</cp:lastModifiedBy>
  <cp:revision>208</cp:revision>
  <dcterms:created xsi:type="dcterms:W3CDTF">2017-06-29T06:45:36Z</dcterms:created>
  <dcterms:modified xsi:type="dcterms:W3CDTF">2017-09-01T10:42:24Z</dcterms:modified>
</cp:coreProperties>
</file>