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471170" y="2080260"/>
            <a:ext cx="10681335" cy="2890520"/>
            <a:chOff x="742" y="3276"/>
            <a:chExt cx="16821" cy="4552"/>
          </a:xfrm>
        </p:grpSpPr>
        <p:sp>
          <p:nvSpPr>
            <p:cNvPr id="6" name="矩形 5"/>
            <p:cNvSpPr/>
            <p:nvPr/>
          </p:nvSpPr>
          <p:spPr>
            <a:xfrm>
              <a:off x="6874" y="6388"/>
              <a:ext cx="4487" cy="1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Search Engine</a:t>
              </a:r>
              <a:endParaRPr lang="en-US" altLang="zh-CN" sz="2400" b="1"/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6851" y="3276"/>
              <a:ext cx="4487" cy="2393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/>
                <a:t>Labeled Short Texts</a:t>
              </a:r>
              <a:endParaRPr lang="en-US" altLang="zh-CN" b="1"/>
            </a:p>
            <a:p>
              <a:pPr algn="ctr"/>
              <a:r>
                <a:rPr lang="en-US" altLang="zh-CN" b="1"/>
                <a:t>Build Reversed Index </a:t>
              </a:r>
              <a:endParaRPr lang="en-US" altLang="zh-CN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742" y="6388"/>
              <a:ext cx="4487" cy="1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Short text</a:t>
              </a:r>
              <a:endParaRPr lang="en-US" altLang="zh-CN" sz="2400" b="1"/>
            </a:p>
          </p:txBody>
        </p:sp>
        <p:sp>
          <p:nvSpPr>
            <p:cNvPr id="9" name="矩形 8"/>
            <p:cNvSpPr/>
            <p:nvPr/>
          </p:nvSpPr>
          <p:spPr>
            <a:xfrm>
              <a:off x="12836" y="6388"/>
              <a:ext cx="4487" cy="1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KNN</a:t>
              </a:r>
              <a:endParaRPr lang="en-US" altLang="zh-CN" sz="2400" b="1"/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361" y="7108"/>
              <a:ext cx="147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9" idx="0"/>
              <a:endCxn id="12" idx="2"/>
            </p:cNvCxnSpPr>
            <p:nvPr/>
          </p:nvCxnSpPr>
          <p:spPr>
            <a:xfrm flipV="1">
              <a:off x="15080" y="5293"/>
              <a:ext cx="0" cy="109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2596" y="3853"/>
              <a:ext cx="4967" cy="1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Customer/Server Label</a:t>
              </a:r>
              <a:endParaRPr lang="en-US" altLang="zh-CN" sz="2400" b="1"/>
            </a:p>
          </p:txBody>
        </p:sp>
        <p:cxnSp>
          <p:nvCxnSpPr>
            <p:cNvPr id="16" name="直接箭头连接符 15"/>
            <p:cNvCxnSpPr>
              <a:stCxn id="4" idx="3"/>
              <a:endCxn id="6" idx="1"/>
            </p:cNvCxnSpPr>
            <p:nvPr/>
          </p:nvCxnSpPr>
          <p:spPr>
            <a:xfrm>
              <a:off x="5229" y="7108"/>
              <a:ext cx="164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>
              <a:stCxn id="7" idx="3"/>
              <a:endCxn id="6" idx="0"/>
            </p:cNvCxnSpPr>
            <p:nvPr/>
          </p:nvCxnSpPr>
          <p:spPr>
            <a:xfrm>
              <a:off x="9095" y="5669"/>
              <a:ext cx="23" cy="71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yuanzhe cai</dc:creator>
  <cp:lastModifiedBy>棋从断处生</cp:lastModifiedBy>
  <cp:revision>4</cp:revision>
  <dcterms:created xsi:type="dcterms:W3CDTF">2018-01-16T07:48:00Z</dcterms:created>
  <dcterms:modified xsi:type="dcterms:W3CDTF">2018-01-22T13:02:14Z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