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471170" y="2080260"/>
            <a:ext cx="10694670" cy="2890520"/>
            <a:chOff x="742" y="3276"/>
            <a:chExt cx="16842" cy="4552"/>
          </a:xfrm>
        </p:grpSpPr>
        <p:sp>
          <p:nvSpPr>
            <p:cNvPr id="6" name="矩形 5"/>
            <p:cNvSpPr/>
            <p:nvPr/>
          </p:nvSpPr>
          <p:spPr>
            <a:xfrm>
              <a:off x="6874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Search Engine</a:t>
              </a:r>
              <a:endParaRPr lang="en-US" altLang="zh-CN"/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6851" y="3276"/>
              <a:ext cx="4487" cy="239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Labeled Short Texts</a:t>
              </a:r>
              <a:endParaRPr lang="en-US" altLang="zh-CN"/>
            </a:p>
            <a:p>
              <a:pPr algn="ctr"/>
              <a:r>
                <a:rPr lang="en-US" altLang="zh-CN"/>
                <a:t>Build Reversed Index 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742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Short text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3076" y="6388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KNN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361" y="7108"/>
              <a:ext cx="171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15326" y="5293"/>
              <a:ext cx="28" cy="10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097" y="3853"/>
              <a:ext cx="4487" cy="14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Customer/Server Label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4" idx="3"/>
              <a:endCxn id="6" idx="1"/>
            </p:cNvCxnSpPr>
            <p:nvPr/>
          </p:nvCxnSpPr>
          <p:spPr>
            <a:xfrm>
              <a:off x="5229" y="7108"/>
              <a:ext cx="164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7" idx="3"/>
              <a:endCxn id="6" idx="0"/>
            </p:cNvCxnSpPr>
            <p:nvPr/>
          </p:nvCxnSpPr>
          <p:spPr>
            <a:xfrm>
              <a:off x="9095" y="5669"/>
              <a:ext cx="23" cy="71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yuanzhe cai</dc:creator>
  <cp:lastModifiedBy>棋从断处生</cp:lastModifiedBy>
  <cp:revision>2</cp:revision>
  <dcterms:created xsi:type="dcterms:W3CDTF">2018-01-16T07:48:00Z</dcterms:created>
  <dcterms:modified xsi:type="dcterms:W3CDTF">2018-01-22T00:52:49Z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