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9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7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8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02D5-516D-4D19-AF1B-7950A35A8FD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EA7D-FA2F-4582-AF5E-591A2D36B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计算机硬件大型作业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第九组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设计一个可变模计数器（</a:t>
            </a:r>
            <a:r>
              <a:rPr lang="en-US" altLang="zh-CN" b="1" smtClean="0">
                <a:solidFill>
                  <a:srgbClr val="FF0000"/>
                </a:solidFill>
              </a:rPr>
              <a:t>6</a:t>
            </a:r>
            <a:r>
              <a:rPr lang="zh-CN" altLang="en-US" b="1" smtClean="0">
                <a:solidFill>
                  <a:srgbClr val="FF0000"/>
                </a:solidFill>
              </a:rPr>
              <a:t>位数码管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位显示模式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  <a:r>
              <a:rPr lang="zh-CN" altLang="en-US" b="1" smtClean="0">
                <a:solidFill>
                  <a:srgbClr val="FF0000"/>
                </a:solidFill>
              </a:rPr>
              <a:t>位显示计数）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zh-CN"/>
              <a:t>能够任意设定不同的模实现计数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zh-CN"/>
              <a:t>能够暂停 继续 倒计时</a:t>
            </a:r>
          </a:p>
          <a:p>
            <a:pPr marL="0" indent="0">
              <a:buNone/>
            </a:pPr>
            <a:r>
              <a:rPr lang="en-US" altLang="zh-CN" smtClean="0"/>
              <a:t>3. </a:t>
            </a:r>
            <a:r>
              <a:rPr lang="zh-CN" altLang="zh-CN"/>
              <a:t>能够完成常见的</a:t>
            </a:r>
            <a:r>
              <a:rPr lang="en-US" altLang="zh-CN"/>
              <a:t> 8 10 12 16 24 30 365 1024</a:t>
            </a:r>
            <a:r>
              <a:rPr lang="zh-CN" altLang="zh-CN"/>
              <a:t>计数（独立模式）</a:t>
            </a:r>
          </a:p>
          <a:p>
            <a:pPr marL="0" indent="0"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第一组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>
                <a:solidFill>
                  <a:srgbClr val="FF0000"/>
                </a:solidFill>
              </a:rPr>
              <a:t> 数字电子钟（时：分：</a:t>
            </a:r>
            <a:r>
              <a:rPr lang="zh-CN" altLang="zh-CN" b="1">
                <a:solidFill>
                  <a:srgbClr val="FF0000"/>
                </a:solidFill>
              </a:rPr>
              <a:t>秒</a:t>
            </a:r>
            <a:r>
              <a:rPr lang="zh-CN" altLang="zh-CN" b="1" smtClean="0">
                <a:solidFill>
                  <a:srgbClr val="FF0000"/>
                </a:solidFill>
              </a:rPr>
              <a:t>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时间设定（时：分）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复位设定</a:t>
            </a:r>
          </a:p>
          <a:p>
            <a:pPr marL="0" indent="0">
              <a:buNone/>
            </a:pPr>
            <a:r>
              <a:rPr lang="en-US" altLang="zh-CN"/>
              <a:t>3.  </a:t>
            </a:r>
            <a:r>
              <a:rPr lang="zh-CN" altLang="zh-CN"/>
              <a:t>定时设定（到时用灯闪烁</a:t>
            </a:r>
            <a:r>
              <a:rPr lang="en-US" altLang="zh-CN"/>
              <a:t>10</a:t>
            </a:r>
            <a:r>
              <a:rPr lang="zh-CN" altLang="zh-CN"/>
              <a:t>秒提示）</a:t>
            </a:r>
          </a:p>
          <a:p>
            <a:pPr marL="0" indent="0">
              <a:buNone/>
            </a:pPr>
            <a:r>
              <a:rPr lang="en-US" altLang="zh-CN"/>
              <a:t>4.  </a:t>
            </a:r>
            <a:r>
              <a:rPr lang="zh-CN" altLang="zh-CN"/>
              <a:t>开机显示（</a:t>
            </a:r>
            <a:r>
              <a:rPr lang="en-US" altLang="zh-CN"/>
              <a:t>888888</a:t>
            </a:r>
            <a:r>
              <a:rPr lang="en-US" altLang="zh-CN">
                <a:sym typeface="Wingdings"/>
              </a:rPr>
              <a:t></a:t>
            </a:r>
            <a:r>
              <a:rPr lang="en-US" altLang="zh-CN"/>
              <a:t>000000</a:t>
            </a:r>
            <a:r>
              <a:rPr lang="zh-CN" altLang="zh-CN"/>
              <a:t>）</a:t>
            </a:r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en-US" altLang="zh-CN"/>
              <a:t>.</a:t>
            </a:r>
            <a:r>
              <a:rPr lang="en-US" altLang="zh-CN" smtClean="0"/>
              <a:t>   </a:t>
            </a:r>
            <a:r>
              <a:rPr lang="zh-CN" altLang="zh-CN"/>
              <a:t>倒计时设定（到时用灯闪烁</a:t>
            </a:r>
            <a:r>
              <a:rPr lang="en-US" altLang="zh-CN"/>
              <a:t>10</a:t>
            </a:r>
            <a:r>
              <a:rPr lang="zh-CN" altLang="zh-CN"/>
              <a:t>秒提示）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第二组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交通灯控制器（十字路口，每面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个灯</a:t>
            </a:r>
            <a:r>
              <a:rPr lang="en-US" altLang="zh-CN" b="1" smtClean="0">
                <a:solidFill>
                  <a:srgbClr val="FF0000"/>
                </a:solidFill>
              </a:rPr>
              <a:t>+</a:t>
            </a:r>
            <a:r>
              <a:rPr lang="zh-CN" altLang="en-US" b="1" smtClean="0">
                <a:solidFill>
                  <a:srgbClr val="FF0000"/>
                </a:solidFill>
              </a:rPr>
              <a:t>二位数码管倒计时显示）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1. </a:t>
            </a:r>
            <a:r>
              <a:rPr lang="zh-CN" altLang="zh-CN" smtClean="0"/>
              <a:t>可</a:t>
            </a:r>
            <a:r>
              <a:rPr lang="zh-CN" altLang="zh-CN"/>
              <a:t>设定亮灯时间</a:t>
            </a:r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en-US" altLang="zh-CN"/>
              <a:t>.</a:t>
            </a:r>
            <a:r>
              <a:rPr lang="en-US" altLang="zh-CN" smtClean="0"/>
              <a:t>  </a:t>
            </a:r>
            <a:r>
              <a:rPr lang="zh-CN" altLang="zh-CN" smtClean="0"/>
              <a:t>可</a:t>
            </a:r>
            <a:r>
              <a:rPr lang="zh-CN" altLang="zh-CN"/>
              <a:t>设定不同亮灯模式（正常方式 单向绿灯，双向黄灯闪烁 双向红灯）</a:t>
            </a:r>
          </a:p>
          <a:p>
            <a:pPr marL="0" indent="0">
              <a:buNone/>
            </a:pPr>
            <a:r>
              <a:rPr lang="en-US" altLang="zh-CN" smtClean="0"/>
              <a:t>3.  </a:t>
            </a:r>
            <a:r>
              <a:rPr lang="zh-CN" altLang="zh-CN"/>
              <a:t>注意倒计时超过</a:t>
            </a:r>
            <a:r>
              <a:rPr lang="en-US" altLang="zh-CN"/>
              <a:t>100</a:t>
            </a:r>
            <a:r>
              <a:rPr lang="zh-CN" altLang="zh-CN"/>
              <a:t>秒情况下数码管的显示</a:t>
            </a:r>
          </a:p>
        </p:txBody>
      </p:sp>
    </p:spTree>
    <p:extLst>
      <p:ext uri="{BB962C8B-B14F-4D97-AF65-F5344CB8AC3E}">
        <p14:creationId xmlns:p14="http://schemas.microsoft.com/office/powerpoint/2010/main" val="10473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汽车尾灯控制器（要求左右尾灯各</a:t>
            </a:r>
            <a:r>
              <a:rPr lang="en-US" altLang="zh-CN" b="1" smtClean="0">
                <a:solidFill>
                  <a:srgbClr val="FF0000"/>
                </a:solidFill>
              </a:rPr>
              <a:t>8</a:t>
            </a:r>
            <a:r>
              <a:rPr lang="zh-CN" altLang="en-US" b="1" smtClean="0">
                <a:solidFill>
                  <a:srgbClr val="FF0000"/>
                </a:solidFill>
              </a:rPr>
              <a:t>个</a:t>
            </a:r>
            <a:r>
              <a:rPr lang="zh-CN" altLang="zh-CN" b="1" smtClean="0">
                <a:solidFill>
                  <a:srgbClr val="FF0000"/>
                </a:solidFill>
              </a:rPr>
              <a:t>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1. </a:t>
            </a:r>
            <a:r>
              <a:rPr lang="zh-CN" altLang="zh-CN" smtClean="0"/>
              <a:t>设计</a:t>
            </a:r>
            <a:r>
              <a:rPr lang="zh-CN" altLang="zh-CN"/>
              <a:t>所有汽车尾灯状态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en-US" altLang="zh-CN"/>
              <a:t>. </a:t>
            </a:r>
            <a:r>
              <a:rPr lang="zh-CN" altLang="zh-CN" smtClean="0"/>
              <a:t>设计</a:t>
            </a:r>
            <a:r>
              <a:rPr lang="en-US" altLang="zh-CN"/>
              <a:t>4</a:t>
            </a:r>
            <a:r>
              <a:rPr lang="zh-CN" altLang="zh-CN"/>
              <a:t>种转弯模式下尾灯</a:t>
            </a:r>
            <a:r>
              <a:rPr lang="zh-CN" altLang="zh-CN"/>
              <a:t>显示</a:t>
            </a:r>
            <a:r>
              <a:rPr lang="zh-CN" altLang="zh-CN" smtClean="0"/>
              <a:t>（</a:t>
            </a:r>
            <a:r>
              <a:rPr lang="zh-CN" altLang="en-US" smtClean="0"/>
              <a:t>并增加一个</a:t>
            </a:r>
            <a:r>
              <a:rPr lang="zh-CN" altLang="zh-CN" smtClean="0"/>
              <a:t>采用</a:t>
            </a:r>
            <a:r>
              <a:rPr lang="zh-CN" altLang="zh-CN"/>
              <a:t>数码管作为倒计时显示）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第四组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乒乓球控制器（数码显示各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位 ：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位当前局分数，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位赢得局数）（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再有一个数码管显示当前局数 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利用显示灯表示球网和乒乓球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利用显示灯表示球台的边界</a:t>
            </a:r>
          </a:p>
          <a:p>
            <a:pPr marL="0" indent="0">
              <a:buNone/>
            </a:pPr>
            <a:r>
              <a:rPr lang="en-US" altLang="zh-CN"/>
              <a:t>3.  </a:t>
            </a:r>
            <a:r>
              <a:rPr lang="zh-CN" altLang="zh-CN"/>
              <a:t>在球网和球台边界范围内</a:t>
            </a:r>
            <a:r>
              <a:rPr lang="en-US" altLang="zh-CN"/>
              <a:t>  </a:t>
            </a:r>
            <a:r>
              <a:rPr lang="zh-CN" altLang="zh-CN"/>
              <a:t>用开关回接乒乓球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第五组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出租车计价器（利用数码显示 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位公里 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位价格）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可以设定起步价和每公里单价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超过数码管显示后 可以用灯计数</a:t>
            </a:r>
          </a:p>
        </p:txBody>
      </p:sp>
    </p:spTree>
    <p:extLst>
      <p:ext uri="{BB962C8B-B14F-4D97-AF65-F5344CB8AC3E}">
        <p14:creationId xmlns:p14="http://schemas.microsoft.com/office/powerpoint/2010/main" val="3384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第六组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广告灯控制器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利用</a:t>
            </a:r>
            <a:r>
              <a:rPr lang="en-US" altLang="zh-CN"/>
              <a:t>6</a:t>
            </a:r>
            <a:r>
              <a:rPr lang="zh-CN" altLang="zh-CN"/>
              <a:t>个数码管</a:t>
            </a:r>
            <a:r>
              <a:rPr lang="en-US" altLang="zh-CN"/>
              <a:t>+16</a:t>
            </a:r>
            <a:r>
              <a:rPr lang="zh-CN" altLang="zh-CN"/>
              <a:t>个灯（必须有组合）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至少</a:t>
            </a:r>
            <a:r>
              <a:rPr lang="en-US" altLang="zh-CN"/>
              <a:t>8</a:t>
            </a:r>
            <a:r>
              <a:rPr lang="zh-CN" altLang="zh-CN"/>
              <a:t>种以上模式的显示方式</a:t>
            </a:r>
          </a:p>
        </p:txBody>
      </p:sp>
    </p:spTree>
    <p:extLst>
      <p:ext uri="{BB962C8B-B14F-4D97-AF65-F5344CB8AC3E}">
        <p14:creationId xmlns:p14="http://schemas.microsoft.com/office/powerpoint/2010/main" val="17445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第七组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六位密码电子锁控制器（</a:t>
            </a:r>
            <a:r>
              <a:rPr lang="en-US" altLang="zh-CN" b="1" smtClean="0">
                <a:solidFill>
                  <a:srgbClr val="FF0000"/>
                </a:solidFill>
              </a:rPr>
              <a:t>6</a:t>
            </a:r>
            <a:r>
              <a:rPr lang="zh-CN" altLang="en-US" b="1" smtClean="0">
                <a:solidFill>
                  <a:srgbClr val="FF0000"/>
                </a:solidFill>
              </a:rPr>
              <a:t>个数码管）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可以设定密码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可以有复位开关（恢复初始密码</a:t>
            </a:r>
            <a:r>
              <a:rPr lang="en-US" altLang="zh-CN"/>
              <a:t>000000</a:t>
            </a:r>
            <a:r>
              <a:rPr lang="zh-CN" altLang="zh-CN"/>
              <a:t>）</a:t>
            </a:r>
          </a:p>
          <a:p>
            <a:pPr marL="0" indent="0">
              <a:buNone/>
            </a:pPr>
            <a:r>
              <a:rPr lang="en-US" altLang="zh-CN"/>
              <a:t>3.  </a:t>
            </a:r>
            <a:r>
              <a:rPr lang="zh-CN" altLang="zh-CN"/>
              <a:t>输入三次错误要报警（利用灯</a:t>
            </a:r>
            <a:r>
              <a:rPr lang="en-US" altLang="zh-CN"/>
              <a:t>10</a:t>
            </a:r>
            <a:r>
              <a:rPr lang="zh-CN" altLang="zh-CN"/>
              <a:t>秒闪烁）</a:t>
            </a:r>
          </a:p>
          <a:p>
            <a:pPr marL="0" indent="0">
              <a:buNone/>
            </a:pPr>
            <a:r>
              <a:rPr lang="en-US" altLang="zh-CN"/>
              <a:t>4.  </a:t>
            </a:r>
            <a:r>
              <a:rPr lang="zh-CN" altLang="zh-CN"/>
              <a:t>利用数码管显示各种信息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第八组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 洗衣机时间控制电路（</a:t>
            </a:r>
            <a:r>
              <a:rPr lang="en-US" altLang="zh-CN" b="1" smtClean="0">
                <a:solidFill>
                  <a:srgbClr val="FF0000"/>
                </a:solidFill>
              </a:rPr>
              <a:t>6</a:t>
            </a:r>
            <a:r>
              <a:rPr lang="zh-CN" altLang="en-US" b="1" smtClean="0">
                <a:solidFill>
                  <a:srgbClr val="FF0000"/>
                </a:solidFill>
              </a:rPr>
              <a:t>个数码管  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个显示模式 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  <a:r>
              <a:rPr lang="zh-CN" altLang="en-US" b="1" smtClean="0">
                <a:solidFill>
                  <a:srgbClr val="FF0000"/>
                </a:solidFill>
              </a:rPr>
              <a:t>个显示 时：分）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主要功能：</a:t>
            </a:r>
            <a:endParaRPr lang="zh-CN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zh-CN"/>
              <a:t>可以设定</a:t>
            </a:r>
            <a:r>
              <a:rPr lang="en-US" altLang="zh-CN"/>
              <a:t>8</a:t>
            </a:r>
            <a:r>
              <a:rPr lang="zh-CN" altLang="zh-CN"/>
              <a:t>种洗衣模式（自己设定不同的洗衣时间</a:t>
            </a:r>
            <a:r>
              <a:rPr lang="en-US" altLang="zh-CN"/>
              <a:t>  </a:t>
            </a:r>
            <a:r>
              <a:rPr lang="zh-CN" altLang="zh-CN"/>
              <a:t>）</a:t>
            </a:r>
          </a:p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zh-CN"/>
              <a:t>每种模式洗衣的时间都可以暂停，增加或者减少</a:t>
            </a:r>
          </a:p>
          <a:p>
            <a:pPr marL="0" indent="0">
              <a:buNone/>
            </a:pPr>
            <a:r>
              <a:rPr lang="en-US" altLang="zh-CN"/>
              <a:t>3.  </a:t>
            </a:r>
            <a:r>
              <a:rPr lang="zh-CN" altLang="zh-CN"/>
              <a:t>利用数码管显示初始状态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497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计算机硬件大型作业</vt:lpstr>
      <vt:lpstr>第一组</vt:lpstr>
      <vt:lpstr>第二组</vt:lpstr>
      <vt:lpstr>第三组</vt:lpstr>
      <vt:lpstr>第四组</vt:lpstr>
      <vt:lpstr>第五组</vt:lpstr>
      <vt:lpstr>第六组</vt:lpstr>
      <vt:lpstr>第七组</vt:lpstr>
      <vt:lpstr>第八组</vt:lpstr>
      <vt:lpstr>第九组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计算机硬件大型作业</dc:title>
  <dc:creator>zyhwin10</dc:creator>
  <cp:lastModifiedBy>zyhwin10</cp:lastModifiedBy>
  <cp:revision>9</cp:revision>
  <dcterms:created xsi:type="dcterms:W3CDTF">2022-06-12T06:25:13Z</dcterms:created>
  <dcterms:modified xsi:type="dcterms:W3CDTF">2022-06-12T09:50:33Z</dcterms:modified>
</cp:coreProperties>
</file>