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FBDA7-C451-416D-83BF-B6C7032A8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FB3FF3-C186-41C5-B171-5517A2094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19E94-1953-4575-A290-ED116B21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39DA-1062-4859-B9EB-F17E8FF5A31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F74C5-A929-4F54-8CBE-7A8808B0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D0478-028C-46EB-BE37-DF1D7A02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BE58-0C38-42D0-B048-D9021B9BE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A99E3-4F61-406C-961B-8F6F01D5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154C7B-AA87-4D8C-B9DF-8EFAB460F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47521-7D55-4EC8-B05D-4BE8A2C2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39DA-1062-4859-B9EB-F17E8FF5A31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079A3-4E26-4D00-AC5A-8E700CF8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24F5B-813D-4DDF-98F7-B0AC0532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BE58-0C38-42D0-B048-D9021B9BE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0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E494D7-36F8-4EE9-9BE5-1C0B24773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7A9C67-F133-407F-ACF3-1806CA8C3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48FB1-AFFF-4D54-9A6B-F420A041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39DA-1062-4859-B9EB-F17E8FF5A31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44503-E8E2-4484-81BF-C8CA34FC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67E8C-7D5C-4CA4-9094-A846DA37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BE58-0C38-42D0-B048-D9021B9BE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3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7394F-75FE-4170-ACFB-8C0A4C6E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F7DF6-63CB-4125-A945-3F7639D1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F3255-A38B-4D3A-B54A-DFCBE285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39DA-1062-4859-B9EB-F17E8FF5A31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C11A1-C91B-4CD6-AEB2-569616C8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AD876D-8AD2-4529-B4F7-602CC6ED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BE58-0C38-42D0-B048-D9021B9BE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357E6-6145-4B54-949A-77694B94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2FF7B5-0789-4F0F-AB68-115FB34B5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0CABB-7441-436C-B3A8-347EDA5E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39DA-1062-4859-B9EB-F17E8FF5A31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147F9-B2C4-4B1F-B302-1425D530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D5DF3-49B6-47BF-9763-2AE31B4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BE58-0C38-42D0-B048-D9021B9BE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9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130AB-A149-4094-B1C7-9CF867C3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FFF5C-8F7C-47E7-B2FF-9634EF114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A85FEE-0711-49E7-8979-60869EF75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81BF18-5727-4318-8B8B-428C1729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39DA-1062-4859-B9EB-F17E8FF5A31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D605F5-1E78-4D22-996C-FDF4F2F1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64CCA8-26C8-4FBD-B448-D6AC47B6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BE58-0C38-42D0-B048-D9021B9BE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8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FFA60-16F0-4688-87D4-EE46AB9F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F13F40-D8F7-4CE8-8971-9452A4D57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83010C-1E29-4019-B46B-3CD296E81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5C4B19-C7C0-449A-9198-D3982E8F0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1B2EED-CC9C-4FD4-A3BE-D0CE2C85D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E5B741-2D2F-488A-9461-6399491D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39DA-1062-4859-B9EB-F17E8FF5A31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D20176-C03A-412F-8F97-622E6E26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7AE937-07A6-41A5-B652-490E7E60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BE58-0C38-42D0-B048-D9021B9BE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1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04B4A-55B5-4AB7-BB0D-1A9729EA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F1CE8E-CA6F-4DB7-BF95-B34DA322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39DA-1062-4859-B9EB-F17E8FF5A31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5E9CB3-C60E-433F-A203-BB6946BE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A72D1D-857C-4675-BFD3-60AA41B8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BE58-0C38-42D0-B048-D9021B9BE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3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237BD8-6C01-43C1-9843-F3D61353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39DA-1062-4859-B9EB-F17E8FF5A31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4C9706-F3BE-43A5-B15F-41699277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F09CDF-51CA-4128-81FD-52A1DCB2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BE58-0C38-42D0-B048-D9021B9BE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658B2-DED9-4362-8639-4BBF8906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C9CE5-19CA-4B6E-A254-D1B0F17BF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992435-3419-44B5-A1DC-0EEB3968E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F2B688-28A8-4F79-A507-DA1BC30A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39DA-1062-4859-B9EB-F17E8FF5A31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06D4D1-A7B9-40D2-A5EC-2ABFC320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E0257E-A447-4F23-907D-5D48B5BD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BE58-0C38-42D0-B048-D9021B9BE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5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D84C7-C343-44B1-B4A1-CF0C3469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636E7D-AA85-4CEA-9340-808300F55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E7E463-1317-4E05-A1DC-024299B95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74A76F-D377-40AD-BCCA-95B5D60D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39DA-1062-4859-B9EB-F17E8FF5A31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9E2F92-E78C-41D3-BA5F-728C8379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1C726A-EBA2-4DB9-8A9D-628CE4E1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BE58-0C38-42D0-B048-D9021B9BE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6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84058C-F973-469A-A2E7-C0A16825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108B55-7E26-44C6-89E3-995391FC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0B628-EC47-4BA4-A7E7-49835621D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039DA-1062-4859-B9EB-F17E8FF5A31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8CE50-F055-4D85-B8DF-44EBD8B73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D13284-EFAF-4CC8-90B7-76FB4A1DB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9BE58-0C38-42D0-B048-D9021B9BE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5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1133C2-0262-4CA5-ABC3-DA624AE964F8}"/>
              </a:ext>
            </a:extLst>
          </p:cNvPr>
          <p:cNvSpPr/>
          <p:nvPr/>
        </p:nvSpPr>
        <p:spPr>
          <a:xfrm>
            <a:off x="1864660" y="1398494"/>
            <a:ext cx="4679576" cy="36665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5CC1B7-93BD-47D1-B7FE-E735496DE7CB}"/>
              </a:ext>
            </a:extLst>
          </p:cNvPr>
          <p:cNvSpPr txBox="1"/>
          <p:nvPr/>
        </p:nvSpPr>
        <p:spPr>
          <a:xfrm>
            <a:off x="2513155" y="205651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62D9E8-2A6B-4719-8114-DDDE23D97F41}"/>
              </a:ext>
            </a:extLst>
          </p:cNvPr>
          <p:cNvSpPr txBox="1"/>
          <p:nvPr/>
        </p:nvSpPr>
        <p:spPr>
          <a:xfrm>
            <a:off x="2072010" y="99419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FB7CD9-978B-4961-94F2-BB197E1D81E6}"/>
              </a:ext>
            </a:extLst>
          </p:cNvPr>
          <p:cNvSpPr/>
          <p:nvPr/>
        </p:nvSpPr>
        <p:spPr>
          <a:xfrm>
            <a:off x="2268070" y="3875445"/>
            <a:ext cx="968189" cy="5611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898CFD-D966-4B64-B283-0BB10313E618}"/>
              </a:ext>
            </a:extLst>
          </p:cNvPr>
          <p:cNvSpPr txBox="1"/>
          <p:nvPr/>
        </p:nvSpPr>
        <p:spPr>
          <a:xfrm>
            <a:off x="2538804" y="39713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CEDB922-25B6-45F0-A528-4DF63B773D4C}"/>
              </a:ext>
            </a:extLst>
          </p:cNvPr>
          <p:cNvSpPr/>
          <p:nvPr/>
        </p:nvSpPr>
        <p:spPr>
          <a:xfrm>
            <a:off x="2262458" y="1960584"/>
            <a:ext cx="968189" cy="5611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EB43A64-279D-42EA-8094-DF3C7F6D789F}"/>
              </a:ext>
            </a:extLst>
          </p:cNvPr>
          <p:cNvSpPr txBox="1"/>
          <p:nvPr/>
        </p:nvSpPr>
        <p:spPr>
          <a:xfrm>
            <a:off x="4865818" y="205650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C9B7199-2D3C-4524-BEC5-7D63690D7193}"/>
              </a:ext>
            </a:extLst>
          </p:cNvPr>
          <p:cNvSpPr/>
          <p:nvPr/>
        </p:nvSpPr>
        <p:spPr>
          <a:xfrm>
            <a:off x="4740302" y="1960584"/>
            <a:ext cx="968189" cy="5611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02603F-043F-47A1-B3AF-FDCC686C9325}"/>
              </a:ext>
            </a:extLst>
          </p:cNvPr>
          <p:cNvSpPr/>
          <p:nvPr/>
        </p:nvSpPr>
        <p:spPr>
          <a:xfrm>
            <a:off x="4740302" y="2951184"/>
            <a:ext cx="968189" cy="5611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A15598B-C65E-49E9-B537-F318FC22B96F}"/>
              </a:ext>
            </a:extLst>
          </p:cNvPr>
          <p:cNvSpPr/>
          <p:nvPr/>
        </p:nvSpPr>
        <p:spPr>
          <a:xfrm>
            <a:off x="4740302" y="4060111"/>
            <a:ext cx="968189" cy="5611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1568297-6BE7-4AB4-9253-E12E1EDD0815}"/>
              </a:ext>
            </a:extLst>
          </p:cNvPr>
          <p:cNvSpPr txBox="1"/>
          <p:nvPr/>
        </p:nvSpPr>
        <p:spPr>
          <a:xfrm>
            <a:off x="4968409" y="306951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0BC01F6-A9C3-43F8-BEB6-0CDD22421AD8}"/>
              </a:ext>
            </a:extLst>
          </p:cNvPr>
          <p:cNvSpPr txBox="1"/>
          <p:nvPr/>
        </p:nvSpPr>
        <p:spPr>
          <a:xfrm>
            <a:off x="4865818" y="415603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MDR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1D1991E4-39EA-4787-AF5E-89DCB806E900}"/>
              </a:ext>
            </a:extLst>
          </p:cNvPr>
          <p:cNvCxnSpPr>
            <a:cxnSpLocks/>
            <a:endCxn id="27" idx="2"/>
          </p:cNvCxnSpPr>
          <p:nvPr/>
        </p:nvCxnSpPr>
        <p:spPr>
          <a:xfrm rot="10800000">
            <a:off x="2746553" y="2521769"/>
            <a:ext cx="1987042" cy="867325"/>
          </a:xfrm>
          <a:prstGeom prst="bentConnector2">
            <a:avLst/>
          </a:prstGeom>
          <a:ln w="19050">
            <a:solidFill>
              <a:schemeClr val="tx1"/>
            </a:solidFill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8138B3B-7B3B-4363-A097-F85F74EBA524}"/>
              </a:ext>
            </a:extLst>
          </p:cNvPr>
          <p:cNvCxnSpPr/>
          <p:nvPr/>
        </p:nvCxnSpPr>
        <p:spPr>
          <a:xfrm>
            <a:off x="7342095" y="1122829"/>
            <a:ext cx="0" cy="44196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83A73A7-9A32-427D-B760-1BB2700411A5}"/>
              </a:ext>
            </a:extLst>
          </p:cNvPr>
          <p:cNvCxnSpPr/>
          <p:nvPr/>
        </p:nvCxnSpPr>
        <p:spPr>
          <a:xfrm>
            <a:off x="7822155" y="1122829"/>
            <a:ext cx="0" cy="44196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10E5FD8-CCFA-45F1-A973-85BCFF82EF8B}"/>
              </a:ext>
            </a:extLst>
          </p:cNvPr>
          <p:cNvCxnSpPr/>
          <p:nvPr/>
        </p:nvCxnSpPr>
        <p:spPr>
          <a:xfrm>
            <a:off x="8302215" y="1122829"/>
            <a:ext cx="0" cy="44196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940D100-D127-43B8-8F49-582AE102B574}"/>
              </a:ext>
            </a:extLst>
          </p:cNvPr>
          <p:cNvSpPr txBox="1"/>
          <p:nvPr/>
        </p:nvSpPr>
        <p:spPr>
          <a:xfrm>
            <a:off x="6941985" y="4731951"/>
            <a:ext cx="400110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b="1" dirty="0"/>
              <a:t>地址总线</a:t>
            </a:r>
            <a:endParaRPr lang="en-US" sz="14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8708B46-8E35-4458-8AD7-BBBF83A7F4BF}"/>
              </a:ext>
            </a:extLst>
          </p:cNvPr>
          <p:cNvSpPr txBox="1"/>
          <p:nvPr/>
        </p:nvSpPr>
        <p:spPr>
          <a:xfrm>
            <a:off x="7404928" y="4731951"/>
            <a:ext cx="400110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b="1" dirty="0"/>
              <a:t>数据总线</a:t>
            </a:r>
            <a:endParaRPr lang="en-US" sz="14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F90787F-3CBF-47D3-8D72-31B71143AB3D}"/>
              </a:ext>
            </a:extLst>
          </p:cNvPr>
          <p:cNvSpPr txBox="1"/>
          <p:nvPr/>
        </p:nvSpPr>
        <p:spPr>
          <a:xfrm>
            <a:off x="7902105" y="4731951"/>
            <a:ext cx="400110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b="1" dirty="0"/>
              <a:t>控制总线</a:t>
            </a:r>
            <a:endParaRPr lang="en-US" sz="1400" b="1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320C17A1-322E-47EA-9918-CC050EDD0560}"/>
              </a:ext>
            </a:extLst>
          </p:cNvPr>
          <p:cNvGrpSpPr/>
          <p:nvPr/>
        </p:nvGrpSpPr>
        <p:grpSpPr>
          <a:xfrm>
            <a:off x="9232444" y="2437471"/>
            <a:ext cx="1225680" cy="1545536"/>
            <a:chOff x="8306609" y="2407906"/>
            <a:chExt cx="1225680" cy="1545536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C51FCA5-2418-4799-B4BD-AB0B57CF96D7}"/>
                </a:ext>
              </a:extLst>
            </p:cNvPr>
            <p:cNvSpPr/>
            <p:nvPr/>
          </p:nvSpPr>
          <p:spPr>
            <a:xfrm>
              <a:off x="8306609" y="2407906"/>
              <a:ext cx="1225680" cy="15455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175D94C-DFB8-4970-8D0E-BC73F6B2BA45}"/>
                </a:ext>
              </a:extLst>
            </p:cNvPr>
            <p:cNvSpPr txBox="1"/>
            <p:nvPr/>
          </p:nvSpPr>
          <p:spPr>
            <a:xfrm>
              <a:off x="8482721" y="304693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存储器</a:t>
              </a:r>
              <a:endParaRPr lang="en-US" b="1" dirty="0"/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D626D1B-F1FE-457C-8A42-1CC186A1B5A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327244" y="3210239"/>
            <a:ext cx="905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B393B9-BD31-49A2-B480-A0C458318CBD}"/>
              </a:ext>
            </a:extLst>
          </p:cNvPr>
          <p:cNvCxnSpPr>
            <a:cxnSpLocks/>
          </p:cNvCxnSpPr>
          <p:nvPr/>
        </p:nvCxnSpPr>
        <p:spPr>
          <a:xfrm>
            <a:off x="5708491" y="3393574"/>
            <a:ext cx="25937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F491E81-AB90-4035-BB60-27CB91BBB799}"/>
              </a:ext>
            </a:extLst>
          </p:cNvPr>
          <p:cNvCxnSpPr>
            <a:cxnSpLocks/>
          </p:cNvCxnSpPr>
          <p:nvPr/>
        </p:nvCxnSpPr>
        <p:spPr>
          <a:xfrm>
            <a:off x="5708491" y="2241176"/>
            <a:ext cx="16336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8BC8241-E700-4E09-BB7F-400254729E22}"/>
              </a:ext>
            </a:extLst>
          </p:cNvPr>
          <p:cNvCxnSpPr>
            <a:cxnSpLocks/>
          </p:cNvCxnSpPr>
          <p:nvPr/>
        </p:nvCxnSpPr>
        <p:spPr>
          <a:xfrm>
            <a:off x="7371986" y="2643993"/>
            <a:ext cx="18604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C83CAF7-A706-4FAE-B746-9D8861E1C4B9}"/>
              </a:ext>
            </a:extLst>
          </p:cNvPr>
          <p:cNvCxnSpPr>
            <a:cxnSpLocks/>
          </p:cNvCxnSpPr>
          <p:nvPr/>
        </p:nvCxnSpPr>
        <p:spPr>
          <a:xfrm flipH="1">
            <a:off x="5708491" y="4340703"/>
            <a:ext cx="20965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CF4ADF3-463A-4F5C-8DE6-BC2C8F80E8BC}"/>
              </a:ext>
            </a:extLst>
          </p:cNvPr>
          <p:cNvCxnSpPr>
            <a:cxnSpLocks/>
          </p:cNvCxnSpPr>
          <p:nvPr/>
        </p:nvCxnSpPr>
        <p:spPr>
          <a:xfrm flipH="1">
            <a:off x="7822155" y="3739693"/>
            <a:ext cx="14102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36F2996-8766-42BE-9379-C63A7C284BF3}"/>
              </a:ext>
            </a:extLst>
          </p:cNvPr>
          <p:cNvSpPr txBox="1"/>
          <p:nvPr/>
        </p:nvSpPr>
        <p:spPr>
          <a:xfrm>
            <a:off x="2771398" y="296329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1F99082-C3F5-4A46-A2EB-97495833B72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232214" y="2241169"/>
            <a:ext cx="1508088" cy="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4CDE7B3-F831-49D6-871D-E99DD7CF96AA}"/>
              </a:ext>
            </a:extLst>
          </p:cNvPr>
          <p:cNvSpPr txBox="1"/>
          <p:nvPr/>
        </p:nvSpPr>
        <p:spPr>
          <a:xfrm>
            <a:off x="3941200" y="1503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取值周期</a:t>
            </a:r>
            <a:endParaRPr 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7D1A610-0EBC-4390-B2F7-B0014014CA62}"/>
              </a:ext>
            </a:extLst>
          </p:cNvPr>
          <p:cNvCxnSpPr>
            <a:cxnSpLocks/>
          </p:cNvCxnSpPr>
          <p:nvPr/>
        </p:nvCxnSpPr>
        <p:spPr>
          <a:xfrm flipH="1">
            <a:off x="3230647" y="4306630"/>
            <a:ext cx="1512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18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1133C2-0262-4CA5-ABC3-DA624AE964F8}"/>
              </a:ext>
            </a:extLst>
          </p:cNvPr>
          <p:cNvSpPr/>
          <p:nvPr/>
        </p:nvSpPr>
        <p:spPr>
          <a:xfrm>
            <a:off x="1864660" y="1398494"/>
            <a:ext cx="4679576" cy="36665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5CC1B7-93BD-47D1-B7FE-E735496DE7CB}"/>
              </a:ext>
            </a:extLst>
          </p:cNvPr>
          <p:cNvSpPr txBox="1"/>
          <p:nvPr/>
        </p:nvSpPr>
        <p:spPr>
          <a:xfrm>
            <a:off x="2513155" y="205651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62D9E8-2A6B-4719-8114-DDDE23D97F41}"/>
              </a:ext>
            </a:extLst>
          </p:cNvPr>
          <p:cNvSpPr txBox="1"/>
          <p:nvPr/>
        </p:nvSpPr>
        <p:spPr>
          <a:xfrm>
            <a:off x="2072010" y="99419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FB7CD9-978B-4961-94F2-BB197E1D81E6}"/>
              </a:ext>
            </a:extLst>
          </p:cNvPr>
          <p:cNvSpPr/>
          <p:nvPr/>
        </p:nvSpPr>
        <p:spPr>
          <a:xfrm>
            <a:off x="2268070" y="3875445"/>
            <a:ext cx="968189" cy="5611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898CFD-D966-4B64-B283-0BB10313E618}"/>
              </a:ext>
            </a:extLst>
          </p:cNvPr>
          <p:cNvSpPr txBox="1"/>
          <p:nvPr/>
        </p:nvSpPr>
        <p:spPr>
          <a:xfrm>
            <a:off x="2538804" y="39713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CEDB922-25B6-45F0-A528-4DF63B773D4C}"/>
              </a:ext>
            </a:extLst>
          </p:cNvPr>
          <p:cNvSpPr/>
          <p:nvPr/>
        </p:nvSpPr>
        <p:spPr>
          <a:xfrm>
            <a:off x="2262458" y="1960584"/>
            <a:ext cx="968189" cy="5611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EB43A64-279D-42EA-8094-DF3C7F6D789F}"/>
              </a:ext>
            </a:extLst>
          </p:cNvPr>
          <p:cNvSpPr txBox="1"/>
          <p:nvPr/>
        </p:nvSpPr>
        <p:spPr>
          <a:xfrm>
            <a:off x="4865818" y="205650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C9B7199-2D3C-4524-BEC5-7D63690D7193}"/>
              </a:ext>
            </a:extLst>
          </p:cNvPr>
          <p:cNvSpPr/>
          <p:nvPr/>
        </p:nvSpPr>
        <p:spPr>
          <a:xfrm>
            <a:off x="4740302" y="1960584"/>
            <a:ext cx="968189" cy="5611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02603F-043F-47A1-B3AF-FDCC686C9325}"/>
              </a:ext>
            </a:extLst>
          </p:cNvPr>
          <p:cNvSpPr/>
          <p:nvPr/>
        </p:nvSpPr>
        <p:spPr>
          <a:xfrm>
            <a:off x="4740302" y="2951184"/>
            <a:ext cx="968189" cy="5611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A15598B-C65E-49E9-B537-F318FC22B96F}"/>
              </a:ext>
            </a:extLst>
          </p:cNvPr>
          <p:cNvSpPr/>
          <p:nvPr/>
        </p:nvSpPr>
        <p:spPr>
          <a:xfrm>
            <a:off x="4740302" y="4060111"/>
            <a:ext cx="968189" cy="5611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1568297-6BE7-4AB4-9253-E12E1EDD0815}"/>
              </a:ext>
            </a:extLst>
          </p:cNvPr>
          <p:cNvSpPr txBox="1"/>
          <p:nvPr/>
        </p:nvSpPr>
        <p:spPr>
          <a:xfrm>
            <a:off x="4968409" y="306951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0BC01F6-A9C3-43F8-BEB6-0CDD22421AD8}"/>
              </a:ext>
            </a:extLst>
          </p:cNvPr>
          <p:cNvSpPr txBox="1"/>
          <p:nvPr/>
        </p:nvSpPr>
        <p:spPr>
          <a:xfrm>
            <a:off x="4865818" y="415603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MDR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1D1991E4-39EA-4787-AF5E-89DCB806E900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 flipV="1">
            <a:off x="3236259" y="2241176"/>
            <a:ext cx="1504043" cy="1914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8138B3B-7B3B-4363-A097-F85F74EBA524}"/>
              </a:ext>
            </a:extLst>
          </p:cNvPr>
          <p:cNvCxnSpPr/>
          <p:nvPr/>
        </p:nvCxnSpPr>
        <p:spPr>
          <a:xfrm>
            <a:off x="7342095" y="1122829"/>
            <a:ext cx="0" cy="44196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83A73A7-9A32-427D-B760-1BB2700411A5}"/>
              </a:ext>
            </a:extLst>
          </p:cNvPr>
          <p:cNvCxnSpPr/>
          <p:nvPr/>
        </p:nvCxnSpPr>
        <p:spPr>
          <a:xfrm>
            <a:off x="7822155" y="1122829"/>
            <a:ext cx="0" cy="44196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10E5FD8-CCFA-45F1-A973-85BCFF82EF8B}"/>
              </a:ext>
            </a:extLst>
          </p:cNvPr>
          <p:cNvCxnSpPr/>
          <p:nvPr/>
        </p:nvCxnSpPr>
        <p:spPr>
          <a:xfrm>
            <a:off x="8302215" y="1122829"/>
            <a:ext cx="0" cy="44196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940D100-D127-43B8-8F49-582AE102B574}"/>
              </a:ext>
            </a:extLst>
          </p:cNvPr>
          <p:cNvSpPr txBox="1"/>
          <p:nvPr/>
        </p:nvSpPr>
        <p:spPr>
          <a:xfrm>
            <a:off x="6941985" y="4731951"/>
            <a:ext cx="400110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b="1" dirty="0"/>
              <a:t>地址总线</a:t>
            </a:r>
            <a:endParaRPr lang="en-US" sz="14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8708B46-8E35-4458-8AD7-BBBF83A7F4BF}"/>
              </a:ext>
            </a:extLst>
          </p:cNvPr>
          <p:cNvSpPr txBox="1"/>
          <p:nvPr/>
        </p:nvSpPr>
        <p:spPr>
          <a:xfrm>
            <a:off x="7404928" y="4731951"/>
            <a:ext cx="400110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b="1" dirty="0"/>
              <a:t>数据总线</a:t>
            </a:r>
            <a:endParaRPr lang="en-US" sz="14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F90787F-3CBF-47D3-8D72-31B71143AB3D}"/>
              </a:ext>
            </a:extLst>
          </p:cNvPr>
          <p:cNvSpPr txBox="1"/>
          <p:nvPr/>
        </p:nvSpPr>
        <p:spPr>
          <a:xfrm>
            <a:off x="7902105" y="4731951"/>
            <a:ext cx="400110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b="1" dirty="0"/>
              <a:t>控制总线</a:t>
            </a:r>
            <a:endParaRPr lang="en-US" sz="1400" b="1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320C17A1-322E-47EA-9918-CC050EDD0560}"/>
              </a:ext>
            </a:extLst>
          </p:cNvPr>
          <p:cNvGrpSpPr/>
          <p:nvPr/>
        </p:nvGrpSpPr>
        <p:grpSpPr>
          <a:xfrm>
            <a:off x="9232444" y="2437471"/>
            <a:ext cx="1225680" cy="1545536"/>
            <a:chOff x="8306609" y="2407906"/>
            <a:chExt cx="1225680" cy="1545536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C51FCA5-2418-4799-B4BD-AB0B57CF96D7}"/>
                </a:ext>
              </a:extLst>
            </p:cNvPr>
            <p:cNvSpPr/>
            <p:nvPr/>
          </p:nvSpPr>
          <p:spPr>
            <a:xfrm>
              <a:off x="8306609" y="2407906"/>
              <a:ext cx="1225680" cy="15455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175D94C-DFB8-4970-8D0E-BC73F6B2BA45}"/>
                </a:ext>
              </a:extLst>
            </p:cNvPr>
            <p:cNvSpPr txBox="1"/>
            <p:nvPr/>
          </p:nvSpPr>
          <p:spPr>
            <a:xfrm>
              <a:off x="8482721" y="304693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存储器</a:t>
              </a:r>
              <a:endParaRPr lang="en-US" b="1" dirty="0"/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D626D1B-F1FE-457C-8A42-1CC186A1B5A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327244" y="3210239"/>
            <a:ext cx="905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B393B9-BD31-49A2-B480-A0C458318CBD}"/>
              </a:ext>
            </a:extLst>
          </p:cNvPr>
          <p:cNvCxnSpPr>
            <a:cxnSpLocks/>
          </p:cNvCxnSpPr>
          <p:nvPr/>
        </p:nvCxnSpPr>
        <p:spPr>
          <a:xfrm>
            <a:off x="5708491" y="3393574"/>
            <a:ext cx="25937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F491E81-AB90-4035-BB60-27CB91BBB799}"/>
              </a:ext>
            </a:extLst>
          </p:cNvPr>
          <p:cNvCxnSpPr>
            <a:cxnSpLocks/>
          </p:cNvCxnSpPr>
          <p:nvPr/>
        </p:nvCxnSpPr>
        <p:spPr>
          <a:xfrm>
            <a:off x="5708491" y="2241176"/>
            <a:ext cx="16336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8BC8241-E700-4E09-BB7F-400254729E22}"/>
              </a:ext>
            </a:extLst>
          </p:cNvPr>
          <p:cNvCxnSpPr>
            <a:cxnSpLocks/>
          </p:cNvCxnSpPr>
          <p:nvPr/>
        </p:nvCxnSpPr>
        <p:spPr>
          <a:xfrm>
            <a:off x="7371986" y="2643993"/>
            <a:ext cx="18604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C83CAF7-A706-4FAE-B746-9D8861E1C4B9}"/>
              </a:ext>
            </a:extLst>
          </p:cNvPr>
          <p:cNvCxnSpPr>
            <a:cxnSpLocks/>
          </p:cNvCxnSpPr>
          <p:nvPr/>
        </p:nvCxnSpPr>
        <p:spPr>
          <a:xfrm flipH="1">
            <a:off x="5708491" y="4340703"/>
            <a:ext cx="20965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CF4ADF3-463A-4F5C-8DE6-BC2C8F80E8BC}"/>
              </a:ext>
            </a:extLst>
          </p:cNvPr>
          <p:cNvCxnSpPr>
            <a:cxnSpLocks/>
          </p:cNvCxnSpPr>
          <p:nvPr/>
        </p:nvCxnSpPr>
        <p:spPr>
          <a:xfrm flipH="1">
            <a:off x="7822155" y="3739693"/>
            <a:ext cx="14102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B6B460EE-1DC9-48CB-9DC7-CA42D7A9053D}"/>
              </a:ext>
            </a:extLst>
          </p:cNvPr>
          <p:cNvSpPr txBox="1"/>
          <p:nvPr/>
        </p:nvSpPr>
        <p:spPr>
          <a:xfrm>
            <a:off x="3986258" y="4114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间址周期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1133C2-0262-4CA5-ABC3-DA624AE964F8}"/>
              </a:ext>
            </a:extLst>
          </p:cNvPr>
          <p:cNvSpPr/>
          <p:nvPr/>
        </p:nvSpPr>
        <p:spPr>
          <a:xfrm>
            <a:off x="1864660" y="1398494"/>
            <a:ext cx="4679576" cy="36665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5CC1B7-93BD-47D1-B7FE-E735496DE7CB}"/>
              </a:ext>
            </a:extLst>
          </p:cNvPr>
          <p:cNvSpPr txBox="1"/>
          <p:nvPr/>
        </p:nvSpPr>
        <p:spPr>
          <a:xfrm>
            <a:off x="2513155" y="205651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62D9E8-2A6B-4719-8114-DDDE23D97F41}"/>
              </a:ext>
            </a:extLst>
          </p:cNvPr>
          <p:cNvSpPr txBox="1"/>
          <p:nvPr/>
        </p:nvSpPr>
        <p:spPr>
          <a:xfrm>
            <a:off x="2072010" y="99419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CEDB922-25B6-45F0-A528-4DF63B773D4C}"/>
              </a:ext>
            </a:extLst>
          </p:cNvPr>
          <p:cNvSpPr/>
          <p:nvPr/>
        </p:nvSpPr>
        <p:spPr>
          <a:xfrm>
            <a:off x="2262458" y="1960584"/>
            <a:ext cx="968189" cy="5611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EB43A64-279D-42EA-8094-DF3C7F6D789F}"/>
              </a:ext>
            </a:extLst>
          </p:cNvPr>
          <p:cNvSpPr txBox="1"/>
          <p:nvPr/>
        </p:nvSpPr>
        <p:spPr>
          <a:xfrm>
            <a:off x="4865818" y="205650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C9B7199-2D3C-4524-BEC5-7D63690D7193}"/>
              </a:ext>
            </a:extLst>
          </p:cNvPr>
          <p:cNvSpPr/>
          <p:nvPr/>
        </p:nvSpPr>
        <p:spPr>
          <a:xfrm>
            <a:off x="4740302" y="1960584"/>
            <a:ext cx="968189" cy="5611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02603F-043F-47A1-B3AF-FDCC686C9325}"/>
              </a:ext>
            </a:extLst>
          </p:cNvPr>
          <p:cNvSpPr/>
          <p:nvPr/>
        </p:nvSpPr>
        <p:spPr>
          <a:xfrm>
            <a:off x="4740302" y="2951184"/>
            <a:ext cx="968189" cy="5611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A15598B-C65E-49E9-B537-F318FC22B96F}"/>
              </a:ext>
            </a:extLst>
          </p:cNvPr>
          <p:cNvSpPr/>
          <p:nvPr/>
        </p:nvSpPr>
        <p:spPr>
          <a:xfrm>
            <a:off x="4740302" y="4060111"/>
            <a:ext cx="968189" cy="5611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1568297-6BE7-4AB4-9253-E12E1EDD0815}"/>
              </a:ext>
            </a:extLst>
          </p:cNvPr>
          <p:cNvSpPr txBox="1"/>
          <p:nvPr/>
        </p:nvSpPr>
        <p:spPr>
          <a:xfrm>
            <a:off x="4968409" y="306951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0BC01F6-A9C3-43F8-BEB6-0CDD22421AD8}"/>
              </a:ext>
            </a:extLst>
          </p:cNvPr>
          <p:cNvSpPr txBox="1"/>
          <p:nvPr/>
        </p:nvSpPr>
        <p:spPr>
          <a:xfrm>
            <a:off x="4865818" y="415603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MDR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8138B3B-7B3B-4363-A097-F85F74EBA524}"/>
              </a:ext>
            </a:extLst>
          </p:cNvPr>
          <p:cNvCxnSpPr/>
          <p:nvPr/>
        </p:nvCxnSpPr>
        <p:spPr>
          <a:xfrm>
            <a:off x="7342095" y="1122829"/>
            <a:ext cx="0" cy="44196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83A73A7-9A32-427D-B760-1BB2700411A5}"/>
              </a:ext>
            </a:extLst>
          </p:cNvPr>
          <p:cNvCxnSpPr/>
          <p:nvPr/>
        </p:nvCxnSpPr>
        <p:spPr>
          <a:xfrm>
            <a:off x="7822155" y="1122829"/>
            <a:ext cx="0" cy="44196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10E5FD8-CCFA-45F1-A973-85BCFF82EF8B}"/>
              </a:ext>
            </a:extLst>
          </p:cNvPr>
          <p:cNvCxnSpPr/>
          <p:nvPr/>
        </p:nvCxnSpPr>
        <p:spPr>
          <a:xfrm>
            <a:off x="8302215" y="1122829"/>
            <a:ext cx="0" cy="44196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940D100-D127-43B8-8F49-582AE102B574}"/>
              </a:ext>
            </a:extLst>
          </p:cNvPr>
          <p:cNvSpPr txBox="1"/>
          <p:nvPr/>
        </p:nvSpPr>
        <p:spPr>
          <a:xfrm>
            <a:off x="6941985" y="4731951"/>
            <a:ext cx="400110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b="1" dirty="0"/>
              <a:t>地址总线</a:t>
            </a:r>
            <a:endParaRPr lang="en-US" sz="14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8708B46-8E35-4458-8AD7-BBBF83A7F4BF}"/>
              </a:ext>
            </a:extLst>
          </p:cNvPr>
          <p:cNvSpPr txBox="1"/>
          <p:nvPr/>
        </p:nvSpPr>
        <p:spPr>
          <a:xfrm>
            <a:off x="7404928" y="4731951"/>
            <a:ext cx="400110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b="1" dirty="0"/>
              <a:t>数据总线</a:t>
            </a:r>
            <a:endParaRPr lang="en-US" sz="14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F90787F-3CBF-47D3-8D72-31B71143AB3D}"/>
              </a:ext>
            </a:extLst>
          </p:cNvPr>
          <p:cNvSpPr txBox="1"/>
          <p:nvPr/>
        </p:nvSpPr>
        <p:spPr>
          <a:xfrm>
            <a:off x="7902105" y="4731951"/>
            <a:ext cx="400110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b="1" dirty="0"/>
              <a:t>控制总线</a:t>
            </a:r>
            <a:endParaRPr lang="en-US" sz="1400" b="1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320C17A1-322E-47EA-9918-CC050EDD0560}"/>
              </a:ext>
            </a:extLst>
          </p:cNvPr>
          <p:cNvGrpSpPr/>
          <p:nvPr/>
        </p:nvGrpSpPr>
        <p:grpSpPr>
          <a:xfrm>
            <a:off x="9232444" y="2437471"/>
            <a:ext cx="1225680" cy="1545536"/>
            <a:chOff x="8306609" y="2407906"/>
            <a:chExt cx="1225680" cy="1545536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C51FCA5-2418-4799-B4BD-AB0B57CF96D7}"/>
                </a:ext>
              </a:extLst>
            </p:cNvPr>
            <p:cNvSpPr/>
            <p:nvPr/>
          </p:nvSpPr>
          <p:spPr>
            <a:xfrm>
              <a:off x="8306609" y="2407906"/>
              <a:ext cx="1225680" cy="15455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175D94C-DFB8-4970-8D0E-BC73F6B2BA45}"/>
                </a:ext>
              </a:extLst>
            </p:cNvPr>
            <p:cNvSpPr txBox="1"/>
            <p:nvPr/>
          </p:nvSpPr>
          <p:spPr>
            <a:xfrm>
              <a:off x="8482721" y="304693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存储器</a:t>
              </a:r>
              <a:endParaRPr lang="en-US" b="1" dirty="0"/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D626D1B-F1FE-457C-8A42-1CC186A1B5A1}"/>
              </a:ext>
            </a:extLst>
          </p:cNvPr>
          <p:cNvCxnSpPr>
            <a:cxnSpLocks/>
          </p:cNvCxnSpPr>
          <p:nvPr/>
        </p:nvCxnSpPr>
        <p:spPr>
          <a:xfrm>
            <a:off x="8327244" y="3076504"/>
            <a:ext cx="905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AB393B9-BD31-49A2-B480-A0C458318CBD}"/>
              </a:ext>
            </a:extLst>
          </p:cNvPr>
          <p:cNvCxnSpPr>
            <a:cxnSpLocks/>
          </p:cNvCxnSpPr>
          <p:nvPr/>
        </p:nvCxnSpPr>
        <p:spPr>
          <a:xfrm>
            <a:off x="5708491" y="3346509"/>
            <a:ext cx="25937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F491E81-AB90-4035-BB60-27CB91BBB799}"/>
              </a:ext>
            </a:extLst>
          </p:cNvPr>
          <p:cNvCxnSpPr>
            <a:cxnSpLocks/>
          </p:cNvCxnSpPr>
          <p:nvPr/>
        </p:nvCxnSpPr>
        <p:spPr>
          <a:xfrm>
            <a:off x="5708491" y="2241176"/>
            <a:ext cx="16336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8BC8241-E700-4E09-BB7F-400254729E22}"/>
              </a:ext>
            </a:extLst>
          </p:cNvPr>
          <p:cNvCxnSpPr>
            <a:cxnSpLocks/>
          </p:cNvCxnSpPr>
          <p:nvPr/>
        </p:nvCxnSpPr>
        <p:spPr>
          <a:xfrm>
            <a:off x="7371986" y="2643993"/>
            <a:ext cx="18604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C83CAF7-A706-4FAE-B746-9D8861E1C4B9}"/>
              </a:ext>
            </a:extLst>
          </p:cNvPr>
          <p:cNvCxnSpPr>
            <a:cxnSpLocks/>
          </p:cNvCxnSpPr>
          <p:nvPr/>
        </p:nvCxnSpPr>
        <p:spPr>
          <a:xfrm>
            <a:off x="5708491" y="4340703"/>
            <a:ext cx="20965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CF4ADF3-463A-4F5C-8DE6-BC2C8F80E8BC}"/>
              </a:ext>
            </a:extLst>
          </p:cNvPr>
          <p:cNvCxnSpPr>
            <a:cxnSpLocks/>
          </p:cNvCxnSpPr>
          <p:nvPr/>
        </p:nvCxnSpPr>
        <p:spPr>
          <a:xfrm>
            <a:off x="7805038" y="3744568"/>
            <a:ext cx="14274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B6B460EE-1DC9-48CB-9DC7-CA42D7A9053D}"/>
              </a:ext>
            </a:extLst>
          </p:cNvPr>
          <p:cNvSpPr txBox="1"/>
          <p:nvPr/>
        </p:nvSpPr>
        <p:spPr>
          <a:xfrm>
            <a:off x="3986258" y="4114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中断周期</a:t>
            </a:r>
            <a:endParaRPr 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434AE4C-EFC8-414A-8F18-6532A626B248}"/>
              </a:ext>
            </a:extLst>
          </p:cNvPr>
          <p:cNvCxnSpPr>
            <a:cxnSpLocks/>
          </p:cNvCxnSpPr>
          <p:nvPr/>
        </p:nvCxnSpPr>
        <p:spPr>
          <a:xfrm flipV="1">
            <a:off x="2993625" y="2521765"/>
            <a:ext cx="0" cy="7394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962F106-A9FC-4383-9783-0BD68370E33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979949" y="3231776"/>
            <a:ext cx="1760353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85ADE9D4-2442-441B-9B8E-BE927431D2D3}"/>
              </a:ext>
            </a:extLst>
          </p:cNvPr>
          <p:cNvCxnSpPr>
            <a:cxnSpLocks/>
          </p:cNvCxnSpPr>
          <p:nvPr/>
        </p:nvCxnSpPr>
        <p:spPr>
          <a:xfrm flipV="1">
            <a:off x="2510146" y="2521765"/>
            <a:ext cx="0" cy="18144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1D6EE77-287A-4D22-80C1-738B6B15D85F}"/>
              </a:ext>
            </a:extLst>
          </p:cNvPr>
          <p:cNvCxnSpPr>
            <a:cxnSpLocks/>
          </p:cNvCxnSpPr>
          <p:nvPr/>
        </p:nvCxnSpPr>
        <p:spPr>
          <a:xfrm>
            <a:off x="2513155" y="4336233"/>
            <a:ext cx="2227147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ACEEF47-7CB8-4707-BDCF-F8E5B1A0F519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V="1">
            <a:off x="5224397" y="2521768"/>
            <a:ext cx="0" cy="429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3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B95CF46-30D5-4F7A-BBD7-4E10C95E700B}"/>
              </a:ext>
            </a:extLst>
          </p:cNvPr>
          <p:cNvGrpSpPr/>
          <p:nvPr/>
        </p:nvGrpSpPr>
        <p:grpSpPr>
          <a:xfrm>
            <a:off x="1405791" y="848975"/>
            <a:ext cx="3710676" cy="4660418"/>
            <a:chOff x="4260751" y="777855"/>
            <a:chExt cx="3710676" cy="466041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07C96BD-BEA3-48A3-8B5E-1380C9E6C72B}"/>
                </a:ext>
              </a:extLst>
            </p:cNvPr>
            <p:cNvSpPr/>
            <p:nvPr/>
          </p:nvSpPr>
          <p:spPr>
            <a:xfrm>
              <a:off x="5273040" y="1310640"/>
              <a:ext cx="1524000" cy="39420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63E9D533-D944-448D-8C13-516113016715}"/>
                </a:ext>
              </a:extLst>
            </p:cNvPr>
            <p:cNvCxnSpPr/>
            <p:nvPr/>
          </p:nvCxnSpPr>
          <p:spPr>
            <a:xfrm>
              <a:off x="5273040" y="1838960"/>
              <a:ext cx="1524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E48F000-54D4-48EA-B2AC-92B9A13FA8E2}"/>
                </a:ext>
              </a:extLst>
            </p:cNvPr>
            <p:cNvCxnSpPr/>
            <p:nvPr/>
          </p:nvCxnSpPr>
          <p:spPr>
            <a:xfrm>
              <a:off x="5273040" y="2263503"/>
              <a:ext cx="1524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84BA7586-B811-471B-B1D3-1F037D7C9A28}"/>
                </a:ext>
              </a:extLst>
            </p:cNvPr>
            <p:cNvCxnSpPr/>
            <p:nvPr/>
          </p:nvCxnSpPr>
          <p:spPr>
            <a:xfrm>
              <a:off x="5273040" y="2688046"/>
              <a:ext cx="1524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DE159C8-B222-4EF9-8695-2776B8F190B3}"/>
                </a:ext>
              </a:extLst>
            </p:cNvPr>
            <p:cNvCxnSpPr/>
            <p:nvPr/>
          </p:nvCxnSpPr>
          <p:spPr>
            <a:xfrm>
              <a:off x="5273040" y="3112589"/>
              <a:ext cx="1524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7977585C-F672-485D-AEF9-B2212994C130}"/>
                </a:ext>
              </a:extLst>
            </p:cNvPr>
            <p:cNvCxnSpPr/>
            <p:nvPr/>
          </p:nvCxnSpPr>
          <p:spPr>
            <a:xfrm>
              <a:off x="5273040" y="3537132"/>
              <a:ext cx="1524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ED9AE9E4-8E66-4A1B-A70A-397327B0039B}"/>
                </a:ext>
              </a:extLst>
            </p:cNvPr>
            <p:cNvCxnSpPr/>
            <p:nvPr/>
          </p:nvCxnSpPr>
          <p:spPr>
            <a:xfrm>
              <a:off x="5273040" y="3961675"/>
              <a:ext cx="1524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6ABACB93-1236-452B-9BBC-42EDD3DA5BC4}"/>
                </a:ext>
              </a:extLst>
            </p:cNvPr>
            <p:cNvCxnSpPr/>
            <p:nvPr/>
          </p:nvCxnSpPr>
          <p:spPr>
            <a:xfrm>
              <a:off x="5273040" y="4386218"/>
              <a:ext cx="1524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0F5727E1-CCD3-4E50-8739-F85F9416C899}"/>
                </a:ext>
              </a:extLst>
            </p:cNvPr>
            <p:cNvCxnSpPr/>
            <p:nvPr/>
          </p:nvCxnSpPr>
          <p:spPr>
            <a:xfrm>
              <a:off x="5273040" y="4810760"/>
              <a:ext cx="1524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94C9429-6DED-466E-82F6-1C5F23C3C88D}"/>
                </a:ext>
              </a:extLst>
            </p:cNvPr>
            <p:cNvSpPr txBox="1"/>
            <p:nvPr/>
          </p:nvSpPr>
          <p:spPr>
            <a:xfrm>
              <a:off x="5890525" y="777855"/>
              <a:ext cx="410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栈</a:t>
              </a:r>
              <a:endParaRPr lang="en-US" sz="2400" b="1" dirty="0"/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2D9C58D5-8170-4E72-9786-722C05D79472}"/>
                </a:ext>
              </a:extLst>
            </p:cNvPr>
            <p:cNvCxnSpPr>
              <a:cxnSpLocks/>
            </p:cNvCxnSpPr>
            <p:nvPr/>
          </p:nvCxnSpPr>
          <p:spPr>
            <a:xfrm>
              <a:off x="4466226" y="1809676"/>
              <a:ext cx="0" cy="323864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899B4C1-FE24-4763-87F4-3E278F0A0AB3}"/>
                </a:ext>
              </a:extLst>
            </p:cNvPr>
            <p:cNvSpPr txBox="1"/>
            <p:nvPr/>
          </p:nvSpPr>
          <p:spPr>
            <a:xfrm>
              <a:off x="4260751" y="1409566"/>
              <a:ext cx="4109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/>
                <a:t>高</a:t>
              </a:r>
              <a:endParaRPr lang="en-US" sz="2000" b="1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FC0DB31-27E1-4F1B-8081-55DFB14C2C9A}"/>
                </a:ext>
              </a:extLst>
            </p:cNvPr>
            <p:cNvSpPr txBox="1"/>
            <p:nvPr/>
          </p:nvSpPr>
          <p:spPr>
            <a:xfrm>
              <a:off x="4260751" y="5038163"/>
              <a:ext cx="4109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/>
                <a:t>低</a:t>
              </a:r>
              <a:endParaRPr lang="en-US" sz="2000" b="1" dirty="0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4C8CBD4F-D576-4FB2-A471-9CD6A515DF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4626" y="3312159"/>
              <a:ext cx="593454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6D53297-A0E3-43AC-965C-5C108458CCC2}"/>
                </a:ext>
              </a:extLst>
            </p:cNvPr>
            <p:cNvSpPr txBox="1"/>
            <p:nvPr/>
          </p:nvSpPr>
          <p:spPr>
            <a:xfrm>
              <a:off x="7498080" y="3137022"/>
              <a:ext cx="4733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SP</a:t>
              </a:r>
              <a:endParaRPr lang="en-US" sz="2000" b="1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B4FF229-7156-4182-8641-8E7F2BFA0CCF}"/>
                </a:ext>
              </a:extLst>
            </p:cNvPr>
            <p:cNvSpPr txBox="1"/>
            <p:nvPr/>
          </p:nvSpPr>
          <p:spPr>
            <a:xfrm>
              <a:off x="5460073" y="3162993"/>
              <a:ext cx="1271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XXXXXXXX</a:t>
              </a:r>
              <a:endParaRPr lang="en-US" dirty="0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730FC81B-5476-4BF8-9E0B-78D099E2B87B}"/>
                </a:ext>
              </a:extLst>
            </p:cNvPr>
            <p:cNvSpPr txBox="1"/>
            <p:nvPr/>
          </p:nvSpPr>
          <p:spPr>
            <a:xfrm>
              <a:off x="5460073" y="2715651"/>
              <a:ext cx="1271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XXXXXXXX</a:t>
              </a:r>
              <a:endParaRPr lang="en-US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12BC75D-928A-41EA-A952-233064D9EAFC}"/>
                </a:ext>
              </a:extLst>
            </p:cNvPr>
            <p:cNvSpPr txBox="1"/>
            <p:nvPr/>
          </p:nvSpPr>
          <p:spPr>
            <a:xfrm>
              <a:off x="5460073" y="2283154"/>
              <a:ext cx="1271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XXXXXXXX</a:t>
              </a:r>
              <a:endParaRPr lang="en-US" dirty="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EF26DFFB-D7BB-4A9C-83FD-2A64AB5F676D}"/>
                </a:ext>
              </a:extLst>
            </p:cNvPr>
            <p:cNvSpPr txBox="1"/>
            <p:nvPr/>
          </p:nvSpPr>
          <p:spPr>
            <a:xfrm>
              <a:off x="5460073" y="1866566"/>
              <a:ext cx="1271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XXXXXXXX</a:t>
              </a:r>
              <a:endParaRPr lang="en-US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C49F7952-5ED3-4F60-801E-36F5D1E91052}"/>
                </a:ext>
              </a:extLst>
            </p:cNvPr>
            <p:cNvSpPr txBox="1"/>
            <p:nvPr/>
          </p:nvSpPr>
          <p:spPr>
            <a:xfrm>
              <a:off x="5460073" y="1390134"/>
              <a:ext cx="1271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XXXXXXXX</a:t>
              </a:r>
              <a:endParaRPr lang="en-US" dirty="0"/>
            </a:p>
          </p:txBody>
        </p:sp>
      </p:grpSp>
      <p:sp>
        <p:nvSpPr>
          <p:cNvPr id="87" name="矩形 86">
            <a:extLst>
              <a:ext uri="{FF2B5EF4-FFF2-40B4-BE49-F238E27FC236}">
                <a16:creationId xmlns:a16="http://schemas.microsoft.com/office/drawing/2014/main" id="{B04204F9-C27C-4CC7-B9DF-5D9F005F8DFC}"/>
              </a:ext>
            </a:extLst>
          </p:cNvPr>
          <p:cNvSpPr/>
          <p:nvPr/>
        </p:nvSpPr>
        <p:spPr>
          <a:xfrm>
            <a:off x="7924800" y="1381760"/>
            <a:ext cx="1524000" cy="3942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B2A294F5-D47A-4B35-9E47-3276EED30E92}"/>
              </a:ext>
            </a:extLst>
          </p:cNvPr>
          <p:cNvCxnSpPr/>
          <p:nvPr/>
        </p:nvCxnSpPr>
        <p:spPr>
          <a:xfrm>
            <a:off x="7924800" y="1910080"/>
            <a:ext cx="152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9ADC4C67-CE70-4BE6-B86A-B63280CA03D6}"/>
              </a:ext>
            </a:extLst>
          </p:cNvPr>
          <p:cNvCxnSpPr/>
          <p:nvPr/>
        </p:nvCxnSpPr>
        <p:spPr>
          <a:xfrm>
            <a:off x="7924800" y="2334623"/>
            <a:ext cx="152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A7D68EC-7895-4D47-916B-83F960824B32}"/>
              </a:ext>
            </a:extLst>
          </p:cNvPr>
          <p:cNvCxnSpPr/>
          <p:nvPr/>
        </p:nvCxnSpPr>
        <p:spPr>
          <a:xfrm>
            <a:off x="7924800" y="2759166"/>
            <a:ext cx="152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42B30C49-4E4E-4C55-AAA2-9B1E349FCB3A}"/>
              </a:ext>
            </a:extLst>
          </p:cNvPr>
          <p:cNvCxnSpPr/>
          <p:nvPr/>
        </p:nvCxnSpPr>
        <p:spPr>
          <a:xfrm>
            <a:off x="7924800" y="3183709"/>
            <a:ext cx="152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2843CCBE-A82E-40DF-B3CF-402B30FA663A}"/>
              </a:ext>
            </a:extLst>
          </p:cNvPr>
          <p:cNvCxnSpPr/>
          <p:nvPr/>
        </p:nvCxnSpPr>
        <p:spPr>
          <a:xfrm>
            <a:off x="7924800" y="3608252"/>
            <a:ext cx="152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26856ACE-EEA2-4F03-B748-1FB801E8A22C}"/>
              </a:ext>
            </a:extLst>
          </p:cNvPr>
          <p:cNvCxnSpPr/>
          <p:nvPr/>
        </p:nvCxnSpPr>
        <p:spPr>
          <a:xfrm>
            <a:off x="7924800" y="4032795"/>
            <a:ext cx="152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BF399CE-7E5C-4146-A144-5BCE09598592}"/>
              </a:ext>
            </a:extLst>
          </p:cNvPr>
          <p:cNvCxnSpPr/>
          <p:nvPr/>
        </p:nvCxnSpPr>
        <p:spPr>
          <a:xfrm>
            <a:off x="7924800" y="4457338"/>
            <a:ext cx="152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ACD39A9B-F6FB-45B3-A91C-61310BE2A51B}"/>
              </a:ext>
            </a:extLst>
          </p:cNvPr>
          <p:cNvCxnSpPr/>
          <p:nvPr/>
        </p:nvCxnSpPr>
        <p:spPr>
          <a:xfrm>
            <a:off x="7924800" y="4881880"/>
            <a:ext cx="152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2B3B3A83-F6CF-486D-AEF2-6AEC86092E97}"/>
              </a:ext>
            </a:extLst>
          </p:cNvPr>
          <p:cNvSpPr txBox="1"/>
          <p:nvPr/>
        </p:nvSpPr>
        <p:spPr>
          <a:xfrm>
            <a:off x="8542285" y="848975"/>
            <a:ext cx="41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栈</a:t>
            </a:r>
            <a:endParaRPr lang="en-US" sz="2400" b="1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1CFAE51-F9AD-47BE-A1F0-2B288F999B3B}"/>
              </a:ext>
            </a:extLst>
          </p:cNvPr>
          <p:cNvCxnSpPr>
            <a:cxnSpLocks/>
          </p:cNvCxnSpPr>
          <p:nvPr/>
        </p:nvCxnSpPr>
        <p:spPr>
          <a:xfrm>
            <a:off x="7117986" y="1880796"/>
            <a:ext cx="0" cy="323864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79D4C548-03D0-4A0F-960E-84F8344547E8}"/>
              </a:ext>
            </a:extLst>
          </p:cNvPr>
          <p:cNvSpPr txBox="1"/>
          <p:nvPr/>
        </p:nvSpPr>
        <p:spPr>
          <a:xfrm>
            <a:off x="6912511" y="1480686"/>
            <a:ext cx="410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高</a:t>
            </a:r>
            <a:endParaRPr lang="en-US" sz="2000" b="1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CD09DA0-0AF0-4C0D-9926-F0DD68E2C694}"/>
              </a:ext>
            </a:extLst>
          </p:cNvPr>
          <p:cNvSpPr txBox="1"/>
          <p:nvPr/>
        </p:nvSpPr>
        <p:spPr>
          <a:xfrm>
            <a:off x="6912511" y="5109283"/>
            <a:ext cx="410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低</a:t>
            </a:r>
            <a:endParaRPr lang="en-US" sz="2000" b="1" dirty="0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85D13888-6778-40A7-B8F9-4A62F155F955}"/>
              </a:ext>
            </a:extLst>
          </p:cNvPr>
          <p:cNvCxnSpPr>
            <a:cxnSpLocks/>
          </p:cNvCxnSpPr>
          <p:nvPr/>
        </p:nvCxnSpPr>
        <p:spPr>
          <a:xfrm flipH="1">
            <a:off x="9556386" y="3807821"/>
            <a:ext cx="593454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2B45D68-7D06-4163-AF7A-015ABBFF9F51}"/>
              </a:ext>
            </a:extLst>
          </p:cNvPr>
          <p:cNvSpPr txBox="1"/>
          <p:nvPr/>
        </p:nvSpPr>
        <p:spPr>
          <a:xfrm>
            <a:off x="10149840" y="3632684"/>
            <a:ext cx="473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SP</a:t>
            </a:r>
            <a:endParaRPr lang="en-US" sz="2000" b="1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E10B9E9-AA37-4342-A9E3-197C949DBF26}"/>
              </a:ext>
            </a:extLst>
          </p:cNvPr>
          <p:cNvSpPr txBox="1"/>
          <p:nvPr/>
        </p:nvSpPr>
        <p:spPr>
          <a:xfrm>
            <a:off x="8111833" y="3234113"/>
            <a:ext cx="127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XXXXXXXX</a:t>
            </a:r>
            <a:endParaRPr 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28C2CA2-8441-4144-AAD5-E859D6601A14}"/>
              </a:ext>
            </a:extLst>
          </p:cNvPr>
          <p:cNvSpPr txBox="1"/>
          <p:nvPr/>
        </p:nvSpPr>
        <p:spPr>
          <a:xfrm>
            <a:off x="8111833" y="2786771"/>
            <a:ext cx="127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XXXXXXXX</a:t>
            </a:r>
            <a:endParaRPr 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5EABC6D-2F80-4AFC-BF8B-46FB15BA5A9C}"/>
              </a:ext>
            </a:extLst>
          </p:cNvPr>
          <p:cNvSpPr txBox="1"/>
          <p:nvPr/>
        </p:nvSpPr>
        <p:spPr>
          <a:xfrm>
            <a:off x="8111833" y="2354274"/>
            <a:ext cx="127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XXXXXXXX</a:t>
            </a:r>
            <a:endParaRPr 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3CBAE9A-D686-4A3D-B10E-E5F002297D11}"/>
              </a:ext>
            </a:extLst>
          </p:cNvPr>
          <p:cNvSpPr txBox="1"/>
          <p:nvPr/>
        </p:nvSpPr>
        <p:spPr>
          <a:xfrm>
            <a:off x="8111833" y="1937686"/>
            <a:ext cx="127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XXXXXXXX</a:t>
            </a:r>
            <a:endParaRPr 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34C2486-41A8-4D88-AA43-25A360E2F190}"/>
              </a:ext>
            </a:extLst>
          </p:cNvPr>
          <p:cNvSpPr txBox="1"/>
          <p:nvPr/>
        </p:nvSpPr>
        <p:spPr>
          <a:xfrm>
            <a:off x="8111833" y="1461254"/>
            <a:ext cx="127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XXXXXXXX</a:t>
            </a:r>
            <a:endParaRPr lang="en-US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0D1114C-53ED-412A-9A89-3BCA20946428}"/>
              </a:ext>
            </a:extLst>
          </p:cNvPr>
          <p:cNvSpPr txBox="1"/>
          <p:nvPr/>
        </p:nvSpPr>
        <p:spPr>
          <a:xfrm>
            <a:off x="7985758" y="3632684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PC</a:t>
            </a:r>
            <a:r>
              <a:rPr lang="zh-CN" altLang="en-US" sz="2000" b="1" dirty="0"/>
              <a:t>中的内容</a:t>
            </a:r>
            <a:endParaRPr lang="en-US" sz="2000" b="1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C962D4FD-5B2B-429C-A404-4AB58991F3F4}"/>
              </a:ext>
            </a:extLst>
          </p:cNvPr>
          <p:cNvSpPr/>
          <p:nvPr/>
        </p:nvSpPr>
        <p:spPr>
          <a:xfrm>
            <a:off x="5434076" y="3110484"/>
            <a:ext cx="978408" cy="484632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67D0D13-E367-4137-A2DE-25111B54330D}"/>
              </a:ext>
            </a:extLst>
          </p:cNvPr>
          <p:cNvSpPr txBox="1"/>
          <p:nvPr/>
        </p:nvSpPr>
        <p:spPr>
          <a:xfrm>
            <a:off x="4399280" y="355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堆栈寄存器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868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62</Words>
  <Application>Microsoft Office PowerPoint</Application>
  <PresentationFormat>宽屏</PresentationFormat>
  <Paragraphs>53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才郁</dc:creator>
  <cp:lastModifiedBy>胡 才郁</cp:lastModifiedBy>
  <cp:revision>11</cp:revision>
  <dcterms:created xsi:type="dcterms:W3CDTF">2022-04-24T15:54:26Z</dcterms:created>
  <dcterms:modified xsi:type="dcterms:W3CDTF">2022-04-25T07:32:24Z</dcterms:modified>
</cp:coreProperties>
</file>