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532" r:id="rId2"/>
    <p:sldId id="533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4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FD843-DD49-4E48-AEAC-F61D07BAE50A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66865-E66F-49E8-A80E-54D2660B0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53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作用、工作原理及应用等 国内外发展现状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A2099C-E03D-4BEA-80BD-EC59252D8E3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0009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10363200" cy="2127250"/>
          </a:xfrm>
        </p:spPr>
        <p:txBody>
          <a:bodyPr/>
          <a:lstStyle>
            <a:lvl1pPr algn="ctr">
              <a:defRPr sz="5400" b="1">
                <a:solidFill>
                  <a:srgbClr val="333399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en-US" altLang="zh-CN" noProof="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70250"/>
            <a:ext cx="85344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 b="1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noProof="0" dirty="0"/>
              <a:t>单击此处编辑母版副标题样式</a:t>
            </a:r>
            <a:endParaRPr lang="en-US" altLang="zh-CN" noProof="0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C80574E-8B94-4515-ADE1-BF6C35829DF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304801" y="2889251"/>
            <a:ext cx="3827585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4132386" y="2889251"/>
            <a:ext cx="3825631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7958016" y="2889251"/>
            <a:ext cx="3827584" cy="20161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180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8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FEF2C3-09B7-48D6-BCFF-274B159605E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552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236A91-AB49-49FF-BD59-8386391FD12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3472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928815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42031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8FACEB-921B-4428-A32E-7A6FF935A2D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5430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236" y="188640"/>
            <a:ext cx="10972800" cy="7920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196753"/>
            <a:ext cx="5392615" cy="493417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89785" y="1196753"/>
            <a:ext cx="5392615" cy="237658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89785" y="3754339"/>
            <a:ext cx="5392615" cy="23765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3C52F4D9-41EC-423B-B963-42D1C41ACCC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609600" y="1052736"/>
            <a:ext cx="1115841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626943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88642"/>
            <a:ext cx="10972800" cy="79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196753"/>
            <a:ext cx="5392615" cy="493417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6189785" y="1196753"/>
            <a:ext cx="5392615" cy="4934173"/>
          </a:xfrm>
        </p:spPr>
        <p:txBody>
          <a:bodyPr/>
          <a:lstStyle/>
          <a:p>
            <a:r>
              <a:rPr lang="zh-CN" altLang="en-US"/>
              <a:t>单击图标添加剪 贴画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966CAE82-64C7-4E5B-88D2-F38A61F120C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609600" y="1052736"/>
            <a:ext cx="1115841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885577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8" y="685800"/>
            <a:ext cx="11387666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6400" y="1981200"/>
            <a:ext cx="5592234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1834" y="1981200"/>
            <a:ext cx="5592234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FBABEE-1ACC-4A21-B7AA-F6ED49DA0E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931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88640"/>
            <a:ext cx="11158415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96753"/>
            <a:ext cx="11158415" cy="4934173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 sz="32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lnSpc>
                <a:spcPct val="110000"/>
              </a:lnSpc>
              <a:spcBef>
                <a:spcPts val="600"/>
              </a:spcBef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lnSpc>
                <a:spcPct val="110000"/>
              </a:lnSpc>
              <a:spcBef>
                <a:spcPts val="600"/>
              </a:spcBef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lnSpc>
                <a:spcPct val="110000"/>
              </a:lnSpc>
              <a:spcBef>
                <a:spcPts val="600"/>
              </a:spcBef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lnSpc>
                <a:spcPct val="110000"/>
              </a:lnSpc>
              <a:spcBef>
                <a:spcPts val="600"/>
              </a:spcBef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C79822-BC0D-4DE8-A7E5-90A3732A2B8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609600" y="1052736"/>
            <a:ext cx="1115841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73091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627518" cy="1362075"/>
          </a:xfrm>
        </p:spPr>
        <p:txBody>
          <a:bodyPr anchor="t"/>
          <a:lstStyle>
            <a:lvl1pPr algn="l">
              <a:defRPr sz="4400" b="1" cap="all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62751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F47B36-077D-42FE-9DED-0C77CB87E4B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7605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88640"/>
            <a:ext cx="11158415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196753"/>
            <a:ext cx="5489605" cy="4934173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buClr>
                <a:schemeClr val="accent2"/>
              </a:buCl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buClr>
                <a:srgbClr val="333399"/>
              </a:buCl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410" y="1196753"/>
            <a:ext cx="5489605" cy="4934173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buClr>
                <a:schemeClr val="accent2"/>
              </a:buCl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buClr>
                <a:srgbClr val="333399"/>
              </a:buCl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B52295-AD8D-47A8-A4D5-D2F6B9F48E3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609600" y="1052736"/>
            <a:ext cx="1115841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10428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88640"/>
            <a:ext cx="11158415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207874"/>
            <a:ext cx="5483708" cy="639762"/>
          </a:xfrm>
        </p:spPr>
        <p:txBody>
          <a:bodyPr anchor="b"/>
          <a:lstStyle>
            <a:lvl1pPr marL="0" indent="0">
              <a:buNone/>
              <a:defRPr sz="2800" b="1">
                <a:latin typeface="+mn-lt"/>
                <a:ea typeface="黑体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1872534"/>
            <a:ext cx="5483708" cy="4292770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2318" y="1207874"/>
            <a:ext cx="5485697" cy="639762"/>
          </a:xfrm>
        </p:spPr>
        <p:txBody>
          <a:bodyPr anchor="b"/>
          <a:lstStyle>
            <a:lvl1pPr marL="0" indent="0">
              <a:buNone/>
              <a:defRPr sz="2800" b="1">
                <a:latin typeface="+mn-lt"/>
                <a:ea typeface="黑体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2318" y="1872534"/>
            <a:ext cx="5485697" cy="4292770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C03054-A18C-4CF4-8FEF-67B6C74EC7C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" name="Line 8"/>
          <p:cNvSpPr>
            <a:spLocks noChangeShapeType="1"/>
          </p:cNvSpPr>
          <p:nvPr userDrawn="1"/>
        </p:nvSpPr>
        <p:spPr bwMode="auto">
          <a:xfrm>
            <a:off x="609600" y="1052736"/>
            <a:ext cx="1115841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92075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88640"/>
            <a:ext cx="11158415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99" y="1207874"/>
            <a:ext cx="11158416" cy="639762"/>
          </a:xfrm>
        </p:spPr>
        <p:txBody>
          <a:bodyPr anchor="b"/>
          <a:lstStyle>
            <a:lvl1pPr marL="0" indent="0">
              <a:buNone/>
              <a:defRPr sz="3200" b="1">
                <a:latin typeface="+mn-lt"/>
                <a:ea typeface="黑体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1872534"/>
            <a:ext cx="5483708" cy="4292770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2318" y="1872534"/>
            <a:ext cx="5485697" cy="4292770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C03054-A18C-4CF4-8FEF-67B6C74EC7C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" name="Line 8"/>
          <p:cNvSpPr>
            <a:spLocks noChangeShapeType="1"/>
          </p:cNvSpPr>
          <p:nvPr userDrawn="1"/>
        </p:nvSpPr>
        <p:spPr bwMode="auto">
          <a:xfrm>
            <a:off x="609600" y="1052736"/>
            <a:ext cx="1115841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6870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338B79-8FD5-46F1-8A19-651A319ADB1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609600" y="1052736"/>
            <a:ext cx="1115841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8613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7DC1DE-D772-415A-B75D-6C2A3BBF0EE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5038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385" y="273051"/>
            <a:ext cx="7000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B74B41-85B4-4984-A2A4-801BFDC62CF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648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88640"/>
            <a:ext cx="11158415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96753"/>
            <a:ext cx="11158415" cy="4934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176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176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176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宋体" pitchFamily="2" charset="-122"/>
              </a:defRPr>
            </a:lvl1pPr>
          </a:lstStyle>
          <a:p>
            <a:fld id="{67B052E9-C54A-4603-AE2F-EB72B006DB6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3048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3048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304800" cy="22860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3" name="Picture 2" descr="computer networking 的图像结果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7981" y="188641"/>
            <a:ext cx="1384535" cy="81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5" descr="https://publicrelationssydney.com.au/wp-content/uploads/2013/01/shutterstock_80434384.jpg"/>
          <p:cNvSpPr>
            <a:spLocks noChangeAspect="1" noChangeArrowheads="1"/>
          </p:cNvSpPr>
          <p:nvPr userDrawn="1"/>
        </p:nvSpPr>
        <p:spPr bwMode="auto">
          <a:xfrm>
            <a:off x="78154" y="-136525"/>
            <a:ext cx="375138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4220185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99"/>
          </a:solidFill>
          <a:latin typeface="+mn-lt"/>
          <a:ea typeface="黑体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SzPct val="75000"/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黑体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SzPct val="65000"/>
        <a:buFont typeface="Wingdings" pitchFamily="2" charset="2"/>
        <a:buChar char="p"/>
        <a:defRPr sz="2400" b="1">
          <a:solidFill>
            <a:schemeClr val="tx1"/>
          </a:solidFill>
          <a:latin typeface="+mn-lt"/>
          <a:ea typeface="黑体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黑体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SzPct val="6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黑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研讨 </a:t>
            </a:r>
            <a:r>
              <a:rPr lang="en-US" altLang="zh-CN" dirty="0"/>
              <a:t>Topic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45424"/>
            <a:ext cx="11158415" cy="542393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/>
              <a:t>0. 5G &amp; 6G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1. SDN (Software Defined Network)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2. Ad Hoc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3. Wireless Sensor Network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4. Bluetooth &amp; BLE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5. RFID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6. NB-IoT: Narrowband Internet of Things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7. </a:t>
            </a:r>
            <a:r>
              <a:rPr lang="en-US" altLang="zh-CN" dirty="0" err="1"/>
              <a:t>LoRaWAN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/>
              <a:t>8. MQTT &amp; COAP: protocols for IoT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9. Edge computing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644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83D29-FDBA-4BE7-8985-6041D017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要求 </a:t>
            </a:r>
            <a:r>
              <a:rPr lang="en-US" altLang="zh-CN" dirty="0"/>
              <a:t>&amp; </a:t>
            </a:r>
            <a:r>
              <a:rPr lang="zh-CN" altLang="en-US" dirty="0"/>
              <a:t>评分标准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27ED79-58F6-4F15-9DF5-95A712F9E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196753"/>
            <a:ext cx="6705600" cy="49341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1. </a:t>
            </a:r>
            <a:r>
              <a:rPr lang="zh-CN" altLang="en-US" dirty="0"/>
              <a:t>序号尾号数字对应研讨题目编号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 </a:t>
            </a:r>
            <a:r>
              <a:rPr lang="zh-CN" altLang="en-US" dirty="0"/>
              <a:t>篇幅不超过</a:t>
            </a:r>
            <a:r>
              <a:rPr lang="en-US" altLang="zh-CN" dirty="0"/>
              <a:t>6</a:t>
            </a:r>
            <a:r>
              <a:rPr lang="zh-CN" altLang="en-US" dirty="0"/>
              <a:t>页（不算封面）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3. </a:t>
            </a:r>
            <a:r>
              <a:rPr lang="zh-CN" altLang="en-US" dirty="0"/>
              <a:t>格式（字体、字号等）严格按照模板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4. </a:t>
            </a:r>
            <a:r>
              <a:rPr lang="zh-CN" altLang="en-US" dirty="0"/>
              <a:t>切忌简单复制粘贴，要有自己的思考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备注：序号请见</a:t>
            </a:r>
            <a:r>
              <a:rPr lang="en-US" altLang="zh-CN" dirty="0"/>
              <a:t>《</a:t>
            </a:r>
            <a:r>
              <a:rPr lang="zh-CN" altLang="en-US" dirty="0"/>
              <a:t>教学记分册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49417D-2B97-4ADA-BC9F-8F33EC9F5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81319" y="1196753"/>
            <a:ext cx="3686696" cy="49341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排版格式  </a:t>
            </a:r>
            <a:r>
              <a:rPr lang="en-US" altLang="zh-CN" dirty="0"/>
              <a:t>15%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参考文献  </a:t>
            </a:r>
            <a:r>
              <a:rPr lang="en-US" altLang="zh-CN" dirty="0"/>
              <a:t>15%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内容规范   </a:t>
            </a:r>
            <a:r>
              <a:rPr lang="en-US" altLang="zh-CN" dirty="0"/>
              <a:t>40%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总结思考   </a:t>
            </a:r>
            <a:r>
              <a:rPr lang="en-US" altLang="zh-CN" dirty="0"/>
              <a:t>30%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235092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演示稿（水平）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演示稿（水平）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演示稿（水平）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144</Words>
  <Application>Microsoft Office PowerPoint</Application>
  <PresentationFormat>宽屏</PresentationFormat>
  <Paragraphs>24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黑体</vt:lpstr>
      <vt:lpstr>宋体</vt:lpstr>
      <vt:lpstr>Arial</vt:lpstr>
      <vt:lpstr>Times New Roman</vt:lpstr>
      <vt:lpstr>Wingdings</vt:lpstr>
      <vt:lpstr>Presentation</vt:lpstr>
      <vt:lpstr>研讨 Topic </vt:lpstr>
      <vt:lpstr>要求 &amp; 评分标准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研讨 Topic </dc:title>
  <dc:creator>刘通</dc:creator>
  <cp:lastModifiedBy>刘通</cp:lastModifiedBy>
  <cp:revision>10</cp:revision>
  <dcterms:created xsi:type="dcterms:W3CDTF">2021-09-14T03:22:47Z</dcterms:created>
  <dcterms:modified xsi:type="dcterms:W3CDTF">2022-09-04T07:56:01Z</dcterms:modified>
</cp:coreProperties>
</file>