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67" r:id="rId5"/>
    <p:sldId id="258" r:id="rId6"/>
    <p:sldId id="262" r:id="rId7"/>
    <p:sldId id="264" r:id="rId8"/>
    <p:sldId id="261" r:id="rId9"/>
    <p:sldId id="269" r:id="rId10"/>
    <p:sldId id="271" r:id="rId11"/>
    <p:sldId id="265" r:id="rId12"/>
    <p:sldId id="272" r:id="rId13"/>
    <p:sldId id="26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6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2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2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2.jpeg"/><Relationship Id="rId2" Type="http://schemas.openxmlformats.org/officeDocument/2006/relationships/tags" Target="../tags/tag87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image" Target="../media/image2.jpeg"/><Relationship Id="rId2" Type="http://schemas.openxmlformats.org/officeDocument/2006/relationships/tags" Target="../tags/tag95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2.jpeg"/><Relationship Id="rId2" Type="http://schemas.openxmlformats.org/officeDocument/2006/relationships/tags" Target="../tags/tag103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2.jpeg"/><Relationship Id="rId2" Type="http://schemas.openxmlformats.org/officeDocument/2006/relationships/tags" Target="../tags/tag11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jpeg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../media/image5.png"/><Relationship Id="rId6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tags" Target="../tags/tag18.xml"/><Relationship Id="rId3" Type="http://schemas.openxmlformats.org/officeDocument/2006/relationships/image" Target="../media/image3.png"/><Relationship Id="rId2" Type="http://schemas.openxmlformats.org/officeDocument/2006/relationships/tags" Target="../tags/tag17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jpe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jpeg"/><Relationship Id="rId2" Type="http://schemas.openxmlformats.org/officeDocument/2006/relationships/tags" Target="../tags/tag32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2.jpe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2.jpe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7"/>
            </p:custDataLst>
          </p:nvPr>
        </p:nvSpPr>
        <p:spPr>
          <a:xfrm>
            <a:off x="469900" y="2082273"/>
            <a:ext cx="7983626" cy="1227455"/>
          </a:xfrm>
        </p:spPr>
        <p:txBody>
          <a:bodyPr vert="horz" wrap="square" lIns="90170" tIns="0" rIns="9017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0" i="0" u="none" strike="noStrike" kern="1200" cap="none" spc="15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2" hasCustomPrompt="1"/>
            <p:custDataLst>
              <p:tags r:id="rId8"/>
            </p:custDataLst>
          </p:nvPr>
        </p:nvSpPr>
        <p:spPr>
          <a:xfrm>
            <a:off x="470535" y="3357988"/>
            <a:ext cx="7982991" cy="523599"/>
          </a:xfrm>
        </p:spPr>
        <p:txBody>
          <a:bodyPr vert="horz" wrap="square" lIns="90170" tIns="0" rIns="9017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1200" cap="none" spc="8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汉仪君黑-35W" panose="0002060004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>
            <a:off x="699770" y="4164796"/>
            <a:ext cx="45593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70560" y="4116536"/>
            <a:ext cx="873760" cy="95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normAutofit fontScale="3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汉仪君黑-35W" panose="00020600040101010101" charset="-122"/>
            </a:endParaRPr>
          </a:p>
        </p:txBody>
      </p:sp>
      <p:sp>
        <p:nvSpPr>
          <p:cNvPr id="5" name="文本占位符 4"/>
          <p:cNvSpPr/>
          <p:nvPr>
            <p:ph type="body" idx="5" hasCustomPrompt="1"/>
            <p:custDataLst>
              <p:tags r:id="rId11"/>
            </p:custDataLst>
          </p:nvPr>
        </p:nvSpPr>
        <p:spPr>
          <a:xfrm>
            <a:off x="670560" y="1511049"/>
            <a:ext cx="7782966" cy="523599"/>
          </a:xfrm>
        </p:spPr>
        <p:txBody>
          <a:bodyPr wrap="square" tIns="0" bIns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0" i="0" u="none" strike="noStrike" kern="1200" cap="none" spc="300" normalizeH="0" baseline="0" noProof="1" dirty="0">
                <a:solidFill>
                  <a:schemeClr val="dk1"/>
                </a:solidFill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6" name="文本占位符 5"/>
          <p:cNvSpPr/>
          <p:nvPr>
            <p:ph type="body" idx="6" hasCustomPrompt="1"/>
            <p:custDataLst>
              <p:tags r:id="rId12"/>
            </p:custDataLst>
          </p:nvPr>
        </p:nvSpPr>
        <p:spPr>
          <a:xfrm>
            <a:off x="648970" y="4829641"/>
            <a:ext cx="3193821" cy="517303"/>
          </a:xfrm>
        </p:spPr>
        <p:txBody>
          <a:bodyPr wrap="square" tIns="0" bIns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300" normalizeH="0" baseline="0" noProof="1" dirty="0">
                <a:solidFill>
                  <a:schemeClr val="dk1"/>
                </a:solidFill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/>
          <p:nvPr>
            <p:ph type="title" idx="1" hasCustomPrompt="1"/>
            <p:custDataLst>
              <p:tags r:id="rId7"/>
            </p:custDataLst>
          </p:nvPr>
        </p:nvSpPr>
        <p:spPr>
          <a:xfrm>
            <a:off x="1014072" y="2012005"/>
            <a:ext cx="5194185" cy="1329055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趣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/>
          <p:nvPr>
            <p:ph type="subTitle" idx="2" hasCustomPrompt="1"/>
            <p:custDataLst>
              <p:tags r:id="rId8"/>
            </p:custDataLst>
          </p:nvPr>
        </p:nvSpPr>
        <p:spPr>
          <a:xfrm>
            <a:off x="1014072" y="1149642"/>
            <a:ext cx="5194185" cy="808386"/>
          </a:xfrm>
          <a:noFill/>
        </p:spPr>
        <p:txBody>
          <a:bodyPr vert="horz" wrap="square" lIns="0" tIns="0" rIns="0" bIns="0" rtlCol="0" anchor="b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4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文本占位符 7"/>
          <p:cNvSpPr txBox="1"/>
          <p:nvPr>
            <p:ph type="body" idx="3" hasCustomPrompt="1"/>
            <p:custDataLst>
              <p:tags r:id="rId9"/>
            </p:custDataLst>
          </p:nvPr>
        </p:nvSpPr>
        <p:spPr>
          <a:xfrm>
            <a:off x="1041369" y="3521006"/>
            <a:ext cx="5012583" cy="859270"/>
          </a:xfrm>
          <a:noFill/>
        </p:spPr>
        <p:txBody>
          <a:bodyPr wrap="square" lIns="0" tIns="0" rIns="0" bIns="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9" name="文本占位符 8"/>
          <p:cNvSpPr/>
          <p:nvPr>
            <p:ph type="body" idx="5" hasCustomPrompt="1"/>
            <p:custDataLst>
              <p:tags r:id="rId10"/>
            </p:custDataLst>
          </p:nvPr>
        </p:nvSpPr>
        <p:spPr>
          <a:xfrm flipH="1">
            <a:off x="1065463" y="5144212"/>
            <a:ext cx="2234274" cy="54751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50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0" y="3505200"/>
            <a:ext cx="5019040" cy="3352800"/>
          </a:xfrm>
          <a:custGeom>
            <a:avLst/>
            <a:gdLst>
              <a:gd name="connsiteX0" fmla="*/ 0 w 5019040"/>
              <a:gd name="connsiteY0" fmla="*/ 0 h 3352165"/>
              <a:gd name="connsiteX1" fmla="*/ 5019040 w 5019040"/>
              <a:gd name="connsiteY1" fmla="*/ 0 h 3352165"/>
              <a:gd name="connsiteX2" fmla="*/ 5019040 w 5019040"/>
              <a:gd name="connsiteY2" fmla="*/ 3352165 h 3352165"/>
              <a:gd name="connsiteX3" fmla="*/ 0 w 5019040"/>
              <a:gd name="connsiteY3" fmla="*/ 3352165 h 335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9040" h="3352165">
                <a:moveTo>
                  <a:pt x="0" y="0"/>
                </a:moveTo>
                <a:lnTo>
                  <a:pt x="5019040" y="0"/>
                </a:lnTo>
                <a:lnTo>
                  <a:pt x="5019040" y="3352165"/>
                </a:lnTo>
                <a:lnTo>
                  <a:pt x="0" y="3352165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8750300" y="0"/>
            <a:ext cx="3441700" cy="3049270"/>
          </a:xfrm>
          <a:custGeom>
            <a:avLst/>
            <a:gdLst>
              <a:gd name="connsiteX0" fmla="*/ 0 w 3441065"/>
              <a:gd name="connsiteY0" fmla="*/ 0 h 3048635"/>
              <a:gd name="connsiteX1" fmla="*/ 3441065 w 3441065"/>
              <a:gd name="connsiteY1" fmla="*/ 0 h 3048635"/>
              <a:gd name="connsiteX2" fmla="*/ 3441065 w 3441065"/>
              <a:gd name="connsiteY2" fmla="*/ 3048635 h 3048635"/>
              <a:gd name="connsiteX3" fmla="*/ 0 w 3441065"/>
              <a:gd name="connsiteY3" fmla="*/ 3048635 h 304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1065" h="3048635">
                <a:moveTo>
                  <a:pt x="0" y="0"/>
                </a:moveTo>
                <a:lnTo>
                  <a:pt x="3441065" y="0"/>
                </a:lnTo>
                <a:lnTo>
                  <a:pt x="3441065" y="3048635"/>
                </a:lnTo>
                <a:lnTo>
                  <a:pt x="0" y="3048635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/>
          <p:nvPr>
            <p:ph type="ctrTitle" idx="1" hasCustomPrompt="1"/>
            <p:custDataLst>
              <p:tags r:id="rId11"/>
            </p:custDataLst>
          </p:nvPr>
        </p:nvSpPr>
        <p:spPr>
          <a:xfrm>
            <a:off x="2153285" y="2833461"/>
            <a:ext cx="7885430" cy="1200150"/>
          </a:xfrm>
          <a:noFill/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0" i="0" u="none" strike="noStrike" kern="0" cap="none" spc="100" normalizeH="0" baseline="0" noProof="1" dirty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汉仪趣黑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文本占位符 8"/>
          <p:cNvSpPr/>
          <p:nvPr>
            <p:ph type="body" idx="2" hasCustomPrompt="1"/>
            <p:custDataLst>
              <p:tags r:id="rId12"/>
            </p:custDataLst>
          </p:nvPr>
        </p:nvSpPr>
        <p:spPr>
          <a:xfrm>
            <a:off x="2720975" y="4295866"/>
            <a:ext cx="6750050" cy="808984"/>
          </a:xfrm>
        </p:spPr>
        <p:txBody>
          <a:bodyPr wrap="square">
            <a:normAutofit/>
          </a:bodyPr>
          <a:lstStyle>
            <a:lvl1pPr marL="0" marR="0" algn="ctr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17" Type="http://schemas.openxmlformats.org/officeDocument/2006/relationships/tags" Target="../tags/tag195.xml"/><Relationship Id="rId16" Type="http://schemas.openxmlformats.org/officeDocument/2006/relationships/tags" Target="../tags/tag194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7.png"/><Relationship Id="rId1" Type="http://schemas.openxmlformats.org/officeDocument/2006/relationships/tags" Target="../tags/tag2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image" Target="../media/image8.jpeg"/><Relationship Id="rId1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文件</a:t>
            </a:r>
            <a:r>
              <a:rPr lang="zh-CN" altLang="en-US">
                <a:solidFill>
                  <a:schemeClr val="dk1"/>
                </a:solidFill>
              </a:rPr>
              <a:t>共享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" name="副标题 4"/>
          <p:cNvSpPr/>
          <p:nvPr>
            <p:ph type="subTitle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第</a:t>
            </a:r>
            <a:r>
              <a:rPr lang="en-US" altLang="zh-CN">
                <a:solidFill>
                  <a:schemeClr val="dk1"/>
                </a:solidFill>
              </a:rPr>
              <a:t>9</a:t>
            </a:r>
            <a:r>
              <a:rPr>
                <a:solidFill>
                  <a:schemeClr val="dk1"/>
                </a:solidFill>
              </a:rPr>
              <a:t>小组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" name="文本占位符 6"/>
          <p:cNvSpPr/>
          <p:nvPr>
            <p:ph type="body" idx="6"/>
            <p:custDataLst>
              <p:tags r:id="rId3"/>
            </p:custDataLst>
          </p:nvPr>
        </p:nvSpPr>
        <p:spPr>
          <a:xfrm>
            <a:off x="648970" y="4617551"/>
            <a:ext cx="3193821" cy="517303"/>
          </a:xfrm>
        </p:spPr>
        <p:txBody>
          <a:bodyPr>
            <a:normAutofit fontScale="25000"/>
          </a:bodyPr>
          <a:p>
            <a:r>
              <a:rPr lang="en-US" altLang="zh-CN" sz="5600">
                <a:solidFill>
                  <a:schemeClr val="dk1"/>
                </a:solidFill>
              </a:rPr>
              <a:t>20121548 </a:t>
            </a:r>
            <a:r>
              <a:rPr sz="5600">
                <a:solidFill>
                  <a:schemeClr val="dk1"/>
                </a:solidFill>
              </a:rPr>
              <a:t>黄茗雨</a:t>
            </a:r>
            <a:endParaRPr sz="5600">
              <a:solidFill>
                <a:schemeClr val="dk1"/>
              </a:solidFill>
            </a:endParaRPr>
          </a:p>
          <a:p>
            <a:r>
              <a:rPr lang="en-US" altLang="zh-CN" sz="5600">
                <a:solidFill>
                  <a:schemeClr val="dk1"/>
                </a:solidFill>
              </a:rPr>
              <a:t>20123016 </a:t>
            </a:r>
            <a:r>
              <a:rPr sz="5600">
                <a:solidFill>
                  <a:schemeClr val="dk1"/>
                </a:solidFill>
              </a:rPr>
              <a:t>高天澄</a:t>
            </a:r>
            <a:endParaRPr sz="5600">
              <a:solidFill>
                <a:schemeClr val="dk1"/>
              </a:solidFill>
            </a:endParaRPr>
          </a:p>
          <a:p>
            <a:r>
              <a:rPr lang="en-US" altLang="zh-CN" sz="5600">
                <a:solidFill>
                  <a:schemeClr val="dk1"/>
                </a:solidFill>
              </a:rPr>
              <a:t>20123025 </a:t>
            </a:r>
            <a:r>
              <a:rPr sz="5600">
                <a:solidFill>
                  <a:schemeClr val="dk1"/>
                </a:solidFill>
              </a:rPr>
              <a:t>牛少君</a:t>
            </a:r>
            <a:endParaRPr lang="zh-CN" altLang="en-US" sz="5600">
              <a:solidFill>
                <a:schemeClr val="dk1"/>
              </a:solidFill>
            </a:endParaRPr>
          </a:p>
          <a:p>
            <a:r>
              <a:rPr lang="zh-CN" altLang="en-US" sz="5600">
                <a:solidFill>
                  <a:schemeClr val="dk1"/>
                </a:solidFill>
              </a:rPr>
              <a:t>演讲者：高天澄</a:t>
            </a:r>
            <a:endParaRPr lang="zh-CN" altLang="en-US" sz="5600">
              <a:solidFill>
                <a:schemeClr val="dk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多方面比较Linux的两种共享方式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"/>
          <p:cNvSpPr txBox="1"/>
          <p:nvPr>
            <p:custDataLst>
              <p:tags r:id="rId2"/>
            </p:custDataLst>
          </p:nvPr>
        </p:nvSpPr>
        <p:spPr>
          <a:xfrm>
            <a:off x="577850" y="163512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19"/>
          <p:cNvSpPr txBox="1"/>
          <p:nvPr>
            <p:custDataLst>
              <p:tags r:id="rId3"/>
            </p:custDataLst>
          </p:nvPr>
        </p:nvSpPr>
        <p:spPr>
          <a:xfrm>
            <a:off x="577850" y="296474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文件共享链接的时空观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>
            <p:custDataLst>
              <p:tags r:id="rId4"/>
            </p:custDataLst>
          </p:nvPr>
        </p:nvSpPr>
        <p:spPr>
          <a:xfrm>
            <a:off x="577850" y="3363595"/>
            <a:ext cx="3408680" cy="281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硬链接是一个指针，指向文件索引结点，系统并不为它重新分配索引结点，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硬链接会使用和文件相同的索引结点号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。创建文件的软链接时，软链接会使用一个新的索引结点，所以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软链接的索引结点号和文件的索引结点号不同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，软链接的索引结点里存放着指向文件的路径，相当于快捷方式。由于用软链接的方式访问共享文件时要查询多级目录，会有多次磁盘I/0因此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用软链接访问共享文件的速度要比硬链接更慢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8499475" y="163512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8499475" y="296474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删除文件独立性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8499475" y="3363525"/>
            <a:ext cx="3044825" cy="2576711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硬链接，删除时，只会删除该用户的目录项，不会删除文件：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删除文件不会影响硬链接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硬链接的索引结点链接计数count会减1，只有count=0时才能真正删除文件数据和索引结点，否则会导致指针悬空；当软链接指向的共享文件已被删除时，Link型文件依然存在，只是通过Link型文件中的路径去查找共享文件会失败（找不到对应目录项）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4538345" y="163512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4538345" y="296474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链接目标文件的要求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4537710" y="3363595"/>
            <a:ext cx="3342005" cy="257683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，只能应用于文件，而不能应用于目录，而且不能跨文件系统（即分区）；软链接，可以应用于文件，而且可以应用于目录和可跨文件系统（分区），因为操作系统会根据路径一层层查找目录，最终找到共享文件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 flipV="1">
            <a:off x="4080510" y="196596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8041640" y="196596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汇报人：高天澄</a:t>
            </a:r>
            <a:r>
              <a:rPr lang="en-US" altLang="zh-CN" dirty="0">
                <a:sym typeface="Arial" panose="020B0604020202020204" pitchFamily="34" charset="0"/>
              </a:rPr>
              <a:t>     </a:t>
            </a:r>
            <a:r>
              <a:rPr lang="zh-CN" altLang="en-US" dirty="0">
                <a:sym typeface="Arial" panose="020B0604020202020204" pitchFamily="34" charset="0"/>
              </a:rPr>
              <a:t>日期：</a:t>
            </a:r>
            <a:r>
              <a:rPr lang="en-US" altLang="zh-CN" dirty="0">
                <a:sym typeface="Arial" panose="020B0604020202020204" pitchFamily="34" charset="0"/>
              </a:rPr>
              <a:t>2023.02.06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8044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8044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文件共享的含义和形式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2328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232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基于索引节点的文件共享方式及实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验分析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8524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8524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多方面比较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的两种共享方式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文件共享的含义和类型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形式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文件共享的含义是什么？文件共享类型有哪几种形式，举例说明。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文件共享的含义和类型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含义：在现代操作系统中，必须提供文件共享手段，即指系统应允许多个用户（进程）共享同一份文件。这样，在系统中只需要保留该共享文件的一份副本。</a:t>
            </a:r>
            <a:endParaRPr lang="zh-CN" altLang="en-US" sz="2400" dirty="0"/>
          </a:p>
          <a:p>
            <a:r>
              <a:rPr lang="zh-CN" altLang="en-US" sz="2400" dirty="0"/>
              <a:t>文件共享的形式：</a:t>
            </a:r>
            <a:r>
              <a:rPr sz="2400" dirty="0"/>
              <a:t>被多个用户使用，通过存取权限控制；被多个程序使用，但各自用自己的读写指针；被多个程序使用，但共享读写指针。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en-US" altLang="zh-CN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Linux</a:t>
            </a:r>
            <a:r>
              <a:rPr lang="zh-CN" altLang="en-US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基于索引节点的文件共享方式及实</a:t>
            </a:r>
            <a:r>
              <a:rPr lang="zh-CN" altLang="en-US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验分析</a:t>
            </a:r>
            <a:endParaRPr lang="zh-CN" altLang="en-US" sz="3780" dirty="0">
              <a:solidFill>
                <a:schemeClr val="tx1">
                  <a:lumMod val="65000"/>
                  <a:lumOff val="35000"/>
                </a:schemeClr>
              </a:solidFill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Linux基于索引节点的文件共享方式有哪两种？对文件abc.txt给出实现两种共享方式的相应命令。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072005" y="2402840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:\OS\图片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3690" t="-3313" r="-2105" b="-8794"/>
          <a:stretch>
            <a:fillRect/>
          </a:stretch>
        </p:blipFill>
        <p:spPr>
          <a:xfrm>
            <a:off x="6430010" y="472440"/>
            <a:ext cx="5223510" cy="334327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2586990"/>
            <a:ext cx="5053965" cy="36664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硬链接可以理解为对现有的一个文件的引用。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初始时，每个文件都有一个硬链接，即指向该文件inode的指针，inode中设置一个计数器count，初始为1，称为引用计数器。当有其他地方需要使用到这个文件的时候，可以不用复制，直接创建一个对该文件的引用，也就是再建立一个指向该文件inode的指针，此时引用计数器的值**+1**，我们称这种共享方式为基于索引节点的共享方式，也就是建立硬链接的方式，在这种共享方式中，文件目录中只设置文件名和指向inode节点的指针，由于inode唯一标识文件，因此文件名可以改变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Linux基于索引节点的文件共享方式——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硬链接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096000" y="3908425"/>
            <a:ext cx="5210810" cy="1330325"/>
          </a:xfrm>
          <a:prstGeom prst="rect">
            <a:avLst/>
          </a:prstGeom>
          <a:noFill/>
        </p:spPr>
        <p:txBody>
          <a:bodyPr wrap="square" rtlCol="0">
            <a:normAutofit fontScale="2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点：所有的硬链接指向相同的inode以及数据块；必须对已存在的文件（即已存在的硬链接）创建硬链接；新建立的文件本身就是一个硬链接；删除一个硬链接不影响其他的硬链接；在有多个硬链接的情况下删除某个硬链接，数据不会被删除；删除最后一个硬链接，对应数据全部清空；不可以对目录（文件夹）建立硬链接；硬链接与被链接文件有着相同的文件属性（权限、时间戳等）；新建一个硬链接，inode中的count+1，反之-1；</a:t>
            </a:r>
            <a:endParaRPr lang="zh-CN" altLang="en-US" sz="5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pc="200">
                <a:sym typeface="Arial" panose="020B0604020202020204" pitchFamily="34" charset="0"/>
              </a:rPr>
              <a:t>Linux基于索引节点的文件共享方式——</a:t>
            </a:r>
            <a:r>
              <a:rPr spc="200">
                <a:sym typeface="Arial" panose="020B0604020202020204" pitchFamily="34" charset="0"/>
              </a:rPr>
              <a:t>软链接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概念：</a:t>
            </a:r>
            <a:r>
              <a:rPr lang="zh-CN" altLang="en-US" dirty="0">
                <a:highlight>
                  <a:srgbClr val="00FFFF"/>
                </a:highlight>
              </a:rPr>
              <a:t>软链接是指某文件 F’ 的用户数据块中存放的是另一文件 F或目录D 的路径名，称“某文件”是“另一文件”的软链接，</a:t>
            </a:r>
            <a:r>
              <a:rPr lang="zh-CN" altLang="en-US" dirty="0"/>
              <a:t>“另一文件”是被软链接的文件，且这个路径名被视为符号链。当用户2要访问被链接的文件F时，操作系统根据软链接文件F’中的路径名去访问文件F，从而实现多用户对文件F的共享。删除一个软链接，不会影响其他软链接和原文件。因此软链接可以理解为快捷方式。</a:t>
            </a:r>
            <a:r>
              <a:rPr lang="zh-CN" altLang="en-US" dirty="0">
                <a:highlight>
                  <a:srgbClr val="00FFFF"/>
                </a:highlight>
              </a:rPr>
              <a:t>软链接的文件占用的数据块与被链接文件不同，而且有自己的inode和文件属性信息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dirty="0"/>
              <a:t>特点：每个软链接都有自己的inode以及数据块；原文件不存在时，亦可以创建软链接；删除一个软链接，不影响被链接的文件；删除被链接的文件，则软链接无法找到原文件，变成悬挂的软链接，但原文件被重新创建（按原路径）时，软链接又重新发挥作用；可以对目录建立软链接；软链接与被链接文件有不同的文件属性（权限、时间戳等）；新建和删除软链接不改变count值；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:\OS\图片\屏幕截图 2023-02-04 233619.jpg屏幕截图 2023-02-04 2336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17" r="777" b="-62258"/>
          <a:stretch>
            <a:fillRect/>
          </a:stretch>
        </p:blipFill>
        <p:spPr>
          <a:xfrm>
            <a:off x="6085841" y="1595756"/>
            <a:ext cx="5476240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595755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对文件abc.txt给出实现两种共享方式的相应命令。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从右侧的结果中可以看出，硬连接文件 f2 与原文件 f1 的 inode 节点相同，均为 9797648，然而符号连接文件的 inode 节点不同。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777240"/>
            <a:ext cx="4876800" cy="73215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2775" y="2924810"/>
            <a:ext cx="4893310" cy="2286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依此做一些相关的测试，可以得到以下全部结论：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删除符号连接f3,对f1,f2无影响；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删除硬连接f2，对f1,f3也无影响；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3.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删除原文件f1，对硬连接f2没有影响，导致符 号连接f3失效；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4.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同时删除原文件f1,硬连接f2，整个文件会真正的被删除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多方面比较</a:t>
            </a:r>
            <a:r>
              <a:rPr lang="en-US" altLang="zh-CN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Linux</a:t>
            </a:r>
            <a:r>
              <a:rPr lang="zh-CN" altLang="en-US" sz="378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的两种共享方式</a:t>
            </a:r>
            <a:endParaRPr lang="zh-CN" altLang="en-US" sz="3780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请从文件共享链接的时空观、链接目标文件要求、删除目标文件独立性方面比较Linux的两种共享方式的主要区别或特点。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6*i*1"/>
  <p:tag name="KSO_WM_BEAUTIFY_FLAG" val="#wm#"/>
  <p:tag name="KSO_WM_TAG_VERSION" val="1.0"/>
  <p:tag name="KSO_WM_CHIP_GROUPID" val="61a9bbcdf40d6225060c7b88"/>
  <p:tag name="KSO_WM_CHIP_XID" val="61c0414f7d221a2e4b627aa8"/>
  <p:tag name="KSO_WM_UNIT_DEC_AREA_ID" val="dee87121aab54c86bd8397098901a64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e8c4cb0ff3452e9b07da9e66d7552d"/>
</p:tagLst>
</file>

<file path=ppt/tags/tag10.xml><?xml version="1.0" encoding="utf-8"?>
<p:tagLst xmlns:p="http://schemas.openxmlformats.org/presentationml/2006/main">
  <p:tag name="KSO_WM_UNIT_BLOCK" val="0"/>
  <p:tag name="KSO_WM_UNIT_DEC_AREA_ID" val="dcf269dfe4b5477fb5a93a26d9ad0147"/>
  <p:tag name="KSO_WM_UNIT_SUBTYPE" val="a"/>
  <p:tag name="KSO_WM_UNIT_PRESET_TEXT" val="演讲人姓名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38_1*f*2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  <p:tag name="KSO_WM_TEMPLATE_ASSEMBLE_XID" val="61c3dde866047d4ba58374f7"/>
  <p:tag name="KSO_WM_TEMPLATE_ASSEMBLE_GROUPID" val="61c3dde866047d4ba58374f7"/>
</p:tagLst>
</file>

<file path=ppt/tags/tag10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a0d779af225c425da25e04f45d4f2f8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971910a4d4773ae556be33106e45b"/>
  <p:tag name="KSO_WM_SLIDE_BACKGROUND_TYPE" val="bottomTop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11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a77775295d1b4dca8c838e30e757a4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49c058ae784ecdaa9cf079ebefd939"/>
  <p:tag name="KSO_WM_SLIDE_BACKGROUND_TYPE" val="navigation"/>
</p:tagLst>
</file>

<file path=ppt/tags/tag1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6b124019cb6f4ea08913f51492330fa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a62fd2ae47404dbd2958b4fcb95d15"/>
  <p:tag name="KSO_WM_SLIDE_BACKGROUND_TYPE" val="belt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1238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1238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38"/>
  <p:tag name="KSO_WM_CHIP_COLORING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3*i*1"/>
  <p:tag name="KSO_WM_BEAUTIFY_FLAG" val="#wm#"/>
  <p:tag name="KSO_WM_TAG_VERSION" val="1.0"/>
  <p:tag name="KSO_WM_CHIP_GROUPID" val="61a9bbcdf40d6225060c7b88"/>
  <p:tag name="KSO_WM_CHIP_XID" val="61c0414f7d221a2e4b627a94"/>
  <p:tag name="KSO_WM_UNIT_DEC_AREA_ID" val="23b594c7676d4530a78732623fbe348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0ad945c1d4143c99408ff72ca27f278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SUBTYPE" val="t"/>
  <p:tag name="KSO_WM_TEMPLATE_CATEGORY" val="chip"/>
  <p:tag name="KSO_WM_TEMPLATE_INDEX" val="20221238"/>
  <p:tag name="KSO_WM_UNIT_TYPE" val="i"/>
  <p:tag name="KSO_WM_UNIT_INDEX" val="1"/>
  <p:tag name="KSO_WM_UNIT_ID" val="chip20221238_5*i*1"/>
  <p:tag name="KSO_WM_BEAUTIFY_FLAG" val="#wm#"/>
  <p:tag name="KSO_WM_TAG_VERSION" val="1.0"/>
  <p:tag name="KSO_WM_CHIP_GROUPID" val="61a9bbcdf40d6225060c7b88"/>
  <p:tag name="KSO_WM_CHIP_XID" val="61c0414f7d221a2e4b627a91"/>
  <p:tag name="KSO_WM_UNIT_DEC_AREA_ID" val="a30e8e3667244c5aa6c7a6d46810c16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39df463387a47e4b6ae91c3ca83cfd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SUBTYPE" val="t"/>
  <p:tag name="KSO_WM_TEMPLATE_CATEGORY" val="chip"/>
  <p:tag name="KSO_WM_TEMPLATE_INDEX" val="20221238"/>
  <p:tag name="KSO_WM_UNIT_TYPE" val="i"/>
  <p:tag name="KSO_WM_UNIT_INDEX" val="1"/>
  <p:tag name="KSO_WM_UNIT_ID" val="chip20221238_4*i*1"/>
  <p:tag name="KSO_WM_BEAUTIFY_FLAG" val="#wm#"/>
  <p:tag name="KSO_WM_TAG_VERSION" val="1.0"/>
  <p:tag name="KSO_WM_CHIP_GROUPID" val="61a9bbcdf40d6225060c7b88"/>
  <p:tag name="KSO_WM_CHIP_XID" val="61c0414f7d221a2e4b627a90"/>
  <p:tag name="KSO_WM_UNIT_DEC_AREA_ID" val="e6694058d5774839a2ede1cc32e0383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10494e1c6e40c48f54081d08c177d7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UNIT_DEFAULT_FONT" val="66;72;2"/>
  <p:tag name="KSO_WM_UNIT_BLOCK" val="0"/>
  <p:tag name="KSO_WM_UNIT_DEC_AREA_ID" val="779ef2c2a0de405a90f03eb93491ab15"/>
  <p:tag name="KSO_WM_UNIT_ISCONTENTSTITLE" val="0"/>
  <p:tag name="KSO_WM_UNIT_ISNUMDGMTITLE" val="0"/>
  <p:tag name="KSO_WM_UNIT_PRESET_TEXT" val="设计年终工作总结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8_1*a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DEFAULT_FONT" val="18;20;2"/>
  <p:tag name="KSO_WM_UNIT_BLOCK" val="0"/>
  <p:tag name="KSO_WM_UNIT_DEC_AREA_ID" val="f3d582ea69fc4dd7b2a53116af1bf831"/>
  <p:tag name="KSO_WM_UNIT_ISCONTENTSTITLE" val="0"/>
  <p:tag name="KSO_WM_UNIT_ISNUMDGMTITLE" val="0"/>
  <p:tag name="KSO_WM_UNIT_PRESET_TEXT" val="单/击/此/处/添/加/副/标/题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38_1*b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BLOCK" val="0"/>
  <p:tag name="KSO_WM_UNIT_DEC_AREA_ID" val="dcf269dfe4b5477fb5a93a26d9ad0147"/>
  <p:tag name="KSO_WM_UNIT_SUBTYPE" val="a"/>
  <p:tag name="KSO_WM_UNIT_PRESET_TEXT" val="演讲人姓名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38_1*f*2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CHIP_INFOS" val="{&quot;type&quot;:0,&quot;layout_type&quot;:&quot;1_NF_LC_2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endPage&quot;],&quot;useType&quot;:[&quot;ppt&quot;]}"/>
  <p:tag name="KSO_WM_CHIP_XID" val="61931a9218adb49c6c1f3da1"/>
  <p:tag name="KSO_WM_CHIP_FILLPROP" val="[[{&quot;text_align&quot;:&quot;lm&quot;,&quot;text_direction&quot;:&quot;horizontal&quot;,&quot;support_big_font&quot;:false,&quot;picture_toward&quot;:0,&quot;picture_dockside&quot;:[],&quot;fill_id&quot;:&quot;208270630c1a4ef781cea5d9f266f4bd&quot;,&quot;fill_align&quot;:&quot;lm&quot;,&quot;chip_types&quot;:[&quot;header&quot;]}]]"/>
  <p:tag name="KSO_WM_CHIP_DECFILLPROP" val="[]"/>
  <p:tag name="KSO_WM_SLIDE_ID" val="custom20221238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38"/>
  <p:tag name="KSO_WM_SLIDE_LAYOUT" val="a_b_f"/>
  <p:tag name="KSO_WM_SLIDE_LAYOUT_CNT" val="1_1_2"/>
  <p:tag name="KSO_WM_CHIP_GROUPID" val="61931a9218adb49c6c1f3da3"/>
  <p:tag name="KSO_WM_SLIDE_LAYOUT_INFO" val="{&quot;id&quot;:&quot;2021-12-23T10:24:57&quot;,&quot;margin&quot;:{&quot;bottom&quot;:4.1973776817321777,&quot;left&quot;:1.3052778244018555,&quot;right&quot;:10.384649276733398,&quot;top&quot;:4.1973590850830078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2"/>
  <p:tag name="KSO_WM_SLIDE_SUBTYPE" val="pureTxt"/>
  <p:tag name="KSO_WM_TEMPLATE_ASSEMBLE_XID" val="61c3dde866047d4ba58374f7"/>
  <p:tag name="KSO_WM_TEMPLATE_ASSEMBLE_GROUPID" val="61c3dde866047d4ba58374f7"/>
  <p:tag name="KSO_WM_TEMPLATE_THUMBS_INDEX" val="1、3、6、7、8、20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0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7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1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7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ING_PICTURE_USER_VIEWPORT" val="{&quot;height&quot;:5265,&quot;width&quot;:8226}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8_1*a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fdc3af15e0f945fc94d61fa62a0b5ef1"/>
  <p:tag name="KSO_WM_CHIP_GROUPID" val="61849109a6a891b1f9dbb830"/>
  <p:tag name="KSO_WM_CHIP_XID" val="61849109a6a891b1f9dbb82d"/>
  <p:tag name="KSO_WM_CHIP_FILLAREA_FILL_RULE" val="{&quot;fill_align&quot;:&quot;cm&quot;,&quot;fill_mode&quot;:&quot;adaptive&quot;,&quot;sacle_strategy&quot;:&quot;smart&quot;}"/>
  <p:tag name="KSO_WM_ASSEMBLE_CHIP_INDEX" val="67cb2403f5984199b4891ee212971ce7"/>
  <p:tag name="KSO_WM_UNIT_TEXT_FILL_FORE_SCHEMECOLOR_INDEX_BRIGHTNESS" val="0.25"/>
  <p:tag name="KSO_WM_UNIT_TEXT_FILL_FORE_SCHEMECOLOR_INDEX" val="13"/>
  <p:tag name="KSO_WM_UNIT_TEXT_FILL_TYPE" val="1"/>
  <p:tag name="KSO_WM_TEMPLATE_ASSEMBLE_XID" val="61c3dde8baf091513d997e4e"/>
  <p:tag name="KSO_WM_TEMPLATE_ASSEMBLE_GROUPID" val="61c3dde8baf091513d997e4e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2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3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24.xml><?xml version="1.0" encoding="utf-8"?>
<p:tagLst xmlns:p="http://schemas.openxmlformats.org/presentationml/2006/main"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7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238_1*f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UNIT_DEFAULT_FONT" val="14;14;2"/>
  <p:tag name="KSO_WM_UNIT_BLOCK" val="0"/>
  <p:tag name="KSO_WM_UNIT_DEC_AREA_ID" val="d327ed1501b945829dfacf9c521f1d6b"/>
  <p:tag name="KSO_WM_CHIP_GROUPID" val="61849109a6a891b1f9dbb830"/>
  <p:tag name="KSO_WM_CHIP_XID" val="61849109a6a891b1f9dbb82d"/>
  <p:tag name="KSO_WM_CHIP_FILLAREA_FILL_RULE" val="{&quot;fill_align&quot;:&quot;cm&quot;,&quot;fill_mode&quot;:&quot;adaptive&quot;,&quot;sacle_strategy&quot;:&quot;smart&quot;}"/>
  <p:tag name="KSO_WM_ASSEMBLE_CHIP_INDEX" val="67cb2403f5984199b4891ee212971ce7"/>
  <p:tag name="KSO_WM_UNIT_TEXT_FILL_FORE_SCHEMECOLOR_INDEX_BRIGHTNESS" val="0.5"/>
  <p:tag name="KSO_WM_UNIT_TEXT_FILL_FORE_SCHEMECOLOR_INDEX" val="13"/>
  <p:tag name="KSO_WM_UNIT_TEXT_FILL_TYPE" val="1"/>
  <p:tag name="KSO_WM_TEMPLATE_ASSEMBLE_XID" val="61c3dde8baf091513d997e4e"/>
  <p:tag name="KSO_WM_TEMPLATE_ASSEMBLE_GROUPID" val="61c3dde8baf091513d997e4e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7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0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1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1_1"/>
  <p:tag name="KSO_WM_UNIT_PRESET_TEXT" val="单击此处添加正文"/>
  <p:tag name="KSO_WM_UNIT_VALUE" val="84"/>
  <p:tag name="KSO_WM_UNIT_SHOW_EDIT_AREA_INDICATION" val="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3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3_1"/>
  <p:tag name="KSO_WM_UNIT_PRESET_TEXT" val="单击此处添加正文"/>
  <p:tag name="KSO_WM_UNIT_VALUE" val="84"/>
  <p:tag name="KSO_WM_UNIT_SHOW_EDIT_AREA_INDICATION" val="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2_1"/>
  <p:tag name="KSO_WM_UNIT_PRESET_TEXT" val="单击此处添加正文"/>
  <p:tag name="KSO_WM_UNIT_VALUE" val="84"/>
  <p:tag name="KSO_WM_UNIT_SHOW_EDIT_AREA_INDICATION" val="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SLIDE_ID" val="custom20205081_10"/>
  <p:tag name="KSO_WM_TEMPLATE_SUBCATEGORY" val="19"/>
  <p:tag name="KSO_WM_TEMPLATE_MASTER_TYPE" val="0"/>
  <p:tag name="KSO_WM_TEMPLATE_COLOR_TYPE" val="1"/>
  <p:tag name="KSO_WM_SLIDE_ITEM_CNT" val="3"/>
  <p:tag name="KSO_WM_SLIDE_INDEX" val="10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379*334.6"/>
  <p:tag name="KSO_WM_SLIDE_POSITION" val="47.9055*160.85"/>
  <p:tag name="KSO_WM_DIAGRAM_GROUP_CODE" val="l1-2"/>
  <p:tag name="KSO_WM_SLIDE_DIAGTYPE" val="l"/>
  <p:tag name="KSO_WM_SLIDE_LAYOUT" val="a_l"/>
  <p:tag name="KSO_WM_SLIDE_LAYOUT_CNT" val="1_1"/>
  <p:tag name="KSO_WM_UNIT_SHOW_EDIT_AREA_INDICATION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汇报人：极墨产品部     日期：0000.00.00"/>
  <p:tag name="KSO_WM_UNIT_ISCONTENTSTITLE" val="0"/>
  <p:tag name="KSO_WM_UNIT_NOCLEAR" val="0"/>
  <p:tag name="KSO_WM_UNIT_VALUE" val="42"/>
  <p:tag name="KSO_WM_UNIT_TYPE" val="b"/>
  <p:tag name="KSO_WM_UNIT_INDEX" val="1"/>
  <p:tag name="KSO_WM_UNIT_SHOW_EDIT_AREA_INDICATION" val="1"/>
  <p:tag name="KSO_WM_UNIT_ISNUMDGMTITLE" val="0"/>
</p:tagLst>
</file>

<file path=ppt/tags/tag263.xml><?xml version="1.0" encoding="utf-8"?>
<p:tagLst xmlns:p="http://schemas.openxmlformats.org/presentationml/2006/main">
  <p:tag name="KSO_WM_SLIDE_ID" val="custom20205081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081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264.xml><?xml version="1.0" encoding="utf-8"?>
<p:tagLst xmlns:p="http://schemas.openxmlformats.org/presentationml/2006/main">
  <p:tag name="COMMONDATA" val="eyJoZGlkIjoiODViY2JkMjU3NGYzZTEwMzZmMGFkZWViYmNkYWU3NDIifQ==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2*i*1"/>
  <p:tag name="KSO_WM_BEAUTIFY_FLAG" val="#wm#"/>
  <p:tag name="KSO_WM_TAG_VERSION" val="1.0"/>
  <p:tag name="KSO_WM_CHIP_GROUPID" val="61a9bbcdf40d6225060c7b88"/>
  <p:tag name="KSO_WM_CHIP_XID" val="61c0414f7d221a2e4b627a86"/>
  <p:tag name="KSO_WM_UNIT_DEC_AREA_ID" val="3adf157ead354d98852238c227e5923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b7939c9b894ce08b033d07e8f56b6c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5.xml><?xml version="1.0" encoding="utf-8"?>
<p:tagLst xmlns:p="http://schemas.openxmlformats.org/presentationml/2006/main">
  <p:tag name="KSO_WM_UNIT_DEFAULT_FONT" val="66;72;2"/>
  <p:tag name="KSO_WM_UNIT_BLOCK" val="0"/>
  <p:tag name="KSO_WM_UNIT_DEC_AREA_ID" val="779ef2c2a0de405a90f03eb93491ab15"/>
  <p:tag name="KSO_WM_UNIT_ISCONTENTSTITLE" val="0"/>
  <p:tag name="KSO_WM_UNIT_ISNUMDGMTITLE" val="0"/>
  <p:tag name="KSO_WM_UNIT_PRESET_TEXT" val="设计年终工作总结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8_1*a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  <p:tag name="KSO_WM_TEMPLATE_ASSEMBLE_XID" val="61c3dde866047d4ba58374f7"/>
  <p:tag name="KSO_WM_TEMPLATE_ASSEMBLE_GROUPID" val="61c3dde866047d4ba58374f7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18;20;2"/>
  <p:tag name="KSO_WM_UNIT_BLOCK" val="0"/>
  <p:tag name="KSO_WM_UNIT_DEC_AREA_ID" val="f3d582ea69fc4dd7b2a53116af1bf831"/>
  <p:tag name="KSO_WM_UNIT_ISCONTENTSTITLE" val="0"/>
  <p:tag name="KSO_WM_UNIT_ISNUMDGMTITLE" val="0"/>
  <p:tag name="KSO_WM_UNIT_PRESET_TEXT" val=" 单/击/此/处/添/加/副/标/题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38_1*b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  <p:tag name="KSO_WM_TEMPLATE_ASSEMBLE_XID" val="61c3dde866047d4ba58374f7"/>
  <p:tag name="KSO_WM_TEMPLATE_ASSEMBLE_GROUPID" val="61c3dde866047d4ba58374f7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7*i*1"/>
  <p:tag name="KSO_WM_BEAUTIFY_FLAG" val="#wm#"/>
  <p:tag name="KSO_WM_TAG_VERSION" val="1.0"/>
  <p:tag name="KSO_WM_CHIP_GROUPID" val="61a9bbcdf40d6225060c7b88"/>
  <p:tag name="KSO_WM_CHIP_XID" val="61c0414f7d221a2e4b627a87"/>
  <p:tag name="KSO_WM_UNIT_DEC_AREA_ID" val="68179e1bcd1947fd961a1ce67da9c3e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8339a1f48534de6a96219abbff90584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BLOCK" val="0"/>
  <p:tag name="KSO_WM_UNIT_DEC_AREA_ID" val="b43a8dfc0d994de2a2573869e4b745d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38_1*i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ba9989f4e8d44f8b8694f4031b6b3594"/>
  <p:tag name="KSO_WM_UNIT_LINE_FORE_SCHEMECOLOR_INDEX_BRIGHTNESS" val="0"/>
  <p:tag name="KSO_WM_UNIT_LINE_FORE_SCHEMECOLOR_INDEX" val="5"/>
  <p:tag name="KSO_WM_UNIT_LINE_FILL_TYPE" val="2"/>
  <p:tag name="KSO_WM_TEMPLATE_ASSEMBLE_XID" val="61c3dde866047d4ba58374f7"/>
  <p:tag name="KSO_WM_TEMPLATE_ASSEMBLE_GROUPID" val="61c3dde866047d4ba58374f7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DEFAULT_FONT" val="36;41;2"/>
  <p:tag name="KSO_WM_UNIT_BLOCK" val="0"/>
  <p:tag name="KSO_WM_UNIT_DEC_AREA_ID" val="ef8276a60a91413999aa68e87295fa1e"/>
  <p:tag name="KSO_WM_UNIT_ISCONTENTSTITLE" val="0"/>
  <p:tag name="KSO_WM_UNIT_ISNUMDGMTITLE" val="0"/>
  <p:tag name="KSO_WM_UNIT_PRESET_TEXT" val="谢谢观看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8_1*a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67d200a28ed723e774ee1f"/>
  <p:tag name="KSO_WM_CHIP_XID" val="6167d200a28ed723e774ee20"/>
  <p:tag name="KSO_WM_CHIP_FILLAREA_FILL_RULE" val="{&quot;fill_align&quot;:&quot;lm&quot;,&quot;fill_mode&quot;:&quot;adaptive&quot;,&quot;sacle_strategy&quot;:&quot;smart&quot;}"/>
  <p:tag name="KSO_WM_ASSEMBLE_CHIP_INDEX" val="0c22b80c7dac4ac9996a6718f7d7d637"/>
  <p:tag name="KSO_WM_TEMPLATE_ASSEMBLE_XID" val="61c3dde866047d4ba5837514"/>
  <p:tag name="KSO_WM_TEMPLATE_ASSEMBLE_GROUPID" val="61c3dde866047d4ba5837514"/>
</p:tagLst>
</file>

<file path=ppt/tags/tag72.xml><?xml version="1.0" encoding="utf-8"?>
<p:tagLst xmlns:p="http://schemas.openxmlformats.org/presentationml/2006/main">
  <p:tag name="KSO_WM_UNIT_DEFAULT_FONT" val="28;34;2"/>
  <p:tag name="KSO_WM_UNIT_BLOCK" val="0"/>
  <p:tag name="KSO_WM_UNIT_DEC_AREA_ID" val="abc3becf8e8045fd980ad1125c76a0e5"/>
  <p:tag name="KSO_WM_UNIT_ISCONTENTSTITLE" val="0"/>
  <p:tag name="KSO_WM_UNIT_ISNUMDGMTITLE" val="0"/>
  <p:tag name="KSO_WM_UNIT_PRESET_TEXT" val="单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38_1*b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67d200a28ed723e774ee1f"/>
  <p:tag name="KSO_WM_CHIP_XID" val="6167d200a28ed723e774ee20"/>
  <p:tag name="KSO_WM_CHIP_FILLAREA_FILL_RULE" val="{&quot;fill_align&quot;:&quot;lm&quot;,&quot;fill_mode&quot;:&quot;adaptive&quot;,&quot;sacle_strategy&quot;:&quot;smart&quot;}"/>
  <p:tag name="KSO_WM_ASSEMBLE_CHIP_INDEX" val="0c22b80c7dac4ac9996a6718f7d7d637"/>
  <p:tag name="KSO_WM_TEMPLATE_ASSEMBLE_XID" val="61c3dde866047d4ba5837514"/>
  <p:tag name="KSO_WM_TEMPLATE_ASSEMBLE_GROUPID" val="61c3dde866047d4ba5837514"/>
</p:tagLst>
</file>

<file path=ppt/tags/tag73.xml><?xml version="1.0" encoding="utf-8"?>
<p:tagLst xmlns:p="http://schemas.openxmlformats.org/presentationml/2006/main">
  <p:tag name="KSO_WM_UNIT_DEFAULT_FONT" val="14;16;2"/>
  <p:tag name="KSO_WM_UNIT_BLOCK" val="0"/>
  <p:tag name="KSO_WM_UNIT_DEC_AREA_ID" val="d197773e492946a08470ae0bc3616d96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238_1*f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UNIT_VALUE" val="72"/>
  <p:tag name="KSO_WM_CHIP_GROUPID" val="6167d200a28ed723e774ee1f"/>
  <p:tag name="KSO_WM_CHIP_XID" val="6167d200a28ed723e774ee20"/>
  <p:tag name="KSO_WM_CHIP_FILLAREA_FILL_RULE" val="{&quot;fill_align&quot;:&quot;lm&quot;,&quot;fill_mode&quot;:&quot;adaptive&quot;,&quot;sacle_strategy&quot;:&quot;smart&quot;}"/>
  <p:tag name="KSO_WM_ASSEMBLE_CHIP_INDEX" val="0c22b80c7dac4ac9996a6718f7d7d637"/>
  <p:tag name="KSO_WM_TEMPLATE_ASSEMBLE_XID" val="61c3dde866047d4ba5837514"/>
  <p:tag name="KSO_WM_TEMPLATE_ASSEMBLE_GROUPID" val="61c3dde866047d4ba5837514"/>
</p:tagLst>
</file>

<file path=ppt/tags/tag74.xml><?xml version="1.0" encoding="utf-8"?>
<p:tagLst xmlns:p="http://schemas.openxmlformats.org/presentationml/2006/main">
  <p:tag name="KSO_WM_UNIT_DEFAULT_FONT" val="16;18;2"/>
  <p:tag name="KSO_WM_UNIT_BLOCK" val="0"/>
  <p:tag name="KSO_WM_UNIT_DEC_AREA_ID" val="1d76ada8fc584508be410a486d523588"/>
  <p:tag name="KSO_WM_UNIT_SUBTYPE" val="a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38_1*f*2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UNIT_VALUE" val="18"/>
  <p:tag name="KSO_WM_CHIP_GROUPID" val="6167d200a28ed723e774ee1f"/>
  <p:tag name="KSO_WM_CHIP_XID" val="6167d200a28ed723e774ee20"/>
  <p:tag name="KSO_WM_CHIP_FILLAREA_FILL_RULE" val="{&quot;fill_align&quot;:&quot;lm&quot;,&quot;fill_mode&quot;:&quot;adaptive&quot;,&quot;sacle_strategy&quot;:&quot;smart&quot;}"/>
  <p:tag name="KSO_WM_ASSEMBLE_CHIP_INDEX" val="0c22b80c7dac4ac9996a6718f7d7d637"/>
  <p:tag name="KSO_WM_UNIT_TEXT_FILL_FORE_SCHEMECOLOR_INDEX_BRIGHTNESS" val="0"/>
  <p:tag name="KSO_WM_UNIT_TEXT_FILL_FORE_SCHEMECOLOR_INDEX" val="14"/>
  <p:tag name="KSO_WM_UNIT_TEXT_FILL_TYPE" val="1"/>
  <p:tag name="KSO_WM_TEMPLATE_ASSEMBLE_XID" val="61c3dde866047d4ba5837514"/>
  <p:tag name="KSO_WM_TEMPLATE_ASSEMBLE_GROUPID" val="61c3dde866047d4ba5837514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ba2bef8cc41a4b01bea7aa91fd6306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73b8c5b17b1411f8ec2b2497508486d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BLOCK" val="0"/>
  <p:tag name="KSO_WM_UNIT_DEC_AREA_ID" val="89a5156381d4413b993d061ce53c587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1238_1*i*2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ba9989f4e8d44f8b8694f4031b6b359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3"/>
  <p:tag name="KSO_WM_TEMPLATE_ASSEMBLE_XID" val="61c3dde866047d4ba58374f7"/>
  <p:tag name="KSO_WM_TEMPLATE_ASSEMBLE_GROUPID" val="61c3dde866047d4ba58374f7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a6ed32fc61f8439ca94635adf0a45b1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3745fcbbb6b429a848fdef9ebac42b0"/>
  <p:tag name="KSO_WM_SLIDE_BACKGROUND_TYPE" val="frame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5e9367d470c74caa842e1004ffe2da0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bf2a0f0570149df9472864eb987acfa"/>
  <p:tag name="KSO_WM_SLIDE_BACKGROUND_TYPE" val="leftRight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DEFAULT_FONT" val="16;18;2"/>
  <p:tag name="KSO_WM_UNIT_BLOCK" val="0"/>
  <p:tag name="KSO_WM_UNIT_DEC_AREA_ID" val="721a65bc66324b209ad2c809b3e1b41b"/>
  <p:tag name="KSO_WM_UNIT_SUBTYPE" val="a"/>
  <p:tag name="KSO_WM_UNIT_PRESET_TEXT" val="单击此处添加文本具体内容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238_1*f*1"/>
  <p:tag name="KSO_WM_TEMPLATE_CATEGORY" val="custom"/>
  <p:tag name="KSO_WM_TEMPLATE_INDEX" val="20221238"/>
  <p:tag name="KSO_WM_UNIT_LAYERLEVEL" val="1"/>
  <p:tag name="KSO_WM_TAG_VERSION" val="1.0"/>
  <p:tag name="KSO_WM_BEAUTIFY_FLAG" val="#wm#"/>
  <p:tag name="KSO_WM_CHIP_GROUPID" val="6193207418adb49c6c1f3e1f"/>
  <p:tag name="KSO_WM_CHIP_XID" val="6193207418adb49c6c1f3e1c"/>
  <p:tag name="KSO_WM_CHIP_FILLAREA_FILL_RULE" val="{&quot;fill_align&quot;:&quot;lm&quot;,&quot;fill_mode&quot;:&quot;adaptive&quot;,&quot;sacle_strategy&quot;:&quot;smart&quot;}"/>
  <p:tag name="KSO_WM_ASSEMBLE_CHIP_INDEX" val="ba9989f4e8d44f8b8694f4031b6b3594"/>
  <p:tag name="KSO_WM_UNIT_TEXT_FILL_FORE_SCHEMECOLOR_INDEX_BRIGHTNESS" val="0"/>
  <p:tag name="KSO_WM_UNIT_TEXT_FILL_FORE_SCHEMECOLOR_INDEX" val="13"/>
  <p:tag name="KSO_WM_UNIT_TEXT_FILL_TYPE" val="1"/>
  <p:tag name="KSO_WM_TEMPLATE_ASSEMBLE_XID" val="61c3dde866047d4ba58374f7"/>
  <p:tag name="KSO_WM_TEMPLATE_ASSEMBLE_GROUPID" val="61c3dde866047d4ba58374f7"/>
</p:tagLst>
</file>

<file path=ppt/tags/tag9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SUBTYPE" val="v"/>
  <p:tag name="KSO_WM_TEMPLATE_CATEGORY" val="chip"/>
  <p:tag name="KSO_WM_TEMPLATE_INDEX" val="20221238"/>
  <p:tag name="KSO_WM_UNIT_TYPE" val="i"/>
  <p:tag name="KSO_WM_UNIT_INDEX" val="1"/>
  <p:tag name="KSO_WM_UNIT_ID" val="chip20221238_1*i*1"/>
  <p:tag name="KSO_WM_BEAUTIFY_FLAG" val="#wm#"/>
  <p:tag name="KSO_WM_TAG_VERSION" val="1.0"/>
  <p:tag name="KSO_WM_CHIP_GROUPID" val="61a9bbcdf40d6225060c7b88"/>
  <p:tag name="KSO_WM_CHIP_XID" val="61c0414f7d221a2e4b627a9f"/>
  <p:tag name="KSO_WM_UNIT_DEC_AREA_ID" val="220e770fa80644bfabfd3078ce0b064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f082f9641046feb3b24be5251cbf49"/>
  <p:tag name="KSO_WM_SLIDE_BACKGROUND_TYPE" val="topBottom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1968CA"/>
      </a:accent1>
      <a:accent2>
        <a:srgbClr val="635CC2"/>
      </a:accent2>
      <a:accent3>
        <a:srgbClr val="8C4EB3"/>
      </a:accent3>
      <a:accent4>
        <a:srgbClr val="A93C9E"/>
      </a:accent4>
      <a:accent5>
        <a:srgbClr val="BD2984"/>
      </a:accent5>
      <a:accent6>
        <a:srgbClr val="C8196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宽屏</PresentationFormat>
  <Paragraphs>99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汉仪君黑-35W</vt:lpstr>
      <vt:lpstr>黑体</vt:lpstr>
      <vt:lpstr>汉仪趣黑简</vt:lpstr>
      <vt:lpstr>1_Office 主题​​</vt:lpstr>
      <vt:lpstr>2_Office 主题​​</vt:lpstr>
      <vt:lpstr>设计年终工作总结</vt:lpstr>
      <vt:lpstr>PowerPoint 演示文稿</vt:lpstr>
      <vt:lpstr>单击输入标题内容</vt:lpstr>
      <vt:lpstr>单击此处添加标题</vt:lpstr>
      <vt:lpstr>单击输入标题内容</vt:lpstr>
      <vt:lpstr>PowerPoint 演示文稿</vt:lpstr>
      <vt:lpstr>文件共享的含义和其类型</vt:lpstr>
      <vt:lpstr>PowerPoint 演示文稿</vt:lpstr>
      <vt:lpstr>单击输入标题内容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Yellow</cp:lastModifiedBy>
  <cp:revision>156</cp:revision>
  <dcterms:created xsi:type="dcterms:W3CDTF">2019-06-19T02:08:00Z</dcterms:created>
  <dcterms:modified xsi:type="dcterms:W3CDTF">2023-02-04T16:09:41Z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11372398032A4F95BEE69194A3A04CF2</vt:lpwstr>
  </property>
</Properties>
</file>