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64" r:id="rId4"/>
    <p:sldId id="259" r:id="rId5"/>
    <p:sldId id="291" r:id="rId6"/>
    <p:sldId id="260" r:id="rId7"/>
    <p:sldId id="257" r:id="rId8"/>
    <p:sldId id="265" r:id="rId9"/>
    <p:sldId id="262" r:id="rId10"/>
    <p:sldId id="295" r:id="rId11"/>
    <p:sldId id="294" r:id="rId12"/>
    <p:sldId id="296" r:id="rId13"/>
    <p:sldId id="272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396"/>
    <a:srgbClr val="C9CAA0"/>
    <a:srgbClr val="C9C99C"/>
    <a:srgbClr val="F7FFCF"/>
    <a:srgbClr val="7E9796"/>
    <a:srgbClr val="5A6D6C"/>
    <a:srgbClr val="8AA3A0"/>
    <a:srgbClr val="CEC293"/>
    <a:srgbClr val="E3DBC3"/>
    <a:srgbClr val="BAB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image" Target="../media/image1.jpe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324.xml"/><Relationship Id="rId18" Type="http://schemas.openxmlformats.org/officeDocument/2006/relationships/tags" Target="../tags/tag329.xml"/><Relationship Id="rId26" Type="http://schemas.openxmlformats.org/officeDocument/2006/relationships/tags" Target="../tags/tag337.xml"/><Relationship Id="rId39" Type="http://schemas.openxmlformats.org/officeDocument/2006/relationships/tags" Target="../tags/tag350.xml"/><Relationship Id="rId21" Type="http://schemas.openxmlformats.org/officeDocument/2006/relationships/tags" Target="../tags/tag332.xml"/><Relationship Id="rId34" Type="http://schemas.openxmlformats.org/officeDocument/2006/relationships/tags" Target="../tags/tag345.xml"/><Relationship Id="rId7" Type="http://schemas.openxmlformats.org/officeDocument/2006/relationships/tags" Target="../tags/tag318.xml"/><Relationship Id="rId2" Type="http://schemas.openxmlformats.org/officeDocument/2006/relationships/tags" Target="../tags/tag313.xml"/><Relationship Id="rId16" Type="http://schemas.openxmlformats.org/officeDocument/2006/relationships/tags" Target="../tags/tag327.xml"/><Relationship Id="rId20" Type="http://schemas.openxmlformats.org/officeDocument/2006/relationships/tags" Target="../tags/tag331.xml"/><Relationship Id="rId29" Type="http://schemas.openxmlformats.org/officeDocument/2006/relationships/tags" Target="../tags/tag340.xml"/><Relationship Id="rId41" Type="http://schemas.openxmlformats.org/officeDocument/2006/relationships/image" Target="../media/image4.jpeg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24" Type="http://schemas.openxmlformats.org/officeDocument/2006/relationships/tags" Target="../tags/tag335.xml"/><Relationship Id="rId32" Type="http://schemas.openxmlformats.org/officeDocument/2006/relationships/tags" Target="../tags/tag343.xml"/><Relationship Id="rId37" Type="http://schemas.openxmlformats.org/officeDocument/2006/relationships/tags" Target="../tags/tag348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316.xml"/><Relationship Id="rId15" Type="http://schemas.openxmlformats.org/officeDocument/2006/relationships/tags" Target="../tags/tag326.xml"/><Relationship Id="rId23" Type="http://schemas.openxmlformats.org/officeDocument/2006/relationships/tags" Target="../tags/tag334.xml"/><Relationship Id="rId28" Type="http://schemas.openxmlformats.org/officeDocument/2006/relationships/tags" Target="../tags/tag339.xml"/><Relationship Id="rId36" Type="http://schemas.openxmlformats.org/officeDocument/2006/relationships/tags" Target="../tags/tag347.xml"/><Relationship Id="rId10" Type="http://schemas.openxmlformats.org/officeDocument/2006/relationships/tags" Target="../tags/tag321.xml"/><Relationship Id="rId19" Type="http://schemas.openxmlformats.org/officeDocument/2006/relationships/tags" Target="../tags/tag330.xml"/><Relationship Id="rId31" Type="http://schemas.openxmlformats.org/officeDocument/2006/relationships/tags" Target="../tags/tag342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tags" Target="../tags/tag325.xml"/><Relationship Id="rId22" Type="http://schemas.openxmlformats.org/officeDocument/2006/relationships/tags" Target="../tags/tag333.xml"/><Relationship Id="rId27" Type="http://schemas.openxmlformats.org/officeDocument/2006/relationships/tags" Target="../tags/tag338.xml"/><Relationship Id="rId30" Type="http://schemas.openxmlformats.org/officeDocument/2006/relationships/tags" Target="../tags/tag341.xml"/><Relationship Id="rId35" Type="http://schemas.openxmlformats.org/officeDocument/2006/relationships/tags" Target="../tags/tag346.xml"/><Relationship Id="rId8" Type="http://schemas.openxmlformats.org/officeDocument/2006/relationships/tags" Target="../tags/tag319.xml"/><Relationship Id="rId3" Type="http://schemas.openxmlformats.org/officeDocument/2006/relationships/tags" Target="../tags/tag314.xml"/><Relationship Id="rId12" Type="http://schemas.openxmlformats.org/officeDocument/2006/relationships/tags" Target="../tags/tag323.xml"/><Relationship Id="rId17" Type="http://schemas.openxmlformats.org/officeDocument/2006/relationships/tags" Target="../tags/tag328.xml"/><Relationship Id="rId25" Type="http://schemas.openxmlformats.org/officeDocument/2006/relationships/tags" Target="../tags/tag336.xml"/><Relationship Id="rId33" Type="http://schemas.openxmlformats.org/officeDocument/2006/relationships/tags" Target="../tags/tag344.xml"/><Relationship Id="rId38" Type="http://schemas.openxmlformats.org/officeDocument/2006/relationships/tags" Target="../tags/tag34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63.xml"/><Relationship Id="rId18" Type="http://schemas.openxmlformats.org/officeDocument/2006/relationships/tags" Target="../tags/tag368.xml"/><Relationship Id="rId26" Type="http://schemas.openxmlformats.org/officeDocument/2006/relationships/tags" Target="../tags/tag376.xml"/><Relationship Id="rId39" Type="http://schemas.openxmlformats.org/officeDocument/2006/relationships/tags" Target="../tags/tag389.xml"/><Relationship Id="rId21" Type="http://schemas.openxmlformats.org/officeDocument/2006/relationships/tags" Target="../tags/tag371.xml"/><Relationship Id="rId34" Type="http://schemas.openxmlformats.org/officeDocument/2006/relationships/tags" Target="../tags/tag384.xml"/><Relationship Id="rId7" Type="http://schemas.openxmlformats.org/officeDocument/2006/relationships/tags" Target="../tags/tag357.xml"/><Relationship Id="rId2" Type="http://schemas.openxmlformats.org/officeDocument/2006/relationships/tags" Target="../tags/tag352.xml"/><Relationship Id="rId16" Type="http://schemas.openxmlformats.org/officeDocument/2006/relationships/tags" Target="../tags/tag366.xml"/><Relationship Id="rId20" Type="http://schemas.openxmlformats.org/officeDocument/2006/relationships/tags" Target="../tags/tag370.xml"/><Relationship Id="rId29" Type="http://schemas.openxmlformats.org/officeDocument/2006/relationships/tags" Target="../tags/tag379.xml"/><Relationship Id="rId41" Type="http://schemas.openxmlformats.org/officeDocument/2006/relationships/image" Target="../media/image4.jpeg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24" Type="http://schemas.openxmlformats.org/officeDocument/2006/relationships/tags" Target="../tags/tag374.xml"/><Relationship Id="rId32" Type="http://schemas.openxmlformats.org/officeDocument/2006/relationships/tags" Target="../tags/tag382.xml"/><Relationship Id="rId37" Type="http://schemas.openxmlformats.org/officeDocument/2006/relationships/tags" Target="../tags/tag387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355.xml"/><Relationship Id="rId15" Type="http://schemas.openxmlformats.org/officeDocument/2006/relationships/tags" Target="../tags/tag365.xml"/><Relationship Id="rId23" Type="http://schemas.openxmlformats.org/officeDocument/2006/relationships/tags" Target="../tags/tag373.xml"/><Relationship Id="rId28" Type="http://schemas.openxmlformats.org/officeDocument/2006/relationships/tags" Target="../tags/tag378.xml"/><Relationship Id="rId36" Type="http://schemas.openxmlformats.org/officeDocument/2006/relationships/tags" Target="../tags/tag386.xml"/><Relationship Id="rId10" Type="http://schemas.openxmlformats.org/officeDocument/2006/relationships/tags" Target="../tags/tag360.xml"/><Relationship Id="rId19" Type="http://schemas.openxmlformats.org/officeDocument/2006/relationships/tags" Target="../tags/tag369.xml"/><Relationship Id="rId31" Type="http://schemas.openxmlformats.org/officeDocument/2006/relationships/tags" Target="../tags/tag381.xml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tags" Target="../tags/tag364.xml"/><Relationship Id="rId22" Type="http://schemas.openxmlformats.org/officeDocument/2006/relationships/tags" Target="../tags/tag372.xml"/><Relationship Id="rId27" Type="http://schemas.openxmlformats.org/officeDocument/2006/relationships/tags" Target="../tags/tag377.xml"/><Relationship Id="rId30" Type="http://schemas.openxmlformats.org/officeDocument/2006/relationships/tags" Target="../tags/tag380.xml"/><Relationship Id="rId35" Type="http://schemas.openxmlformats.org/officeDocument/2006/relationships/tags" Target="../tags/tag385.xml"/><Relationship Id="rId8" Type="http://schemas.openxmlformats.org/officeDocument/2006/relationships/tags" Target="../tags/tag358.xml"/><Relationship Id="rId3" Type="http://schemas.openxmlformats.org/officeDocument/2006/relationships/tags" Target="../tags/tag353.xml"/><Relationship Id="rId12" Type="http://schemas.openxmlformats.org/officeDocument/2006/relationships/tags" Target="../tags/tag362.xml"/><Relationship Id="rId17" Type="http://schemas.openxmlformats.org/officeDocument/2006/relationships/tags" Target="../tags/tag367.xml"/><Relationship Id="rId25" Type="http://schemas.openxmlformats.org/officeDocument/2006/relationships/tags" Target="../tags/tag375.xml"/><Relationship Id="rId33" Type="http://schemas.openxmlformats.org/officeDocument/2006/relationships/tags" Target="../tags/tag383.xml"/><Relationship Id="rId38" Type="http://schemas.openxmlformats.org/officeDocument/2006/relationships/tags" Target="../tags/tag38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402.xml"/><Relationship Id="rId18" Type="http://schemas.openxmlformats.org/officeDocument/2006/relationships/tags" Target="../tags/tag407.xml"/><Relationship Id="rId26" Type="http://schemas.openxmlformats.org/officeDocument/2006/relationships/tags" Target="../tags/tag415.xml"/><Relationship Id="rId39" Type="http://schemas.openxmlformats.org/officeDocument/2006/relationships/tags" Target="../tags/tag428.xml"/><Relationship Id="rId21" Type="http://schemas.openxmlformats.org/officeDocument/2006/relationships/tags" Target="../tags/tag410.xml"/><Relationship Id="rId34" Type="http://schemas.openxmlformats.org/officeDocument/2006/relationships/tags" Target="../tags/tag423.xml"/><Relationship Id="rId7" Type="http://schemas.openxmlformats.org/officeDocument/2006/relationships/tags" Target="../tags/tag396.xml"/><Relationship Id="rId2" Type="http://schemas.openxmlformats.org/officeDocument/2006/relationships/tags" Target="../tags/tag391.xml"/><Relationship Id="rId16" Type="http://schemas.openxmlformats.org/officeDocument/2006/relationships/tags" Target="../tags/tag405.xml"/><Relationship Id="rId20" Type="http://schemas.openxmlformats.org/officeDocument/2006/relationships/tags" Target="../tags/tag409.xml"/><Relationship Id="rId29" Type="http://schemas.openxmlformats.org/officeDocument/2006/relationships/tags" Target="../tags/tag418.xml"/><Relationship Id="rId41" Type="http://schemas.openxmlformats.org/officeDocument/2006/relationships/image" Target="../media/image4.jpeg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11" Type="http://schemas.openxmlformats.org/officeDocument/2006/relationships/tags" Target="../tags/tag400.xml"/><Relationship Id="rId24" Type="http://schemas.openxmlformats.org/officeDocument/2006/relationships/tags" Target="../tags/tag413.xml"/><Relationship Id="rId32" Type="http://schemas.openxmlformats.org/officeDocument/2006/relationships/tags" Target="../tags/tag421.xml"/><Relationship Id="rId37" Type="http://schemas.openxmlformats.org/officeDocument/2006/relationships/tags" Target="../tags/tag426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394.xml"/><Relationship Id="rId15" Type="http://schemas.openxmlformats.org/officeDocument/2006/relationships/tags" Target="../tags/tag404.xml"/><Relationship Id="rId23" Type="http://schemas.openxmlformats.org/officeDocument/2006/relationships/tags" Target="../tags/tag412.xml"/><Relationship Id="rId28" Type="http://schemas.openxmlformats.org/officeDocument/2006/relationships/tags" Target="../tags/tag417.xml"/><Relationship Id="rId36" Type="http://schemas.openxmlformats.org/officeDocument/2006/relationships/tags" Target="../tags/tag425.xml"/><Relationship Id="rId10" Type="http://schemas.openxmlformats.org/officeDocument/2006/relationships/tags" Target="../tags/tag399.xml"/><Relationship Id="rId19" Type="http://schemas.openxmlformats.org/officeDocument/2006/relationships/tags" Target="../tags/tag408.xml"/><Relationship Id="rId31" Type="http://schemas.openxmlformats.org/officeDocument/2006/relationships/tags" Target="../tags/tag420.xml"/><Relationship Id="rId4" Type="http://schemas.openxmlformats.org/officeDocument/2006/relationships/tags" Target="../tags/tag393.xml"/><Relationship Id="rId9" Type="http://schemas.openxmlformats.org/officeDocument/2006/relationships/tags" Target="../tags/tag398.xml"/><Relationship Id="rId14" Type="http://schemas.openxmlformats.org/officeDocument/2006/relationships/tags" Target="../tags/tag403.xml"/><Relationship Id="rId22" Type="http://schemas.openxmlformats.org/officeDocument/2006/relationships/tags" Target="../tags/tag411.xml"/><Relationship Id="rId27" Type="http://schemas.openxmlformats.org/officeDocument/2006/relationships/tags" Target="../tags/tag416.xml"/><Relationship Id="rId30" Type="http://schemas.openxmlformats.org/officeDocument/2006/relationships/tags" Target="../tags/tag419.xml"/><Relationship Id="rId35" Type="http://schemas.openxmlformats.org/officeDocument/2006/relationships/tags" Target="../tags/tag424.xml"/><Relationship Id="rId8" Type="http://schemas.openxmlformats.org/officeDocument/2006/relationships/tags" Target="../tags/tag397.xml"/><Relationship Id="rId3" Type="http://schemas.openxmlformats.org/officeDocument/2006/relationships/tags" Target="../tags/tag392.xml"/><Relationship Id="rId12" Type="http://schemas.openxmlformats.org/officeDocument/2006/relationships/tags" Target="../tags/tag401.xml"/><Relationship Id="rId17" Type="http://schemas.openxmlformats.org/officeDocument/2006/relationships/tags" Target="../tags/tag406.xml"/><Relationship Id="rId25" Type="http://schemas.openxmlformats.org/officeDocument/2006/relationships/tags" Target="../tags/tag414.xml"/><Relationship Id="rId33" Type="http://schemas.openxmlformats.org/officeDocument/2006/relationships/tags" Target="../tags/tag422.xml"/><Relationship Id="rId38" Type="http://schemas.openxmlformats.org/officeDocument/2006/relationships/tags" Target="../tags/tag42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454.xml"/><Relationship Id="rId21" Type="http://schemas.openxmlformats.org/officeDocument/2006/relationships/tags" Target="../tags/tag449.xml"/><Relationship Id="rId42" Type="http://schemas.openxmlformats.org/officeDocument/2006/relationships/tags" Target="../tags/tag470.xml"/><Relationship Id="rId47" Type="http://schemas.openxmlformats.org/officeDocument/2006/relationships/tags" Target="../tags/tag475.xml"/><Relationship Id="rId63" Type="http://schemas.openxmlformats.org/officeDocument/2006/relationships/tags" Target="../tags/tag491.xml"/><Relationship Id="rId68" Type="http://schemas.openxmlformats.org/officeDocument/2006/relationships/notesSlide" Target="../notesSlides/notesSlide1.xml"/><Relationship Id="rId7" Type="http://schemas.openxmlformats.org/officeDocument/2006/relationships/tags" Target="../tags/tag435.xml"/><Relationship Id="rId2" Type="http://schemas.openxmlformats.org/officeDocument/2006/relationships/tags" Target="../tags/tag430.xml"/><Relationship Id="rId16" Type="http://schemas.openxmlformats.org/officeDocument/2006/relationships/tags" Target="../tags/tag444.xml"/><Relationship Id="rId29" Type="http://schemas.openxmlformats.org/officeDocument/2006/relationships/tags" Target="../tags/tag457.xml"/><Relationship Id="rId11" Type="http://schemas.openxmlformats.org/officeDocument/2006/relationships/tags" Target="../tags/tag439.xml"/><Relationship Id="rId24" Type="http://schemas.openxmlformats.org/officeDocument/2006/relationships/tags" Target="../tags/tag452.xml"/><Relationship Id="rId32" Type="http://schemas.openxmlformats.org/officeDocument/2006/relationships/tags" Target="../tags/tag460.xml"/><Relationship Id="rId37" Type="http://schemas.openxmlformats.org/officeDocument/2006/relationships/tags" Target="../tags/tag465.xml"/><Relationship Id="rId40" Type="http://schemas.openxmlformats.org/officeDocument/2006/relationships/tags" Target="../tags/tag468.xml"/><Relationship Id="rId45" Type="http://schemas.openxmlformats.org/officeDocument/2006/relationships/tags" Target="../tags/tag473.xml"/><Relationship Id="rId53" Type="http://schemas.openxmlformats.org/officeDocument/2006/relationships/tags" Target="../tags/tag481.xml"/><Relationship Id="rId58" Type="http://schemas.openxmlformats.org/officeDocument/2006/relationships/tags" Target="../tags/tag486.xml"/><Relationship Id="rId66" Type="http://schemas.openxmlformats.org/officeDocument/2006/relationships/tags" Target="../tags/tag494.xml"/><Relationship Id="rId5" Type="http://schemas.openxmlformats.org/officeDocument/2006/relationships/tags" Target="../tags/tag433.xml"/><Relationship Id="rId61" Type="http://schemas.openxmlformats.org/officeDocument/2006/relationships/tags" Target="../tags/tag489.xml"/><Relationship Id="rId19" Type="http://schemas.openxmlformats.org/officeDocument/2006/relationships/tags" Target="../tags/tag447.xml"/><Relationship Id="rId14" Type="http://schemas.openxmlformats.org/officeDocument/2006/relationships/tags" Target="../tags/tag442.xml"/><Relationship Id="rId22" Type="http://schemas.openxmlformats.org/officeDocument/2006/relationships/tags" Target="../tags/tag450.xml"/><Relationship Id="rId27" Type="http://schemas.openxmlformats.org/officeDocument/2006/relationships/tags" Target="../tags/tag455.xml"/><Relationship Id="rId30" Type="http://schemas.openxmlformats.org/officeDocument/2006/relationships/tags" Target="../tags/tag458.xml"/><Relationship Id="rId35" Type="http://schemas.openxmlformats.org/officeDocument/2006/relationships/tags" Target="../tags/tag463.xml"/><Relationship Id="rId43" Type="http://schemas.openxmlformats.org/officeDocument/2006/relationships/tags" Target="../tags/tag471.xml"/><Relationship Id="rId48" Type="http://schemas.openxmlformats.org/officeDocument/2006/relationships/tags" Target="../tags/tag476.xml"/><Relationship Id="rId56" Type="http://schemas.openxmlformats.org/officeDocument/2006/relationships/tags" Target="../tags/tag484.xml"/><Relationship Id="rId64" Type="http://schemas.openxmlformats.org/officeDocument/2006/relationships/tags" Target="../tags/tag492.xml"/><Relationship Id="rId69" Type="http://schemas.openxmlformats.org/officeDocument/2006/relationships/image" Target="../media/image6.jpeg"/><Relationship Id="rId8" Type="http://schemas.openxmlformats.org/officeDocument/2006/relationships/tags" Target="../tags/tag436.xml"/><Relationship Id="rId51" Type="http://schemas.openxmlformats.org/officeDocument/2006/relationships/tags" Target="../tags/tag479.xml"/><Relationship Id="rId3" Type="http://schemas.openxmlformats.org/officeDocument/2006/relationships/tags" Target="../tags/tag431.xml"/><Relationship Id="rId12" Type="http://schemas.openxmlformats.org/officeDocument/2006/relationships/tags" Target="../tags/tag440.xml"/><Relationship Id="rId17" Type="http://schemas.openxmlformats.org/officeDocument/2006/relationships/tags" Target="../tags/tag445.xml"/><Relationship Id="rId25" Type="http://schemas.openxmlformats.org/officeDocument/2006/relationships/tags" Target="../tags/tag453.xml"/><Relationship Id="rId33" Type="http://schemas.openxmlformats.org/officeDocument/2006/relationships/tags" Target="../tags/tag461.xml"/><Relationship Id="rId38" Type="http://schemas.openxmlformats.org/officeDocument/2006/relationships/tags" Target="../tags/tag466.xml"/><Relationship Id="rId46" Type="http://schemas.openxmlformats.org/officeDocument/2006/relationships/tags" Target="../tags/tag474.xml"/><Relationship Id="rId59" Type="http://schemas.openxmlformats.org/officeDocument/2006/relationships/tags" Target="../tags/tag487.xml"/><Relationship Id="rId67" Type="http://schemas.openxmlformats.org/officeDocument/2006/relationships/slideLayout" Target="../slideLayouts/slideLayout1.xml"/><Relationship Id="rId20" Type="http://schemas.openxmlformats.org/officeDocument/2006/relationships/tags" Target="../tags/tag448.xml"/><Relationship Id="rId41" Type="http://schemas.openxmlformats.org/officeDocument/2006/relationships/tags" Target="../tags/tag469.xml"/><Relationship Id="rId54" Type="http://schemas.openxmlformats.org/officeDocument/2006/relationships/tags" Target="../tags/tag482.xml"/><Relationship Id="rId62" Type="http://schemas.openxmlformats.org/officeDocument/2006/relationships/tags" Target="../tags/tag490.xml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15" Type="http://schemas.openxmlformats.org/officeDocument/2006/relationships/tags" Target="../tags/tag443.xml"/><Relationship Id="rId23" Type="http://schemas.openxmlformats.org/officeDocument/2006/relationships/tags" Target="../tags/tag451.xml"/><Relationship Id="rId28" Type="http://schemas.openxmlformats.org/officeDocument/2006/relationships/tags" Target="../tags/tag456.xml"/><Relationship Id="rId36" Type="http://schemas.openxmlformats.org/officeDocument/2006/relationships/tags" Target="../tags/tag464.xml"/><Relationship Id="rId49" Type="http://schemas.openxmlformats.org/officeDocument/2006/relationships/tags" Target="../tags/tag477.xml"/><Relationship Id="rId57" Type="http://schemas.openxmlformats.org/officeDocument/2006/relationships/tags" Target="../tags/tag485.xml"/><Relationship Id="rId10" Type="http://schemas.openxmlformats.org/officeDocument/2006/relationships/tags" Target="../tags/tag438.xml"/><Relationship Id="rId31" Type="http://schemas.openxmlformats.org/officeDocument/2006/relationships/tags" Target="../tags/tag459.xml"/><Relationship Id="rId44" Type="http://schemas.openxmlformats.org/officeDocument/2006/relationships/tags" Target="../tags/tag472.xml"/><Relationship Id="rId52" Type="http://schemas.openxmlformats.org/officeDocument/2006/relationships/tags" Target="../tags/tag480.xml"/><Relationship Id="rId60" Type="http://schemas.openxmlformats.org/officeDocument/2006/relationships/tags" Target="../tags/tag488.xml"/><Relationship Id="rId65" Type="http://schemas.openxmlformats.org/officeDocument/2006/relationships/tags" Target="../tags/tag493.xml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3" Type="http://schemas.openxmlformats.org/officeDocument/2006/relationships/tags" Target="../tags/tag441.xml"/><Relationship Id="rId18" Type="http://schemas.openxmlformats.org/officeDocument/2006/relationships/tags" Target="../tags/tag446.xml"/><Relationship Id="rId39" Type="http://schemas.openxmlformats.org/officeDocument/2006/relationships/tags" Target="../tags/tag467.xml"/><Relationship Id="rId34" Type="http://schemas.openxmlformats.org/officeDocument/2006/relationships/tags" Target="../tags/tag462.xml"/><Relationship Id="rId50" Type="http://schemas.openxmlformats.org/officeDocument/2006/relationships/tags" Target="../tags/tag478.xml"/><Relationship Id="rId55" Type="http://schemas.openxmlformats.org/officeDocument/2006/relationships/tags" Target="../tags/tag48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2.jpe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tags" Target="../tags/tag141.xml"/><Relationship Id="rId41" Type="http://schemas.openxmlformats.org/officeDocument/2006/relationships/image" Target="../media/image3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tags" Target="../tags/tag177.xml"/><Relationship Id="rId39" Type="http://schemas.openxmlformats.org/officeDocument/2006/relationships/tags" Target="../tags/tag190.xml"/><Relationship Id="rId21" Type="http://schemas.openxmlformats.org/officeDocument/2006/relationships/tags" Target="../tags/tag172.xml"/><Relationship Id="rId34" Type="http://schemas.openxmlformats.org/officeDocument/2006/relationships/tags" Target="../tags/tag185.xml"/><Relationship Id="rId42" Type="http://schemas.openxmlformats.org/officeDocument/2006/relationships/image" Target="../media/image4.jpeg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tags" Target="../tags/tag180.xml"/><Relationship Id="rId41" Type="http://schemas.openxmlformats.org/officeDocument/2006/relationships/slideLayout" Target="../slideLayouts/slideLayout1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32" Type="http://schemas.openxmlformats.org/officeDocument/2006/relationships/tags" Target="../tags/tag183.xml"/><Relationship Id="rId37" Type="http://schemas.openxmlformats.org/officeDocument/2006/relationships/tags" Target="../tags/tag188.xml"/><Relationship Id="rId40" Type="http://schemas.openxmlformats.org/officeDocument/2006/relationships/tags" Target="../tags/tag191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tags" Target="../tags/tag179.xml"/><Relationship Id="rId36" Type="http://schemas.openxmlformats.org/officeDocument/2006/relationships/tags" Target="../tags/tag187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31" Type="http://schemas.openxmlformats.org/officeDocument/2006/relationships/tags" Target="../tags/tag182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Relationship Id="rId30" Type="http://schemas.openxmlformats.org/officeDocument/2006/relationships/tags" Target="../tags/tag181.xml"/><Relationship Id="rId35" Type="http://schemas.openxmlformats.org/officeDocument/2006/relationships/tags" Target="../tags/tag186.xml"/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33" Type="http://schemas.openxmlformats.org/officeDocument/2006/relationships/tags" Target="../tags/tag184.xml"/><Relationship Id="rId38" Type="http://schemas.openxmlformats.org/officeDocument/2006/relationships/tags" Target="../tags/tag18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04.xml"/><Relationship Id="rId18" Type="http://schemas.openxmlformats.org/officeDocument/2006/relationships/tags" Target="../tags/tag209.xml"/><Relationship Id="rId26" Type="http://schemas.openxmlformats.org/officeDocument/2006/relationships/tags" Target="../tags/tag217.xml"/><Relationship Id="rId39" Type="http://schemas.openxmlformats.org/officeDocument/2006/relationships/slideLayout" Target="../slideLayouts/slideLayout1.xml"/><Relationship Id="rId21" Type="http://schemas.openxmlformats.org/officeDocument/2006/relationships/tags" Target="../tags/tag212.xml"/><Relationship Id="rId34" Type="http://schemas.openxmlformats.org/officeDocument/2006/relationships/tags" Target="../tags/tag225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tags" Target="../tags/tag208.xml"/><Relationship Id="rId25" Type="http://schemas.openxmlformats.org/officeDocument/2006/relationships/tags" Target="../tags/tag216.xml"/><Relationship Id="rId33" Type="http://schemas.openxmlformats.org/officeDocument/2006/relationships/tags" Target="../tags/tag224.xml"/><Relationship Id="rId38" Type="http://schemas.openxmlformats.org/officeDocument/2006/relationships/tags" Target="../tags/tag229.xml"/><Relationship Id="rId2" Type="http://schemas.openxmlformats.org/officeDocument/2006/relationships/tags" Target="../tags/tag193.xml"/><Relationship Id="rId16" Type="http://schemas.openxmlformats.org/officeDocument/2006/relationships/tags" Target="../tags/tag207.xml"/><Relationship Id="rId20" Type="http://schemas.openxmlformats.org/officeDocument/2006/relationships/tags" Target="../tags/tag211.xml"/><Relationship Id="rId29" Type="http://schemas.openxmlformats.org/officeDocument/2006/relationships/tags" Target="../tags/tag220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24" Type="http://schemas.openxmlformats.org/officeDocument/2006/relationships/tags" Target="../tags/tag215.xml"/><Relationship Id="rId32" Type="http://schemas.openxmlformats.org/officeDocument/2006/relationships/tags" Target="../tags/tag223.xml"/><Relationship Id="rId37" Type="http://schemas.openxmlformats.org/officeDocument/2006/relationships/tags" Target="../tags/tag228.xml"/><Relationship Id="rId5" Type="http://schemas.openxmlformats.org/officeDocument/2006/relationships/tags" Target="../tags/tag196.xml"/><Relationship Id="rId15" Type="http://schemas.openxmlformats.org/officeDocument/2006/relationships/tags" Target="../tags/tag206.xml"/><Relationship Id="rId23" Type="http://schemas.openxmlformats.org/officeDocument/2006/relationships/tags" Target="../tags/tag214.xml"/><Relationship Id="rId28" Type="http://schemas.openxmlformats.org/officeDocument/2006/relationships/tags" Target="../tags/tag219.xml"/><Relationship Id="rId36" Type="http://schemas.openxmlformats.org/officeDocument/2006/relationships/tags" Target="../tags/tag227.xml"/><Relationship Id="rId10" Type="http://schemas.openxmlformats.org/officeDocument/2006/relationships/tags" Target="../tags/tag201.xml"/><Relationship Id="rId19" Type="http://schemas.openxmlformats.org/officeDocument/2006/relationships/tags" Target="../tags/tag210.xml"/><Relationship Id="rId31" Type="http://schemas.openxmlformats.org/officeDocument/2006/relationships/tags" Target="../tags/tag222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Relationship Id="rId22" Type="http://schemas.openxmlformats.org/officeDocument/2006/relationships/tags" Target="../tags/tag213.xml"/><Relationship Id="rId27" Type="http://schemas.openxmlformats.org/officeDocument/2006/relationships/tags" Target="../tags/tag218.xml"/><Relationship Id="rId30" Type="http://schemas.openxmlformats.org/officeDocument/2006/relationships/tags" Target="../tags/tag221.xml"/><Relationship Id="rId35" Type="http://schemas.openxmlformats.org/officeDocument/2006/relationships/tags" Target="../tags/tag226.xml"/><Relationship Id="rId8" Type="http://schemas.openxmlformats.org/officeDocument/2006/relationships/tags" Target="../tags/tag199.xml"/><Relationship Id="rId3" Type="http://schemas.openxmlformats.org/officeDocument/2006/relationships/tags" Target="../tags/tag19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image" Target="../media/image5.jpeg"/><Relationship Id="rId5" Type="http://schemas.openxmlformats.org/officeDocument/2006/relationships/tags" Target="../tags/tag234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33.xml"/><Relationship Id="rId9" Type="http://schemas.openxmlformats.org/officeDocument/2006/relationships/tags" Target="../tags/tag23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51.xml"/><Relationship Id="rId18" Type="http://schemas.openxmlformats.org/officeDocument/2006/relationships/tags" Target="../tags/tag256.xml"/><Relationship Id="rId26" Type="http://schemas.openxmlformats.org/officeDocument/2006/relationships/tags" Target="../tags/tag264.xml"/><Relationship Id="rId21" Type="http://schemas.openxmlformats.org/officeDocument/2006/relationships/tags" Target="../tags/tag259.xml"/><Relationship Id="rId34" Type="http://schemas.openxmlformats.org/officeDocument/2006/relationships/tags" Target="../tags/tag272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5" Type="http://schemas.openxmlformats.org/officeDocument/2006/relationships/tags" Target="../tags/tag263.xml"/><Relationship Id="rId33" Type="http://schemas.openxmlformats.org/officeDocument/2006/relationships/tags" Target="../tags/tag271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20" Type="http://schemas.openxmlformats.org/officeDocument/2006/relationships/tags" Target="../tags/tag258.xml"/><Relationship Id="rId29" Type="http://schemas.openxmlformats.org/officeDocument/2006/relationships/tags" Target="../tags/tag267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24" Type="http://schemas.openxmlformats.org/officeDocument/2006/relationships/tags" Target="../tags/tag262.xml"/><Relationship Id="rId32" Type="http://schemas.openxmlformats.org/officeDocument/2006/relationships/tags" Target="../tags/tag270.xml"/><Relationship Id="rId37" Type="http://schemas.openxmlformats.org/officeDocument/2006/relationships/tags" Target="../tags/tag275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23" Type="http://schemas.openxmlformats.org/officeDocument/2006/relationships/tags" Target="../tags/tag261.xml"/><Relationship Id="rId28" Type="http://schemas.openxmlformats.org/officeDocument/2006/relationships/tags" Target="../tags/tag266.xml"/><Relationship Id="rId36" Type="http://schemas.openxmlformats.org/officeDocument/2006/relationships/tags" Target="../tags/tag274.xml"/><Relationship Id="rId10" Type="http://schemas.openxmlformats.org/officeDocument/2006/relationships/tags" Target="../tags/tag248.xml"/><Relationship Id="rId19" Type="http://schemas.openxmlformats.org/officeDocument/2006/relationships/tags" Target="../tags/tag257.xml"/><Relationship Id="rId31" Type="http://schemas.openxmlformats.org/officeDocument/2006/relationships/tags" Target="../tags/tag269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Relationship Id="rId22" Type="http://schemas.openxmlformats.org/officeDocument/2006/relationships/tags" Target="../tags/tag260.xml"/><Relationship Id="rId27" Type="http://schemas.openxmlformats.org/officeDocument/2006/relationships/tags" Target="../tags/tag265.xml"/><Relationship Id="rId30" Type="http://schemas.openxmlformats.org/officeDocument/2006/relationships/tags" Target="../tags/tag268.xml"/><Relationship Id="rId35" Type="http://schemas.openxmlformats.org/officeDocument/2006/relationships/tags" Target="../tags/tag273.xml"/><Relationship Id="rId8" Type="http://schemas.openxmlformats.org/officeDocument/2006/relationships/tags" Target="../tags/tag246.xml"/><Relationship Id="rId3" Type="http://schemas.openxmlformats.org/officeDocument/2006/relationships/tags" Target="../tags/tag24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tags" Target="../tags/tag301.xml"/><Relationship Id="rId21" Type="http://schemas.openxmlformats.org/officeDocument/2006/relationships/tags" Target="../tags/tag296.xml"/><Relationship Id="rId34" Type="http://schemas.openxmlformats.org/officeDocument/2006/relationships/tags" Target="../tags/tag309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tags" Target="../tags/tag300.xml"/><Relationship Id="rId33" Type="http://schemas.openxmlformats.org/officeDocument/2006/relationships/tags" Target="../tags/tag308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29" Type="http://schemas.openxmlformats.org/officeDocument/2006/relationships/tags" Target="../tags/tag304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tags" Target="../tags/tag299.xml"/><Relationship Id="rId32" Type="http://schemas.openxmlformats.org/officeDocument/2006/relationships/tags" Target="../tags/tag307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28" Type="http://schemas.openxmlformats.org/officeDocument/2006/relationships/tags" Target="../tags/tag303.xml"/><Relationship Id="rId36" Type="http://schemas.openxmlformats.org/officeDocument/2006/relationships/tags" Target="../tags/tag311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31" Type="http://schemas.openxmlformats.org/officeDocument/2006/relationships/tags" Target="../tags/tag306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Relationship Id="rId27" Type="http://schemas.openxmlformats.org/officeDocument/2006/relationships/tags" Target="../tags/tag302.xml"/><Relationship Id="rId30" Type="http://schemas.openxmlformats.org/officeDocument/2006/relationships/tags" Target="../tags/tag305.xml"/><Relationship Id="rId35" Type="http://schemas.openxmlformats.org/officeDocument/2006/relationships/tags" Target="../tags/tag310.xml"/><Relationship Id="rId8" Type="http://schemas.openxmlformats.org/officeDocument/2006/relationships/tags" Target="../tags/tag283.xml"/><Relationship Id="rId3" Type="http://schemas.openxmlformats.org/officeDocument/2006/relationships/tags" Target="../tags/tag2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 descr="20080403-上大校园-0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-635" y="0"/>
            <a:ext cx="12192635" cy="6861175"/>
          </a:xfrm>
          <a:prstGeom prst="rect">
            <a:avLst/>
          </a:prstGeom>
          <a:noFill/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4"/>
            </p:custDataLst>
          </p:nvPr>
        </p:nvSpPr>
        <p:spPr>
          <a:xfrm>
            <a:off x="145415" y="1522730"/>
            <a:ext cx="6275070" cy="131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4800" b="1" dirty="0">
                <a:solidFill>
                  <a:srgbClr val="5A6D6C"/>
                </a:solidFill>
                <a:latin typeface="Source Han Sans CN Bold" panose="020B0A00000000000000" charset="-122"/>
                <a:ea typeface="Source Han Sans CN Bold" panose="020B0A00000000000000" charset="-122"/>
              </a:rPr>
              <a:t>  </a:t>
            </a:r>
            <a:r>
              <a:rPr lang="en-US" altLang="zh-CN" sz="4800" b="1" dirty="0">
                <a:solidFill>
                  <a:srgbClr val="5A6D6C"/>
                </a:solidFill>
                <a:latin typeface="Source Han Sans CN Bold" panose="020B0A00000000000000" charset="-122"/>
                <a:ea typeface="Source Han Sans CN Bold" panose="020B0A00000000000000" charset="-122"/>
                <a:sym typeface="+mn-ea"/>
              </a:rPr>
              <a:t> </a:t>
            </a:r>
            <a:r>
              <a:rPr lang="zh-CN" altLang="en-US" sz="4800" b="1" dirty="0">
                <a:solidFill>
                  <a:srgbClr val="5A6D6C"/>
                </a:solidFill>
                <a:latin typeface="Source Han Sans CN Bold" panose="020B0A00000000000000" charset="-122"/>
                <a:ea typeface="Source Han Sans CN Bold" panose="020B0A00000000000000" charset="-122"/>
                <a:sym typeface="+mn-ea"/>
              </a:rPr>
              <a:t>第十组小组研讨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rgbClr val="5A6D6C"/>
                </a:solidFill>
                <a:latin typeface="Source Han Sans CN Bold" panose="020B0A00000000000000" charset="-122"/>
                <a:ea typeface="Source Han Sans CN Bold" panose="020B0A00000000000000" charset="-122"/>
              </a:rPr>
              <a:t>               </a:t>
            </a:r>
          </a:p>
        </p:txBody>
      </p:sp>
      <p:sp>
        <p:nvSpPr>
          <p:cNvPr id="51" name="文本框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7487" y="2639159"/>
            <a:ext cx="2770112" cy="40386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AA3A0"/>
                </a:solidFill>
              </a14:hiddenFill>
            </a:ext>
          </a:extLst>
        </p:spPr>
        <p:txBody>
          <a:bodyPr vert="horz" wrap="square" lIns="91416" tIns="45708" rIns="91416" bIns="4570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dist">
              <a:lnSpc>
                <a:spcPct val="150000"/>
              </a:lnSpc>
            </a:pPr>
            <a:r>
              <a:rPr lang="zh-CN" altLang="en-US" b="1" dirty="0">
                <a:solidFill>
                  <a:srgbClr val="5A6D6C"/>
                </a:solidFill>
                <a:latin typeface="Source Han Sans CN Bold" panose="020B0A00000000000000" charset="-122"/>
                <a:ea typeface="Source Han Sans CN Bold" panose="020B0A00000000000000" charset="-122"/>
                <a:cs typeface="Source Han Sans CN Bold" panose="020B0A00000000000000" charset="-122"/>
                <a:sym typeface="+mn-lt"/>
              </a:rPr>
              <a:t>汇报人：徐楷明 </a:t>
            </a:r>
            <a:endParaRPr lang="en-US" altLang="zh-CN" b="1" dirty="0">
              <a:solidFill>
                <a:srgbClr val="5A6D6C"/>
              </a:solidFill>
              <a:latin typeface="Source Han Sans CN Bold" panose="020B0A00000000000000" charset="-122"/>
              <a:ea typeface="Source Han Sans CN Bold" panose="020B0A00000000000000" charset="-122"/>
              <a:cs typeface="Source Han Sans CN Bold" panose="020B0A00000000000000" charset="-122"/>
              <a:sym typeface="+mn-lt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9853930" y="641985"/>
            <a:ext cx="1759585" cy="698500"/>
            <a:chOff x="3768308" y="2508637"/>
            <a:chExt cx="4655383" cy="1847076"/>
          </a:xfrm>
          <a:solidFill>
            <a:srgbClr val="F0EEE1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ïsḻïḑe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4" name="ïšlîḋé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iṩ1îḍê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îṩ1îḓé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ïšḷíḓê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isļîḓè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íślîḍe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0" name="ïśļídê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1" name="iṡļíḍe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2" name="ïsliďê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3" name="íṩ1íḑe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iṩļïḋe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5" name="îš1iďé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6" name="iṩḷïdè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íŝḷíďé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ïsľíḋê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9" name="iṩḷíḍé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iṩ1íḑè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ïŝlïḋè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2" name="ïṣlîďê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4" name="îśļiďè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5" name="ïṣ1íḑé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6" name="íS1íḑe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7" name="í$ḻïḍé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8" name="îṩļïdê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9" name="ï$ḷiḓè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0" name="ïšḷîďé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1" name="íŝ1îḋê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3" name="iŝḻïḍé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4" name="ïSľíḋè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5" name="i$lîḍé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íŝlíḓé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îS1îďe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îṥḷiďê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îšľíďê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işľîḑe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1" name="îsļídê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2" name="iṧ1iḍè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3" name="ís1íḑê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4" name="îšlídé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5" name="iSḻîdé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6" name="íšľïḋê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7" name="îśľïďe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8" name="ïṩľiḓé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9" name="ïŝľîdé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0" name="ïs1ïḋe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1" name="iŝļíďè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2" name="ïṩḻiďè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3" name="íṧ1iḍé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4" name="isliḓè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5" name="iṣḻîde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6" name="ïṥ1íďe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7" name="íṩļidè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8" name="ïṥḷiḋe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9" name="îŝḷíďe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0" name="ïšḻide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1" name="î$lïḋè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2" name="isḻïḑê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210222222510"/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67000" y="-2667000"/>
            <a:ext cx="6857365" cy="12192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498475" y="493077"/>
            <a:ext cx="11195050" cy="587184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1357630" y="1179195"/>
            <a:ext cx="26441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b="1" dirty="0"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rPr>
              <a:t>主要特点</a:t>
            </a:r>
            <a:endParaRPr lang="zh-CN" altLang="en-US" sz="2800" b="1" dirty="0">
              <a:solidFill>
                <a:schemeClr val="tx1"/>
              </a:solidFill>
              <a:effectLst/>
              <a:latin typeface="汉仪字酷堂义山楷W" panose="00020600040101010101" charset="-122"/>
              <a:ea typeface="汉仪字酷堂义山楷W" panose="00020600040101010101" charset="-122"/>
              <a:cs typeface="汉仪字酷堂义山楷W" panose="00020600040101010101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1475740" y="1898650"/>
            <a:ext cx="6491605" cy="229870"/>
          </a:xfrm>
          <a:prstGeom prst="rect">
            <a:avLst/>
          </a:prstGeom>
          <a:solidFill>
            <a:srgbClr val="CE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311" name="íṥļïḑê"/>
          <p:cNvGrpSpPr/>
          <p:nvPr/>
        </p:nvGrpSpPr>
        <p:grpSpPr>
          <a:xfrm>
            <a:off x="11028045" y="621665"/>
            <a:ext cx="425450" cy="537845"/>
            <a:chOff x="996950" y="1409700"/>
            <a:chExt cx="3217863" cy="4044950"/>
          </a:xfrm>
          <a:solidFill>
            <a:srgbClr val="C2C396"/>
          </a:solidFill>
        </p:grpSpPr>
        <p:sp>
          <p:nvSpPr>
            <p:cNvPr id="312" name="ïS1íḑé"/>
            <p:cNvSpPr/>
            <p:nvPr>
              <p:custDataLst>
                <p:tags r:id="rId9"/>
              </p:custDataLst>
            </p:nvPr>
          </p:nvSpPr>
          <p:spPr bwMode="auto">
            <a:xfrm>
              <a:off x="996950" y="1409700"/>
              <a:ext cx="3217863" cy="4044950"/>
            </a:xfrm>
            <a:custGeom>
              <a:avLst/>
              <a:gdLst>
                <a:gd name="T0" fmla="*/ 498 w 976"/>
                <a:gd name="T1" fmla="*/ 0 h 1227"/>
                <a:gd name="T2" fmla="*/ 478 w 976"/>
                <a:gd name="T3" fmla="*/ 0 h 1227"/>
                <a:gd name="T4" fmla="*/ 0 w 976"/>
                <a:gd name="T5" fmla="*/ 477 h 1227"/>
                <a:gd name="T6" fmla="*/ 0 w 976"/>
                <a:gd name="T7" fmla="*/ 750 h 1227"/>
                <a:gd name="T8" fmla="*/ 478 w 976"/>
                <a:gd name="T9" fmla="*/ 1227 h 1227"/>
                <a:gd name="T10" fmla="*/ 498 w 976"/>
                <a:gd name="T11" fmla="*/ 1227 h 1227"/>
                <a:gd name="T12" fmla="*/ 976 w 976"/>
                <a:gd name="T13" fmla="*/ 750 h 1227"/>
                <a:gd name="T14" fmla="*/ 976 w 976"/>
                <a:gd name="T15" fmla="*/ 477 h 1227"/>
                <a:gd name="T16" fmla="*/ 498 w 976"/>
                <a:gd name="T17" fmla="*/ 0 h 1227"/>
                <a:gd name="T18" fmla="*/ 963 w 976"/>
                <a:gd name="T19" fmla="*/ 750 h 1227"/>
                <a:gd name="T20" fmla="*/ 498 w 976"/>
                <a:gd name="T21" fmla="*/ 1215 h 1227"/>
                <a:gd name="T22" fmla="*/ 478 w 976"/>
                <a:gd name="T23" fmla="*/ 1215 h 1227"/>
                <a:gd name="T24" fmla="*/ 13 w 976"/>
                <a:gd name="T25" fmla="*/ 750 h 1227"/>
                <a:gd name="T26" fmla="*/ 13 w 976"/>
                <a:gd name="T27" fmla="*/ 477 h 1227"/>
                <a:gd name="T28" fmla="*/ 478 w 976"/>
                <a:gd name="T29" fmla="*/ 12 h 1227"/>
                <a:gd name="T30" fmla="*/ 498 w 976"/>
                <a:gd name="T31" fmla="*/ 12 h 1227"/>
                <a:gd name="T32" fmla="*/ 963 w 976"/>
                <a:gd name="T33" fmla="*/ 477 h 1227"/>
                <a:gd name="T34" fmla="*/ 963 w 976"/>
                <a:gd name="T35" fmla="*/ 75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6" h="1227">
                  <a:moveTo>
                    <a:pt x="498" y="0"/>
                  </a:moveTo>
                  <a:cubicBezTo>
                    <a:pt x="478" y="0"/>
                    <a:pt x="478" y="0"/>
                    <a:pt x="478" y="0"/>
                  </a:cubicBezTo>
                  <a:cubicBezTo>
                    <a:pt x="215" y="0"/>
                    <a:pt x="0" y="215"/>
                    <a:pt x="0" y="477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12"/>
                    <a:pt x="215" y="1227"/>
                    <a:pt x="478" y="1227"/>
                  </a:cubicBezTo>
                  <a:cubicBezTo>
                    <a:pt x="498" y="1227"/>
                    <a:pt x="498" y="1227"/>
                    <a:pt x="498" y="1227"/>
                  </a:cubicBezTo>
                  <a:cubicBezTo>
                    <a:pt x="761" y="1227"/>
                    <a:pt x="976" y="1012"/>
                    <a:pt x="976" y="750"/>
                  </a:cubicBezTo>
                  <a:cubicBezTo>
                    <a:pt x="976" y="477"/>
                    <a:pt x="976" y="477"/>
                    <a:pt x="976" y="477"/>
                  </a:cubicBezTo>
                  <a:cubicBezTo>
                    <a:pt x="976" y="215"/>
                    <a:pt x="761" y="0"/>
                    <a:pt x="498" y="0"/>
                  </a:cubicBezTo>
                  <a:close/>
                  <a:moveTo>
                    <a:pt x="963" y="750"/>
                  </a:moveTo>
                  <a:cubicBezTo>
                    <a:pt x="963" y="1005"/>
                    <a:pt x="754" y="1215"/>
                    <a:pt x="498" y="1215"/>
                  </a:cubicBezTo>
                  <a:cubicBezTo>
                    <a:pt x="478" y="1215"/>
                    <a:pt x="478" y="1215"/>
                    <a:pt x="478" y="1215"/>
                  </a:cubicBezTo>
                  <a:cubicBezTo>
                    <a:pt x="222" y="1215"/>
                    <a:pt x="13" y="1005"/>
                    <a:pt x="13" y="750"/>
                  </a:cubicBezTo>
                  <a:cubicBezTo>
                    <a:pt x="13" y="477"/>
                    <a:pt x="13" y="477"/>
                    <a:pt x="13" y="477"/>
                  </a:cubicBezTo>
                  <a:cubicBezTo>
                    <a:pt x="13" y="221"/>
                    <a:pt x="222" y="12"/>
                    <a:pt x="478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754" y="12"/>
                    <a:pt x="963" y="221"/>
                    <a:pt x="963" y="477"/>
                  </a:cubicBezTo>
                  <a:lnTo>
                    <a:pt x="96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3" name="iŝḻïḍé"/>
            <p:cNvSpPr/>
            <p:nvPr>
              <p:custDataLst>
                <p:tags r:id="rId10"/>
              </p:custDataLst>
            </p:nvPr>
          </p:nvSpPr>
          <p:spPr bwMode="auto">
            <a:xfrm>
              <a:off x="2095500" y="1581150"/>
              <a:ext cx="61913" cy="60325"/>
            </a:xfrm>
            <a:custGeom>
              <a:avLst/>
              <a:gdLst>
                <a:gd name="T0" fmla="*/ 9 w 19"/>
                <a:gd name="T1" fmla="*/ 18 h 18"/>
                <a:gd name="T2" fmla="*/ 15 w 19"/>
                <a:gd name="T3" fmla="*/ 18 h 18"/>
                <a:gd name="T4" fmla="*/ 19 w 19"/>
                <a:gd name="T5" fmla="*/ 15 h 18"/>
                <a:gd name="T6" fmla="*/ 0 w 19"/>
                <a:gd name="T7" fmla="*/ 9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7"/>
                    <a:pt x="19" y="15"/>
                  </a:cubicBezTo>
                  <a:cubicBezTo>
                    <a:pt x="19" y="8"/>
                    <a:pt x="0" y="0"/>
                    <a:pt x="0" y="9"/>
                  </a:cubicBezTo>
                  <a:cubicBezTo>
                    <a:pt x="0" y="13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4" name="ïSľíḋè"/>
            <p:cNvSpPr/>
            <p:nvPr>
              <p:custDataLst>
                <p:tags r:id="rId11"/>
              </p:custDataLst>
            </p:nvPr>
          </p:nvSpPr>
          <p:spPr bwMode="auto">
            <a:xfrm>
              <a:off x="1425575" y="1835150"/>
              <a:ext cx="2360613" cy="3194050"/>
            </a:xfrm>
            <a:custGeom>
              <a:avLst/>
              <a:gdLst>
                <a:gd name="T0" fmla="*/ 358 w 716"/>
                <a:gd name="T1" fmla="*/ 0 h 969"/>
                <a:gd name="T2" fmla="*/ 0 w 716"/>
                <a:gd name="T3" fmla="*/ 342 h 969"/>
                <a:gd name="T4" fmla="*/ 0 w 716"/>
                <a:gd name="T5" fmla="*/ 627 h 969"/>
                <a:gd name="T6" fmla="*/ 358 w 716"/>
                <a:gd name="T7" fmla="*/ 969 h 969"/>
                <a:gd name="T8" fmla="*/ 716 w 716"/>
                <a:gd name="T9" fmla="*/ 627 h 969"/>
                <a:gd name="T10" fmla="*/ 716 w 716"/>
                <a:gd name="T11" fmla="*/ 342 h 969"/>
                <a:gd name="T12" fmla="*/ 358 w 716"/>
                <a:gd name="T13" fmla="*/ 0 h 969"/>
                <a:gd name="T14" fmla="*/ 703 w 716"/>
                <a:gd name="T15" fmla="*/ 627 h 969"/>
                <a:gd name="T16" fmla="*/ 358 w 716"/>
                <a:gd name="T17" fmla="*/ 956 h 969"/>
                <a:gd name="T18" fmla="*/ 13 w 716"/>
                <a:gd name="T19" fmla="*/ 627 h 969"/>
                <a:gd name="T20" fmla="*/ 13 w 716"/>
                <a:gd name="T21" fmla="*/ 342 h 969"/>
                <a:gd name="T22" fmla="*/ 358 w 716"/>
                <a:gd name="T23" fmla="*/ 13 h 969"/>
                <a:gd name="T24" fmla="*/ 703 w 716"/>
                <a:gd name="T25" fmla="*/ 342 h 969"/>
                <a:gd name="T26" fmla="*/ 703 w 716"/>
                <a:gd name="T27" fmla="*/ 627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6" h="969">
                  <a:moveTo>
                    <a:pt x="358" y="0"/>
                  </a:moveTo>
                  <a:cubicBezTo>
                    <a:pt x="161" y="0"/>
                    <a:pt x="0" y="154"/>
                    <a:pt x="0" y="34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815"/>
                    <a:pt x="161" y="969"/>
                    <a:pt x="358" y="969"/>
                  </a:cubicBezTo>
                  <a:cubicBezTo>
                    <a:pt x="555" y="969"/>
                    <a:pt x="716" y="815"/>
                    <a:pt x="716" y="627"/>
                  </a:cubicBezTo>
                  <a:cubicBezTo>
                    <a:pt x="716" y="342"/>
                    <a:pt x="716" y="342"/>
                    <a:pt x="716" y="342"/>
                  </a:cubicBezTo>
                  <a:cubicBezTo>
                    <a:pt x="716" y="154"/>
                    <a:pt x="555" y="0"/>
                    <a:pt x="358" y="0"/>
                  </a:cubicBezTo>
                  <a:close/>
                  <a:moveTo>
                    <a:pt x="703" y="627"/>
                  </a:moveTo>
                  <a:cubicBezTo>
                    <a:pt x="703" y="808"/>
                    <a:pt x="548" y="956"/>
                    <a:pt x="358" y="956"/>
                  </a:cubicBezTo>
                  <a:cubicBezTo>
                    <a:pt x="168" y="956"/>
                    <a:pt x="13" y="808"/>
                    <a:pt x="13" y="627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3" y="161"/>
                    <a:pt x="168" y="13"/>
                    <a:pt x="358" y="13"/>
                  </a:cubicBezTo>
                  <a:cubicBezTo>
                    <a:pt x="548" y="13"/>
                    <a:pt x="703" y="161"/>
                    <a:pt x="703" y="342"/>
                  </a:cubicBezTo>
                  <a:lnTo>
                    <a:pt x="703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5" name="i$lîḍé"/>
            <p:cNvSpPr/>
            <p:nvPr>
              <p:custDataLst>
                <p:tags r:id="rId12"/>
              </p:custDataLst>
            </p:nvPr>
          </p:nvSpPr>
          <p:spPr bwMode="auto">
            <a:xfrm>
              <a:off x="2108200" y="5035550"/>
              <a:ext cx="131763" cy="265113"/>
            </a:xfrm>
            <a:custGeom>
              <a:avLst/>
              <a:gdLst>
                <a:gd name="T0" fmla="*/ 0 w 83"/>
                <a:gd name="T1" fmla="*/ 160 h 167"/>
                <a:gd name="T2" fmla="*/ 23 w 83"/>
                <a:gd name="T3" fmla="*/ 167 h 167"/>
                <a:gd name="T4" fmla="*/ 83 w 83"/>
                <a:gd name="T5" fmla="*/ 5 h 167"/>
                <a:gd name="T6" fmla="*/ 60 w 83"/>
                <a:gd name="T7" fmla="*/ 0 h 167"/>
                <a:gd name="T8" fmla="*/ 0 w 83"/>
                <a:gd name="T9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0" y="160"/>
                  </a:moveTo>
                  <a:lnTo>
                    <a:pt x="23" y="167"/>
                  </a:lnTo>
                  <a:lnTo>
                    <a:pt x="83" y="5"/>
                  </a:lnTo>
                  <a:lnTo>
                    <a:pt x="60" y="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6" name="íŝlíḓé"/>
            <p:cNvSpPr/>
            <p:nvPr>
              <p:custDataLst>
                <p:tags r:id="rId13"/>
              </p:custDataLst>
            </p:nvPr>
          </p:nvSpPr>
          <p:spPr bwMode="auto">
            <a:xfrm>
              <a:off x="2579688" y="5081588"/>
              <a:ext cx="193675" cy="274638"/>
            </a:xfrm>
            <a:custGeom>
              <a:avLst/>
              <a:gdLst>
                <a:gd name="T0" fmla="*/ 49 w 59"/>
                <a:gd name="T1" fmla="*/ 51 h 83"/>
                <a:gd name="T2" fmla="*/ 34 w 59"/>
                <a:gd name="T3" fmla="*/ 71 h 83"/>
                <a:gd name="T4" fmla="*/ 18 w 59"/>
                <a:gd name="T5" fmla="*/ 69 h 83"/>
                <a:gd name="T6" fmla="*/ 10 w 59"/>
                <a:gd name="T7" fmla="*/ 59 h 83"/>
                <a:gd name="T8" fmla="*/ 10 w 59"/>
                <a:gd name="T9" fmla="*/ 0 h 83"/>
                <a:gd name="T10" fmla="*/ 0 w 59"/>
                <a:gd name="T11" fmla="*/ 0 h 83"/>
                <a:gd name="T12" fmla="*/ 0 w 59"/>
                <a:gd name="T13" fmla="*/ 60 h 83"/>
                <a:gd name="T14" fmla="*/ 27 w 59"/>
                <a:gd name="T15" fmla="*/ 83 h 83"/>
                <a:gd name="T16" fmla="*/ 31 w 59"/>
                <a:gd name="T17" fmla="*/ 83 h 83"/>
                <a:gd name="T18" fmla="*/ 59 w 59"/>
                <a:gd name="T19" fmla="*/ 57 h 83"/>
                <a:gd name="T20" fmla="*/ 59 w 59"/>
                <a:gd name="T21" fmla="*/ 0 h 83"/>
                <a:gd name="T22" fmla="*/ 49 w 59"/>
                <a:gd name="T23" fmla="*/ 0 h 83"/>
                <a:gd name="T24" fmla="*/ 49 w 59"/>
                <a:gd name="T25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49" y="51"/>
                  </a:moveTo>
                  <a:cubicBezTo>
                    <a:pt x="49" y="60"/>
                    <a:pt x="43" y="72"/>
                    <a:pt x="34" y="7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5" y="66"/>
                    <a:pt x="10" y="63"/>
                    <a:pt x="10" y="5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15" y="83"/>
                    <a:pt x="27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44" y="83"/>
                    <a:pt x="59" y="70"/>
                    <a:pt x="59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7" name="îS1îďe"/>
            <p:cNvSpPr/>
            <p:nvPr>
              <p:custDataLst>
                <p:tags r:id="rId14"/>
              </p:custDataLst>
            </p:nvPr>
          </p:nvSpPr>
          <p:spPr bwMode="auto">
            <a:xfrm>
              <a:off x="2820988" y="5013325"/>
              <a:ext cx="273050" cy="312738"/>
            </a:xfrm>
            <a:custGeom>
              <a:avLst/>
              <a:gdLst>
                <a:gd name="T0" fmla="*/ 46 w 83"/>
                <a:gd name="T1" fmla="*/ 1 h 95"/>
                <a:gd name="T2" fmla="*/ 63 w 83"/>
                <a:gd name="T3" fmla="*/ 56 h 95"/>
                <a:gd name="T4" fmla="*/ 8 w 83"/>
                <a:gd name="T5" fmla="*/ 15 h 95"/>
                <a:gd name="T6" fmla="*/ 0 w 83"/>
                <a:gd name="T7" fmla="*/ 18 h 95"/>
                <a:gd name="T8" fmla="*/ 25 w 83"/>
                <a:gd name="T9" fmla="*/ 95 h 95"/>
                <a:gd name="T10" fmla="*/ 37 w 83"/>
                <a:gd name="T11" fmla="*/ 92 h 95"/>
                <a:gd name="T12" fmla="*/ 17 w 83"/>
                <a:gd name="T13" fmla="*/ 34 h 95"/>
                <a:gd name="T14" fmla="*/ 72 w 83"/>
                <a:gd name="T15" fmla="*/ 80 h 95"/>
                <a:gd name="T16" fmla="*/ 83 w 83"/>
                <a:gd name="T17" fmla="*/ 77 h 95"/>
                <a:gd name="T18" fmla="*/ 57 w 83"/>
                <a:gd name="T19" fmla="*/ 0 h 95"/>
                <a:gd name="T20" fmla="*/ 46 w 83"/>
                <a:gd name="T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5">
                  <a:moveTo>
                    <a:pt x="46" y="1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53" y="53"/>
                    <a:pt x="16" y="15"/>
                    <a:pt x="8" y="15"/>
                  </a:cubicBezTo>
                  <a:cubicBezTo>
                    <a:pt x="7" y="15"/>
                    <a:pt x="1" y="17"/>
                    <a:pt x="0" y="1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8" name="îṥḷiďê"/>
            <p:cNvSpPr/>
            <p:nvPr>
              <p:custDataLst>
                <p:tags r:id="rId15"/>
              </p:custDataLst>
            </p:nvPr>
          </p:nvSpPr>
          <p:spPr bwMode="auto">
            <a:xfrm>
              <a:off x="3078163" y="4970463"/>
              <a:ext cx="171450" cy="247650"/>
            </a:xfrm>
            <a:custGeom>
              <a:avLst/>
              <a:gdLst>
                <a:gd name="T0" fmla="*/ 0 w 108"/>
                <a:gd name="T1" fmla="*/ 8 h 156"/>
                <a:gd name="T2" fmla="*/ 89 w 108"/>
                <a:gd name="T3" fmla="*/ 156 h 156"/>
                <a:gd name="T4" fmla="*/ 108 w 108"/>
                <a:gd name="T5" fmla="*/ 145 h 156"/>
                <a:gd name="T6" fmla="*/ 20 w 108"/>
                <a:gd name="T7" fmla="*/ 0 h 156"/>
                <a:gd name="T8" fmla="*/ 0 w 108"/>
                <a:gd name="T9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6">
                  <a:moveTo>
                    <a:pt x="0" y="8"/>
                  </a:moveTo>
                  <a:lnTo>
                    <a:pt x="89" y="156"/>
                  </a:lnTo>
                  <a:lnTo>
                    <a:pt x="108" y="145"/>
                  </a:lnTo>
                  <a:lnTo>
                    <a:pt x="2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9" name="îšľíďê"/>
            <p:cNvSpPr/>
            <p:nvPr>
              <p:custDataLst>
                <p:tags r:id="rId16"/>
              </p:custDataLst>
            </p:nvPr>
          </p:nvSpPr>
          <p:spPr bwMode="auto">
            <a:xfrm>
              <a:off x="3189288" y="4835525"/>
              <a:ext cx="241300" cy="293688"/>
            </a:xfrm>
            <a:custGeom>
              <a:avLst/>
              <a:gdLst>
                <a:gd name="T0" fmla="*/ 48 w 73"/>
                <a:gd name="T1" fmla="*/ 6 h 89"/>
                <a:gd name="T2" fmla="*/ 60 w 73"/>
                <a:gd name="T3" fmla="*/ 69 h 89"/>
                <a:gd name="T4" fmla="*/ 11 w 73"/>
                <a:gd name="T5" fmla="*/ 29 h 89"/>
                <a:gd name="T6" fmla="*/ 0 w 73"/>
                <a:gd name="T7" fmla="*/ 34 h 89"/>
                <a:gd name="T8" fmla="*/ 69 w 73"/>
                <a:gd name="T9" fmla="*/ 89 h 89"/>
                <a:gd name="T10" fmla="*/ 73 w 73"/>
                <a:gd name="T11" fmla="*/ 86 h 89"/>
                <a:gd name="T12" fmla="*/ 58 w 73"/>
                <a:gd name="T13" fmla="*/ 0 h 89"/>
                <a:gd name="T14" fmla="*/ 48 w 73"/>
                <a:gd name="T1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9">
                  <a:moveTo>
                    <a:pt x="48" y="6"/>
                  </a:moveTo>
                  <a:cubicBezTo>
                    <a:pt x="48" y="25"/>
                    <a:pt x="58" y="50"/>
                    <a:pt x="60" y="69"/>
                  </a:cubicBezTo>
                  <a:cubicBezTo>
                    <a:pt x="52" y="65"/>
                    <a:pt x="12" y="29"/>
                    <a:pt x="11" y="29"/>
                  </a:cubicBezTo>
                  <a:cubicBezTo>
                    <a:pt x="7" y="29"/>
                    <a:pt x="2" y="32"/>
                    <a:pt x="0" y="34"/>
                  </a:cubicBezTo>
                  <a:cubicBezTo>
                    <a:pt x="4" y="39"/>
                    <a:pt x="65" y="89"/>
                    <a:pt x="69" y="89"/>
                  </a:cubicBezTo>
                  <a:cubicBezTo>
                    <a:pt x="69" y="89"/>
                    <a:pt x="72" y="87"/>
                    <a:pt x="73" y="8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1"/>
                    <a:pt x="48" y="4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0" name="işľîḑe"/>
            <p:cNvSpPr/>
            <p:nvPr>
              <p:custDataLst>
                <p:tags r:id="rId17"/>
              </p:custDataLst>
            </p:nvPr>
          </p:nvSpPr>
          <p:spPr bwMode="auto">
            <a:xfrm>
              <a:off x="1590675" y="4738688"/>
              <a:ext cx="325438" cy="327025"/>
            </a:xfrm>
            <a:custGeom>
              <a:avLst/>
              <a:gdLst>
                <a:gd name="T0" fmla="*/ 189 w 205"/>
                <a:gd name="T1" fmla="*/ 67 h 206"/>
                <a:gd name="T2" fmla="*/ 143 w 205"/>
                <a:gd name="T3" fmla="*/ 115 h 206"/>
                <a:gd name="T4" fmla="*/ 87 w 205"/>
                <a:gd name="T5" fmla="*/ 65 h 206"/>
                <a:gd name="T6" fmla="*/ 131 w 205"/>
                <a:gd name="T7" fmla="*/ 15 h 206"/>
                <a:gd name="T8" fmla="*/ 116 w 205"/>
                <a:gd name="T9" fmla="*/ 0 h 206"/>
                <a:gd name="T10" fmla="*/ 0 w 205"/>
                <a:gd name="T11" fmla="*/ 125 h 206"/>
                <a:gd name="T12" fmla="*/ 12 w 205"/>
                <a:gd name="T13" fmla="*/ 142 h 206"/>
                <a:gd name="T14" fmla="*/ 70 w 205"/>
                <a:gd name="T15" fmla="*/ 81 h 206"/>
                <a:gd name="T16" fmla="*/ 126 w 205"/>
                <a:gd name="T17" fmla="*/ 133 h 206"/>
                <a:gd name="T18" fmla="*/ 70 w 205"/>
                <a:gd name="T19" fmla="*/ 194 h 206"/>
                <a:gd name="T20" fmla="*/ 85 w 205"/>
                <a:gd name="T21" fmla="*/ 206 h 206"/>
                <a:gd name="T22" fmla="*/ 205 w 205"/>
                <a:gd name="T23" fmla="*/ 81 h 206"/>
                <a:gd name="T24" fmla="*/ 189 w 205"/>
                <a:gd name="T25" fmla="*/ 6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189" y="67"/>
                  </a:moveTo>
                  <a:lnTo>
                    <a:pt x="143" y="115"/>
                  </a:lnTo>
                  <a:lnTo>
                    <a:pt x="87" y="65"/>
                  </a:lnTo>
                  <a:lnTo>
                    <a:pt x="131" y="15"/>
                  </a:lnTo>
                  <a:lnTo>
                    <a:pt x="116" y="0"/>
                  </a:lnTo>
                  <a:lnTo>
                    <a:pt x="0" y="125"/>
                  </a:lnTo>
                  <a:lnTo>
                    <a:pt x="12" y="142"/>
                  </a:lnTo>
                  <a:lnTo>
                    <a:pt x="70" y="81"/>
                  </a:lnTo>
                  <a:lnTo>
                    <a:pt x="126" y="133"/>
                  </a:lnTo>
                  <a:lnTo>
                    <a:pt x="70" y="194"/>
                  </a:lnTo>
                  <a:lnTo>
                    <a:pt x="85" y="206"/>
                  </a:lnTo>
                  <a:lnTo>
                    <a:pt x="205" y="81"/>
                  </a:lnTo>
                  <a:lnTo>
                    <a:pt x="189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1" name="îsļídê"/>
            <p:cNvSpPr/>
            <p:nvPr>
              <p:custDataLst>
                <p:tags r:id="rId18"/>
              </p:custDataLst>
            </p:nvPr>
          </p:nvSpPr>
          <p:spPr bwMode="auto">
            <a:xfrm>
              <a:off x="1830388" y="4946650"/>
              <a:ext cx="250825" cy="303213"/>
            </a:xfrm>
            <a:custGeom>
              <a:avLst/>
              <a:gdLst>
                <a:gd name="T0" fmla="*/ 67 w 76"/>
                <a:gd name="T1" fmla="*/ 0 h 92"/>
                <a:gd name="T2" fmla="*/ 0 w 76"/>
                <a:gd name="T3" fmla="*/ 57 h 92"/>
                <a:gd name="T4" fmla="*/ 10 w 76"/>
                <a:gd name="T5" fmla="*/ 61 h 92"/>
                <a:gd name="T6" fmla="*/ 28 w 76"/>
                <a:gd name="T7" fmla="*/ 46 h 92"/>
                <a:gd name="T8" fmla="*/ 55 w 76"/>
                <a:gd name="T9" fmla="*/ 66 h 92"/>
                <a:gd name="T10" fmla="*/ 55 w 76"/>
                <a:gd name="T11" fmla="*/ 70 h 92"/>
                <a:gd name="T12" fmla="*/ 53 w 76"/>
                <a:gd name="T13" fmla="*/ 86 h 92"/>
                <a:gd name="T14" fmla="*/ 64 w 76"/>
                <a:gd name="T15" fmla="*/ 92 h 92"/>
                <a:gd name="T16" fmla="*/ 76 w 76"/>
                <a:gd name="T17" fmla="*/ 6 h 92"/>
                <a:gd name="T18" fmla="*/ 67 w 76"/>
                <a:gd name="T19" fmla="*/ 0 h 92"/>
                <a:gd name="T20" fmla="*/ 57 w 76"/>
                <a:gd name="T21" fmla="*/ 52 h 92"/>
                <a:gd name="T22" fmla="*/ 36 w 76"/>
                <a:gd name="T23" fmla="*/ 40 h 92"/>
                <a:gd name="T24" fmla="*/ 63 w 76"/>
                <a:gd name="T25" fmla="*/ 18 h 92"/>
                <a:gd name="T26" fmla="*/ 57 w 76"/>
                <a:gd name="T27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2">
                  <a:moveTo>
                    <a:pt x="67" y="0"/>
                  </a:moveTo>
                  <a:cubicBezTo>
                    <a:pt x="65" y="0"/>
                    <a:pt x="1" y="54"/>
                    <a:pt x="0" y="5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2" y="49"/>
                    <a:pt x="55" y="61"/>
                    <a:pt x="55" y="6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0" y="0"/>
                    <a:pt x="67" y="0"/>
                  </a:cubicBezTo>
                  <a:close/>
                  <a:moveTo>
                    <a:pt x="57" y="52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2" name="iṧ1iḍè"/>
            <p:cNvSpPr/>
            <p:nvPr>
              <p:custDataLst>
                <p:tags r:id="rId19"/>
              </p:custDataLst>
            </p:nvPr>
          </p:nvSpPr>
          <p:spPr bwMode="auto">
            <a:xfrm>
              <a:off x="3436938" y="4689475"/>
              <a:ext cx="293688" cy="300038"/>
            </a:xfrm>
            <a:custGeom>
              <a:avLst/>
              <a:gdLst>
                <a:gd name="T0" fmla="*/ 55 w 89"/>
                <a:gd name="T1" fmla="*/ 76 h 91"/>
                <a:gd name="T2" fmla="*/ 38 w 89"/>
                <a:gd name="T3" fmla="*/ 56 h 91"/>
                <a:gd name="T4" fmla="*/ 61 w 89"/>
                <a:gd name="T5" fmla="*/ 35 h 91"/>
                <a:gd name="T6" fmla="*/ 53 w 89"/>
                <a:gd name="T7" fmla="*/ 26 h 91"/>
                <a:gd name="T8" fmla="*/ 31 w 89"/>
                <a:gd name="T9" fmla="*/ 48 h 91"/>
                <a:gd name="T10" fmla="*/ 15 w 89"/>
                <a:gd name="T11" fmla="*/ 31 h 91"/>
                <a:gd name="T12" fmla="*/ 42 w 89"/>
                <a:gd name="T13" fmla="*/ 6 h 91"/>
                <a:gd name="T14" fmla="*/ 32 w 89"/>
                <a:gd name="T15" fmla="*/ 0 h 91"/>
                <a:gd name="T16" fmla="*/ 0 w 89"/>
                <a:gd name="T17" fmla="*/ 31 h 91"/>
                <a:gd name="T18" fmla="*/ 54 w 89"/>
                <a:gd name="T19" fmla="*/ 91 h 91"/>
                <a:gd name="T20" fmla="*/ 89 w 89"/>
                <a:gd name="T21" fmla="*/ 61 h 91"/>
                <a:gd name="T22" fmla="*/ 82 w 89"/>
                <a:gd name="T23" fmla="*/ 53 h 91"/>
                <a:gd name="T24" fmla="*/ 55 w 89"/>
                <a:gd name="T25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1">
                  <a:moveTo>
                    <a:pt x="55" y="76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4"/>
                    <a:pt x="36" y="0"/>
                    <a:pt x="32" y="0"/>
                  </a:cubicBezTo>
                  <a:cubicBezTo>
                    <a:pt x="31" y="0"/>
                    <a:pt x="2" y="27"/>
                    <a:pt x="0" y="3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5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3" name="ís1íḑê"/>
            <p:cNvSpPr/>
            <p:nvPr>
              <p:custDataLst>
                <p:tags r:id="rId20"/>
              </p:custDataLst>
            </p:nvPr>
          </p:nvSpPr>
          <p:spPr bwMode="auto">
            <a:xfrm>
              <a:off x="3587750" y="1858963"/>
              <a:ext cx="142875" cy="82550"/>
            </a:xfrm>
            <a:custGeom>
              <a:avLst/>
              <a:gdLst>
                <a:gd name="T0" fmla="*/ 36 w 43"/>
                <a:gd name="T1" fmla="*/ 14 h 25"/>
                <a:gd name="T2" fmla="*/ 32 w 43"/>
                <a:gd name="T3" fmla="*/ 16 h 25"/>
                <a:gd name="T4" fmla="*/ 17 w 43"/>
                <a:gd name="T5" fmla="*/ 16 h 25"/>
                <a:gd name="T6" fmla="*/ 25 w 43"/>
                <a:gd name="T7" fmla="*/ 3 h 25"/>
                <a:gd name="T8" fmla="*/ 20 w 43"/>
                <a:gd name="T9" fmla="*/ 0 h 25"/>
                <a:gd name="T10" fmla="*/ 19 w 43"/>
                <a:gd name="T11" fmla="*/ 0 h 25"/>
                <a:gd name="T12" fmla="*/ 7 w 43"/>
                <a:gd name="T13" fmla="*/ 8 h 25"/>
                <a:gd name="T14" fmla="*/ 9 w 43"/>
                <a:gd name="T15" fmla="*/ 16 h 25"/>
                <a:gd name="T16" fmla="*/ 0 w 43"/>
                <a:gd name="T17" fmla="*/ 17 h 25"/>
                <a:gd name="T18" fmla="*/ 32 w 43"/>
                <a:gd name="T19" fmla="*/ 25 h 25"/>
                <a:gd name="T20" fmla="*/ 34 w 43"/>
                <a:gd name="T21" fmla="*/ 25 h 25"/>
                <a:gd name="T22" fmla="*/ 42 w 43"/>
                <a:gd name="T23" fmla="*/ 18 h 25"/>
                <a:gd name="T24" fmla="*/ 36 w 43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36" y="14"/>
                  </a:moveTo>
                  <a:cubicBezTo>
                    <a:pt x="35" y="15"/>
                    <a:pt x="34" y="16"/>
                    <a:pt x="3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9"/>
                    <a:pt x="25" y="6"/>
                    <a:pt x="25" y="3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9" y="6"/>
                    <a:pt x="7" y="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2" y="25"/>
                    <a:pt x="3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41" y="22"/>
                    <a:pt x="42" y="18"/>
                  </a:cubicBezTo>
                  <a:cubicBezTo>
                    <a:pt x="43" y="16"/>
                    <a:pt x="38" y="13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4" name="îšlídé"/>
            <p:cNvSpPr/>
            <p:nvPr>
              <p:custDataLst>
                <p:tags r:id="rId21"/>
              </p:custDataLst>
            </p:nvPr>
          </p:nvSpPr>
          <p:spPr bwMode="auto">
            <a:xfrm>
              <a:off x="3581400" y="4508500"/>
              <a:ext cx="320675" cy="260350"/>
            </a:xfrm>
            <a:custGeom>
              <a:avLst/>
              <a:gdLst>
                <a:gd name="T0" fmla="*/ 49 w 97"/>
                <a:gd name="T1" fmla="*/ 8 h 79"/>
                <a:gd name="T2" fmla="*/ 34 w 97"/>
                <a:gd name="T3" fmla="*/ 0 h 79"/>
                <a:gd name="T4" fmla="*/ 28 w 97"/>
                <a:gd name="T5" fmla="*/ 0 h 79"/>
                <a:gd name="T6" fmla="*/ 0 w 97"/>
                <a:gd name="T7" fmla="*/ 36 h 79"/>
                <a:gd name="T8" fmla="*/ 67 w 97"/>
                <a:gd name="T9" fmla="*/ 79 h 79"/>
                <a:gd name="T10" fmla="*/ 73 w 97"/>
                <a:gd name="T11" fmla="*/ 70 h 79"/>
                <a:gd name="T12" fmla="*/ 42 w 97"/>
                <a:gd name="T13" fmla="*/ 50 h 79"/>
                <a:gd name="T14" fmla="*/ 58 w 97"/>
                <a:gd name="T15" fmla="*/ 31 h 79"/>
                <a:gd name="T16" fmla="*/ 89 w 97"/>
                <a:gd name="T17" fmla="*/ 44 h 79"/>
                <a:gd name="T18" fmla="*/ 97 w 97"/>
                <a:gd name="T19" fmla="*/ 36 h 79"/>
                <a:gd name="T20" fmla="*/ 62 w 97"/>
                <a:gd name="T21" fmla="*/ 21 h 79"/>
                <a:gd name="T22" fmla="*/ 49 w 97"/>
                <a:gd name="T23" fmla="*/ 8 h 79"/>
                <a:gd name="T24" fmla="*/ 43 w 97"/>
                <a:gd name="T25" fmla="*/ 24 h 79"/>
                <a:gd name="T26" fmla="*/ 33 w 97"/>
                <a:gd name="T27" fmla="*/ 43 h 79"/>
                <a:gd name="T28" fmla="*/ 15 w 97"/>
                <a:gd name="T29" fmla="*/ 31 h 79"/>
                <a:gd name="T30" fmla="*/ 31 w 97"/>
                <a:gd name="T31" fmla="*/ 12 h 79"/>
                <a:gd name="T32" fmla="*/ 43 w 97"/>
                <a:gd name="T33" fmla="*/ 21 h 79"/>
                <a:gd name="T34" fmla="*/ 43 w 97"/>
                <a:gd name="T3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79">
                  <a:moveTo>
                    <a:pt x="49" y="8"/>
                  </a:moveTo>
                  <a:cubicBezTo>
                    <a:pt x="46" y="5"/>
                    <a:pt x="40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" y="28"/>
                    <a:pt x="0" y="36"/>
                  </a:cubicBezTo>
                  <a:cubicBezTo>
                    <a:pt x="10" y="38"/>
                    <a:pt x="61" y="79"/>
                    <a:pt x="67" y="79"/>
                  </a:cubicBezTo>
                  <a:cubicBezTo>
                    <a:pt x="69" y="79"/>
                    <a:pt x="72" y="72"/>
                    <a:pt x="73" y="7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5"/>
                    <a:pt x="51" y="31"/>
                    <a:pt x="58" y="31"/>
                  </a:cubicBezTo>
                  <a:cubicBezTo>
                    <a:pt x="66" y="31"/>
                    <a:pt x="83" y="44"/>
                    <a:pt x="89" y="44"/>
                  </a:cubicBezTo>
                  <a:cubicBezTo>
                    <a:pt x="92" y="44"/>
                    <a:pt x="95" y="38"/>
                    <a:pt x="97" y="36"/>
                  </a:cubicBezTo>
                  <a:cubicBezTo>
                    <a:pt x="92" y="33"/>
                    <a:pt x="65" y="21"/>
                    <a:pt x="62" y="21"/>
                  </a:cubicBezTo>
                  <a:cubicBezTo>
                    <a:pt x="46" y="19"/>
                    <a:pt x="59" y="19"/>
                    <a:pt x="49" y="8"/>
                  </a:cubicBezTo>
                  <a:close/>
                  <a:moveTo>
                    <a:pt x="43" y="24"/>
                  </a:moveTo>
                  <a:cubicBezTo>
                    <a:pt x="43" y="30"/>
                    <a:pt x="36" y="39"/>
                    <a:pt x="33" y="43"/>
                  </a:cubicBezTo>
                  <a:cubicBezTo>
                    <a:pt x="30" y="41"/>
                    <a:pt x="15" y="34"/>
                    <a:pt x="15" y="31"/>
                  </a:cubicBezTo>
                  <a:cubicBezTo>
                    <a:pt x="15" y="24"/>
                    <a:pt x="26" y="15"/>
                    <a:pt x="31" y="12"/>
                  </a:cubicBezTo>
                  <a:cubicBezTo>
                    <a:pt x="36" y="13"/>
                    <a:pt x="43" y="15"/>
                    <a:pt x="43" y="21"/>
                  </a:cubicBez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5" name="iSḻîdé"/>
            <p:cNvSpPr/>
            <p:nvPr>
              <p:custDataLst>
                <p:tags r:id="rId22"/>
              </p:custDataLst>
            </p:nvPr>
          </p:nvSpPr>
          <p:spPr bwMode="auto">
            <a:xfrm>
              <a:off x="1428750" y="4591050"/>
              <a:ext cx="260350" cy="273050"/>
            </a:xfrm>
            <a:custGeom>
              <a:avLst/>
              <a:gdLst>
                <a:gd name="T0" fmla="*/ 42 w 79"/>
                <a:gd name="T1" fmla="*/ 39 h 83"/>
                <a:gd name="T2" fmla="*/ 33 w 79"/>
                <a:gd name="T3" fmla="*/ 45 h 83"/>
                <a:gd name="T4" fmla="*/ 40 w 79"/>
                <a:gd name="T5" fmla="*/ 56 h 83"/>
                <a:gd name="T6" fmla="*/ 24 w 79"/>
                <a:gd name="T7" fmla="*/ 67 h 83"/>
                <a:gd name="T8" fmla="*/ 11 w 79"/>
                <a:gd name="T9" fmla="*/ 43 h 83"/>
                <a:gd name="T10" fmla="*/ 11 w 79"/>
                <a:gd name="T11" fmla="*/ 40 h 83"/>
                <a:gd name="T12" fmla="*/ 45 w 79"/>
                <a:gd name="T13" fmla="*/ 11 h 83"/>
                <a:gd name="T14" fmla="*/ 49 w 79"/>
                <a:gd name="T15" fmla="*/ 11 h 83"/>
                <a:gd name="T16" fmla="*/ 68 w 79"/>
                <a:gd name="T17" fmla="*/ 33 h 83"/>
                <a:gd name="T18" fmla="*/ 64 w 79"/>
                <a:gd name="T19" fmla="*/ 40 h 83"/>
                <a:gd name="T20" fmla="*/ 68 w 79"/>
                <a:gd name="T21" fmla="*/ 51 h 83"/>
                <a:gd name="T22" fmla="*/ 79 w 79"/>
                <a:gd name="T23" fmla="*/ 31 h 83"/>
                <a:gd name="T24" fmla="*/ 79 w 79"/>
                <a:gd name="T25" fmla="*/ 27 h 83"/>
                <a:gd name="T26" fmla="*/ 52 w 79"/>
                <a:gd name="T27" fmla="*/ 0 h 83"/>
                <a:gd name="T28" fmla="*/ 42 w 79"/>
                <a:gd name="T29" fmla="*/ 0 h 83"/>
                <a:gd name="T30" fmla="*/ 0 w 79"/>
                <a:gd name="T31" fmla="*/ 36 h 83"/>
                <a:gd name="T32" fmla="*/ 0 w 79"/>
                <a:gd name="T33" fmla="*/ 43 h 83"/>
                <a:gd name="T34" fmla="*/ 21 w 79"/>
                <a:gd name="T35" fmla="*/ 83 h 83"/>
                <a:gd name="T36" fmla="*/ 56 w 79"/>
                <a:gd name="T37" fmla="*/ 59 h 83"/>
                <a:gd name="T38" fmla="*/ 42 w 79"/>
                <a:gd name="T3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83">
                  <a:moveTo>
                    <a:pt x="42" y="39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0" y="62"/>
                    <a:pt x="11" y="51"/>
                    <a:pt x="11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8"/>
                    <a:pt x="32" y="11"/>
                    <a:pt x="45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0" y="11"/>
                    <a:pt x="68" y="21"/>
                    <a:pt x="68" y="33"/>
                  </a:cubicBezTo>
                  <a:cubicBezTo>
                    <a:pt x="68" y="38"/>
                    <a:pt x="64" y="37"/>
                    <a:pt x="64" y="40"/>
                  </a:cubicBezTo>
                  <a:cubicBezTo>
                    <a:pt x="64" y="44"/>
                    <a:pt x="67" y="46"/>
                    <a:pt x="68" y="51"/>
                  </a:cubicBezTo>
                  <a:cubicBezTo>
                    <a:pt x="75" y="49"/>
                    <a:pt x="79" y="40"/>
                    <a:pt x="79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16"/>
                    <a:pt x="6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0" y="21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15" y="72"/>
                    <a:pt x="21" y="83"/>
                  </a:cubicBezTo>
                  <a:cubicBezTo>
                    <a:pt x="56" y="59"/>
                    <a:pt x="56" y="59"/>
                    <a:pt x="56" y="59"/>
                  </a:cubicBezTo>
                  <a:lnTo>
                    <a:pt x="4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6" name="íšľïḋê"/>
            <p:cNvSpPr/>
            <p:nvPr>
              <p:custDataLst>
                <p:tags r:id="rId23"/>
              </p:custDataLst>
            </p:nvPr>
          </p:nvSpPr>
          <p:spPr bwMode="auto">
            <a:xfrm>
              <a:off x="1214438" y="4303713"/>
              <a:ext cx="327025" cy="303213"/>
            </a:xfrm>
            <a:custGeom>
              <a:avLst/>
              <a:gdLst>
                <a:gd name="T0" fmla="*/ 99 w 99"/>
                <a:gd name="T1" fmla="*/ 49 h 92"/>
                <a:gd name="T2" fmla="*/ 96 w 99"/>
                <a:gd name="T3" fmla="*/ 41 h 92"/>
                <a:gd name="T4" fmla="*/ 44 w 99"/>
                <a:gd name="T5" fmla="*/ 71 h 92"/>
                <a:gd name="T6" fmla="*/ 76 w 99"/>
                <a:gd name="T7" fmla="*/ 8 h 92"/>
                <a:gd name="T8" fmla="*/ 71 w 99"/>
                <a:gd name="T9" fmla="*/ 0 h 92"/>
                <a:gd name="T10" fmla="*/ 0 w 99"/>
                <a:gd name="T11" fmla="*/ 40 h 92"/>
                <a:gd name="T12" fmla="*/ 5 w 99"/>
                <a:gd name="T13" fmla="*/ 50 h 92"/>
                <a:gd name="T14" fmla="*/ 57 w 99"/>
                <a:gd name="T15" fmla="*/ 19 h 92"/>
                <a:gd name="T16" fmla="*/ 25 w 99"/>
                <a:gd name="T17" fmla="*/ 83 h 92"/>
                <a:gd name="T18" fmla="*/ 31 w 99"/>
                <a:gd name="T19" fmla="*/ 92 h 92"/>
                <a:gd name="T20" fmla="*/ 99 w 99"/>
                <a:gd name="T21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99" y="49"/>
                  </a:moveTo>
                  <a:cubicBezTo>
                    <a:pt x="99" y="45"/>
                    <a:pt x="97" y="49"/>
                    <a:pt x="96" y="4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60"/>
                    <a:pt x="76" y="13"/>
                    <a:pt x="76" y="8"/>
                  </a:cubicBezTo>
                  <a:cubicBezTo>
                    <a:pt x="76" y="8"/>
                    <a:pt x="71" y="0"/>
                    <a:pt x="71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4" y="27"/>
                    <a:pt x="25" y="80"/>
                    <a:pt x="25" y="83"/>
                  </a:cubicBezTo>
                  <a:cubicBezTo>
                    <a:pt x="25" y="87"/>
                    <a:pt x="28" y="90"/>
                    <a:pt x="31" y="92"/>
                  </a:cubicBezTo>
                  <a:cubicBezTo>
                    <a:pt x="39" y="86"/>
                    <a:pt x="99" y="54"/>
                    <a:pt x="9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7" name="îśľïďe"/>
            <p:cNvSpPr/>
            <p:nvPr>
              <p:custDataLst>
                <p:tags r:id="rId24"/>
              </p:custDataLst>
            </p:nvPr>
          </p:nvSpPr>
          <p:spPr bwMode="auto">
            <a:xfrm>
              <a:off x="3724275" y="4268788"/>
              <a:ext cx="269875" cy="230188"/>
            </a:xfrm>
            <a:custGeom>
              <a:avLst/>
              <a:gdLst>
                <a:gd name="T0" fmla="*/ 0 w 82"/>
                <a:gd name="T1" fmla="*/ 25 h 70"/>
                <a:gd name="T2" fmla="*/ 0 w 82"/>
                <a:gd name="T3" fmla="*/ 34 h 70"/>
                <a:gd name="T4" fmla="*/ 24 w 82"/>
                <a:gd name="T5" fmla="*/ 52 h 70"/>
                <a:gd name="T6" fmla="*/ 61 w 82"/>
                <a:gd name="T7" fmla="*/ 27 h 70"/>
                <a:gd name="T8" fmla="*/ 71 w 82"/>
                <a:gd name="T9" fmla="*/ 36 h 70"/>
                <a:gd name="T10" fmla="*/ 71 w 82"/>
                <a:gd name="T11" fmla="*/ 39 h 70"/>
                <a:gd name="T12" fmla="*/ 59 w 82"/>
                <a:gd name="T13" fmla="*/ 58 h 70"/>
                <a:gd name="T14" fmla="*/ 48 w 82"/>
                <a:gd name="T15" fmla="*/ 58 h 70"/>
                <a:gd name="T16" fmla="*/ 49 w 82"/>
                <a:gd name="T17" fmla="*/ 70 h 70"/>
                <a:gd name="T18" fmla="*/ 57 w 82"/>
                <a:gd name="T19" fmla="*/ 70 h 70"/>
                <a:gd name="T20" fmla="*/ 82 w 82"/>
                <a:gd name="T21" fmla="*/ 43 h 70"/>
                <a:gd name="T22" fmla="*/ 82 w 82"/>
                <a:gd name="T23" fmla="*/ 33 h 70"/>
                <a:gd name="T24" fmla="*/ 64 w 82"/>
                <a:gd name="T25" fmla="*/ 16 h 70"/>
                <a:gd name="T26" fmla="*/ 55 w 82"/>
                <a:gd name="T27" fmla="*/ 16 h 70"/>
                <a:gd name="T28" fmla="*/ 24 w 82"/>
                <a:gd name="T29" fmla="*/ 40 h 70"/>
                <a:gd name="T30" fmla="*/ 18 w 82"/>
                <a:gd name="T31" fmla="*/ 40 h 70"/>
                <a:gd name="T32" fmla="*/ 11 w 82"/>
                <a:gd name="T33" fmla="*/ 33 h 70"/>
                <a:gd name="T34" fmla="*/ 11 w 82"/>
                <a:gd name="T35" fmla="*/ 27 h 70"/>
                <a:gd name="T36" fmla="*/ 22 w 82"/>
                <a:gd name="T37" fmla="*/ 11 h 70"/>
                <a:gd name="T38" fmla="*/ 31 w 82"/>
                <a:gd name="T39" fmla="*/ 10 h 70"/>
                <a:gd name="T40" fmla="*/ 34 w 82"/>
                <a:gd name="T41" fmla="*/ 0 h 70"/>
                <a:gd name="T42" fmla="*/ 22 w 82"/>
                <a:gd name="T43" fmla="*/ 0 h 70"/>
                <a:gd name="T44" fmla="*/ 0 w 82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0">
                  <a:moveTo>
                    <a:pt x="0" y="25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3" y="52"/>
                    <a:pt x="24" y="52"/>
                  </a:cubicBezTo>
                  <a:cubicBezTo>
                    <a:pt x="38" y="52"/>
                    <a:pt x="48" y="27"/>
                    <a:pt x="61" y="27"/>
                  </a:cubicBezTo>
                  <a:cubicBezTo>
                    <a:pt x="65" y="27"/>
                    <a:pt x="71" y="32"/>
                    <a:pt x="71" y="3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66" y="54"/>
                    <a:pt x="5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6" y="61"/>
                    <a:pt x="41" y="70"/>
                    <a:pt x="49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70"/>
                    <a:pt x="82" y="53"/>
                    <a:pt x="82" y="4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25"/>
                    <a:pt x="71" y="16"/>
                    <a:pt x="6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31" y="40"/>
                    <a:pt x="24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40"/>
                    <a:pt x="11" y="36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1"/>
                    <a:pt x="17" y="11"/>
                    <a:pt x="2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0" y="1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8" name="ïṩľiḓé"/>
            <p:cNvSpPr/>
            <p:nvPr>
              <p:custDataLst>
                <p:tags r:id="rId25"/>
              </p:custDataLst>
            </p:nvPr>
          </p:nvSpPr>
          <p:spPr bwMode="auto">
            <a:xfrm>
              <a:off x="3802063" y="4143375"/>
              <a:ext cx="271463" cy="107950"/>
            </a:xfrm>
            <a:custGeom>
              <a:avLst/>
              <a:gdLst>
                <a:gd name="T0" fmla="*/ 171 w 171"/>
                <a:gd name="T1" fmla="*/ 41 h 68"/>
                <a:gd name="T2" fmla="*/ 3 w 171"/>
                <a:gd name="T3" fmla="*/ 0 h 68"/>
                <a:gd name="T4" fmla="*/ 0 w 171"/>
                <a:gd name="T5" fmla="*/ 20 h 68"/>
                <a:gd name="T6" fmla="*/ 167 w 171"/>
                <a:gd name="T7" fmla="*/ 68 h 68"/>
                <a:gd name="T8" fmla="*/ 171 w 171"/>
                <a:gd name="T9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71" y="41"/>
                  </a:moveTo>
                  <a:lnTo>
                    <a:pt x="3" y="0"/>
                  </a:lnTo>
                  <a:lnTo>
                    <a:pt x="0" y="20"/>
                  </a:lnTo>
                  <a:lnTo>
                    <a:pt x="167" y="68"/>
                  </a:lnTo>
                  <a:lnTo>
                    <a:pt x="1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9" name="ïŝľîdé"/>
            <p:cNvSpPr/>
            <p:nvPr>
              <p:custDataLst>
                <p:tags r:id="rId26"/>
              </p:custDataLst>
            </p:nvPr>
          </p:nvSpPr>
          <p:spPr bwMode="auto">
            <a:xfrm>
              <a:off x="1104900" y="4146550"/>
              <a:ext cx="300038" cy="230188"/>
            </a:xfrm>
            <a:custGeom>
              <a:avLst/>
              <a:gdLst>
                <a:gd name="T0" fmla="*/ 85 w 91"/>
                <a:gd name="T1" fmla="*/ 0 h 70"/>
                <a:gd name="T2" fmla="*/ 0 w 91"/>
                <a:gd name="T3" fmla="*/ 0 h 70"/>
                <a:gd name="T4" fmla="*/ 8 w 91"/>
                <a:gd name="T5" fmla="*/ 12 h 70"/>
                <a:gd name="T6" fmla="*/ 28 w 91"/>
                <a:gd name="T7" fmla="*/ 12 h 70"/>
                <a:gd name="T8" fmla="*/ 39 w 91"/>
                <a:gd name="T9" fmla="*/ 42 h 70"/>
                <a:gd name="T10" fmla="*/ 22 w 91"/>
                <a:gd name="T11" fmla="*/ 61 h 70"/>
                <a:gd name="T12" fmla="*/ 25 w 91"/>
                <a:gd name="T13" fmla="*/ 70 h 70"/>
                <a:gd name="T14" fmla="*/ 91 w 91"/>
                <a:gd name="T15" fmla="*/ 9 h 70"/>
                <a:gd name="T16" fmla="*/ 85 w 91"/>
                <a:gd name="T17" fmla="*/ 0 h 70"/>
                <a:gd name="T18" fmla="*/ 47 w 91"/>
                <a:gd name="T19" fmla="*/ 35 h 70"/>
                <a:gd name="T20" fmla="*/ 39 w 91"/>
                <a:gd name="T21" fmla="*/ 12 h 70"/>
                <a:gd name="T22" fmla="*/ 73 w 91"/>
                <a:gd name="T23" fmla="*/ 12 h 70"/>
                <a:gd name="T24" fmla="*/ 47 w 91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1"/>
                    <a:pt x="39" y="37"/>
                    <a:pt x="39" y="42"/>
                  </a:cubicBezTo>
                  <a:cubicBezTo>
                    <a:pt x="39" y="45"/>
                    <a:pt x="22" y="55"/>
                    <a:pt x="22" y="61"/>
                  </a:cubicBezTo>
                  <a:cubicBezTo>
                    <a:pt x="22" y="64"/>
                    <a:pt x="24" y="66"/>
                    <a:pt x="25" y="7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4"/>
                    <a:pt x="90" y="0"/>
                    <a:pt x="85" y="0"/>
                  </a:cubicBezTo>
                  <a:close/>
                  <a:moveTo>
                    <a:pt x="47" y="3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4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0" name="ïs1ïḋe"/>
            <p:cNvSpPr/>
            <p:nvPr>
              <p:custDataLst>
                <p:tags r:id="rId27"/>
              </p:custDataLst>
            </p:nvPr>
          </p:nvSpPr>
          <p:spPr bwMode="auto">
            <a:xfrm>
              <a:off x="1076325" y="3840163"/>
              <a:ext cx="282575" cy="196850"/>
            </a:xfrm>
            <a:custGeom>
              <a:avLst/>
              <a:gdLst>
                <a:gd name="T0" fmla="*/ 54 w 178"/>
                <a:gd name="T1" fmla="*/ 103 h 124"/>
                <a:gd name="T2" fmla="*/ 6 w 178"/>
                <a:gd name="T3" fmla="*/ 103 h 124"/>
                <a:gd name="T4" fmla="*/ 6 w 178"/>
                <a:gd name="T5" fmla="*/ 124 h 124"/>
                <a:gd name="T6" fmla="*/ 178 w 178"/>
                <a:gd name="T7" fmla="*/ 118 h 124"/>
                <a:gd name="T8" fmla="*/ 178 w 178"/>
                <a:gd name="T9" fmla="*/ 97 h 124"/>
                <a:gd name="T10" fmla="*/ 112 w 178"/>
                <a:gd name="T11" fmla="*/ 97 h 124"/>
                <a:gd name="T12" fmla="*/ 104 w 178"/>
                <a:gd name="T13" fmla="*/ 25 h 124"/>
                <a:gd name="T14" fmla="*/ 176 w 178"/>
                <a:gd name="T15" fmla="*/ 22 h 124"/>
                <a:gd name="T16" fmla="*/ 176 w 178"/>
                <a:gd name="T17" fmla="*/ 0 h 124"/>
                <a:gd name="T18" fmla="*/ 31 w 178"/>
                <a:gd name="T19" fmla="*/ 6 h 124"/>
                <a:gd name="T20" fmla="*/ 0 w 178"/>
                <a:gd name="T21" fmla="*/ 6 h 124"/>
                <a:gd name="T22" fmla="*/ 0 w 178"/>
                <a:gd name="T23" fmla="*/ 29 h 124"/>
                <a:gd name="T24" fmla="*/ 41 w 178"/>
                <a:gd name="T25" fmla="*/ 27 h 124"/>
                <a:gd name="T26" fmla="*/ 83 w 178"/>
                <a:gd name="T27" fmla="*/ 27 h 124"/>
                <a:gd name="T28" fmla="*/ 87 w 178"/>
                <a:gd name="T29" fmla="*/ 79 h 124"/>
                <a:gd name="T30" fmla="*/ 87 w 178"/>
                <a:gd name="T31" fmla="*/ 101 h 124"/>
                <a:gd name="T32" fmla="*/ 54 w 178"/>
                <a:gd name="T33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" h="124">
                  <a:moveTo>
                    <a:pt x="54" y="103"/>
                  </a:moveTo>
                  <a:lnTo>
                    <a:pt x="6" y="103"/>
                  </a:lnTo>
                  <a:lnTo>
                    <a:pt x="6" y="124"/>
                  </a:lnTo>
                  <a:lnTo>
                    <a:pt x="178" y="118"/>
                  </a:lnTo>
                  <a:lnTo>
                    <a:pt x="178" y="97"/>
                  </a:lnTo>
                  <a:lnTo>
                    <a:pt x="112" y="97"/>
                  </a:lnTo>
                  <a:lnTo>
                    <a:pt x="104" y="25"/>
                  </a:lnTo>
                  <a:lnTo>
                    <a:pt x="176" y="22"/>
                  </a:lnTo>
                  <a:lnTo>
                    <a:pt x="176" y="0"/>
                  </a:lnTo>
                  <a:lnTo>
                    <a:pt x="31" y="6"/>
                  </a:lnTo>
                  <a:lnTo>
                    <a:pt x="0" y="6"/>
                  </a:lnTo>
                  <a:lnTo>
                    <a:pt x="0" y="29"/>
                  </a:lnTo>
                  <a:lnTo>
                    <a:pt x="41" y="27"/>
                  </a:lnTo>
                  <a:lnTo>
                    <a:pt x="83" y="27"/>
                  </a:lnTo>
                  <a:lnTo>
                    <a:pt x="87" y="79"/>
                  </a:lnTo>
                  <a:lnTo>
                    <a:pt x="87" y="101"/>
                  </a:lnTo>
                  <a:lnTo>
                    <a:pt x="5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1" name="iŝļíďè"/>
            <p:cNvSpPr/>
            <p:nvPr>
              <p:custDataLst>
                <p:tags r:id="rId28"/>
              </p:custDataLst>
            </p:nvPr>
          </p:nvSpPr>
          <p:spPr bwMode="auto">
            <a:xfrm>
              <a:off x="3822700" y="3895725"/>
              <a:ext cx="287338" cy="198438"/>
            </a:xfrm>
            <a:custGeom>
              <a:avLst/>
              <a:gdLst>
                <a:gd name="T0" fmla="*/ 7 w 87"/>
                <a:gd name="T1" fmla="*/ 60 h 60"/>
                <a:gd name="T2" fmla="*/ 13 w 87"/>
                <a:gd name="T3" fmla="*/ 60 h 60"/>
                <a:gd name="T4" fmla="*/ 15 w 87"/>
                <a:gd name="T5" fmla="*/ 37 h 60"/>
                <a:gd name="T6" fmla="*/ 87 w 87"/>
                <a:gd name="T7" fmla="*/ 44 h 60"/>
                <a:gd name="T8" fmla="*/ 87 w 87"/>
                <a:gd name="T9" fmla="*/ 33 h 60"/>
                <a:gd name="T10" fmla="*/ 18 w 87"/>
                <a:gd name="T11" fmla="*/ 25 h 60"/>
                <a:gd name="T12" fmla="*/ 17 w 87"/>
                <a:gd name="T13" fmla="*/ 17 h 60"/>
                <a:gd name="T14" fmla="*/ 19 w 87"/>
                <a:gd name="T15" fmla="*/ 0 h 60"/>
                <a:gd name="T16" fmla="*/ 9 w 87"/>
                <a:gd name="T17" fmla="*/ 0 h 60"/>
                <a:gd name="T18" fmla="*/ 5 w 87"/>
                <a:gd name="T19" fmla="*/ 33 h 60"/>
                <a:gd name="T20" fmla="*/ 7 w 87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0">
                  <a:moveTo>
                    <a:pt x="7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0"/>
                    <a:pt x="7" y="22"/>
                    <a:pt x="5" y="33"/>
                  </a:cubicBezTo>
                  <a:cubicBezTo>
                    <a:pt x="5" y="39"/>
                    <a:pt x="0" y="6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2" name="ïṩḻiďè"/>
            <p:cNvSpPr/>
            <p:nvPr>
              <p:custDataLst>
                <p:tags r:id="rId29"/>
              </p:custDataLst>
            </p:nvPr>
          </p:nvSpPr>
          <p:spPr bwMode="auto">
            <a:xfrm>
              <a:off x="3852863" y="3602038"/>
              <a:ext cx="276225" cy="220663"/>
            </a:xfrm>
            <a:custGeom>
              <a:avLst/>
              <a:gdLst>
                <a:gd name="T0" fmla="*/ 0 w 84"/>
                <a:gd name="T1" fmla="*/ 67 h 67"/>
                <a:gd name="T2" fmla="*/ 47 w 84"/>
                <a:gd name="T3" fmla="*/ 43 h 67"/>
                <a:gd name="T4" fmla="*/ 53 w 84"/>
                <a:gd name="T5" fmla="*/ 43 h 67"/>
                <a:gd name="T6" fmla="*/ 84 w 84"/>
                <a:gd name="T7" fmla="*/ 45 h 67"/>
                <a:gd name="T8" fmla="*/ 84 w 84"/>
                <a:gd name="T9" fmla="*/ 37 h 67"/>
                <a:gd name="T10" fmla="*/ 49 w 84"/>
                <a:gd name="T11" fmla="*/ 32 h 67"/>
                <a:gd name="T12" fmla="*/ 5 w 84"/>
                <a:gd name="T13" fmla="*/ 0 h 67"/>
                <a:gd name="T14" fmla="*/ 4 w 84"/>
                <a:gd name="T15" fmla="*/ 11 h 67"/>
                <a:gd name="T16" fmla="*/ 35 w 84"/>
                <a:gd name="T17" fmla="*/ 36 h 67"/>
                <a:gd name="T18" fmla="*/ 0 w 84"/>
                <a:gd name="T19" fmla="*/ 55 h 67"/>
                <a:gd name="T20" fmla="*/ 0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0" y="67"/>
                  </a:moveTo>
                  <a:cubicBezTo>
                    <a:pt x="5" y="64"/>
                    <a:pt x="42" y="43"/>
                    <a:pt x="47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0"/>
                    <a:pt x="57" y="32"/>
                    <a:pt x="49" y="3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6"/>
                    <a:pt x="31" y="30"/>
                    <a:pt x="35" y="36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3" name="íṧ1iḍé"/>
            <p:cNvSpPr/>
            <p:nvPr>
              <p:custDataLst>
                <p:tags r:id="rId30"/>
              </p:custDataLst>
            </p:nvPr>
          </p:nvSpPr>
          <p:spPr bwMode="auto">
            <a:xfrm>
              <a:off x="1082675" y="3568700"/>
              <a:ext cx="273050" cy="185738"/>
            </a:xfrm>
            <a:custGeom>
              <a:avLst/>
              <a:gdLst>
                <a:gd name="T0" fmla="*/ 19 w 83"/>
                <a:gd name="T1" fmla="*/ 56 h 56"/>
                <a:gd name="T2" fmla="*/ 26 w 83"/>
                <a:gd name="T3" fmla="*/ 56 h 56"/>
                <a:gd name="T4" fmla="*/ 59 w 83"/>
                <a:gd name="T5" fmla="*/ 13 h 56"/>
                <a:gd name="T6" fmla="*/ 64 w 83"/>
                <a:gd name="T7" fmla="*/ 13 h 56"/>
                <a:gd name="T8" fmla="*/ 74 w 83"/>
                <a:gd name="T9" fmla="*/ 25 h 56"/>
                <a:gd name="T10" fmla="*/ 74 w 83"/>
                <a:gd name="T11" fmla="*/ 34 h 56"/>
                <a:gd name="T12" fmla="*/ 62 w 83"/>
                <a:gd name="T13" fmla="*/ 44 h 56"/>
                <a:gd name="T14" fmla="*/ 62 w 83"/>
                <a:gd name="T15" fmla="*/ 56 h 56"/>
                <a:gd name="T16" fmla="*/ 83 w 83"/>
                <a:gd name="T17" fmla="*/ 36 h 56"/>
                <a:gd name="T18" fmla="*/ 83 w 83"/>
                <a:gd name="T19" fmla="*/ 22 h 56"/>
                <a:gd name="T20" fmla="*/ 62 w 83"/>
                <a:gd name="T21" fmla="*/ 3 h 56"/>
                <a:gd name="T22" fmla="*/ 58 w 83"/>
                <a:gd name="T23" fmla="*/ 3 h 56"/>
                <a:gd name="T24" fmla="*/ 22 w 83"/>
                <a:gd name="T25" fmla="*/ 46 h 56"/>
                <a:gd name="T26" fmla="*/ 10 w 83"/>
                <a:gd name="T27" fmla="*/ 33 h 56"/>
                <a:gd name="T28" fmla="*/ 10 w 83"/>
                <a:gd name="T29" fmla="*/ 27 h 56"/>
                <a:gd name="T30" fmla="*/ 25 w 83"/>
                <a:gd name="T31" fmla="*/ 12 h 56"/>
                <a:gd name="T32" fmla="*/ 25 w 83"/>
                <a:gd name="T33" fmla="*/ 0 h 56"/>
                <a:gd name="T34" fmla="*/ 0 w 83"/>
                <a:gd name="T35" fmla="*/ 33 h 56"/>
                <a:gd name="T36" fmla="*/ 19 w 8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6"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48" y="56"/>
                    <a:pt x="45" y="13"/>
                    <a:pt x="59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13"/>
                    <a:pt x="74" y="22"/>
                    <a:pt x="74" y="2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40"/>
                    <a:pt x="68" y="44"/>
                    <a:pt x="62" y="44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72" y="56"/>
                    <a:pt x="83" y="46"/>
                    <a:pt x="83" y="3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2"/>
                    <a:pt x="73" y="3"/>
                    <a:pt x="62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32" y="3"/>
                    <a:pt x="42" y="46"/>
                    <a:pt x="22" y="46"/>
                  </a:cubicBezTo>
                  <a:cubicBezTo>
                    <a:pt x="14" y="46"/>
                    <a:pt x="10" y="40"/>
                    <a:pt x="10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18"/>
                    <a:pt x="16" y="12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14"/>
                    <a:pt x="0" y="33"/>
                  </a:cubicBezTo>
                  <a:cubicBezTo>
                    <a:pt x="0" y="44"/>
                    <a:pt x="8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4" name="isliḓè"/>
            <p:cNvSpPr/>
            <p:nvPr>
              <p:custDataLst>
                <p:tags r:id="rId31"/>
              </p:custDataLst>
            </p:nvPr>
          </p:nvSpPr>
          <p:spPr bwMode="auto">
            <a:xfrm>
              <a:off x="2108200" y="1498600"/>
              <a:ext cx="333375" cy="415925"/>
            </a:xfrm>
            <a:custGeom>
              <a:avLst/>
              <a:gdLst>
                <a:gd name="T0" fmla="*/ 9 w 101"/>
                <a:gd name="T1" fmla="*/ 58 h 126"/>
                <a:gd name="T2" fmla="*/ 0 w 101"/>
                <a:gd name="T3" fmla="*/ 85 h 126"/>
                <a:gd name="T4" fmla="*/ 29 w 101"/>
                <a:gd name="T5" fmla="*/ 119 h 126"/>
                <a:gd name="T6" fmla="*/ 36 w 101"/>
                <a:gd name="T7" fmla="*/ 92 h 126"/>
                <a:gd name="T8" fmla="*/ 46 w 101"/>
                <a:gd name="T9" fmla="*/ 113 h 126"/>
                <a:gd name="T10" fmla="*/ 86 w 101"/>
                <a:gd name="T11" fmla="*/ 94 h 126"/>
                <a:gd name="T12" fmla="*/ 81 w 101"/>
                <a:gd name="T13" fmla="*/ 83 h 126"/>
                <a:gd name="T14" fmla="*/ 101 w 101"/>
                <a:gd name="T15" fmla="*/ 52 h 126"/>
                <a:gd name="T16" fmla="*/ 95 w 101"/>
                <a:gd name="T17" fmla="*/ 49 h 126"/>
                <a:gd name="T18" fmla="*/ 67 w 101"/>
                <a:gd name="T19" fmla="*/ 34 h 126"/>
                <a:gd name="T20" fmla="*/ 65 w 101"/>
                <a:gd name="T21" fmla="*/ 14 h 126"/>
                <a:gd name="T22" fmla="*/ 46 w 101"/>
                <a:gd name="T23" fmla="*/ 20 h 126"/>
                <a:gd name="T24" fmla="*/ 45 w 101"/>
                <a:gd name="T25" fmla="*/ 24 h 126"/>
                <a:gd name="T26" fmla="*/ 39 w 101"/>
                <a:gd name="T27" fmla="*/ 27 h 126"/>
                <a:gd name="T28" fmla="*/ 39 w 101"/>
                <a:gd name="T29" fmla="*/ 2 h 126"/>
                <a:gd name="T30" fmla="*/ 35 w 101"/>
                <a:gd name="T31" fmla="*/ 0 h 126"/>
                <a:gd name="T32" fmla="*/ 32 w 101"/>
                <a:gd name="T33" fmla="*/ 3 h 126"/>
                <a:gd name="T34" fmla="*/ 24 w 101"/>
                <a:gd name="T35" fmla="*/ 40 h 126"/>
                <a:gd name="T36" fmla="*/ 37 w 101"/>
                <a:gd name="T37" fmla="*/ 49 h 126"/>
                <a:gd name="T38" fmla="*/ 43 w 101"/>
                <a:gd name="T39" fmla="*/ 42 h 126"/>
                <a:gd name="T40" fmla="*/ 38 w 101"/>
                <a:gd name="T41" fmla="*/ 64 h 126"/>
                <a:gd name="T42" fmla="*/ 27 w 101"/>
                <a:gd name="T43" fmla="*/ 90 h 126"/>
                <a:gd name="T44" fmla="*/ 24 w 101"/>
                <a:gd name="T45" fmla="*/ 71 h 126"/>
                <a:gd name="T46" fmla="*/ 15 w 101"/>
                <a:gd name="T47" fmla="*/ 64 h 126"/>
                <a:gd name="T48" fmla="*/ 73 w 101"/>
                <a:gd name="T49" fmla="*/ 92 h 126"/>
                <a:gd name="T50" fmla="*/ 52 w 101"/>
                <a:gd name="T51" fmla="*/ 94 h 126"/>
                <a:gd name="T52" fmla="*/ 54 w 101"/>
                <a:gd name="T53" fmla="*/ 77 h 126"/>
                <a:gd name="T54" fmla="*/ 58 w 101"/>
                <a:gd name="T55" fmla="*/ 85 h 126"/>
                <a:gd name="T56" fmla="*/ 63 w 101"/>
                <a:gd name="T57" fmla="*/ 88 h 126"/>
                <a:gd name="T58" fmla="*/ 64 w 101"/>
                <a:gd name="T59" fmla="*/ 94 h 126"/>
                <a:gd name="T60" fmla="*/ 69 w 101"/>
                <a:gd name="T61" fmla="*/ 91 h 126"/>
                <a:gd name="T62" fmla="*/ 67 w 101"/>
                <a:gd name="T63" fmla="*/ 83 h 126"/>
                <a:gd name="T64" fmla="*/ 63 w 101"/>
                <a:gd name="T65" fmla="*/ 80 h 126"/>
                <a:gd name="T66" fmla="*/ 61 w 101"/>
                <a:gd name="T67" fmla="*/ 73 h 126"/>
                <a:gd name="T68" fmla="*/ 64 w 101"/>
                <a:gd name="T69" fmla="*/ 70 h 126"/>
                <a:gd name="T70" fmla="*/ 67 w 101"/>
                <a:gd name="T71" fmla="*/ 46 h 126"/>
                <a:gd name="T72" fmla="*/ 67 w 101"/>
                <a:gd name="T73" fmla="*/ 63 h 126"/>
                <a:gd name="T74" fmla="*/ 58 w 101"/>
                <a:gd name="T75" fmla="*/ 60 h 126"/>
                <a:gd name="T76" fmla="*/ 52 w 101"/>
                <a:gd name="T77" fmla="*/ 54 h 126"/>
                <a:gd name="T78" fmla="*/ 55 w 101"/>
                <a:gd name="T79" fmla="*/ 66 h 126"/>
                <a:gd name="T80" fmla="*/ 51 w 101"/>
                <a:gd name="T81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" h="126">
                  <a:moveTo>
                    <a:pt x="15" y="64"/>
                  </a:moveTo>
                  <a:cubicBezTo>
                    <a:pt x="15" y="62"/>
                    <a:pt x="13" y="58"/>
                    <a:pt x="9" y="58"/>
                  </a:cubicBezTo>
                  <a:cubicBezTo>
                    <a:pt x="3" y="58"/>
                    <a:pt x="0" y="71"/>
                    <a:pt x="0" y="7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14" y="117"/>
                    <a:pt x="18" y="123"/>
                  </a:cubicBezTo>
                  <a:cubicBezTo>
                    <a:pt x="21" y="126"/>
                    <a:pt x="27" y="121"/>
                    <a:pt x="29" y="119"/>
                  </a:cubicBezTo>
                  <a:cubicBezTo>
                    <a:pt x="29" y="105"/>
                    <a:pt x="22" y="94"/>
                    <a:pt x="35" y="97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9" y="115"/>
                    <a:pt x="74" y="109"/>
                    <a:pt x="80" y="105"/>
                  </a:cubicBezTo>
                  <a:cubicBezTo>
                    <a:pt x="83" y="101"/>
                    <a:pt x="86" y="100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86"/>
                    <a:pt x="81" y="90"/>
                    <a:pt x="81" y="83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54"/>
                    <a:pt x="101" y="62"/>
                    <a:pt x="101" y="52"/>
                  </a:cubicBezTo>
                  <a:cubicBezTo>
                    <a:pt x="101" y="50"/>
                    <a:pt x="99" y="49"/>
                    <a:pt x="97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2" y="49"/>
                    <a:pt x="88" y="55"/>
                    <a:pt x="78" y="55"/>
                  </a:cubicBezTo>
                  <a:cubicBezTo>
                    <a:pt x="77" y="48"/>
                    <a:pt x="75" y="34"/>
                    <a:pt x="67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2"/>
                    <a:pt x="62" y="11"/>
                    <a:pt x="60" y="11"/>
                  </a:cubicBezTo>
                  <a:cubicBezTo>
                    <a:pt x="53" y="11"/>
                    <a:pt x="49" y="15"/>
                    <a:pt x="46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13"/>
                    <a:pt x="24" y="15"/>
                    <a:pt x="2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5" y="44"/>
                    <a:pt x="26" y="4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3"/>
                    <a:pt x="39" y="55"/>
                    <a:pt x="38" y="64"/>
                  </a:cubicBezTo>
                  <a:cubicBezTo>
                    <a:pt x="37" y="72"/>
                    <a:pt x="36" y="79"/>
                    <a:pt x="36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97"/>
                    <a:pt x="15" y="79"/>
                    <a:pt x="15" y="64"/>
                  </a:cubicBezTo>
                  <a:close/>
                  <a:moveTo>
                    <a:pt x="73" y="66"/>
                  </a:moveTo>
                  <a:cubicBezTo>
                    <a:pt x="73" y="92"/>
                    <a:pt x="73" y="92"/>
                    <a:pt x="73" y="92"/>
                  </a:cubicBezTo>
                  <a:cubicBezTo>
                    <a:pt x="73" y="98"/>
                    <a:pt x="61" y="101"/>
                    <a:pt x="55" y="10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70"/>
                    <a:pt x="64" y="70"/>
                    <a:pt x="64" y="70"/>
                  </a:cubicBezTo>
                  <a:lnTo>
                    <a:pt x="73" y="66"/>
                  </a:lnTo>
                  <a:close/>
                  <a:moveTo>
                    <a:pt x="67" y="46"/>
                  </a:moveTo>
                  <a:cubicBezTo>
                    <a:pt x="70" y="46"/>
                    <a:pt x="72" y="54"/>
                    <a:pt x="72" y="58"/>
                  </a:cubicBezTo>
                  <a:cubicBezTo>
                    <a:pt x="72" y="62"/>
                    <a:pt x="71" y="63"/>
                    <a:pt x="67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3"/>
                    <a:pt x="63" y="60"/>
                    <a:pt x="5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5" y="52"/>
                    <a:pt x="65" y="46"/>
                    <a:pt x="67" y="46"/>
                  </a:cubicBezTo>
                  <a:close/>
                  <a:moveTo>
                    <a:pt x="55" y="66"/>
                  </a:moveTo>
                  <a:cubicBezTo>
                    <a:pt x="58" y="66"/>
                    <a:pt x="60" y="66"/>
                    <a:pt x="60" y="68"/>
                  </a:cubicBezTo>
                  <a:cubicBezTo>
                    <a:pt x="60" y="72"/>
                    <a:pt x="55" y="73"/>
                    <a:pt x="51" y="73"/>
                  </a:cubicBezTo>
                  <a:cubicBezTo>
                    <a:pt x="51" y="68"/>
                    <a:pt x="50" y="66"/>
                    <a:pt x="5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5" name="iṣḻîde"/>
            <p:cNvSpPr/>
            <p:nvPr>
              <p:custDataLst>
                <p:tags r:id="rId32"/>
              </p:custDataLst>
            </p:nvPr>
          </p:nvSpPr>
          <p:spPr bwMode="auto">
            <a:xfrm>
              <a:off x="3360738" y="1963738"/>
              <a:ext cx="211138" cy="171450"/>
            </a:xfrm>
            <a:custGeom>
              <a:avLst/>
              <a:gdLst>
                <a:gd name="T0" fmla="*/ 30 w 64"/>
                <a:gd name="T1" fmla="*/ 27 h 52"/>
                <a:gd name="T2" fmla="*/ 17 w 64"/>
                <a:gd name="T3" fmla="*/ 37 h 52"/>
                <a:gd name="T4" fmla="*/ 9 w 64"/>
                <a:gd name="T5" fmla="*/ 37 h 52"/>
                <a:gd name="T6" fmla="*/ 5 w 64"/>
                <a:gd name="T7" fmla="*/ 31 h 52"/>
                <a:gd name="T8" fmla="*/ 3 w 64"/>
                <a:gd name="T9" fmla="*/ 32 h 52"/>
                <a:gd name="T10" fmla="*/ 11 w 64"/>
                <a:gd name="T11" fmla="*/ 47 h 52"/>
                <a:gd name="T12" fmla="*/ 37 w 64"/>
                <a:gd name="T13" fmla="*/ 36 h 52"/>
                <a:gd name="T14" fmla="*/ 58 w 64"/>
                <a:gd name="T15" fmla="*/ 52 h 52"/>
                <a:gd name="T16" fmla="*/ 63 w 64"/>
                <a:gd name="T17" fmla="*/ 49 h 52"/>
                <a:gd name="T18" fmla="*/ 43 w 64"/>
                <a:gd name="T19" fmla="*/ 25 h 52"/>
                <a:gd name="T20" fmla="*/ 64 w 64"/>
                <a:gd name="T21" fmla="*/ 14 h 52"/>
                <a:gd name="T22" fmla="*/ 64 w 64"/>
                <a:gd name="T23" fmla="*/ 12 h 52"/>
                <a:gd name="T24" fmla="*/ 48 w 64"/>
                <a:gd name="T25" fmla="*/ 0 h 52"/>
                <a:gd name="T26" fmla="*/ 46 w 64"/>
                <a:gd name="T27" fmla="*/ 3 h 52"/>
                <a:gd name="T28" fmla="*/ 48 w 64"/>
                <a:gd name="T29" fmla="*/ 9 h 52"/>
                <a:gd name="T30" fmla="*/ 54 w 64"/>
                <a:gd name="T31" fmla="*/ 11 h 52"/>
                <a:gd name="T32" fmla="*/ 37 w 64"/>
                <a:gd name="T33" fmla="*/ 17 h 52"/>
                <a:gd name="T34" fmla="*/ 37 w 64"/>
                <a:gd name="T35" fmla="*/ 22 h 52"/>
                <a:gd name="T36" fmla="*/ 0 w 64"/>
                <a:gd name="T37" fmla="*/ 2 h 52"/>
                <a:gd name="T38" fmla="*/ 30 w 64"/>
                <a:gd name="T3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52">
                  <a:moveTo>
                    <a:pt x="30" y="27"/>
                  </a:moveTo>
                  <a:cubicBezTo>
                    <a:pt x="28" y="33"/>
                    <a:pt x="24" y="37"/>
                    <a:pt x="17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" y="37"/>
                    <a:pt x="5" y="36"/>
                    <a:pt x="5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4" y="48"/>
                    <a:pt x="11" y="47"/>
                  </a:cubicBezTo>
                  <a:cubicBezTo>
                    <a:pt x="28" y="45"/>
                    <a:pt x="35" y="36"/>
                    <a:pt x="37" y="36"/>
                  </a:cubicBezTo>
                  <a:cubicBezTo>
                    <a:pt x="43" y="36"/>
                    <a:pt x="46" y="52"/>
                    <a:pt x="58" y="52"/>
                  </a:cubicBezTo>
                  <a:cubicBezTo>
                    <a:pt x="61" y="52"/>
                    <a:pt x="63" y="51"/>
                    <a:pt x="63" y="49"/>
                  </a:cubicBezTo>
                  <a:cubicBezTo>
                    <a:pt x="63" y="42"/>
                    <a:pt x="47" y="31"/>
                    <a:pt x="43" y="25"/>
                  </a:cubicBezTo>
                  <a:cubicBezTo>
                    <a:pt x="50" y="21"/>
                    <a:pt x="64" y="20"/>
                    <a:pt x="64" y="1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51" y="1"/>
                    <a:pt x="48" y="0"/>
                  </a:cubicBezTo>
                  <a:cubicBezTo>
                    <a:pt x="46" y="4"/>
                    <a:pt x="46" y="0"/>
                    <a:pt x="46" y="3"/>
                  </a:cubicBezTo>
                  <a:cubicBezTo>
                    <a:pt x="46" y="6"/>
                    <a:pt x="47" y="5"/>
                    <a:pt x="48" y="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12"/>
                    <a:pt x="37" y="10"/>
                    <a:pt x="37" y="17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5" y="21"/>
                    <a:pt x="13" y="2"/>
                    <a:pt x="0" y="2"/>
                  </a:cubicBezTo>
                  <a:cubicBezTo>
                    <a:pt x="1" y="18"/>
                    <a:pt x="19" y="21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6" name="ïṥ1íďe"/>
            <p:cNvSpPr/>
            <p:nvPr>
              <p:custDataLst>
                <p:tags r:id="rId33"/>
              </p:custDataLst>
            </p:nvPr>
          </p:nvSpPr>
          <p:spPr bwMode="auto">
            <a:xfrm>
              <a:off x="1624013" y="2692400"/>
              <a:ext cx="1957388" cy="2122488"/>
            </a:xfrm>
            <a:custGeom>
              <a:avLst/>
              <a:gdLst>
                <a:gd name="T0" fmla="*/ 493 w 594"/>
                <a:gd name="T1" fmla="*/ 67 h 644"/>
                <a:gd name="T2" fmla="*/ 499 w 594"/>
                <a:gd name="T3" fmla="*/ 284 h 644"/>
                <a:gd name="T4" fmla="*/ 499 w 594"/>
                <a:gd name="T5" fmla="*/ 337 h 644"/>
                <a:gd name="T6" fmla="*/ 483 w 594"/>
                <a:gd name="T7" fmla="*/ 419 h 644"/>
                <a:gd name="T8" fmla="*/ 445 w 594"/>
                <a:gd name="T9" fmla="*/ 481 h 644"/>
                <a:gd name="T10" fmla="*/ 315 w 594"/>
                <a:gd name="T11" fmla="*/ 548 h 644"/>
                <a:gd name="T12" fmla="*/ 284 w 594"/>
                <a:gd name="T13" fmla="*/ 548 h 644"/>
                <a:gd name="T14" fmla="*/ 165 w 594"/>
                <a:gd name="T15" fmla="*/ 497 h 644"/>
                <a:gd name="T16" fmla="*/ 103 w 594"/>
                <a:gd name="T17" fmla="*/ 387 h 644"/>
                <a:gd name="T18" fmla="*/ 104 w 594"/>
                <a:gd name="T19" fmla="*/ 221 h 644"/>
                <a:gd name="T20" fmla="*/ 106 w 594"/>
                <a:gd name="T21" fmla="*/ 53 h 644"/>
                <a:gd name="T22" fmla="*/ 4 w 594"/>
                <a:gd name="T23" fmla="*/ 0 h 644"/>
                <a:gd name="T24" fmla="*/ 0 w 594"/>
                <a:gd name="T25" fmla="*/ 184 h 644"/>
                <a:gd name="T26" fmla="*/ 0 w 594"/>
                <a:gd name="T27" fmla="*/ 266 h 644"/>
                <a:gd name="T28" fmla="*/ 65 w 594"/>
                <a:gd name="T29" fmla="*/ 531 h 644"/>
                <a:gd name="T30" fmla="*/ 281 w 594"/>
                <a:gd name="T31" fmla="*/ 644 h 644"/>
                <a:gd name="T32" fmla="*/ 308 w 594"/>
                <a:gd name="T33" fmla="*/ 644 h 644"/>
                <a:gd name="T34" fmla="*/ 572 w 594"/>
                <a:gd name="T35" fmla="*/ 449 h 644"/>
                <a:gd name="T36" fmla="*/ 586 w 594"/>
                <a:gd name="T37" fmla="*/ 406 h 644"/>
                <a:gd name="T38" fmla="*/ 591 w 594"/>
                <a:gd name="T39" fmla="*/ 353 h 644"/>
                <a:gd name="T40" fmla="*/ 593 w 594"/>
                <a:gd name="T41" fmla="*/ 239 h 644"/>
                <a:gd name="T42" fmla="*/ 594 w 594"/>
                <a:gd name="T43" fmla="*/ 9 h 644"/>
                <a:gd name="T44" fmla="*/ 493 w 594"/>
                <a:gd name="T45" fmla="*/ 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644">
                  <a:moveTo>
                    <a:pt x="493" y="67"/>
                  </a:moveTo>
                  <a:cubicBezTo>
                    <a:pt x="499" y="284"/>
                    <a:pt x="499" y="284"/>
                    <a:pt x="499" y="284"/>
                  </a:cubicBezTo>
                  <a:cubicBezTo>
                    <a:pt x="499" y="337"/>
                    <a:pt x="499" y="337"/>
                    <a:pt x="499" y="337"/>
                  </a:cubicBezTo>
                  <a:cubicBezTo>
                    <a:pt x="499" y="376"/>
                    <a:pt x="496" y="393"/>
                    <a:pt x="483" y="419"/>
                  </a:cubicBezTo>
                  <a:cubicBezTo>
                    <a:pt x="471" y="445"/>
                    <a:pt x="461" y="459"/>
                    <a:pt x="445" y="481"/>
                  </a:cubicBezTo>
                  <a:cubicBezTo>
                    <a:pt x="424" y="508"/>
                    <a:pt x="363" y="548"/>
                    <a:pt x="315" y="548"/>
                  </a:cubicBezTo>
                  <a:cubicBezTo>
                    <a:pt x="284" y="548"/>
                    <a:pt x="284" y="548"/>
                    <a:pt x="284" y="548"/>
                  </a:cubicBezTo>
                  <a:cubicBezTo>
                    <a:pt x="237" y="548"/>
                    <a:pt x="193" y="517"/>
                    <a:pt x="165" y="497"/>
                  </a:cubicBezTo>
                  <a:cubicBezTo>
                    <a:pt x="136" y="475"/>
                    <a:pt x="111" y="430"/>
                    <a:pt x="103" y="387"/>
                  </a:cubicBezTo>
                  <a:cubicBezTo>
                    <a:pt x="97" y="352"/>
                    <a:pt x="104" y="263"/>
                    <a:pt x="104" y="221"/>
                  </a:cubicBezTo>
                  <a:cubicBezTo>
                    <a:pt x="104" y="163"/>
                    <a:pt x="106" y="110"/>
                    <a:pt x="10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85"/>
                    <a:pt x="9" y="465"/>
                    <a:pt x="65" y="531"/>
                  </a:cubicBezTo>
                  <a:cubicBezTo>
                    <a:pt x="111" y="586"/>
                    <a:pt x="181" y="644"/>
                    <a:pt x="281" y="644"/>
                  </a:cubicBezTo>
                  <a:cubicBezTo>
                    <a:pt x="308" y="644"/>
                    <a:pt x="308" y="644"/>
                    <a:pt x="308" y="644"/>
                  </a:cubicBezTo>
                  <a:cubicBezTo>
                    <a:pt x="430" y="644"/>
                    <a:pt x="542" y="540"/>
                    <a:pt x="572" y="449"/>
                  </a:cubicBezTo>
                  <a:cubicBezTo>
                    <a:pt x="577" y="435"/>
                    <a:pt x="582" y="422"/>
                    <a:pt x="586" y="406"/>
                  </a:cubicBezTo>
                  <a:cubicBezTo>
                    <a:pt x="589" y="389"/>
                    <a:pt x="587" y="370"/>
                    <a:pt x="591" y="353"/>
                  </a:cubicBezTo>
                  <a:cubicBezTo>
                    <a:pt x="594" y="336"/>
                    <a:pt x="593" y="259"/>
                    <a:pt x="593" y="239"/>
                  </a:cubicBezTo>
                  <a:cubicBezTo>
                    <a:pt x="593" y="162"/>
                    <a:pt x="594" y="88"/>
                    <a:pt x="594" y="9"/>
                  </a:cubicBezTo>
                  <a:lnTo>
                    <a:pt x="49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7" name="íṩļidè"/>
            <p:cNvSpPr/>
            <p:nvPr>
              <p:custDataLst>
                <p:tags r:id="rId34"/>
              </p:custDataLst>
            </p:nvPr>
          </p:nvSpPr>
          <p:spPr bwMode="auto">
            <a:xfrm>
              <a:off x="2071688" y="2205038"/>
              <a:ext cx="490538" cy="1677988"/>
            </a:xfrm>
            <a:custGeom>
              <a:avLst/>
              <a:gdLst>
                <a:gd name="T0" fmla="*/ 10 w 149"/>
                <a:gd name="T1" fmla="*/ 494 h 509"/>
                <a:gd name="T2" fmla="*/ 47 w 149"/>
                <a:gd name="T3" fmla="*/ 497 h 509"/>
                <a:gd name="T4" fmla="*/ 75 w 149"/>
                <a:gd name="T5" fmla="*/ 509 h 509"/>
                <a:gd name="T6" fmla="*/ 89 w 149"/>
                <a:gd name="T7" fmla="*/ 469 h 509"/>
                <a:gd name="T8" fmla="*/ 89 w 149"/>
                <a:gd name="T9" fmla="*/ 467 h 509"/>
                <a:gd name="T10" fmla="*/ 80 w 149"/>
                <a:gd name="T11" fmla="*/ 447 h 509"/>
                <a:gd name="T12" fmla="*/ 80 w 149"/>
                <a:gd name="T13" fmla="*/ 427 h 509"/>
                <a:gd name="T14" fmla="*/ 86 w 149"/>
                <a:gd name="T15" fmla="*/ 233 h 509"/>
                <a:gd name="T16" fmla="*/ 106 w 149"/>
                <a:gd name="T17" fmla="*/ 154 h 509"/>
                <a:gd name="T18" fmla="*/ 149 w 149"/>
                <a:gd name="T19" fmla="*/ 96 h 509"/>
                <a:gd name="T20" fmla="*/ 85 w 149"/>
                <a:gd name="T21" fmla="*/ 38 h 509"/>
                <a:gd name="T22" fmla="*/ 0 w 149"/>
                <a:gd name="T23" fmla="*/ 0 h 509"/>
                <a:gd name="T24" fmla="*/ 0 w 149"/>
                <a:gd name="T25" fmla="*/ 478 h 509"/>
                <a:gd name="T26" fmla="*/ 10 w 149"/>
                <a:gd name="T27" fmla="*/ 49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09">
                  <a:moveTo>
                    <a:pt x="10" y="494"/>
                  </a:moveTo>
                  <a:cubicBezTo>
                    <a:pt x="23" y="494"/>
                    <a:pt x="38" y="494"/>
                    <a:pt x="47" y="497"/>
                  </a:cubicBezTo>
                  <a:cubicBezTo>
                    <a:pt x="55" y="499"/>
                    <a:pt x="68" y="509"/>
                    <a:pt x="75" y="509"/>
                  </a:cubicBezTo>
                  <a:cubicBezTo>
                    <a:pt x="84" y="509"/>
                    <a:pt x="89" y="479"/>
                    <a:pt x="89" y="469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89" y="453"/>
                    <a:pt x="80" y="452"/>
                    <a:pt x="80" y="447"/>
                  </a:cubicBezTo>
                  <a:cubicBezTo>
                    <a:pt x="80" y="427"/>
                    <a:pt x="80" y="427"/>
                    <a:pt x="80" y="427"/>
                  </a:cubicBezTo>
                  <a:cubicBezTo>
                    <a:pt x="80" y="361"/>
                    <a:pt x="83" y="297"/>
                    <a:pt x="86" y="233"/>
                  </a:cubicBezTo>
                  <a:cubicBezTo>
                    <a:pt x="87" y="201"/>
                    <a:pt x="95" y="176"/>
                    <a:pt x="106" y="154"/>
                  </a:cubicBezTo>
                  <a:cubicBezTo>
                    <a:pt x="114" y="137"/>
                    <a:pt x="136" y="105"/>
                    <a:pt x="149" y="96"/>
                  </a:cubicBezTo>
                  <a:cubicBezTo>
                    <a:pt x="136" y="71"/>
                    <a:pt x="109" y="52"/>
                    <a:pt x="85" y="38"/>
                  </a:cubicBezTo>
                  <a:cubicBezTo>
                    <a:pt x="72" y="30"/>
                    <a:pt x="14" y="1"/>
                    <a:pt x="0" y="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1"/>
                    <a:pt x="1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8" name="ïṥḷiḋe"/>
            <p:cNvSpPr/>
            <p:nvPr>
              <p:custDataLst>
                <p:tags r:id="rId35"/>
              </p:custDataLst>
            </p:nvPr>
          </p:nvSpPr>
          <p:spPr bwMode="auto">
            <a:xfrm>
              <a:off x="2012950" y="2254250"/>
              <a:ext cx="1225550" cy="2122488"/>
            </a:xfrm>
            <a:custGeom>
              <a:avLst/>
              <a:gdLst>
                <a:gd name="T0" fmla="*/ 21 w 372"/>
                <a:gd name="T1" fmla="*/ 540 h 644"/>
                <a:gd name="T2" fmla="*/ 36 w 372"/>
                <a:gd name="T3" fmla="*/ 561 h 644"/>
                <a:gd name="T4" fmla="*/ 71 w 372"/>
                <a:gd name="T5" fmla="*/ 602 h 644"/>
                <a:gd name="T6" fmla="*/ 179 w 372"/>
                <a:gd name="T7" fmla="*/ 644 h 644"/>
                <a:gd name="T8" fmla="*/ 338 w 372"/>
                <a:gd name="T9" fmla="*/ 491 h 644"/>
                <a:gd name="T10" fmla="*/ 338 w 372"/>
                <a:gd name="T11" fmla="*/ 178 h 644"/>
                <a:gd name="T12" fmla="*/ 369 w 372"/>
                <a:gd name="T13" fmla="*/ 160 h 644"/>
                <a:gd name="T14" fmla="*/ 369 w 372"/>
                <a:gd name="T15" fmla="*/ 136 h 644"/>
                <a:gd name="T16" fmla="*/ 372 w 372"/>
                <a:gd name="T17" fmla="*/ 0 h 644"/>
                <a:gd name="T18" fmla="*/ 121 w 372"/>
                <a:gd name="T19" fmla="*/ 249 h 644"/>
                <a:gd name="T20" fmla="*/ 121 w 372"/>
                <a:gd name="T21" fmla="*/ 279 h 644"/>
                <a:gd name="T22" fmla="*/ 130 w 372"/>
                <a:gd name="T23" fmla="*/ 452 h 644"/>
                <a:gd name="T24" fmla="*/ 98 w 372"/>
                <a:gd name="T25" fmla="*/ 513 h 644"/>
                <a:gd name="T26" fmla="*/ 50 w 372"/>
                <a:gd name="T27" fmla="*/ 501 h 644"/>
                <a:gd name="T28" fmla="*/ 40 w 372"/>
                <a:gd name="T29" fmla="*/ 501 h 644"/>
                <a:gd name="T30" fmla="*/ 0 w 372"/>
                <a:gd name="T31" fmla="*/ 521 h 644"/>
                <a:gd name="T32" fmla="*/ 0 w 372"/>
                <a:gd name="T33" fmla="*/ 524 h 644"/>
                <a:gd name="T34" fmla="*/ 21 w 372"/>
                <a:gd name="T35" fmla="*/ 540 h 644"/>
                <a:gd name="T36" fmla="*/ 31 w 372"/>
                <a:gd name="T37" fmla="*/ 516 h 644"/>
                <a:gd name="T38" fmla="*/ 32 w 372"/>
                <a:gd name="T39" fmla="*/ 516 h 644"/>
                <a:gd name="T40" fmla="*/ 44 w 372"/>
                <a:gd name="T41" fmla="*/ 521 h 644"/>
                <a:gd name="T42" fmla="*/ 34 w 372"/>
                <a:gd name="T43" fmla="*/ 528 h 644"/>
                <a:gd name="T44" fmla="*/ 25 w 372"/>
                <a:gd name="T45" fmla="*/ 522 h 644"/>
                <a:gd name="T46" fmla="*/ 31 w 372"/>
                <a:gd name="T47" fmla="*/ 51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644">
                  <a:moveTo>
                    <a:pt x="21" y="540"/>
                  </a:moveTo>
                  <a:cubicBezTo>
                    <a:pt x="28" y="546"/>
                    <a:pt x="30" y="553"/>
                    <a:pt x="36" y="561"/>
                  </a:cubicBezTo>
                  <a:cubicBezTo>
                    <a:pt x="50" y="579"/>
                    <a:pt x="55" y="586"/>
                    <a:pt x="71" y="602"/>
                  </a:cubicBezTo>
                  <a:cubicBezTo>
                    <a:pt x="94" y="625"/>
                    <a:pt x="133" y="644"/>
                    <a:pt x="179" y="644"/>
                  </a:cubicBezTo>
                  <a:cubicBezTo>
                    <a:pt x="267" y="644"/>
                    <a:pt x="338" y="579"/>
                    <a:pt x="338" y="491"/>
                  </a:cubicBezTo>
                  <a:cubicBezTo>
                    <a:pt x="338" y="387"/>
                    <a:pt x="338" y="282"/>
                    <a:pt x="338" y="178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9" y="136"/>
                    <a:pt x="369" y="136"/>
                    <a:pt x="369" y="13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32" y="11"/>
                    <a:pt x="121" y="97"/>
                    <a:pt x="121" y="249"/>
                  </a:cubicBezTo>
                  <a:cubicBezTo>
                    <a:pt x="121" y="279"/>
                    <a:pt x="121" y="279"/>
                    <a:pt x="121" y="279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76"/>
                    <a:pt x="121" y="513"/>
                    <a:pt x="98" y="513"/>
                  </a:cubicBezTo>
                  <a:cubicBezTo>
                    <a:pt x="80" y="513"/>
                    <a:pt x="73" y="501"/>
                    <a:pt x="5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28" y="501"/>
                    <a:pt x="0" y="512"/>
                    <a:pt x="0" y="521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31"/>
                    <a:pt x="14" y="532"/>
                    <a:pt x="21" y="540"/>
                  </a:cubicBezTo>
                  <a:close/>
                  <a:moveTo>
                    <a:pt x="31" y="516"/>
                  </a:moveTo>
                  <a:cubicBezTo>
                    <a:pt x="32" y="516"/>
                    <a:pt x="32" y="516"/>
                    <a:pt x="32" y="516"/>
                  </a:cubicBezTo>
                  <a:cubicBezTo>
                    <a:pt x="36" y="516"/>
                    <a:pt x="44" y="517"/>
                    <a:pt x="44" y="521"/>
                  </a:cubicBezTo>
                  <a:cubicBezTo>
                    <a:pt x="44" y="523"/>
                    <a:pt x="37" y="528"/>
                    <a:pt x="34" y="528"/>
                  </a:cubicBezTo>
                  <a:cubicBezTo>
                    <a:pt x="29" y="528"/>
                    <a:pt x="25" y="527"/>
                    <a:pt x="25" y="522"/>
                  </a:cubicBezTo>
                  <a:cubicBezTo>
                    <a:pt x="25" y="519"/>
                    <a:pt x="27" y="516"/>
                    <a:pt x="31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9" name="îŝḷíďe"/>
            <p:cNvSpPr/>
            <p:nvPr>
              <p:custDataLst>
                <p:tags r:id="rId36"/>
              </p:custDataLst>
            </p:nvPr>
          </p:nvSpPr>
          <p:spPr bwMode="auto">
            <a:xfrm>
              <a:off x="1606550" y="1847850"/>
              <a:ext cx="306388" cy="323850"/>
            </a:xfrm>
            <a:custGeom>
              <a:avLst/>
              <a:gdLst>
                <a:gd name="T0" fmla="*/ 23 w 93"/>
                <a:gd name="T1" fmla="*/ 98 h 98"/>
                <a:gd name="T2" fmla="*/ 58 w 93"/>
                <a:gd name="T3" fmla="*/ 62 h 98"/>
                <a:gd name="T4" fmla="*/ 73 w 93"/>
                <a:gd name="T5" fmla="*/ 44 h 98"/>
                <a:gd name="T6" fmla="*/ 93 w 93"/>
                <a:gd name="T7" fmla="*/ 28 h 98"/>
                <a:gd name="T8" fmla="*/ 89 w 93"/>
                <a:gd name="T9" fmla="*/ 23 h 98"/>
                <a:gd name="T10" fmla="*/ 87 w 93"/>
                <a:gd name="T11" fmla="*/ 23 h 98"/>
                <a:gd name="T12" fmla="*/ 51 w 93"/>
                <a:gd name="T13" fmla="*/ 49 h 98"/>
                <a:gd name="T14" fmla="*/ 38 w 93"/>
                <a:gd name="T15" fmla="*/ 34 h 98"/>
                <a:gd name="T16" fmla="*/ 51 w 93"/>
                <a:gd name="T17" fmla="*/ 10 h 98"/>
                <a:gd name="T18" fmla="*/ 32 w 93"/>
                <a:gd name="T19" fmla="*/ 25 h 98"/>
                <a:gd name="T20" fmla="*/ 13 w 93"/>
                <a:gd name="T21" fmla="*/ 0 h 98"/>
                <a:gd name="T22" fmla="*/ 8 w 93"/>
                <a:gd name="T23" fmla="*/ 0 h 98"/>
                <a:gd name="T24" fmla="*/ 0 w 93"/>
                <a:gd name="T25" fmla="*/ 7 h 98"/>
                <a:gd name="T26" fmla="*/ 43 w 93"/>
                <a:gd name="T27" fmla="*/ 65 h 98"/>
                <a:gd name="T28" fmla="*/ 23 w 93"/>
                <a:gd name="T2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8">
                  <a:moveTo>
                    <a:pt x="23" y="98"/>
                  </a:moveTo>
                  <a:cubicBezTo>
                    <a:pt x="38" y="97"/>
                    <a:pt x="47" y="73"/>
                    <a:pt x="58" y="62"/>
                  </a:cubicBezTo>
                  <a:cubicBezTo>
                    <a:pt x="63" y="57"/>
                    <a:pt x="67" y="51"/>
                    <a:pt x="73" y="44"/>
                  </a:cubicBezTo>
                  <a:cubicBezTo>
                    <a:pt x="80" y="37"/>
                    <a:pt x="93" y="39"/>
                    <a:pt x="93" y="28"/>
                  </a:cubicBezTo>
                  <a:cubicBezTo>
                    <a:pt x="93" y="24"/>
                    <a:pt x="92" y="23"/>
                    <a:pt x="8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72" y="23"/>
                    <a:pt x="58" y="39"/>
                    <a:pt x="51" y="49"/>
                  </a:cubicBezTo>
                  <a:cubicBezTo>
                    <a:pt x="50" y="47"/>
                    <a:pt x="38" y="35"/>
                    <a:pt x="38" y="34"/>
                  </a:cubicBezTo>
                  <a:cubicBezTo>
                    <a:pt x="38" y="28"/>
                    <a:pt x="54" y="17"/>
                    <a:pt x="51" y="10"/>
                  </a:cubicBezTo>
                  <a:cubicBezTo>
                    <a:pt x="47" y="2"/>
                    <a:pt x="34" y="17"/>
                    <a:pt x="32" y="25"/>
                  </a:cubicBezTo>
                  <a:cubicBezTo>
                    <a:pt x="25" y="20"/>
                    <a:pt x="19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7"/>
                  </a:cubicBezTo>
                  <a:cubicBezTo>
                    <a:pt x="0" y="15"/>
                    <a:pt x="36" y="56"/>
                    <a:pt x="43" y="65"/>
                  </a:cubicBezTo>
                  <a:cubicBezTo>
                    <a:pt x="37" y="74"/>
                    <a:pt x="24" y="81"/>
                    <a:pt x="2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0" name="ïšḻide"/>
            <p:cNvSpPr/>
            <p:nvPr>
              <p:custDataLst>
                <p:tags r:id="rId37"/>
              </p:custDataLst>
            </p:nvPr>
          </p:nvSpPr>
          <p:spPr bwMode="auto">
            <a:xfrm>
              <a:off x="3387725" y="1871663"/>
              <a:ext cx="285750" cy="171450"/>
            </a:xfrm>
            <a:custGeom>
              <a:avLst/>
              <a:gdLst>
                <a:gd name="T0" fmla="*/ 6 w 87"/>
                <a:gd name="T1" fmla="*/ 18 h 52"/>
                <a:gd name="T2" fmla="*/ 7 w 87"/>
                <a:gd name="T3" fmla="*/ 18 h 52"/>
                <a:gd name="T4" fmla="*/ 21 w 87"/>
                <a:gd name="T5" fmla="*/ 10 h 52"/>
                <a:gd name="T6" fmla="*/ 49 w 87"/>
                <a:gd name="T7" fmla="*/ 25 h 52"/>
                <a:gd name="T8" fmla="*/ 77 w 87"/>
                <a:gd name="T9" fmla="*/ 41 h 52"/>
                <a:gd name="T10" fmla="*/ 66 w 87"/>
                <a:gd name="T11" fmla="*/ 42 h 52"/>
                <a:gd name="T12" fmla="*/ 80 w 87"/>
                <a:gd name="T13" fmla="*/ 52 h 52"/>
                <a:gd name="T14" fmla="*/ 87 w 87"/>
                <a:gd name="T15" fmla="*/ 46 h 52"/>
                <a:gd name="T16" fmla="*/ 25 w 87"/>
                <a:gd name="T17" fmla="*/ 9 h 52"/>
                <a:gd name="T18" fmla="*/ 31 w 87"/>
                <a:gd name="T19" fmla="*/ 2 h 52"/>
                <a:gd name="T20" fmla="*/ 26 w 87"/>
                <a:gd name="T21" fmla="*/ 0 h 52"/>
                <a:gd name="T22" fmla="*/ 23 w 87"/>
                <a:gd name="T23" fmla="*/ 0 h 52"/>
                <a:gd name="T24" fmla="*/ 0 w 87"/>
                <a:gd name="T25" fmla="*/ 12 h 52"/>
                <a:gd name="T26" fmla="*/ 6 w 87"/>
                <a:gd name="T27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2">
                  <a:moveTo>
                    <a:pt x="6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0"/>
                    <a:pt x="21" y="10"/>
                  </a:cubicBezTo>
                  <a:cubicBezTo>
                    <a:pt x="21" y="10"/>
                    <a:pt x="43" y="24"/>
                    <a:pt x="49" y="25"/>
                  </a:cubicBezTo>
                  <a:cubicBezTo>
                    <a:pt x="60" y="28"/>
                    <a:pt x="71" y="32"/>
                    <a:pt x="77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4"/>
                    <a:pt x="78" y="52"/>
                    <a:pt x="80" y="52"/>
                  </a:cubicBezTo>
                  <a:cubicBezTo>
                    <a:pt x="83" y="52"/>
                    <a:pt x="87" y="48"/>
                    <a:pt x="87" y="46"/>
                  </a:cubicBezTo>
                  <a:cubicBezTo>
                    <a:pt x="87" y="26"/>
                    <a:pt x="43" y="13"/>
                    <a:pt x="25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9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0" y="5"/>
                    <a:pt x="0" y="12"/>
                  </a:cubicBezTo>
                  <a:cubicBezTo>
                    <a:pt x="0" y="15"/>
                    <a:pt x="2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1" name="î$lïḋè"/>
            <p:cNvSpPr/>
            <p:nvPr>
              <p:custDataLst>
                <p:tags r:id="rId38"/>
              </p:custDataLst>
            </p:nvPr>
          </p:nvSpPr>
          <p:spPr bwMode="auto">
            <a:xfrm>
              <a:off x="3519488" y="1828800"/>
              <a:ext cx="92075" cy="76200"/>
            </a:xfrm>
            <a:custGeom>
              <a:avLst/>
              <a:gdLst>
                <a:gd name="T0" fmla="*/ 28 w 28"/>
                <a:gd name="T1" fmla="*/ 12 h 23"/>
                <a:gd name="T2" fmla="*/ 28 w 28"/>
                <a:gd name="T3" fmla="*/ 9 h 23"/>
                <a:gd name="T4" fmla="*/ 21 w 28"/>
                <a:gd name="T5" fmla="*/ 9 h 23"/>
                <a:gd name="T6" fmla="*/ 21 w 28"/>
                <a:gd name="T7" fmla="*/ 4 h 23"/>
                <a:gd name="T8" fmla="*/ 16 w 28"/>
                <a:gd name="T9" fmla="*/ 0 h 23"/>
                <a:gd name="T10" fmla="*/ 15 w 28"/>
                <a:gd name="T11" fmla="*/ 0 h 23"/>
                <a:gd name="T12" fmla="*/ 0 w 28"/>
                <a:gd name="T13" fmla="*/ 17 h 23"/>
                <a:gd name="T14" fmla="*/ 0 w 28"/>
                <a:gd name="T15" fmla="*/ 23 h 23"/>
                <a:gd name="T16" fmla="*/ 28 w 28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8" y="12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0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0" y="11"/>
                    <a:pt x="0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9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2" name="isḻïḑê"/>
            <p:cNvSpPr/>
            <p:nvPr>
              <p:custDataLst>
                <p:tags r:id="rId39"/>
              </p:custDataLst>
            </p:nvPr>
          </p:nvSpPr>
          <p:spPr bwMode="auto">
            <a:xfrm>
              <a:off x="2741613" y="1498600"/>
              <a:ext cx="273050" cy="373063"/>
            </a:xfrm>
            <a:custGeom>
              <a:avLst/>
              <a:gdLst>
                <a:gd name="T0" fmla="*/ 46 w 83"/>
                <a:gd name="T1" fmla="*/ 68 h 113"/>
                <a:gd name="T2" fmla="*/ 83 w 83"/>
                <a:gd name="T3" fmla="*/ 113 h 113"/>
                <a:gd name="T4" fmla="*/ 65 w 83"/>
                <a:gd name="T5" fmla="*/ 88 h 113"/>
                <a:gd name="T6" fmla="*/ 50 w 83"/>
                <a:gd name="T7" fmla="*/ 58 h 113"/>
                <a:gd name="T8" fmla="*/ 61 w 83"/>
                <a:gd name="T9" fmla="*/ 49 h 113"/>
                <a:gd name="T10" fmla="*/ 62 w 83"/>
                <a:gd name="T11" fmla="*/ 49 h 113"/>
                <a:gd name="T12" fmla="*/ 74 w 83"/>
                <a:gd name="T13" fmla="*/ 51 h 113"/>
                <a:gd name="T14" fmla="*/ 80 w 83"/>
                <a:gd name="T15" fmla="*/ 45 h 113"/>
                <a:gd name="T16" fmla="*/ 74 w 83"/>
                <a:gd name="T17" fmla="*/ 37 h 113"/>
                <a:gd name="T18" fmla="*/ 62 w 83"/>
                <a:gd name="T19" fmla="*/ 39 h 113"/>
                <a:gd name="T20" fmla="*/ 71 w 83"/>
                <a:gd name="T21" fmla="*/ 12 h 113"/>
                <a:gd name="T22" fmla="*/ 71 w 83"/>
                <a:gd name="T23" fmla="*/ 8 h 113"/>
                <a:gd name="T24" fmla="*/ 65 w 83"/>
                <a:gd name="T25" fmla="*/ 0 h 113"/>
                <a:gd name="T26" fmla="*/ 61 w 83"/>
                <a:gd name="T27" fmla="*/ 3 h 113"/>
                <a:gd name="T28" fmla="*/ 53 w 83"/>
                <a:gd name="T29" fmla="*/ 31 h 113"/>
                <a:gd name="T30" fmla="*/ 39 w 83"/>
                <a:gd name="T31" fmla="*/ 41 h 113"/>
                <a:gd name="T32" fmla="*/ 18 w 83"/>
                <a:gd name="T33" fmla="*/ 45 h 113"/>
                <a:gd name="T34" fmla="*/ 24 w 83"/>
                <a:gd name="T35" fmla="*/ 51 h 113"/>
                <a:gd name="T36" fmla="*/ 44 w 83"/>
                <a:gd name="T37" fmla="*/ 51 h 113"/>
                <a:gd name="T38" fmla="*/ 0 w 83"/>
                <a:gd name="T39" fmla="*/ 94 h 113"/>
                <a:gd name="T40" fmla="*/ 46 w 83"/>
                <a:gd name="T4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13">
                  <a:moveTo>
                    <a:pt x="46" y="68"/>
                  </a:moveTo>
                  <a:cubicBezTo>
                    <a:pt x="46" y="88"/>
                    <a:pt x="61" y="113"/>
                    <a:pt x="83" y="113"/>
                  </a:cubicBezTo>
                  <a:cubicBezTo>
                    <a:pt x="82" y="108"/>
                    <a:pt x="69" y="93"/>
                    <a:pt x="65" y="88"/>
                  </a:cubicBezTo>
                  <a:cubicBezTo>
                    <a:pt x="59" y="80"/>
                    <a:pt x="56" y="67"/>
                    <a:pt x="50" y="58"/>
                  </a:cubicBezTo>
                  <a:cubicBezTo>
                    <a:pt x="52" y="55"/>
                    <a:pt x="57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0"/>
                    <a:pt x="80" y="47"/>
                    <a:pt x="80" y="45"/>
                  </a:cubicBezTo>
                  <a:cubicBezTo>
                    <a:pt x="80" y="41"/>
                    <a:pt x="77" y="39"/>
                    <a:pt x="74" y="37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29"/>
                    <a:pt x="71" y="18"/>
                    <a:pt x="71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5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8"/>
                    <a:pt x="65" y="24"/>
                    <a:pt x="53" y="31"/>
                  </a:cubicBezTo>
                  <a:cubicBezTo>
                    <a:pt x="53" y="45"/>
                    <a:pt x="51" y="39"/>
                    <a:pt x="39" y="41"/>
                  </a:cubicBezTo>
                  <a:cubicBezTo>
                    <a:pt x="36" y="41"/>
                    <a:pt x="18" y="41"/>
                    <a:pt x="18" y="45"/>
                  </a:cubicBezTo>
                  <a:cubicBezTo>
                    <a:pt x="18" y="48"/>
                    <a:pt x="20" y="51"/>
                    <a:pt x="2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70"/>
                    <a:pt x="5" y="86"/>
                    <a:pt x="0" y="94"/>
                  </a:cubicBezTo>
                  <a:cubicBezTo>
                    <a:pt x="32" y="94"/>
                    <a:pt x="31" y="72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98F42EF-0709-4434-B892-0279FAE7B9B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024" y="3226471"/>
            <a:ext cx="4323229" cy="18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Linux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采用的是一种分层的文件系统，文件系统的根目录是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/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，它包含了所有的文件和目录，每个文件和目录都有一个唯一的路径，以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/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开头，每个文件和目录都有一个唯一的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inode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，用来标识文件和目录。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287182-F981-D694-20F1-39887378AD3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886290" y="3189356"/>
            <a:ext cx="4323229" cy="22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Win NT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采用的是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NTFS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文件系统，它是一种非分层的文件系统，文件系统的根目录是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C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：，它包含了所有的文件和目录，每个文件和目录都有一个唯一的路径，以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C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：开头，每个文件和目录都有一个唯一的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MFT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，用来标识文件和目录。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汉仪君黑-45简" panose="020B060402020202020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06BB2C-D0E0-89F6-5AAD-38AF5157D36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6024" y="2523534"/>
            <a:ext cx="701103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文件管理方法在文件系统结构上有很大的不同</a:t>
            </a:r>
            <a:endParaRPr lang="zh-CN" altLang="en-US" sz="2000" b="1" dirty="0">
              <a:ea typeface="汉仪字酷堂义山楷W" panose="0002060004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07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210222222510"/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67000" y="-2667000"/>
            <a:ext cx="6857365" cy="12192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498475" y="493395"/>
            <a:ext cx="11195050" cy="587184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1357630" y="1179195"/>
            <a:ext cx="26441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b="1" dirty="0"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rPr>
              <a:t>主要特点</a:t>
            </a:r>
            <a:endParaRPr lang="zh-CN" altLang="en-US" sz="2800" b="1" dirty="0">
              <a:solidFill>
                <a:schemeClr val="tx1"/>
              </a:solidFill>
              <a:effectLst/>
              <a:latin typeface="汉仪字酷堂义山楷W" panose="00020600040101010101" charset="-122"/>
              <a:ea typeface="汉仪字酷堂义山楷W" panose="00020600040101010101" charset="-122"/>
              <a:cs typeface="汉仪字酷堂义山楷W" panose="00020600040101010101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1475740" y="1898650"/>
            <a:ext cx="6491605" cy="229870"/>
          </a:xfrm>
          <a:prstGeom prst="rect">
            <a:avLst/>
          </a:prstGeom>
          <a:solidFill>
            <a:srgbClr val="CE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311" name="íṥļïḑê"/>
          <p:cNvGrpSpPr/>
          <p:nvPr/>
        </p:nvGrpSpPr>
        <p:grpSpPr>
          <a:xfrm>
            <a:off x="11028045" y="621665"/>
            <a:ext cx="425450" cy="537845"/>
            <a:chOff x="996950" y="1409700"/>
            <a:chExt cx="3217863" cy="4044950"/>
          </a:xfrm>
          <a:solidFill>
            <a:srgbClr val="C2C396"/>
          </a:solidFill>
        </p:grpSpPr>
        <p:sp>
          <p:nvSpPr>
            <p:cNvPr id="312" name="ïS1íḑé"/>
            <p:cNvSpPr/>
            <p:nvPr>
              <p:custDataLst>
                <p:tags r:id="rId9"/>
              </p:custDataLst>
            </p:nvPr>
          </p:nvSpPr>
          <p:spPr bwMode="auto">
            <a:xfrm>
              <a:off x="996950" y="1409700"/>
              <a:ext cx="3217863" cy="4044950"/>
            </a:xfrm>
            <a:custGeom>
              <a:avLst/>
              <a:gdLst>
                <a:gd name="T0" fmla="*/ 498 w 976"/>
                <a:gd name="T1" fmla="*/ 0 h 1227"/>
                <a:gd name="T2" fmla="*/ 478 w 976"/>
                <a:gd name="T3" fmla="*/ 0 h 1227"/>
                <a:gd name="T4" fmla="*/ 0 w 976"/>
                <a:gd name="T5" fmla="*/ 477 h 1227"/>
                <a:gd name="T6" fmla="*/ 0 w 976"/>
                <a:gd name="T7" fmla="*/ 750 h 1227"/>
                <a:gd name="T8" fmla="*/ 478 w 976"/>
                <a:gd name="T9" fmla="*/ 1227 h 1227"/>
                <a:gd name="T10" fmla="*/ 498 w 976"/>
                <a:gd name="T11" fmla="*/ 1227 h 1227"/>
                <a:gd name="T12" fmla="*/ 976 w 976"/>
                <a:gd name="T13" fmla="*/ 750 h 1227"/>
                <a:gd name="T14" fmla="*/ 976 w 976"/>
                <a:gd name="T15" fmla="*/ 477 h 1227"/>
                <a:gd name="T16" fmla="*/ 498 w 976"/>
                <a:gd name="T17" fmla="*/ 0 h 1227"/>
                <a:gd name="T18" fmla="*/ 963 w 976"/>
                <a:gd name="T19" fmla="*/ 750 h 1227"/>
                <a:gd name="T20" fmla="*/ 498 w 976"/>
                <a:gd name="T21" fmla="*/ 1215 h 1227"/>
                <a:gd name="T22" fmla="*/ 478 w 976"/>
                <a:gd name="T23" fmla="*/ 1215 h 1227"/>
                <a:gd name="T24" fmla="*/ 13 w 976"/>
                <a:gd name="T25" fmla="*/ 750 h 1227"/>
                <a:gd name="T26" fmla="*/ 13 w 976"/>
                <a:gd name="T27" fmla="*/ 477 h 1227"/>
                <a:gd name="T28" fmla="*/ 478 w 976"/>
                <a:gd name="T29" fmla="*/ 12 h 1227"/>
                <a:gd name="T30" fmla="*/ 498 w 976"/>
                <a:gd name="T31" fmla="*/ 12 h 1227"/>
                <a:gd name="T32" fmla="*/ 963 w 976"/>
                <a:gd name="T33" fmla="*/ 477 h 1227"/>
                <a:gd name="T34" fmla="*/ 963 w 976"/>
                <a:gd name="T35" fmla="*/ 75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6" h="1227">
                  <a:moveTo>
                    <a:pt x="498" y="0"/>
                  </a:moveTo>
                  <a:cubicBezTo>
                    <a:pt x="478" y="0"/>
                    <a:pt x="478" y="0"/>
                    <a:pt x="478" y="0"/>
                  </a:cubicBezTo>
                  <a:cubicBezTo>
                    <a:pt x="215" y="0"/>
                    <a:pt x="0" y="215"/>
                    <a:pt x="0" y="477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12"/>
                    <a:pt x="215" y="1227"/>
                    <a:pt x="478" y="1227"/>
                  </a:cubicBezTo>
                  <a:cubicBezTo>
                    <a:pt x="498" y="1227"/>
                    <a:pt x="498" y="1227"/>
                    <a:pt x="498" y="1227"/>
                  </a:cubicBezTo>
                  <a:cubicBezTo>
                    <a:pt x="761" y="1227"/>
                    <a:pt x="976" y="1012"/>
                    <a:pt x="976" y="750"/>
                  </a:cubicBezTo>
                  <a:cubicBezTo>
                    <a:pt x="976" y="477"/>
                    <a:pt x="976" y="477"/>
                    <a:pt x="976" y="477"/>
                  </a:cubicBezTo>
                  <a:cubicBezTo>
                    <a:pt x="976" y="215"/>
                    <a:pt x="761" y="0"/>
                    <a:pt x="498" y="0"/>
                  </a:cubicBezTo>
                  <a:close/>
                  <a:moveTo>
                    <a:pt x="963" y="750"/>
                  </a:moveTo>
                  <a:cubicBezTo>
                    <a:pt x="963" y="1005"/>
                    <a:pt x="754" y="1215"/>
                    <a:pt x="498" y="1215"/>
                  </a:cubicBezTo>
                  <a:cubicBezTo>
                    <a:pt x="478" y="1215"/>
                    <a:pt x="478" y="1215"/>
                    <a:pt x="478" y="1215"/>
                  </a:cubicBezTo>
                  <a:cubicBezTo>
                    <a:pt x="222" y="1215"/>
                    <a:pt x="13" y="1005"/>
                    <a:pt x="13" y="750"/>
                  </a:cubicBezTo>
                  <a:cubicBezTo>
                    <a:pt x="13" y="477"/>
                    <a:pt x="13" y="477"/>
                    <a:pt x="13" y="477"/>
                  </a:cubicBezTo>
                  <a:cubicBezTo>
                    <a:pt x="13" y="221"/>
                    <a:pt x="222" y="12"/>
                    <a:pt x="478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754" y="12"/>
                    <a:pt x="963" y="221"/>
                    <a:pt x="963" y="477"/>
                  </a:cubicBezTo>
                  <a:lnTo>
                    <a:pt x="96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3" name="iŝḻïḍé"/>
            <p:cNvSpPr/>
            <p:nvPr>
              <p:custDataLst>
                <p:tags r:id="rId10"/>
              </p:custDataLst>
            </p:nvPr>
          </p:nvSpPr>
          <p:spPr bwMode="auto">
            <a:xfrm>
              <a:off x="2095500" y="1581150"/>
              <a:ext cx="61913" cy="60325"/>
            </a:xfrm>
            <a:custGeom>
              <a:avLst/>
              <a:gdLst>
                <a:gd name="T0" fmla="*/ 9 w 19"/>
                <a:gd name="T1" fmla="*/ 18 h 18"/>
                <a:gd name="T2" fmla="*/ 15 w 19"/>
                <a:gd name="T3" fmla="*/ 18 h 18"/>
                <a:gd name="T4" fmla="*/ 19 w 19"/>
                <a:gd name="T5" fmla="*/ 15 h 18"/>
                <a:gd name="T6" fmla="*/ 0 w 19"/>
                <a:gd name="T7" fmla="*/ 9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7"/>
                    <a:pt x="19" y="15"/>
                  </a:cubicBezTo>
                  <a:cubicBezTo>
                    <a:pt x="19" y="8"/>
                    <a:pt x="0" y="0"/>
                    <a:pt x="0" y="9"/>
                  </a:cubicBezTo>
                  <a:cubicBezTo>
                    <a:pt x="0" y="13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4" name="ïSľíḋè"/>
            <p:cNvSpPr/>
            <p:nvPr>
              <p:custDataLst>
                <p:tags r:id="rId11"/>
              </p:custDataLst>
            </p:nvPr>
          </p:nvSpPr>
          <p:spPr bwMode="auto">
            <a:xfrm>
              <a:off x="1425575" y="1835150"/>
              <a:ext cx="2360613" cy="3194050"/>
            </a:xfrm>
            <a:custGeom>
              <a:avLst/>
              <a:gdLst>
                <a:gd name="T0" fmla="*/ 358 w 716"/>
                <a:gd name="T1" fmla="*/ 0 h 969"/>
                <a:gd name="T2" fmla="*/ 0 w 716"/>
                <a:gd name="T3" fmla="*/ 342 h 969"/>
                <a:gd name="T4" fmla="*/ 0 w 716"/>
                <a:gd name="T5" fmla="*/ 627 h 969"/>
                <a:gd name="T6" fmla="*/ 358 w 716"/>
                <a:gd name="T7" fmla="*/ 969 h 969"/>
                <a:gd name="T8" fmla="*/ 716 w 716"/>
                <a:gd name="T9" fmla="*/ 627 h 969"/>
                <a:gd name="T10" fmla="*/ 716 w 716"/>
                <a:gd name="T11" fmla="*/ 342 h 969"/>
                <a:gd name="T12" fmla="*/ 358 w 716"/>
                <a:gd name="T13" fmla="*/ 0 h 969"/>
                <a:gd name="T14" fmla="*/ 703 w 716"/>
                <a:gd name="T15" fmla="*/ 627 h 969"/>
                <a:gd name="T16" fmla="*/ 358 w 716"/>
                <a:gd name="T17" fmla="*/ 956 h 969"/>
                <a:gd name="T18" fmla="*/ 13 w 716"/>
                <a:gd name="T19" fmla="*/ 627 h 969"/>
                <a:gd name="T20" fmla="*/ 13 w 716"/>
                <a:gd name="T21" fmla="*/ 342 h 969"/>
                <a:gd name="T22" fmla="*/ 358 w 716"/>
                <a:gd name="T23" fmla="*/ 13 h 969"/>
                <a:gd name="T24" fmla="*/ 703 w 716"/>
                <a:gd name="T25" fmla="*/ 342 h 969"/>
                <a:gd name="T26" fmla="*/ 703 w 716"/>
                <a:gd name="T27" fmla="*/ 627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6" h="969">
                  <a:moveTo>
                    <a:pt x="358" y="0"/>
                  </a:moveTo>
                  <a:cubicBezTo>
                    <a:pt x="161" y="0"/>
                    <a:pt x="0" y="154"/>
                    <a:pt x="0" y="34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815"/>
                    <a:pt x="161" y="969"/>
                    <a:pt x="358" y="969"/>
                  </a:cubicBezTo>
                  <a:cubicBezTo>
                    <a:pt x="555" y="969"/>
                    <a:pt x="716" y="815"/>
                    <a:pt x="716" y="627"/>
                  </a:cubicBezTo>
                  <a:cubicBezTo>
                    <a:pt x="716" y="342"/>
                    <a:pt x="716" y="342"/>
                    <a:pt x="716" y="342"/>
                  </a:cubicBezTo>
                  <a:cubicBezTo>
                    <a:pt x="716" y="154"/>
                    <a:pt x="555" y="0"/>
                    <a:pt x="358" y="0"/>
                  </a:cubicBezTo>
                  <a:close/>
                  <a:moveTo>
                    <a:pt x="703" y="627"/>
                  </a:moveTo>
                  <a:cubicBezTo>
                    <a:pt x="703" y="808"/>
                    <a:pt x="548" y="956"/>
                    <a:pt x="358" y="956"/>
                  </a:cubicBezTo>
                  <a:cubicBezTo>
                    <a:pt x="168" y="956"/>
                    <a:pt x="13" y="808"/>
                    <a:pt x="13" y="627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3" y="161"/>
                    <a:pt x="168" y="13"/>
                    <a:pt x="358" y="13"/>
                  </a:cubicBezTo>
                  <a:cubicBezTo>
                    <a:pt x="548" y="13"/>
                    <a:pt x="703" y="161"/>
                    <a:pt x="703" y="342"/>
                  </a:cubicBezTo>
                  <a:lnTo>
                    <a:pt x="703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5" name="i$lîḍé"/>
            <p:cNvSpPr/>
            <p:nvPr>
              <p:custDataLst>
                <p:tags r:id="rId12"/>
              </p:custDataLst>
            </p:nvPr>
          </p:nvSpPr>
          <p:spPr bwMode="auto">
            <a:xfrm>
              <a:off x="2108200" y="5035550"/>
              <a:ext cx="131763" cy="265113"/>
            </a:xfrm>
            <a:custGeom>
              <a:avLst/>
              <a:gdLst>
                <a:gd name="T0" fmla="*/ 0 w 83"/>
                <a:gd name="T1" fmla="*/ 160 h 167"/>
                <a:gd name="T2" fmla="*/ 23 w 83"/>
                <a:gd name="T3" fmla="*/ 167 h 167"/>
                <a:gd name="T4" fmla="*/ 83 w 83"/>
                <a:gd name="T5" fmla="*/ 5 h 167"/>
                <a:gd name="T6" fmla="*/ 60 w 83"/>
                <a:gd name="T7" fmla="*/ 0 h 167"/>
                <a:gd name="T8" fmla="*/ 0 w 83"/>
                <a:gd name="T9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0" y="160"/>
                  </a:moveTo>
                  <a:lnTo>
                    <a:pt x="23" y="167"/>
                  </a:lnTo>
                  <a:lnTo>
                    <a:pt x="83" y="5"/>
                  </a:lnTo>
                  <a:lnTo>
                    <a:pt x="60" y="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6" name="íŝlíḓé"/>
            <p:cNvSpPr/>
            <p:nvPr>
              <p:custDataLst>
                <p:tags r:id="rId13"/>
              </p:custDataLst>
            </p:nvPr>
          </p:nvSpPr>
          <p:spPr bwMode="auto">
            <a:xfrm>
              <a:off x="2579688" y="5081588"/>
              <a:ext cx="193675" cy="274638"/>
            </a:xfrm>
            <a:custGeom>
              <a:avLst/>
              <a:gdLst>
                <a:gd name="T0" fmla="*/ 49 w 59"/>
                <a:gd name="T1" fmla="*/ 51 h 83"/>
                <a:gd name="T2" fmla="*/ 34 w 59"/>
                <a:gd name="T3" fmla="*/ 71 h 83"/>
                <a:gd name="T4" fmla="*/ 18 w 59"/>
                <a:gd name="T5" fmla="*/ 69 h 83"/>
                <a:gd name="T6" fmla="*/ 10 w 59"/>
                <a:gd name="T7" fmla="*/ 59 h 83"/>
                <a:gd name="T8" fmla="*/ 10 w 59"/>
                <a:gd name="T9" fmla="*/ 0 h 83"/>
                <a:gd name="T10" fmla="*/ 0 w 59"/>
                <a:gd name="T11" fmla="*/ 0 h 83"/>
                <a:gd name="T12" fmla="*/ 0 w 59"/>
                <a:gd name="T13" fmla="*/ 60 h 83"/>
                <a:gd name="T14" fmla="*/ 27 w 59"/>
                <a:gd name="T15" fmla="*/ 83 h 83"/>
                <a:gd name="T16" fmla="*/ 31 w 59"/>
                <a:gd name="T17" fmla="*/ 83 h 83"/>
                <a:gd name="T18" fmla="*/ 59 w 59"/>
                <a:gd name="T19" fmla="*/ 57 h 83"/>
                <a:gd name="T20" fmla="*/ 59 w 59"/>
                <a:gd name="T21" fmla="*/ 0 h 83"/>
                <a:gd name="T22" fmla="*/ 49 w 59"/>
                <a:gd name="T23" fmla="*/ 0 h 83"/>
                <a:gd name="T24" fmla="*/ 49 w 59"/>
                <a:gd name="T25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49" y="51"/>
                  </a:moveTo>
                  <a:cubicBezTo>
                    <a:pt x="49" y="60"/>
                    <a:pt x="43" y="72"/>
                    <a:pt x="34" y="7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5" y="66"/>
                    <a:pt x="10" y="63"/>
                    <a:pt x="10" y="5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15" y="83"/>
                    <a:pt x="27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44" y="83"/>
                    <a:pt x="59" y="70"/>
                    <a:pt x="59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7" name="îS1îďe"/>
            <p:cNvSpPr/>
            <p:nvPr>
              <p:custDataLst>
                <p:tags r:id="rId14"/>
              </p:custDataLst>
            </p:nvPr>
          </p:nvSpPr>
          <p:spPr bwMode="auto">
            <a:xfrm>
              <a:off x="2820988" y="5013325"/>
              <a:ext cx="273050" cy="312738"/>
            </a:xfrm>
            <a:custGeom>
              <a:avLst/>
              <a:gdLst>
                <a:gd name="T0" fmla="*/ 46 w 83"/>
                <a:gd name="T1" fmla="*/ 1 h 95"/>
                <a:gd name="T2" fmla="*/ 63 w 83"/>
                <a:gd name="T3" fmla="*/ 56 h 95"/>
                <a:gd name="T4" fmla="*/ 8 w 83"/>
                <a:gd name="T5" fmla="*/ 15 h 95"/>
                <a:gd name="T6" fmla="*/ 0 w 83"/>
                <a:gd name="T7" fmla="*/ 18 h 95"/>
                <a:gd name="T8" fmla="*/ 25 w 83"/>
                <a:gd name="T9" fmla="*/ 95 h 95"/>
                <a:gd name="T10" fmla="*/ 37 w 83"/>
                <a:gd name="T11" fmla="*/ 92 h 95"/>
                <a:gd name="T12" fmla="*/ 17 w 83"/>
                <a:gd name="T13" fmla="*/ 34 h 95"/>
                <a:gd name="T14" fmla="*/ 72 w 83"/>
                <a:gd name="T15" fmla="*/ 80 h 95"/>
                <a:gd name="T16" fmla="*/ 83 w 83"/>
                <a:gd name="T17" fmla="*/ 77 h 95"/>
                <a:gd name="T18" fmla="*/ 57 w 83"/>
                <a:gd name="T19" fmla="*/ 0 h 95"/>
                <a:gd name="T20" fmla="*/ 46 w 83"/>
                <a:gd name="T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5">
                  <a:moveTo>
                    <a:pt x="46" y="1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53" y="53"/>
                    <a:pt x="16" y="15"/>
                    <a:pt x="8" y="15"/>
                  </a:cubicBezTo>
                  <a:cubicBezTo>
                    <a:pt x="7" y="15"/>
                    <a:pt x="1" y="17"/>
                    <a:pt x="0" y="1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8" name="îṥḷiďê"/>
            <p:cNvSpPr/>
            <p:nvPr>
              <p:custDataLst>
                <p:tags r:id="rId15"/>
              </p:custDataLst>
            </p:nvPr>
          </p:nvSpPr>
          <p:spPr bwMode="auto">
            <a:xfrm>
              <a:off x="3078163" y="4970463"/>
              <a:ext cx="171450" cy="247650"/>
            </a:xfrm>
            <a:custGeom>
              <a:avLst/>
              <a:gdLst>
                <a:gd name="T0" fmla="*/ 0 w 108"/>
                <a:gd name="T1" fmla="*/ 8 h 156"/>
                <a:gd name="T2" fmla="*/ 89 w 108"/>
                <a:gd name="T3" fmla="*/ 156 h 156"/>
                <a:gd name="T4" fmla="*/ 108 w 108"/>
                <a:gd name="T5" fmla="*/ 145 h 156"/>
                <a:gd name="T6" fmla="*/ 20 w 108"/>
                <a:gd name="T7" fmla="*/ 0 h 156"/>
                <a:gd name="T8" fmla="*/ 0 w 108"/>
                <a:gd name="T9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6">
                  <a:moveTo>
                    <a:pt x="0" y="8"/>
                  </a:moveTo>
                  <a:lnTo>
                    <a:pt x="89" y="156"/>
                  </a:lnTo>
                  <a:lnTo>
                    <a:pt x="108" y="145"/>
                  </a:lnTo>
                  <a:lnTo>
                    <a:pt x="2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9" name="îšľíďê"/>
            <p:cNvSpPr/>
            <p:nvPr>
              <p:custDataLst>
                <p:tags r:id="rId16"/>
              </p:custDataLst>
            </p:nvPr>
          </p:nvSpPr>
          <p:spPr bwMode="auto">
            <a:xfrm>
              <a:off x="3189288" y="4835525"/>
              <a:ext cx="241300" cy="293688"/>
            </a:xfrm>
            <a:custGeom>
              <a:avLst/>
              <a:gdLst>
                <a:gd name="T0" fmla="*/ 48 w 73"/>
                <a:gd name="T1" fmla="*/ 6 h 89"/>
                <a:gd name="T2" fmla="*/ 60 w 73"/>
                <a:gd name="T3" fmla="*/ 69 h 89"/>
                <a:gd name="T4" fmla="*/ 11 w 73"/>
                <a:gd name="T5" fmla="*/ 29 h 89"/>
                <a:gd name="T6" fmla="*/ 0 w 73"/>
                <a:gd name="T7" fmla="*/ 34 h 89"/>
                <a:gd name="T8" fmla="*/ 69 w 73"/>
                <a:gd name="T9" fmla="*/ 89 h 89"/>
                <a:gd name="T10" fmla="*/ 73 w 73"/>
                <a:gd name="T11" fmla="*/ 86 h 89"/>
                <a:gd name="T12" fmla="*/ 58 w 73"/>
                <a:gd name="T13" fmla="*/ 0 h 89"/>
                <a:gd name="T14" fmla="*/ 48 w 73"/>
                <a:gd name="T1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9">
                  <a:moveTo>
                    <a:pt x="48" y="6"/>
                  </a:moveTo>
                  <a:cubicBezTo>
                    <a:pt x="48" y="25"/>
                    <a:pt x="58" y="50"/>
                    <a:pt x="60" y="69"/>
                  </a:cubicBezTo>
                  <a:cubicBezTo>
                    <a:pt x="52" y="65"/>
                    <a:pt x="12" y="29"/>
                    <a:pt x="11" y="29"/>
                  </a:cubicBezTo>
                  <a:cubicBezTo>
                    <a:pt x="7" y="29"/>
                    <a:pt x="2" y="32"/>
                    <a:pt x="0" y="34"/>
                  </a:cubicBezTo>
                  <a:cubicBezTo>
                    <a:pt x="4" y="39"/>
                    <a:pt x="65" y="89"/>
                    <a:pt x="69" y="89"/>
                  </a:cubicBezTo>
                  <a:cubicBezTo>
                    <a:pt x="69" y="89"/>
                    <a:pt x="72" y="87"/>
                    <a:pt x="73" y="8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1"/>
                    <a:pt x="48" y="4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0" name="işľîḑe"/>
            <p:cNvSpPr/>
            <p:nvPr>
              <p:custDataLst>
                <p:tags r:id="rId17"/>
              </p:custDataLst>
            </p:nvPr>
          </p:nvSpPr>
          <p:spPr bwMode="auto">
            <a:xfrm>
              <a:off x="1590675" y="4738688"/>
              <a:ext cx="325438" cy="327025"/>
            </a:xfrm>
            <a:custGeom>
              <a:avLst/>
              <a:gdLst>
                <a:gd name="T0" fmla="*/ 189 w 205"/>
                <a:gd name="T1" fmla="*/ 67 h 206"/>
                <a:gd name="T2" fmla="*/ 143 w 205"/>
                <a:gd name="T3" fmla="*/ 115 h 206"/>
                <a:gd name="T4" fmla="*/ 87 w 205"/>
                <a:gd name="T5" fmla="*/ 65 h 206"/>
                <a:gd name="T6" fmla="*/ 131 w 205"/>
                <a:gd name="T7" fmla="*/ 15 h 206"/>
                <a:gd name="T8" fmla="*/ 116 w 205"/>
                <a:gd name="T9" fmla="*/ 0 h 206"/>
                <a:gd name="T10" fmla="*/ 0 w 205"/>
                <a:gd name="T11" fmla="*/ 125 h 206"/>
                <a:gd name="T12" fmla="*/ 12 w 205"/>
                <a:gd name="T13" fmla="*/ 142 h 206"/>
                <a:gd name="T14" fmla="*/ 70 w 205"/>
                <a:gd name="T15" fmla="*/ 81 h 206"/>
                <a:gd name="T16" fmla="*/ 126 w 205"/>
                <a:gd name="T17" fmla="*/ 133 h 206"/>
                <a:gd name="T18" fmla="*/ 70 w 205"/>
                <a:gd name="T19" fmla="*/ 194 h 206"/>
                <a:gd name="T20" fmla="*/ 85 w 205"/>
                <a:gd name="T21" fmla="*/ 206 h 206"/>
                <a:gd name="T22" fmla="*/ 205 w 205"/>
                <a:gd name="T23" fmla="*/ 81 h 206"/>
                <a:gd name="T24" fmla="*/ 189 w 205"/>
                <a:gd name="T25" fmla="*/ 6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189" y="67"/>
                  </a:moveTo>
                  <a:lnTo>
                    <a:pt x="143" y="115"/>
                  </a:lnTo>
                  <a:lnTo>
                    <a:pt x="87" y="65"/>
                  </a:lnTo>
                  <a:lnTo>
                    <a:pt x="131" y="15"/>
                  </a:lnTo>
                  <a:lnTo>
                    <a:pt x="116" y="0"/>
                  </a:lnTo>
                  <a:lnTo>
                    <a:pt x="0" y="125"/>
                  </a:lnTo>
                  <a:lnTo>
                    <a:pt x="12" y="142"/>
                  </a:lnTo>
                  <a:lnTo>
                    <a:pt x="70" y="81"/>
                  </a:lnTo>
                  <a:lnTo>
                    <a:pt x="126" y="133"/>
                  </a:lnTo>
                  <a:lnTo>
                    <a:pt x="70" y="194"/>
                  </a:lnTo>
                  <a:lnTo>
                    <a:pt x="85" y="206"/>
                  </a:lnTo>
                  <a:lnTo>
                    <a:pt x="205" y="81"/>
                  </a:lnTo>
                  <a:lnTo>
                    <a:pt x="189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1" name="îsļídê"/>
            <p:cNvSpPr/>
            <p:nvPr>
              <p:custDataLst>
                <p:tags r:id="rId18"/>
              </p:custDataLst>
            </p:nvPr>
          </p:nvSpPr>
          <p:spPr bwMode="auto">
            <a:xfrm>
              <a:off x="1830388" y="4946650"/>
              <a:ext cx="250825" cy="303213"/>
            </a:xfrm>
            <a:custGeom>
              <a:avLst/>
              <a:gdLst>
                <a:gd name="T0" fmla="*/ 67 w 76"/>
                <a:gd name="T1" fmla="*/ 0 h 92"/>
                <a:gd name="T2" fmla="*/ 0 w 76"/>
                <a:gd name="T3" fmla="*/ 57 h 92"/>
                <a:gd name="T4" fmla="*/ 10 w 76"/>
                <a:gd name="T5" fmla="*/ 61 h 92"/>
                <a:gd name="T6" fmla="*/ 28 w 76"/>
                <a:gd name="T7" fmla="*/ 46 h 92"/>
                <a:gd name="T8" fmla="*/ 55 w 76"/>
                <a:gd name="T9" fmla="*/ 66 h 92"/>
                <a:gd name="T10" fmla="*/ 55 w 76"/>
                <a:gd name="T11" fmla="*/ 70 h 92"/>
                <a:gd name="T12" fmla="*/ 53 w 76"/>
                <a:gd name="T13" fmla="*/ 86 h 92"/>
                <a:gd name="T14" fmla="*/ 64 w 76"/>
                <a:gd name="T15" fmla="*/ 92 h 92"/>
                <a:gd name="T16" fmla="*/ 76 w 76"/>
                <a:gd name="T17" fmla="*/ 6 h 92"/>
                <a:gd name="T18" fmla="*/ 67 w 76"/>
                <a:gd name="T19" fmla="*/ 0 h 92"/>
                <a:gd name="T20" fmla="*/ 57 w 76"/>
                <a:gd name="T21" fmla="*/ 52 h 92"/>
                <a:gd name="T22" fmla="*/ 36 w 76"/>
                <a:gd name="T23" fmla="*/ 40 h 92"/>
                <a:gd name="T24" fmla="*/ 63 w 76"/>
                <a:gd name="T25" fmla="*/ 18 h 92"/>
                <a:gd name="T26" fmla="*/ 57 w 76"/>
                <a:gd name="T27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2">
                  <a:moveTo>
                    <a:pt x="67" y="0"/>
                  </a:moveTo>
                  <a:cubicBezTo>
                    <a:pt x="65" y="0"/>
                    <a:pt x="1" y="54"/>
                    <a:pt x="0" y="5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2" y="49"/>
                    <a:pt x="55" y="61"/>
                    <a:pt x="55" y="6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0" y="0"/>
                    <a:pt x="67" y="0"/>
                  </a:cubicBezTo>
                  <a:close/>
                  <a:moveTo>
                    <a:pt x="57" y="52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2" name="iṧ1iḍè"/>
            <p:cNvSpPr/>
            <p:nvPr>
              <p:custDataLst>
                <p:tags r:id="rId19"/>
              </p:custDataLst>
            </p:nvPr>
          </p:nvSpPr>
          <p:spPr bwMode="auto">
            <a:xfrm>
              <a:off x="3436938" y="4689475"/>
              <a:ext cx="293688" cy="300038"/>
            </a:xfrm>
            <a:custGeom>
              <a:avLst/>
              <a:gdLst>
                <a:gd name="T0" fmla="*/ 55 w 89"/>
                <a:gd name="T1" fmla="*/ 76 h 91"/>
                <a:gd name="T2" fmla="*/ 38 w 89"/>
                <a:gd name="T3" fmla="*/ 56 h 91"/>
                <a:gd name="T4" fmla="*/ 61 w 89"/>
                <a:gd name="T5" fmla="*/ 35 h 91"/>
                <a:gd name="T6" fmla="*/ 53 w 89"/>
                <a:gd name="T7" fmla="*/ 26 h 91"/>
                <a:gd name="T8" fmla="*/ 31 w 89"/>
                <a:gd name="T9" fmla="*/ 48 h 91"/>
                <a:gd name="T10" fmla="*/ 15 w 89"/>
                <a:gd name="T11" fmla="*/ 31 h 91"/>
                <a:gd name="T12" fmla="*/ 42 w 89"/>
                <a:gd name="T13" fmla="*/ 6 h 91"/>
                <a:gd name="T14" fmla="*/ 32 w 89"/>
                <a:gd name="T15" fmla="*/ 0 h 91"/>
                <a:gd name="T16" fmla="*/ 0 w 89"/>
                <a:gd name="T17" fmla="*/ 31 h 91"/>
                <a:gd name="T18" fmla="*/ 54 w 89"/>
                <a:gd name="T19" fmla="*/ 91 h 91"/>
                <a:gd name="T20" fmla="*/ 89 w 89"/>
                <a:gd name="T21" fmla="*/ 61 h 91"/>
                <a:gd name="T22" fmla="*/ 82 w 89"/>
                <a:gd name="T23" fmla="*/ 53 h 91"/>
                <a:gd name="T24" fmla="*/ 55 w 89"/>
                <a:gd name="T25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1">
                  <a:moveTo>
                    <a:pt x="55" y="76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4"/>
                    <a:pt x="36" y="0"/>
                    <a:pt x="32" y="0"/>
                  </a:cubicBezTo>
                  <a:cubicBezTo>
                    <a:pt x="31" y="0"/>
                    <a:pt x="2" y="27"/>
                    <a:pt x="0" y="3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5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3" name="ís1íḑê"/>
            <p:cNvSpPr/>
            <p:nvPr>
              <p:custDataLst>
                <p:tags r:id="rId20"/>
              </p:custDataLst>
            </p:nvPr>
          </p:nvSpPr>
          <p:spPr bwMode="auto">
            <a:xfrm>
              <a:off x="3587750" y="1858963"/>
              <a:ext cx="142875" cy="82550"/>
            </a:xfrm>
            <a:custGeom>
              <a:avLst/>
              <a:gdLst>
                <a:gd name="T0" fmla="*/ 36 w 43"/>
                <a:gd name="T1" fmla="*/ 14 h 25"/>
                <a:gd name="T2" fmla="*/ 32 w 43"/>
                <a:gd name="T3" fmla="*/ 16 h 25"/>
                <a:gd name="T4" fmla="*/ 17 w 43"/>
                <a:gd name="T5" fmla="*/ 16 h 25"/>
                <a:gd name="T6" fmla="*/ 25 w 43"/>
                <a:gd name="T7" fmla="*/ 3 h 25"/>
                <a:gd name="T8" fmla="*/ 20 w 43"/>
                <a:gd name="T9" fmla="*/ 0 h 25"/>
                <a:gd name="T10" fmla="*/ 19 w 43"/>
                <a:gd name="T11" fmla="*/ 0 h 25"/>
                <a:gd name="T12" fmla="*/ 7 w 43"/>
                <a:gd name="T13" fmla="*/ 8 h 25"/>
                <a:gd name="T14" fmla="*/ 9 w 43"/>
                <a:gd name="T15" fmla="*/ 16 h 25"/>
                <a:gd name="T16" fmla="*/ 0 w 43"/>
                <a:gd name="T17" fmla="*/ 17 h 25"/>
                <a:gd name="T18" fmla="*/ 32 w 43"/>
                <a:gd name="T19" fmla="*/ 25 h 25"/>
                <a:gd name="T20" fmla="*/ 34 w 43"/>
                <a:gd name="T21" fmla="*/ 25 h 25"/>
                <a:gd name="T22" fmla="*/ 42 w 43"/>
                <a:gd name="T23" fmla="*/ 18 h 25"/>
                <a:gd name="T24" fmla="*/ 36 w 43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36" y="14"/>
                  </a:moveTo>
                  <a:cubicBezTo>
                    <a:pt x="35" y="15"/>
                    <a:pt x="34" y="16"/>
                    <a:pt x="3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9"/>
                    <a:pt x="25" y="6"/>
                    <a:pt x="25" y="3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9" y="6"/>
                    <a:pt x="7" y="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2" y="25"/>
                    <a:pt x="3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41" y="22"/>
                    <a:pt x="42" y="18"/>
                  </a:cubicBezTo>
                  <a:cubicBezTo>
                    <a:pt x="43" y="16"/>
                    <a:pt x="38" y="13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4" name="îšlídé"/>
            <p:cNvSpPr/>
            <p:nvPr>
              <p:custDataLst>
                <p:tags r:id="rId21"/>
              </p:custDataLst>
            </p:nvPr>
          </p:nvSpPr>
          <p:spPr bwMode="auto">
            <a:xfrm>
              <a:off x="3581400" y="4508500"/>
              <a:ext cx="320675" cy="260350"/>
            </a:xfrm>
            <a:custGeom>
              <a:avLst/>
              <a:gdLst>
                <a:gd name="T0" fmla="*/ 49 w 97"/>
                <a:gd name="T1" fmla="*/ 8 h 79"/>
                <a:gd name="T2" fmla="*/ 34 w 97"/>
                <a:gd name="T3" fmla="*/ 0 h 79"/>
                <a:gd name="T4" fmla="*/ 28 w 97"/>
                <a:gd name="T5" fmla="*/ 0 h 79"/>
                <a:gd name="T6" fmla="*/ 0 w 97"/>
                <a:gd name="T7" fmla="*/ 36 h 79"/>
                <a:gd name="T8" fmla="*/ 67 w 97"/>
                <a:gd name="T9" fmla="*/ 79 h 79"/>
                <a:gd name="T10" fmla="*/ 73 w 97"/>
                <a:gd name="T11" fmla="*/ 70 h 79"/>
                <a:gd name="T12" fmla="*/ 42 w 97"/>
                <a:gd name="T13" fmla="*/ 50 h 79"/>
                <a:gd name="T14" fmla="*/ 58 w 97"/>
                <a:gd name="T15" fmla="*/ 31 h 79"/>
                <a:gd name="T16" fmla="*/ 89 w 97"/>
                <a:gd name="T17" fmla="*/ 44 h 79"/>
                <a:gd name="T18" fmla="*/ 97 w 97"/>
                <a:gd name="T19" fmla="*/ 36 h 79"/>
                <a:gd name="T20" fmla="*/ 62 w 97"/>
                <a:gd name="T21" fmla="*/ 21 h 79"/>
                <a:gd name="T22" fmla="*/ 49 w 97"/>
                <a:gd name="T23" fmla="*/ 8 h 79"/>
                <a:gd name="T24" fmla="*/ 43 w 97"/>
                <a:gd name="T25" fmla="*/ 24 h 79"/>
                <a:gd name="T26" fmla="*/ 33 w 97"/>
                <a:gd name="T27" fmla="*/ 43 h 79"/>
                <a:gd name="T28" fmla="*/ 15 w 97"/>
                <a:gd name="T29" fmla="*/ 31 h 79"/>
                <a:gd name="T30" fmla="*/ 31 w 97"/>
                <a:gd name="T31" fmla="*/ 12 h 79"/>
                <a:gd name="T32" fmla="*/ 43 w 97"/>
                <a:gd name="T33" fmla="*/ 21 h 79"/>
                <a:gd name="T34" fmla="*/ 43 w 97"/>
                <a:gd name="T3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79">
                  <a:moveTo>
                    <a:pt x="49" y="8"/>
                  </a:moveTo>
                  <a:cubicBezTo>
                    <a:pt x="46" y="5"/>
                    <a:pt x="40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" y="28"/>
                    <a:pt x="0" y="36"/>
                  </a:cubicBezTo>
                  <a:cubicBezTo>
                    <a:pt x="10" y="38"/>
                    <a:pt x="61" y="79"/>
                    <a:pt x="67" y="79"/>
                  </a:cubicBezTo>
                  <a:cubicBezTo>
                    <a:pt x="69" y="79"/>
                    <a:pt x="72" y="72"/>
                    <a:pt x="73" y="7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5"/>
                    <a:pt x="51" y="31"/>
                    <a:pt x="58" y="31"/>
                  </a:cubicBezTo>
                  <a:cubicBezTo>
                    <a:pt x="66" y="31"/>
                    <a:pt x="83" y="44"/>
                    <a:pt x="89" y="44"/>
                  </a:cubicBezTo>
                  <a:cubicBezTo>
                    <a:pt x="92" y="44"/>
                    <a:pt x="95" y="38"/>
                    <a:pt x="97" y="36"/>
                  </a:cubicBezTo>
                  <a:cubicBezTo>
                    <a:pt x="92" y="33"/>
                    <a:pt x="65" y="21"/>
                    <a:pt x="62" y="21"/>
                  </a:cubicBezTo>
                  <a:cubicBezTo>
                    <a:pt x="46" y="19"/>
                    <a:pt x="59" y="19"/>
                    <a:pt x="49" y="8"/>
                  </a:cubicBezTo>
                  <a:close/>
                  <a:moveTo>
                    <a:pt x="43" y="24"/>
                  </a:moveTo>
                  <a:cubicBezTo>
                    <a:pt x="43" y="30"/>
                    <a:pt x="36" y="39"/>
                    <a:pt x="33" y="43"/>
                  </a:cubicBezTo>
                  <a:cubicBezTo>
                    <a:pt x="30" y="41"/>
                    <a:pt x="15" y="34"/>
                    <a:pt x="15" y="31"/>
                  </a:cubicBezTo>
                  <a:cubicBezTo>
                    <a:pt x="15" y="24"/>
                    <a:pt x="26" y="15"/>
                    <a:pt x="31" y="12"/>
                  </a:cubicBezTo>
                  <a:cubicBezTo>
                    <a:pt x="36" y="13"/>
                    <a:pt x="43" y="15"/>
                    <a:pt x="43" y="21"/>
                  </a:cubicBez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5" name="iSḻîdé"/>
            <p:cNvSpPr/>
            <p:nvPr>
              <p:custDataLst>
                <p:tags r:id="rId22"/>
              </p:custDataLst>
            </p:nvPr>
          </p:nvSpPr>
          <p:spPr bwMode="auto">
            <a:xfrm>
              <a:off x="1428750" y="4591050"/>
              <a:ext cx="260350" cy="273050"/>
            </a:xfrm>
            <a:custGeom>
              <a:avLst/>
              <a:gdLst>
                <a:gd name="T0" fmla="*/ 42 w 79"/>
                <a:gd name="T1" fmla="*/ 39 h 83"/>
                <a:gd name="T2" fmla="*/ 33 w 79"/>
                <a:gd name="T3" fmla="*/ 45 h 83"/>
                <a:gd name="T4" fmla="*/ 40 w 79"/>
                <a:gd name="T5" fmla="*/ 56 h 83"/>
                <a:gd name="T6" fmla="*/ 24 w 79"/>
                <a:gd name="T7" fmla="*/ 67 h 83"/>
                <a:gd name="T8" fmla="*/ 11 w 79"/>
                <a:gd name="T9" fmla="*/ 43 h 83"/>
                <a:gd name="T10" fmla="*/ 11 w 79"/>
                <a:gd name="T11" fmla="*/ 40 h 83"/>
                <a:gd name="T12" fmla="*/ 45 w 79"/>
                <a:gd name="T13" fmla="*/ 11 h 83"/>
                <a:gd name="T14" fmla="*/ 49 w 79"/>
                <a:gd name="T15" fmla="*/ 11 h 83"/>
                <a:gd name="T16" fmla="*/ 68 w 79"/>
                <a:gd name="T17" fmla="*/ 33 h 83"/>
                <a:gd name="T18" fmla="*/ 64 w 79"/>
                <a:gd name="T19" fmla="*/ 40 h 83"/>
                <a:gd name="T20" fmla="*/ 68 w 79"/>
                <a:gd name="T21" fmla="*/ 51 h 83"/>
                <a:gd name="T22" fmla="*/ 79 w 79"/>
                <a:gd name="T23" fmla="*/ 31 h 83"/>
                <a:gd name="T24" fmla="*/ 79 w 79"/>
                <a:gd name="T25" fmla="*/ 27 h 83"/>
                <a:gd name="T26" fmla="*/ 52 w 79"/>
                <a:gd name="T27" fmla="*/ 0 h 83"/>
                <a:gd name="T28" fmla="*/ 42 w 79"/>
                <a:gd name="T29" fmla="*/ 0 h 83"/>
                <a:gd name="T30" fmla="*/ 0 w 79"/>
                <a:gd name="T31" fmla="*/ 36 h 83"/>
                <a:gd name="T32" fmla="*/ 0 w 79"/>
                <a:gd name="T33" fmla="*/ 43 h 83"/>
                <a:gd name="T34" fmla="*/ 21 w 79"/>
                <a:gd name="T35" fmla="*/ 83 h 83"/>
                <a:gd name="T36" fmla="*/ 56 w 79"/>
                <a:gd name="T37" fmla="*/ 59 h 83"/>
                <a:gd name="T38" fmla="*/ 42 w 79"/>
                <a:gd name="T3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83">
                  <a:moveTo>
                    <a:pt x="42" y="39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0" y="62"/>
                    <a:pt x="11" y="51"/>
                    <a:pt x="11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8"/>
                    <a:pt x="32" y="11"/>
                    <a:pt x="45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0" y="11"/>
                    <a:pt x="68" y="21"/>
                    <a:pt x="68" y="33"/>
                  </a:cubicBezTo>
                  <a:cubicBezTo>
                    <a:pt x="68" y="38"/>
                    <a:pt x="64" y="37"/>
                    <a:pt x="64" y="40"/>
                  </a:cubicBezTo>
                  <a:cubicBezTo>
                    <a:pt x="64" y="44"/>
                    <a:pt x="67" y="46"/>
                    <a:pt x="68" y="51"/>
                  </a:cubicBezTo>
                  <a:cubicBezTo>
                    <a:pt x="75" y="49"/>
                    <a:pt x="79" y="40"/>
                    <a:pt x="79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16"/>
                    <a:pt x="6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0" y="21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15" y="72"/>
                    <a:pt x="21" y="83"/>
                  </a:cubicBezTo>
                  <a:cubicBezTo>
                    <a:pt x="56" y="59"/>
                    <a:pt x="56" y="59"/>
                    <a:pt x="56" y="59"/>
                  </a:cubicBezTo>
                  <a:lnTo>
                    <a:pt x="4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6" name="íšľïḋê"/>
            <p:cNvSpPr/>
            <p:nvPr>
              <p:custDataLst>
                <p:tags r:id="rId23"/>
              </p:custDataLst>
            </p:nvPr>
          </p:nvSpPr>
          <p:spPr bwMode="auto">
            <a:xfrm>
              <a:off x="1214438" y="4303713"/>
              <a:ext cx="327025" cy="303213"/>
            </a:xfrm>
            <a:custGeom>
              <a:avLst/>
              <a:gdLst>
                <a:gd name="T0" fmla="*/ 99 w 99"/>
                <a:gd name="T1" fmla="*/ 49 h 92"/>
                <a:gd name="T2" fmla="*/ 96 w 99"/>
                <a:gd name="T3" fmla="*/ 41 h 92"/>
                <a:gd name="T4" fmla="*/ 44 w 99"/>
                <a:gd name="T5" fmla="*/ 71 h 92"/>
                <a:gd name="T6" fmla="*/ 76 w 99"/>
                <a:gd name="T7" fmla="*/ 8 h 92"/>
                <a:gd name="T8" fmla="*/ 71 w 99"/>
                <a:gd name="T9" fmla="*/ 0 h 92"/>
                <a:gd name="T10" fmla="*/ 0 w 99"/>
                <a:gd name="T11" fmla="*/ 40 h 92"/>
                <a:gd name="T12" fmla="*/ 5 w 99"/>
                <a:gd name="T13" fmla="*/ 50 h 92"/>
                <a:gd name="T14" fmla="*/ 57 w 99"/>
                <a:gd name="T15" fmla="*/ 19 h 92"/>
                <a:gd name="T16" fmla="*/ 25 w 99"/>
                <a:gd name="T17" fmla="*/ 83 h 92"/>
                <a:gd name="T18" fmla="*/ 31 w 99"/>
                <a:gd name="T19" fmla="*/ 92 h 92"/>
                <a:gd name="T20" fmla="*/ 99 w 99"/>
                <a:gd name="T21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99" y="49"/>
                  </a:moveTo>
                  <a:cubicBezTo>
                    <a:pt x="99" y="45"/>
                    <a:pt x="97" y="49"/>
                    <a:pt x="96" y="4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60"/>
                    <a:pt x="76" y="13"/>
                    <a:pt x="76" y="8"/>
                  </a:cubicBezTo>
                  <a:cubicBezTo>
                    <a:pt x="76" y="8"/>
                    <a:pt x="71" y="0"/>
                    <a:pt x="71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4" y="27"/>
                    <a:pt x="25" y="80"/>
                    <a:pt x="25" y="83"/>
                  </a:cubicBezTo>
                  <a:cubicBezTo>
                    <a:pt x="25" y="87"/>
                    <a:pt x="28" y="90"/>
                    <a:pt x="31" y="92"/>
                  </a:cubicBezTo>
                  <a:cubicBezTo>
                    <a:pt x="39" y="86"/>
                    <a:pt x="99" y="54"/>
                    <a:pt x="9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7" name="îśľïďe"/>
            <p:cNvSpPr/>
            <p:nvPr>
              <p:custDataLst>
                <p:tags r:id="rId24"/>
              </p:custDataLst>
            </p:nvPr>
          </p:nvSpPr>
          <p:spPr bwMode="auto">
            <a:xfrm>
              <a:off x="3724275" y="4268788"/>
              <a:ext cx="269875" cy="230188"/>
            </a:xfrm>
            <a:custGeom>
              <a:avLst/>
              <a:gdLst>
                <a:gd name="T0" fmla="*/ 0 w 82"/>
                <a:gd name="T1" fmla="*/ 25 h 70"/>
                <a:gd name="T2" fmla="*/ 0 w 82"/>
                <a:gd name="T3" fmla="*/ 34 h 70"/>
                <a:gd name="T4" fmla="*/ 24 w 82"/>
                <a:gd name="T5" fmla="*/ 52 h 70"/>
                <a:gd name="T6" fmla="*/ 61 w 82"/>
                <a:gd name="T7" fmla="*/ 27 h 70"/>
                <a:gd name="T8" fmla="*/ 71 w 82"/>
                <a:gd name="T9" fmla="*/ 36 h 70"/>
                <a:gd name="T10" fmla="*/ 71 w 82"/>
                <a:gd name="T11" fmla="*/ 39 h 70"/>
                <a:gd name="T12" fmla="*/ 59 w 82"/>
                <a:gd name="T13" fmla="*/ 58 h 70"/>
                <a:gd name="T14" fmla="*/ 48 w 82"/>
                <a:gd name="T15" fmla="*/ 58 h 70"/>
                <a:gd name="T16" fmla="*/ 49 w 82"/>
                <a:gd name="T17" fmla="*/ 70 h 70"/>
                <a:gd name="T18" fmla="*/ 57 w 82"/>
                <a:gd name="T19" fmla="*/ 70 h 70"/>
                <a:gd name="T20" fmla="*/ 82 w 82"/>
                <a:gd name="T21" fmla="*/ 43 h 70"/>
                <a:gd name="T22" fmla="*/ 82 w 82"/>
                <a:gd name="T23" fmla="*/ 33 h 70"/>
                <a:gd name="T24" fmla="*/ 64 w 82"/>
                <a:gd name="T25" fmla="*/ 16 h 70"/>
                <a:gd name="T26" fmla="*/ 55 w 82"/>
                <a:gd name="T27" fmla="*/ 16 h 70"/>
                <a:gd name="T28" fmla="*/ 24 w 82"/>
                <a:gd name="T29" fmla="*/ 40 h 70"/>
                <a:gd name="T30" fmla="*/ 18 w 82"/>
                <a:gd name="T31" fmla="*/ 40 h 70"/>
                <a:gd name="T32" fmla="*/ 11 w 82"/>
                <a:gd name="T33" fmla="*/ 33 h 70"/>
                <a:gd name="T34" fmla="*/ 11 w 82"/>
                <a:gd name="T35" fmla="*/ 27 h 70"/>
                <a:gd name="T36" fmla="*/ 22 w 82"/>
                <a:gd name="T37" fmla="*/ 11 h 70"/>
                <a:gd name="T38" fmla="*/ 31 w 82"/>
                <a:gd name="T39" fmla="*/ 10 h 70"/>
                <a:gd name="T40" fmla="*/ 34 w 82"/>
                <a:gd name="T41" fmla="*/ 0 h 70"/>
                <a:gd name="T42" fmla="*/ 22 w 82"/>
                <a:gd name="T43" fmla="*/ 0 h 70"/>
                <a:gd name="T44" fmla="*/ 0 w 82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0">
                  <a:moveTo>
                    <a:pt x="0" y="25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3" y="52"/>
                    <a:pt x="24" y="52"/>
                  </a:cubicBezTo>
                  <a:cubicBezTo>
                    <a:pt x="38" y="52"/>
                    <a:pt x="48" y="27"/>
                    <a:pt x="61" y="27"/>
                  </a:cubicBezTo>
                  <a:cubicBezTo>
                    <a:pt x="65" y="27"/>
                    <a:pt x="71" y="32"/>
                    <a:pt x="71" y="3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66" y="54"/>
                    <a:pt x="5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6" y="61"/>
                    <a:pt x="41" y="70"/>
                    <a:pt x="49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70"/>
                    <a:pt x="82" y="53"/>
                    <a:pt x="82" y="4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25"/>
                    <a:pt x="71" y="16"/>
                    <a:pt x="6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31" y="40"/>
                    <a:pt x="24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40"/>
                    <a:pt x="11" y="36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1"/>
                    <a:pt x="17" y="11"/>
                    <a:pt x="2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0" y="1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8" name="ïṩľiḓé"/>
            <p:cNvSpPr/>
            <p:nvPr>
              <p:custDataLst>
                <p:tags r:id="rId25"/>
              </p:custDataLst>
            </p:nvPr>
          </p:nvSpPr>
          <p:spPr bwMode="auto">
            <a:xfrm>
              <a:off x="3802063" y="4143375"/>
              <a:ext cx="271463" cy="107950"/>
            </a:xfrm>
            <a:custGeom>
              <a:avLst/>
              <a:gdLst>
                <a:gd name="T0" fmla="*/ 171 w 171"/>
                <a:gd name="T1" fmla="*/ 41 h 68"/>
                <a:gd name="T2" fmla="*/ 3 w 171"/>
                <a:gd name="T3" fmla="*/ 0 h 68"/>
                <a:gd name="T4" fmla="*/ 0 w 171"/>
                <a:gd name="T5" fmla="*/ 20 h 68"/>
                <a:gd name="T6" fmla="*/ 167 w 171"/>
                <a:gd name="T7" fmla="*/ 68 h 68"/>
                <a:gd name="T8" fmla="*/ 171 w 171"/>
                <a:gd name="T9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71" y="41"/>
                  </a:moveTo>
                  <a:lnTo>
                    <a:pt x="3" y="0"/>
                  </a:lnTo>
                  <a:lnTo>
                    <a:pt x="0" y="20"/>
                  </a:lnTo>
                  <a:lnTo>
                    <a:pt x="167" y="68"/>
                  </a:lnTo>
                  <a:lnTo>
                    <a:pt x="1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9" name="ïŝľîdé"/>
            <p:cNvSpPr/>
            <p:nvPr>
              <p:custDataLst>
                <p:tags r:id="rId26"/>
              </p:custDataLst>
            </p:nvPr>
          </p:nvSpPr>
          <p:spPr bwMode="auto">
            <a:xfrm>
              <a:off x="1104900" y="4146550"/>
              <a:ext cx="300038" cy="230188"/>
            </a:xfrm>
            <a:custGeom>
              <a:avLst/>
              <a:gdLst>
                <a:gd name="T0" fmla="*/ 85 w 91"/>
                <a:gd name="T1" fmla="*/ 0 h 70"/>
                <a:gd name="T2" fmla="*/ 0 w 91"/>
                <a:gd name="T3" fmla="*/ 0 h 70"/>
                <a:gd name="T4" fmla="*/ 8 w 91"/>
                <a:gd name="T5" fmla="*/ 12 h 70"/>
                <a:gd name="T6" fmla="*/ 28 w 91"/>
                <a:gd name="T7" fmla="*/ 12 h 70"/>
                <a:gd name="T8" fmla="*/ 39 w 91"/>
                <a:gd name="T9" fmla="*/ 42 h 70"/>
                <a:gd name="T10" fmla="*/ 22 w 91"/>
                <a:gd name="T11" fmla="*/ 61 h 70"/>
                <a:gd name="T12" fmla="*/ 25 w 91"/>
                <a:gd name="T13" fmla="*/ 70 h 70"/>
                <a:gd name="T14" fmla="*/ 91 w 91"/>
                <a:gd name="T15" fmla="*/ 9 h 70"/>
                <a:gd name="T16" fmla="*/ 85 w 91"/>
                <a:gd name="T17" fmla="*/ 0 h 70"/>
                <a:gd name="T18" fmla="*/ 47 w 91"/>
                <a:gd name="T19" fmla="*/ 35 h 70"/>
                <a:gd name="T20" fmla="*/ 39 w 91"/>
                <a:gd name="T21" fmla="*/ 12 h 70"/>
                <a:gd name="T22" fmla="*/ 73 w 91"/>
                <a:gd name="T23" fmla="*/ 12 h 70"/>
                <a:gd name="T24" fmla="*/ 47 w 91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1"/>
                    <a:pt x="39" y="37"/>
                    <a:pt x="39" y="42"/>
                  </a:cubicBezTo>
                  <a:cubicBezTo>
                    <a:pt x="39" y="45"/>
                    <a:pt x="22" y="55"/>
                    <a:pt x="22" y="61"/>
                  </a:cubicBezTo>
                  <a:cubicBezTo>
                    <a:pt x="22" y="64"/>
                    <a:pt x="24" y="66"/>
                    <a:pt x="25" y="7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4"/>
                    <a:pt x="90" y="0"/>
                    <a:pt x="85" y="0"/>
                  </a:cubicBezTo>
                  <a:close/>
                  <a:moveTo>
                    <a:pt x="47" y="3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4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0" name="ïs1ïḋe"/>
            <p:cNvSpPr/>
            <p:nvPr>
              <p:custDataLst>
                <p:tags r:id="rId27"/>
              </p:custDataLst>
            </p:nvPr>
          </p:nvSpPr>
          <p:spPr bwMode="auto">
            <a:xfrm>
              <a:off x="1076325" y="3840163"/>
              <a:ext cx="282575" cy="196850"/>
            </a:xfrm>
            <a:custGeom>
              <a:avLst/>
              <a:gdLst>
                <a:gd name="T0" fmla="*/ 54 w 178"/>
                <a:gd name="T1" fmla="*/ 103 h 124"/>
                <a:gd name="T2" fmla="*/ 6 w 178"/>
                <a:gd name="T3" fmla="*/ 103 h 124"/>
                <a:gd name="T4" fmla="*/ 6 w 178"/>
                <a:gd name="T5" fmla="*/ 124 h 124"/>
                <a:gd name="T6" fmla="*/ 178 w 178"/>
                <a:gd name="T7" fmla="*/ 118 h 124"/>
                <a:gd name="T8" fmla="*/ 178 w 178"/>
                <a:gd name="T9" fmla="*/ 97 h 124"/>
                <a:gd name="T10" fmla="*/ 112 w 178"/>
                <a:gd name="T11" fmla="*/ 97 h 124"/>
                <a:gd name="T12" fmla="*/ 104 w 178"/>
                <a:gd name="T13" fmla="*/ 25 h 124"/>
                <a:gd name="T14" fmla="*/ 176 w 178"/>
                <a:gd name="T15" fmla="*/ 22 h 124"/>
                <a:gd name="T16" fmla="*/ 176 w 178"/>
                <a:gd name="T17" fmla="*/ 0 h 124"/>
                <a:gd name="T18" fmla="*/ 31 w 178"/>
                <a:gd name="T19" fmla="*/ 6 h 124"/>
                <a:gd name="T20" fmla="*/ 0 w 178"/>
                <a:gd name="T21" fmla="*/ 6 h 124"/>
                <a:gd name="T22" fmla="*/ 0 w 178"/>
                <a:gd name="T23" fmla="*/ 29 h 124"/>
                <a:gd name="T24" fmla="*/ 41 w 178"/>
                <a:gd name="T25" fmla="*/ 27 h 124"/>
                <a:gd name="T26" fmla="*/ 83 w 178"/>
                <a:gd name="T27" fmla="*/ 27 h 124"/>
                <a:gd name="T28" fmla="*/ 87 w 178"/>
                <a:gd name="T29" fmla="*/ 79 h 124"/>
                <a:gd name="T30" fmla="*/ 87 w 178"/>
                <a:gd name="T31" fmla="*/ 101 h 124"/>
                <a:gd name="T32" fmla="*/ 54 w 178"/>
                <a:gd name="T33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" h="124">
                  <a:moveTo>
                    <a:pt x="54" y="103"/>
                  </a:moveTo>
                  <a:lnTo>
                    <a:pt x="6" y="103"/>
                  </a:lnTo>
                  <a:lnTo>
                    <a:pt x="6" y="124"/>
                  </a:lnTo>
                  <a:lnTo>
                    <a:pt x="178" y="118"/>
                  </a:lnTo>
                  <a:lnTo>
                    <a:pt x="178" y="97"/>
                  </a:lnTo>
                  <a:lnTo>
                    <a:pt x="112" y="97"/>
                  </a:lnTo>
                  <a:lnTo>
                    <a:pt x="104" y="25"/>
                  </a:lnTo>
                  <a:lnTo>
                    <a:pt x="176" y="22"/>
                  </a:lnTo>
                  <a:lnTo>
                    <a:pt x="176" y="0"/>
                  </a:lnTo>
                  <a:lnTo>
                    <a:pt x="31" y="6"/>
                  </a:lnTo>
                  <a:lnTo>
                    <a:pt x="0" y="6"/>
                  </a:lnTo>
                  <a:lnTo>
                    <a:pt x="0" y="29"/>
                  </a:lnTo>
                  <a:lnTo>
                    <a:pt x="41" y="27"/>
                  </a:lnTo>
                  <a:lnTo>
                    <a:pt x="83" y="27"/>
                  </a:lnTo>
                  <a:lnTo>
                    <a:pt x="87" y="79"/>
                  </a:lnTo>
                  <a:lnTo>
                    <a:pt x="87" y="101"/>
                  </a:lnTo>
                  <a:lnTo>
                    <a:pt x="5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1" name="iŝļíďè"/>
            <p:cNvSpPr/>
            <p:nvPr>
              <p:custDataLst>
                <p:tags r:id="rId28"/>
              </p:custDataLst>
            </p:nvPr>
          </p:nvSpPr>
          <p:spPr bwMode="auto">
            <a:xfrm>
              <a:off x="3822700" y="3895725"/>
              <a:ext cx="287338" cy="198438"/>
            </a:xfrm>
            <a:custGeom>
              <a:avLst/>
              <a:gdLst>
                <a:gd name="T0" fmla="*/ 7 w 87"/>
                <a:gd name="T1" fmla="*/ 60 h 60"/>
                <a:gd name="T2" fmla="*/ 13 w 87"/>
                <a:gd name="T3" fmla="*/ 60 h 60"/>
                <a:gd name="T4" fmla="*/ 15 w 87"/>
                <a:gd name="T5" fmla="*/ 37 h 60"/>
                <a:gd name="T6" fmla="*/ 87 w 87"/>
                <a:gd name="T7" fmla="*/ 44 h 60"/>
                <a:gd name="T8" fmla="*/ 87 w 87"/>
                <a:gd name="T9" fmla="*/ 33 h 60"/>
                <a:gd name="T10" fmla="*/ 18 w 87"/>
                <a:gd name="T11" fmla="*/ 25 h 60"/>
                <a:gd name="T12" fmla="*/ 17 w 87"/>
                <a:gd name="T13" fmla="*/ 17 h 60"/>
                <a:gd name="T14" fmla="*/ 19 w 87"/>
                <a:gd name="T15" fmla="*/ 0 h 60"/>
                <a:gd name="T16" fmla="*/ 9 w 87"/>
                <a:gd name="T17" fmla="*/ 0 h 60"/>
                <a:gd name="T18" fmla="*/ 5 w 87"/>
                <a:gd name="T19" fmla="*/ 33 h 60"/>
                <a:gd name="T20" fmla="*/ 7 w 87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0">
                  <a:moveTo>
                    <a:pt x="7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0"/>
                    <a:pt x="7" y="22"/>
                    <a:pt x="5" y="33"/>
                  </a:cubicBezTo>
                  <a:cubicBezTo>
                    <a:pt x="5" y="39"/>
                    <a:pt x="0" y="6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2" name="ïṩḻiďè"/>
            <p:cNvSpPr/>
            <p:nvPr>
              <p:custDataLst>
                <p:tags r:id="rId29"/>
              </p:custDataLst>
            </p:nvPr>
          </p:nvSpPr>
          <p:spPr bwMode="auto">
            <a:xfrm>
              <a:off x="3852863" y="3602038"/>
              <a:ext cx="276225" cy="220663"/>
            </a:xfrm>
            <a:custGeom>
              <a:avLst/>
              <a:gdLst>
                <a:gd name="T0" fmla="*/ 0 w 84"/>
                <a:gd name="T1" fmla="*/ 67 h 67"/>
                <a:gd name="T2" fmla="*/ 47 w 84"/>
                <a:gd name="T3" fmla="*/ 43 h 67"/>
                <a:gd name="T4" fmla="*/ 53 w 84"/>
                <a:gd name="T5" fmla="*/ 43 h 67"/>
                <a:gd name="T6" fmla="*/ 84 w 84"/>
                <a:gd name="T7" fmla="*/ 45 h 67"/>
                <a:gd name="T8" fmla="*/ 84 w 84"/>
                <a:gd name="T9" fmla="*/ 37 h 67"/>
                <a:gd name="T10" fmla="*/ 49 w 84"/>
                <a:gd name="T11" fmla="*/ 32 h 67"/>
                <a:gd name="T12" fmla="*/ 5 w 84"/>
                <a:gd name="T13" fmla="*/ 0 h 67"/>
                <a:gd name="T14" fmla="*/ 4 w 84"/>
                <a:gd name="T15" fmla="*/ 11 h 67"/>
                <a:gd name="T16" fmla="*/ 35 w 84"/>
                <a:gd name="T17" fmla="*/ 36 h 67"/>
                <a:gd name="T18" fmla="*/ 0 w 84"/>
                <a:gd name="T19" fmla="*/ 55 h 67"/>
                <a:gd name="T20" fmla="*/ 0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0" y="67"/>
                  </a:moveTo>
                  <a:cubicBezTo>
                    <a:pt x="5" y="64"/>
                    <a:pt x="42" y="43"/>
                    <a:pt x="47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0"/>
                    <a:pt x="57" y="32"/>
                    <a:pt x="49" y="3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6"/>
                    <a:pt x="31" y="30"/>
                    <a:pt x="35" y="36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3" name="íṧ1iḍé"/>
            <p:cNvSpPr/>
            <p:nvPr>
              <p:custDataLst>
                <p:tags r:id="rId30"/>
              </p:custDataLst>
            </p:nvPr>
          </p:nvSpPr>
          <p:spPr bwMode="auto">
            <a:xfrm>
              <a:off x="1082675" y="3568700"/>
              <a:ext cx="273050" cy="185738"/>
            </a:xfrm>
            <a:custGeom>
              <a:avLst/>
              <a:gdLst>
                <a:gd name="T0" fmla="*/ 19 w 83"/>
                <a:gd name="T1" fmla="*/ 56 h 56"/>
                <a:gd name="T2" fmla="*/ 26 w 83"/>
                <a:gd name="T3" fmla="*/ 56 h 56"/>
                <a:gd name="T4" fmla="*/ 59 w 83"/>
                <a:gd name="T5" fmla="*/ 13 h 56"/>
                <a:gd name="T6" fmla="*/ 64 w 83"/>
                <a:gd name="T7" fmla="*/ 13 h 56"/>
                <a:gd name="T8" fmla="*/ 74 w 83"/>
                <a:gd name="T9" fmla="*/ 25 h 56"/>
                <a:gd name="T10" fmla="*/ 74 w 83"/>
                <a:gd name="T11" fmla="*/ 34 h 56"/>
                <a:gd name="T12" fmla="*/ 62 w 83"/>
                <a:gd name="T13" fmla="*/ 44 h 56"/>
                <a:gd name="T14" fmla="*/ 62 w 83"/>
                <a:gd name="T15" fmla="*/ 56 h 56"/>
                <a:gd name="T16" fmla="*/ 83 w 83"/>
                <a:gd name="T17" fmla="*/ 36 h 56"/>
                <a:gd name="T18" fmla="*/ 83 w 83"/>
                <a:gd name="T19" fmla="*/ 22 h 56"/>
                <a:gd name="T20" fmla="*/ 62 w 83"/>
                <a:gd name="T21" fmla="*/ 3 h 56"/>
                <a:gd name="T22" fmla="*/ 58 w 83"/>
                <a:gd name="T23" fmla="*/ 3 h 56"/>
                <a:gd name="T24" fmla="*/ 22 w 83"/>
                <a:gd name="T25" fmla="*/ 46 h 56"/>
                <a:gd name="T26" fmla="*/ 10 w 83"/>
                <a:gd name="T27" fmla="*/ 33 h 56"/>
                <a:gd name="T28" fmla="*/ 10 w 83"/>
                <a:gd name="T29" fmla="*/ 27 h 56"/>
                <a:gd name="T30" fmla="*/ 25 w 83"/>
                <a:gd name="T31" fmla="*/ 12 h 56"/>
                <a:gd name="T32" fmla="*/ 25 w 83"/>
                <a:gd name="T33" fmla="*/ 0 h 56"/>
                <a:gd name="T34" fmla="*/ 0 w 83"/>
                <a:gd name="T35" fmla="*/ 33 h 56"/>
                <a:gd name="T36" fmla="*/ 19 w 8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6"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48" y="56"/>
                    <a:pt x="45" y="13"/>
                    <a:pt x="59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13"/>
                    <a:pt x="74" y="22"/>
                    <a:pt x="74" y="2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40"/>
                    <a:pt x="68" y="44"/>
                    <a:pt x="62" y="44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72" y="56"/>
                    <a:pt x="83" y="46"/>
                    <a:pt x="83" y="3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2"/>
                    <a:pt x="73" y="3"/>
                    <a:pt x="62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32" y="3"/>
                    <a:pt x="42" y="46"/>
                    <a:pt x="22" y="46"/>
                  </a:cubicBezTo>
                  <a:cubicBezTo>
                    <a:pt x="14" y="46"/>
                    <a:pt x="10" y="40"/>
                    <a:pt x="10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18"/>
                    <a:pt x="16" y="12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14"/>
                    <a:pt x="0" y="33"/>
                  </a:cubicBezTo>
                  <a:cubicBezTo>
                    <a:pt x="0" y="44"/>
                    <a:pt x="8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4" name="isliḓè"/>
            <p:cNvSpPr/>
            <p:nvPr>
              <p:custDataLst>
                <p:tags r:id="rId31"/>
              </p:custDataLst>
            </p:nvPr>
          </p:nvSpPr>
          <p:spPr bwMode="auto">
            <a:xfrm>
              <a:off x="2108200" y="1498600"/>
              <a:ext cx="333375" cy="415925"/>
            </a:xfrm>
            <a:custGeom>
              <a:avLst/>
              <a:gdLst>
                <a:gd name="T0" fmla="*/ 9 w 101"/>
                <a:gd name="T1" fmla="*/ 58 h 126"/>
                <a:gd name="T2" fmla="*/ 0 w 101"/>
                <a:gd name="T3" fmla="*/ 85 h 126"/>
                <a:gd name="T4" fmla="*/ 29 w 101"/>
                <a:gd name="T5" fmla="*/ 119 h 126"/>
                <a:gd name="T6" fmla="*/ 36 w 101"/>
                <a:gd name="T7" fmla="*/ 92 h 126"/>
                <a:gd name="T8" fmla="*/ 46 w 101"/>
                <a:gd name="T9" fmla="*/ 113 h 126"/>
                <a:gd name="T10" fmla="*/ 86 w 101"/>
                <a:gd name="T11" fmla="*/ 94 h 126"/>
                <a:gd name="T12" fmla="*/ 81 w 101"/>
                <a:gd name="T13" fmla="*/ 83 h 126"/>
                <a:gd name="T14" fmla="*/ 101 w 101"/>
                <a:gd name="T15" fmla="*/ 52 h 126"/>
                <a:gd name="T16" fmla="*/ 95 w 101"/>
                <a:gd name="T17" fmla="*/ 49 h 126"/>
                <a:gd name="T18" fmla="*/ 67 w 101"/>
                <a:gd name="T19" fmla="*/ 34 h 126"/>
                <a:gd name="T20" fmla="*/ 65 w 101"/>
                <a:gd name="T21" fmla="*/ 14 h 126"/>
                <a:gd name="T22" fmla="*/ 46 w 101"/>
                <a:gd name="T23" fmla="*/ 20 h 126"/>
                <a:gd name="T24" fmla="*/ 45 w 101"/>
                <a:gd name="T25" fmla="*/ 24 h 126"/>
                <a:gd name="T26" fmla="*/ 39 w 101"/>
                <a:gd name="T27" fmla="*/ 27 h 126"/>
                <a:gd name="T28" fmla="*/ 39 w 101"/>
                <a:gd name="T29" fmla="*/ 2 h 126"/>
                <a:gd name="T30" fmla="*/ 35 w 101"/>
                <a:gd name="T31" fmla="*/ 0 h 126"/>
                <a:gd name="T32" fmla="*/ 32 w 101"/>
                <a:gd name="T33" fmla="*/ 3 h 126"/>
                <a:gd name="T34" fmla="*/ 24 w 101"/>
                <a:gd name="T35" fmla="*/ 40 h 126"/>
                <a:gd name="T36" fmla="*/ 37 w 101"/>
                <a:gd name="T37" fmla="*/ 49 h 126"/>
                <a:gd name="T38" fmla="*/ 43 w 101"/>
                <a:gd name="T39" fmla="*/ 42 h 126"/>
                <a:gd name="T40" fmla="*/ 38 w 101"/>
                <a:gd name="T41" fmla="*/ 64 h 126"/>
                <a:gd name="T42" fmla="*/ 27 w 101"/>
                <a:gd name="T43" fmla="*/ 90 h 126"/>
                <a:gd name="T44" fmla="*/ 24 w 101"/>
                <a:gd name="T45" fmla="*/ 71 h 126"/>
                <a:gd name="T46" fmla="*/ 15 w 101"/>
                <a:gd name="T47" fmla="*/ 64 h 126"/>
                <a:gd name="T48" fmla="*/ 73 w 101"/>
                <a:gd name="T49" fmla="*/ 92 h 126"/>
                <a:gd name="T50" fmla="*/ 52 w 101"/>
                <a:gd name="T51" fmla="*/ 94 h 126"/>
                <a:gd name="T52" fmla="*/ 54 w 101"/>
                <a:gd name="T53" fmla="*/ 77 h 126"/>
                <a:gd name="T54" fmla="*/ 58 w 101"/>
                <a:gd name="T55" fmla="*/ 85 h 126"/>
                <a:gd name="T56" fmla="*/ 63 w 101"/>
                <a:gd name="T57" fmla="*/ 88 h 126"/>
                <a:gd name="T58" fmla="*/ 64 w 101"/>
                <a:gd name="T59" fmla="*/ 94 h 126"/>
                <a:gd name="T60" fmla="*/ 69 w 101"/>
                <a:gd name="T61" fmla="*/ 91 h 126"/>
                <a:gd name="T62" fmla="*/ 67 w 101"/>
                <a:gd name="T63" fmla="*/ 83 h 126"/>
                <a:gd name="T64" fmla="*/ 63 w 101"/>
                <a:gd name="T65" fmla="*/ 80 h 126"/>
                <a:gd name="T66" fmla="*/ 61 w 101"/>
                <a:gd name="T67" fmla="*/ 73 h 126"/>
                <a:gd name="T68" fmla="*/ 64 w 101"/>
                <a:gd name="T69" fmla="*/ 70 h 126"/>
                <a:gd name="T70" fmla="*/ 67 w 101"/>
                <a:gd name="T71" fmla="*/ 46 h 126"/>
                <a:gd name="T72" fmla="*/ 67 w 101"/>
                <a:gd name="T73" fmla="*/ 63 h 126"/>
                <a:gd name="T74" fmla="*/ 58 w 101"/>
                <a:gd name="T75" fmla="*/ 60 h 126"/>
                <a:gd name="T76" fmla="*/ 52 w 101"/>
                <a:gd name="T77" fmla="*/ 54 h 126"/>
                <a:gd name="T78" fmla="*/ 55 w 101"/>
                <a:gd name="T79" fmla="*/ 66 h 126"/>
                <a:gd name="T80" fmla="*/ 51 w 101"/>
                <a:gd name="T81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" h="126">
                  <a:moveTo>
                    <a:pt x="15" y="64"/>
                  </a:moveTo>
                  <a:cubicBezTo>
                    <a:pt x="15" y="62"/>
                    <a:pt x="13" y="58"/>
                    <a:pt x="9" y="58"/>
                  </a:cubicBezTo>
                  <a:cubicBezTo>
                    <a:pt x="3" y="58"/>
                    <a:pt x="0" y="71"/>
                    <a:pt x="0" y="7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14" y="117"/>
                    <a:pt x="18" y="123"/>
                  </a:cubicBezTo>
                  <a:cubicBezTo>
                    <a:pt x="21" y="126"/>
                    <a:pt x="27" y="121"/>
                    <a:pt x="29" y="119"/>
                  </a:cubicBezTo>
                  <a:cubicBezTo>
                    <a:pt x="29" y="105"/>
                    <a:pt x="22" y="94"/>
                    <a:pt x="35" y="97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9" y="115"/>
                    <a:pt x="74" y="109"/>
                    <a:pt x="80" y="105"/>
                  </a:cubicBezTo>
                  <a:cubicBezTo>
                    <a:pt x="83" y="101"/>
                    <a:pt x="86" y="100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86"/>
                    <a:pt x="81" y="90"/>
                    <a:pt x="81" y="83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54"/>
                    <a:pt x="101" y="62"/>
                    <a:pt x="101" y="52"/>
                  </a:cubicBezTo>
                  <a:cubicBezTo>
                    <a:pt x="101" y="50"/>
                    <a:pt x="99" y="49"/>
                    <a:pt x="97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2" y="49"/>
                    <a:pt x="88" y="55"/>
                    <a:pt x="78" y="55"/>
                  </a:cubicBezTo>
                  <a:cubicBezTo>
                    <a:pt x="77" y="48"/>
                    <a:pt x="75" y="34"/>
                    <a:pt x="67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2"/>
                    <a:pt x="62" y="11"/>
                    <a:pt x="60" y="11"/>
                  </a:cubicBezTo>
                  <a:cubicBezTo>
                    <a:pt x="53" y="11"/>
                    <a:pt x="49" y="15"/>
                    <a:pt x="46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13"/>
                    <a:pt x="24" y="15"/>
                    <a:pt x="2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5" y="44"/>
                    <a:pt x="26" y="4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3"/>
                    <a:pt x="39" y="55"/>
                    <a:pt x="38" y="64"/>
                  </a:cubicBezTo>
                  <a:cubicBezTo>
                    <a:pt x="37" y="72"/>
                    <a:pt x="36" y="79"/>
                    <a:pt x="36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97"/>
                    <a:pt x="15" y="79"/>
                    <a:pt x="15" y="64"/>
                  </a:cubicBezTo>
                  <a:close/>
                  <a:moveTo>
                    <a:pt x="73" y="66"/>
                  </a:moveTo>
                  <a:cubicBezTo>
                    <a:pt x="73" y="92"/>
                    <a:pt x="73" y="92"/>
                    <a:pt x="73" y="92"/>
                  </a:cubicBezTo>
                  <a:cubicBezTo>
                    <a:pt x="73" y="98"/>
                    <a:pt x="61" y="101"/>
                    <a:pt x="55" y="10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70"/>
                    <a:pt x="64" y="70"/>
                    <a:pt x="64" y="70"/>
                  </a:cubicBezTo>
                  <a:lnTo>
                    <a:pt x="73" y="66"/>
                  </a:lnTo>
                  <a:close/>
                  <a:moveTo>
                    <a:pt x="67" y="46"/>
                  </a:moveTo>
                  <a:cubicBezTo>
                    <a:pt x="70" y="46"/>
                    <a:pt x="72" y="54"/>
                    <a:pt x="72" y="58"/>
                  </a:cubicBezTo>
                  <a:cubicBezTo>
                    <a:pt x="72" y="62"/>
                    <a:pt x="71" y="63"/>
                    <a:pt x="67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3"/>
                    <a:pt x="63" y="60"/>
                    <a:pt x="5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5" y="52"/>
                    <a:pt x="65" y="46"/>
                    <a:pt x="67" y="46"/>
                  </a:cubicBezTo>
                  <a:close/>
                  <a:moveTo>
                    <a:pt x="55" y="66"/>
                  </a:moveTo>
                  <a:cubicBezTo>
                    <a:pt x="58" y="66"/>
                    <a:pt x="60" y="66"/>
                    <a:pt x="60" y="68"/>
                  </a:cubicBezTo>
                  <a:cubicBezTo>
                    <a:pt x="60" y="72"/>
                    <a:pt x="55" y="73"/>
                    <a:pt x="51" y="73"/>
                  </a:cubicBezTo>
                  <a:cubicBezTo>
                    <a:pt x="51" y="68"/>
                    <a:pt x="50" y="66"/>
                    <a:pt x="5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5" name="iṣḻîde"/>
            <p:cNvSpPr/>
            <p:nvPr>
              <p:custDataLst>
                <p:tags r:id="rId32"/>
              </p:custDataLst>
            </p:nvPr>
          </p:nvSpPr>
          <p:spPr bwMode="auto">
            <a:xfrm>
              <a:off x="3360738" y="1963738"/>
              <a:ext cx="211138" cy="171450"/>
            </a:xfrm>
            <a:custGeom>
              <a:avLst/>
              <a:gdLst>
                <a:gd name="T0" fmla="*/ 30 w 64"/>
                <a:gd name="T1" fmla="*/ 27 h 52"/>
                <a:gd name="T2" fmla="*/ 17 w 64"/>
                <a:gd name="T3" fmla="*/ 37 h 52"/>
                <a:gd name="T4" fmla="*/ 9 w 64"/>
                <a:gd name="T5" fmla="*/ 37 h 52"/>
                <a:gd name="T6" fmla="*/ 5 w 64"/>
                <a:gd name="T7" fmla="*/ 31 h 52"/>
                <a:gd name="T8" fmla="*/ 3 w 64"/>
                <a:gd name="T9" fmla="*/ 32 h 52"/>
                <a:gd name="T10" fmla="*/ 11 w 64"/>
                <a:gd name="T11" fmla="*/ 47 h 52"/>
                <a:gd name="T12" fmla="*/ 37 w 64"/>
                <a:gd name="T13" fmla="*/ 36 h 52"/>
                <a:gd name="T14" fmla="*/ 58 w 64"/>
                <a:gd name="T15" fmla="*/ 52 h 52"/>
                <a:gd name="T16" fmla="*/ 63 w 64"/>
                <a:gd name="T17" fmla="*/ 49 h 52"/>
                <a:gd name="T18" fmla="*/ 43 w 64"/>
                <a:gd name="T19" fmla="*/ 25 h 52"/>
                <a:gd name="T20" fmla="*/ 64 w 64"/>
                <a:gd name="T21" fmla="*/ 14 h 52"/>
                <a:gd name="T22" fmla="*/ 64 w 64"/>
                <a:gd name="T23" fmla="*/ 12 h 52"/>
                <a:gd name="T24" fmla="*/ 48 w 64"/>
                <a:gd name="T25" fmla="*/ 0 h 52"/>
                <a:gd name="T26" fmla="*/ 46 w 64"/>
                <a:gd name="T27" fmla="*/ 3 h 52"/>
                <a:gd name="T28" fmla="*/ 48 w 64"/>
                <a:gd name="T29" fmla="*/ 9 h 52"/>
                <a:gd name="T30" fmla="*/ 54 w 64"/>
                <a:gd name="T31" fmla="*/ 11 h 52"/>
                <a:gd name="T32" fmla="*/ 37 w 64"/>
                <a:gd name="T33" fmla="*/ 17 h 52"/>
                <a:gd name="T34" fmla="*/ 37 w 64"/>
                <a:gd name="T35" fmla="*/ 22 h 52"/>
                <a:gd name="T36" fmla="*/ 0 w 64"/>
                <a:gd name="T37" fmla="*/ 2 h 52"/>
                <a:gd name="T38" fmla="*/ 30 w 64"/>
                <a:gd name="T3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52">
                  <a:moveTo>
                    <a:pt x="30" y="27"/>
                  </a:moveTo>
                  <a:cubicBezTo>
                    <a:pt x="28" y="33"/>
                    <a:pt x="24" y="37"/>
                    <a:pt x="17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" y="37"/>
                    <a:pt x="5" y="36"/>
                    <a:pt x="5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4" y="48"/>
                    <a:pt x="11" y="47"/>
                  </a:cubicBezTo>
                  <a:cubicBezTo>
                    <a:pt x="28" y="45"/>
                    <a:pt x="35" y="36"/>
                    <a:pt x="37" y="36"/>
                  </a:cubicBezTo>
                  <a:cubicBezTo>
                    <a:pt x="43" y="36"/>
                    <a:pt x="46" y="52"/>
                    <a:pt x="58" y="52"/>
                  </a:cubicBezTo>
                  <a:cubicBezTo>
                    <a:pt x="61" y="52"/>
                    <a:pt x="63" y="51"/>
                    <a:pt x="63" y="49"/>
                  </a:cubicBezTo>
                  <a:cubicBezTo>
                    <a:pt x="63" y="42"/>
                    <a:pt x="47" y="31"/>
                    <a:pt x="43" y="25"/>
                  </a:cubicBezTo>
                  <a:cubicBezTo>
                    <a:pt x="50" y="21"/>
                    <a:pt x="64" y="20"/>
                    <a:pt x="64" y="1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51" y="1"/>
                    <a:pt x="48" y="0"/>
                  </a:cubicBezTo>
                  <a:cubicBezTo>
                    <a:pt x="46" y="4"/>
                    <a:pt x="46" y="0"/>
                    <a:pt x="46" y="3"/>
                  </a:cubicBezTo>
                  <a:cubicBezTo>
                    <a:pt x="46" y="6"/>
                    <a:pt x="47" y="5"/>
                    <a:pt x="48" y="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12"/>
                    <a:pt x="37" y="10"/>
                    <a:pt x="37" y="17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5" y="21"/>
                    <a:pt x="13" y="2"/>
                    <a:pt x="0" y="2"/>
                  </a:cubicBezTo>
                  <a:cubicBezTo>
                    <a:pt x="1" y="18"/>
                    <a:pt x="19" y="21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6" name="ïṥ1íďe"/>
            <p:cNvSpPr/>
            <p:nvPr>
              <p:custDataLst>
                <p:tags r:id="rId33"/>
              </p:custDataLst>
            </p:nvPr>
          </p:nvSpPr>
          <p:spPr bwMode="auto">
            <a:xfrm>
              <a:off x="1624013" y="2692400"/>
              <a:ext cx="1957388" cy="2122488"/>
            </a:xfrm>
            <a:custGeom>
              <a:avLst/>
              <a:gdLst>
                <a:gd name="T0" fmla="*/ 493 w 594"/>
                <a:gd name="T1" fmla="*/ 67 h 644"/>
                <a:gd name="T2" fmla="*/ 499 w 594"/>
                <a:gd name="T3" fmla="*/ 284 h 644"/>
                <a:gd name="T4" fmla="*/ 499 w 594"/>
                <a:gd name="T5" fmla="*/ 337 h 644"/>
                <a:gd name="T6" fmla="*/ 483 w 594"/>
                <a:gd name="T7" fmla="*/ 419 h 644"/>
                <a:gd name="T8" fmla="*/ 445 w 594"/>
                <a:gd name="T9" fmla="*/ 481 h 644"/>
                <a:gd name="T10" fmla="*/ 315 w 594"/>
                <a:gd name="T11" fmla="*/ 548 h 644"/>
                <a:gd name="T12" fmla="*/ 284 w 594"/>
                <a:gd name="T13" fmla="*/ 548 h 644"/>
                <a:gd name="T14" fmla="*/ 165 w 594"/>
                <a:gd name="T15" fmla="*/ 497 h 644"/>
                <a:gd name="T16" fmla="*/ 103 w 594"/>
                <a:gd name="T17" fmla="*/ 387 h 644"/>
                <a:gd name="T18" fmla="*/ 104 w 594"/>
                <a:gd name="T19" fmla="*/ 221 h 644"/>
                <a:gd name="T20" fmla="*/ 106 w 594"/>
                <a:gd name="T21" fmla="*/ 53 h 644"/>
                <a:gd name="T22" fmla="*/ 4 w 594"/>
                <a:gd name="T23" fmla="*/ 0 h 644"/>
                <a:gd name="T24" fmla="*/ 0 w 594"/>
                <a:gd name="T25" fmla="*/ 184 h 644"/>
                <a:gd name="T26" fmla="*/ 0 w 594"/>
                <a:gd name="T27" fmla="*/ 266 h 644"/>
                <a:gd name="T28" fmla="*/ 65 w 594"/>
                <a:gd name="T29" fmla="*/ 531 h 644"/>
                <a:gd name="T30" fmla="*/ 281 w 594"/>
                <a:gd name="T31" fmla="*/ 644 h 644"/>
                <a:gd name="T32" fmla="*/ 308 w 594"/>
                <a:gd name="T33" fmla="*/ 644 h 644"/>
                <a:gd name="T34" fmla="*/ 572 w 594"/>
                <a:gd name="T35" fmla="*/ 449 h 644"/>
                <a:gd name="T36" fmla="*/ 586 w 594"/>
                <a:gd name="T37" fmla="*/ 406 h 644"/>
                <a:gd name="T38" fmla="*/ 591 w 594"/>
                <a:gd name="T39" fmla="*/ 353 h 644"/>
                <a:gd name="T40" fmla="*/ 593 w 594"/>
                <a:gd name="T41" fmla="*/ 239 h 644"/>
                <a:gd name="T42" fmla="*/ 594 w 594"/>
                <a:gd name="T43" fmla="*/ 9 h 644"/>
                <a:gd name="T44" fmla="*/ 493 w 594"/>
                <a:gd name="T45" fmla="*/ 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644">
                  <a:moveTo>
                    <a:pt x="493" y="67"/>
                  </a:moveTo>
                  <a:cubicBezTo>
                    <a:pt x="499" y="284"/>
                    <a:pt x="499" y="284"/>
                    <a:pt x="499" y="284"/>
                  </a:cubicBezTo>
                  <a:cubicBezTo>
                    <a:pt x="499" y="337"/>
                    <a:pt x="499" y="337"/>
                    <a:pt x="499" y="337"/>
                  </a:cubicBezTo>
                  <a:cubicBezTo>
                    <a:pt x="499" y="376"/>
                    <a:pt x="496" y="393"/>
                    <a:pt x="483" y="419"/>
                  </a:cubicBezTo>
                  <a:cubicBezTo>
                    <a:pt x="471" y="445"/>
                    <a:pt x="461" y="459"/>
                    <a:pt x="445" y="481"/>
                  </a:cubicBezTo>
                  <a:cubicBezTo>
                    <a:pt x="424" y="508"/>
                    <a:pt x="363" y="548"/>
                    <a:pt x="315" y="548"/>
                  </a:cubicBezTo>
                  <a:cubicBezTo>
                    <a:pt x="284" y="548"/>
                    <a:pt x="284" y="548"/>
                    <a:pt x="284" y="548"/>
                  </a:cubicBezTo>
                  <a:cubicBezTo>
                    <a:pt x="237" y="548"/>
                    <a:pt x="193" y="517"/>
                    <a:pt x="165" y="497"/>
                  </a:cubicBezTo>
                  <a:cubicBezTo>
                    <a:pt x="136" y="475"/>
                    <a:pt x="111" y="430"/>
                    <a:pt x="103" y="387"/>
                  </a:cubicBezTo>
                  <a:cubicBezTo>
                    <a:pt x="97" y="352"/>
                    <a:pt x="104" y="263"/>
                    <a:pt x="104" y="221"/>
                  </a:cubicBezTo>
                  <a:cubicBezTo>
                    <a:pt x="104" y="163"/>
                    <a:pt x="106" y="110"/>
                    <a:pt x="10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85"/>
                    <a:pt x="9" y="465"/>
                    <a:pt x="65" y="531"/>
                  </a:cubicBezTo>
                  <a:cubicBezTo>
                    <a:pt x="111" y="586"/>
                    <a:pt x="181" y="644"/>
                    <a:pt x="281" y="644"/>
                  </a:cubicBezTo>
                  <a:cubicBezTo>
                    <a:pt x="308" y="644"/>
                    <a:pt x="308" y="644"/>
                    <a:pt x="308" y="644"/>
                  </a:cubicBezTo>
                  <a:cubicBezTo>
                    <a:pt x="430" y="644"/>
                    <a:pt x="542" y="540"/>
                    <a:pt x="572" y="449"/>
                  </a:cubicBezTo>
                  <a:cubicBezTo>
                    <a:pt x="577" y="435"/>
                    <a:pt x="582" y="422"/>
                    <a:pt x="586" y="406"/>
                  </a:cubicBezTo>
                  <a:cubicBezTo>
                    <a:pt x="589" y="389"/>
                    <a:pt x="587" y="370"/>
                    <a:pt x="591" y="353"/>
                  </a:cubicBezTo>
                  <a:cubicBezTo>
                    <a:pt x="594" y="336"/>
                    <a:pt x="593" y="259"/>
                    <a:pt x="593" y="239"/>
                  </a:cubicBezTo>
                  <a:cubicBezTo>
                    <a:pt x="593" y="162"/>
                    <a:pt x="594" y="88"/>
                    <a:pt x="594" y="9"/>
                  </a:cubicBezTo>
                  <a:lnTo>
                    <a:pt x="49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7" name="íṩļidè"/>
            <p:cNvSpPr/>
            <p:nvPr>
              <p:custDataLst>
                <p:tags r:id="rId34"/>
              </p:custDataLst>
            </p:nvPr>
          </p:nvSpPr>
          <p:spPr bwMode="auto">
            <a:xfrm>
              <a:off x="2071688" y="2205038"/>
              <a:ext cx="490538" cy="1677988"/>
            </a:xfrm>
            <a:custGeom>
              <a:avLst/>
              <a:gdLst>
                <a:gd name="T0" fmla="*/ 10 w 149"/>
                <a:gd name="T1" fmla="*/ 494 h 509"/>
                <a:gd name="T2" fmla="*/ 47 w 149"/>
                <a:gd name="T3" fmla="*/ 497 h 509"/>
                <a:gd name="T4" fmla="*/ 75 w 149"/>
                <a:gd name="T5" fmla="*/ 509 h 509"/>
                <a:gd name="T6" fmla="*/ 89 w 149"/>
                <a:gd name="T7" fmla="*/ 469 h 509"/>
                <a:gd name="T8" fmla="*/ 89 w 149"/>
                <a:gd name="T9" fmla="*/ 467 h 509"/>
                <a:gd name="T10" fmla="*/ 80 w 149"/>
                <a:gd name="T11" fmla="*/ 447 h 509"/>
                <a:gd name="T12" fmla="*/ 80 w 149"/>
                <a:gd name="T13" fmla="*/ 427 h 509"/>
                <a:gd name="T14" fmla="*/ 86 w 149"/>
                <a:gd name="T15" fmla="*/ 233 h 509"/>
                <a:gd name="T16" fmla="*/ 106 w 149"/>
                <a:gd name="T17" fmla="*/ 154 h 509"/>
                <a:gd name="T18" fmla="*/ 149 w 149"/>
                <a:gd name="T19" fmla="*/ 96 h 509"/>
                <a:gd name="T20" fmla="*/ 85 w 149"/>
                <a:gd name="T21" fmla="*/ 38 h 509"/>
                <a:gd name="T22" fmla="*/ 0 w 149"/>
                <a:gd name="T23" fmla="*/ 0 h 509"/>
                <a:gd name="T24" fmla="*/ 0 w 149"/>
                <a:gd name="T25" fmla="*/ 478 h 509"/>
                <a:gd name="T26" fmla="*/ 10 w 149"/>
                <a:gd name="T27" fmla="*/ 49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09">
                  <a:moveTo>
                    <a:pt x="10" y="494"/>
                  </a:moveTo>
                  <a:cubicBezTo>
                    <a:pt x="23" y="494"/>
                    <a:pt x="38" y="494"/>
                    <a:pt x="47" y="497"/>
                  </a:cubicBezTo>
                  <a:cubicBezTo>
                    <a:pt x="55" y="499"/>
                    <a:pt x="68" y="509"/>
                    <a:pt x="75" y="509"/>
                  </a:cubicBezTo>
                  <a:cubicBezTo>
                    <a:pt x="84" y="509"/>
                    <a:pt x="89" y="479"/>
                    <a:pt x="89" y="469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89" y="453"/>
                    <a:pt x="80" y="452"/>
                    <a:pt x="80" y="447"/>
                  </a:cubicBezTo>
                  <a:cubicBezTo>
                    <a:pt x="80" y="427"/>
                    <a:pt x="80" y="427"/>
                    <a:pt x="80" y="427"/>
                  </a:cubicBezTo>
                  <a:cubicBezTo>
                    <a:pt x="80" y="361"/>
                    <a:pt x="83" y="297"/>
                    <a:pt x="86" y="233"/>
                  </a:cubicBezTo>
                  <a:cubicBezTo>
                    <a:pt x="87" y="201"/>
                    <a:pt x="95" y="176"/>
                    <a:pt x="106" y="154"/>
                  </a:cubicBezTo>
                  <a:cubicBezTo>
                    <a:pt x="114" y="137"/>
                    <a:pt x="136" y="105"/>
                    <a:pt x="149" y="96"/>
                  </a:cubicBezTo>
                  <a:cubicBezTo>
                    <a:pt x="136" y="71"/>
                    <a:pt x="109" y="52"/>
                    <a:pt x="85" y="38"/>
                  </a:cubicBezTo>
                  <a:cubicBezTo>
                    <a:pt x="72" y="30"/>
                    <a:pt x="14" y="1"/>
                    <a:pt x="0" y="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1"/>
                    <a:pt x="1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8" name="ïṥḷiḋe"/>
            <p:cNvSpPr/>
            <p:nvPr>
              <p:custDataLst>
                <p:tags r:id="rId35"/>
              </p:custDataLst>
            </p:nvPr>
          </p:nvSpPr>
          <p:spPr bwMode="auto">
            <a:xfrm>
              <a:off x="2012950" y="2254250"/>
              <a:ext cx="1225550" cy="2122488"/>
            </a:xfrm>
            <a:custGeom>
              <a:avLst/>
              <a:gdLst>
                <a:gd name="T0" fmla="*/ 21 w 372"/>
                <a:gd name="T1" fmla="*/ 540 h 644"/>
                <a:gd name="T2" fmla="*/ 36 w 372"/>
                <a:gd name="T3" fmla="*/ 561 h 644"/>
                <a:gd name="T4" fmla="*/ 71 w 372"/>
                <a:gd name="T5" fmla="*/ 602 h 644"/>
                <a:gd name="T6" fmla="*/ 179 w 372"/>
                <a:gd name="T7" fmla="*/ 644 h 644"/>
                <a:gd name="T8" fmla="*/ 338 w 372"/>
                <a:gd name="T9" fmla="*/ 491 h 644"/>
                <a:gd name="T10" fmla="*/ 338 w 372"/>
                <a:gd name="T11" fmla="*/ 178 h 644"/>
                <a:gd name="T12" fmla="*/ 369 w 372"/>
                <a:gd name="T13" fmla="*/ 160 h 644"/>
                <a:gd name="T14" fmla="*/ 369 w 372"/>
                <a:gd name="T15" fmla="*/ 136 h 644"/>
                <a:gd name="T16" fmla="*/ 372 w 372"/>
                <a:gd name="T17" fmla="*/ 0 h 644"/>
                <a:gd name="T18" fmla="*/ 121 w 372"/>
                <a:gd name="T19" fmla="*/ 249 h 644"/>
                <a:gd name="T20" fmla="*/ 121 w 372"/>
                <a:gd name="T21" fmla="*/ 279 h 644"/>
                <a:gd name="T22" fmla="*/ 130 w 372"/>
                <a:gd name="T23" fmla="*/ 452 h 644"/>
                <a:gd name="T24" fmla="*/ 98 w 372"/>
                <a:gd name="T25" fmla="*/ 513 h 644"/>
                <a:gd name="T26" fmla="*/ 50 w 372"/>
                <a:gd name="T27" fmla="*/ 501 h 644"/>
                <a:gd name="T28" fmla="*/ 40 w 372"/>
                <a:gd name="T29" fmla="*/ 501 h 644"/>
                <a:gd name="T30" fmla="*/ 0 w 372"/>
                <a:gd name="T31" fmla="*/ 521 h 644"/>
                <a:gd name="T32" fmla="*/ 0 w 372"/>
                <a:gd name="T33" fmla="*/ 524 h 644"/>
                <a:gd name="T34" fmla="*/ 21 w 372"/>
                <a:gd name="T35" fmla="*/ 540 h 644"/>
                <a:gd name="T36" fmla="*/ 31 w 372"/>
                <a:gd name="T37" fmla="*/ 516 h 644"/>
                <a:gd name="T38" fmla="*/ 32 w 372"/>
                <a:gd name="T39" fmla="*/ 516 h 644"/>
                <a:gd name="T40" fmla="*/ 44 w 372"/>
                <a:gd name="T41" fmla="*/ 521 h 644"/>
                <a:gd name="T42" fmla="*/ 34 w 372"/>
                <a:gd name="T43" fmla="*/ 528 h 644"/>
                <a:gd name="T44" fmla="*/ 25 w 372"/>
                <a:gd name="T45" fmla="*/ 522 h 644"/>
                <a:gd name="T46" fmla="*/ 31 w 372"/>
                <a:gd name="T47" fmla="*/ 51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644">
                  <a:moveTo>
                    <a:pt x="21" y="540"/>
                  </a:moveTo>
                  <a:cubicBezTo>
                    <a:pt x="28" y="546"/>
                    <a:pt x="30" y="553"/>
                    <a:pt x="36" y="561"/>
                  </a:cubicBezTo>
                  <a:cubicBezTo>
                    <a:pt x="50" y="579"/>
                    <a:pt x="55" y="586"/>
                    <a:pt x="71" y="602"/>
                  </a:cubicBezTo>
                  <a:cubicBezTo>
                    <a:pt x="94" y="625"/>
                    <a:pt x="133" y="644"/>
                    <a:pt x="179" y="644"/>
                  </a:cubicBezTo>
                  <a:cubicBezTo>
                    <a:pt x="267" y="644"/>
                    <a:pt x="338" y="579"/>
                    <a:pt x="338" y="491"/>
                  </a:cubicBezTo>
                  <a:cubicBezTo>
                    <a:pt x="338" y="387"/>
                    <a:pt x="338" y="282"/>
                    <a:pt x="338" y="178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9" y="136"/>
                    <a:pt x="369" y="136"/>
                    <a:pt x="369" y="13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32" y="11"/>
                    <a:pt x="121" y="97"/>
                    <a:pt x="121" y="249"/>
                  </a:cubicBezTo>
                  <a:cubicBezTo>
                    <a:pt x="121" y="279"/>
                    <a:pt x="121" y="279"/>
                    <a:pt x="121" y="279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76"/>
                    <a:pt x="121" y="513"/>
                    <a:pt x="98" y="513"/>
                  </a:cubicBezTo>
                  <a:cubicBezTo>
                    <a:pt x="80" y="513"/>
                    <a:pt x="73" y="501"/>
                    <a:pt x="5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28" y="501"/>
                    <a:pt x="0" y="512"/>
                    <a:pt x="0" y="521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31"/>
                    <a:pt x="14" y="532"/>
                    <a:pt x="21" y="540"/>
                  </a:cubicBezTo>
                  <a:close/>
                  <a:moveTo>
                    <a:pt x="31" y="516"/>
                  </a:moveTo>
                  <a:cubicBezTo>
                    <a:pt x="32" y="516"/>
                    <a:pt x="32" y="516"/>
                    <a:pt x="32" y="516"/>
                  </a:cubicBezTo>
                  <a:cubicBezTo>
                    <a:pt x="36" y="516"/>
                    <a:pt x="44" y="517"/>
                    <a:pt x="44" y="521"/>
                  </a:cubicBezTo>
                  <a:cubicBezTo>
                    <a:pt x="44" y="523"/>
                    <a:pt x="37" y="528"/>
                    <a:pt x="34" y="528"/>
                  </a:cubicBezTo>
                  <a:cubicBezTo>
                    <a:pt x="29" y="528"/>
                    <a:pt x="25" y="527"/>
                    <a:pt x="25" y="522"/>
                  </a:cubicBezTo>
                  <a:cubicBezTo>
                    <a:pt x="25" y="519"/>
                    <a:pt x="27" y="516"/>
                    <a:pt x="31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9" name="îŝḷíďe"/>
            <p:cNvSpPr/>
            <p:nvPr>
              <p:custDataLst>
                <p:tags r:id="rId36"/>
              </p:custDataLst>
            </p:nvPr>
          </p:nvSpPr>
          <p:spPr bwMode="auto">
            <a:xfrm>
              <a:off x="1606550" y="1847850"/>
              <a:ext cx="306388" cy="323850"/>
            </a:xfrm>
            <a:custGeom>
              <a:avLst/>
              <a:gdLst>
                <a:gd name="T0" fmla="*/ 23 w 93"/>
                <a:gd name="T1" fmla="*/ 98 h 98"/>
                <a:gd name="T2" fmla="*/ 58 w 93"/>
                <a:gd name="T3" fmla="*/ 62 h 98"/>
                <a:gd name="T4" fmla="*/ 73 w 93"/>
                <a:gd name="T5" fmla="*/ 44 h 98"/>
                <a:gd name="T6" fmla="*/ 93 w 93"/>
                <a:gd name="T7" fmla="*/ 28 h 98"/>
                <a:gd name="T8" fmla="*/ 89 w 93"/>
                <a:gd name="T9" fmla="*/ 23 h 98"/>
                <a:gd name="T10" fmla="*/ 87 w 93"/>
                <a:gd name="T11" fmla="*/ 23 h 98"/>
                <a:gd name="T12" fmla="*/ 51 w 93"/>
                <a:gd name="T13" fmla="*/ 49 h 98"/>
                <a:gd name="T14" fmla="*/ 38 w 93"/>
                <a:gd name="T15" fmla="*/ 34 h 98"/>
                <a:gd name="T16" fmla="*/ 51 w 93"/>
                <a:gd name="T17" fmla="*/ 10 h 98"/>
                <a:gd name="T18" fmla="*/ 32 w 93"/>
                <a:gd name="T19" fmla="*/ 25 h 98"/>
                <a:gd name="T20" fmla="*/ 13 w 93"/>
                <a:gd name="T21" fmla="*/ 0 h 98"/>
                <a:gd name="T22" fmla="*/ 8 w 93"/>
                <a:gd name="T23" fmla="*/ 0 h 98"/>
                <a:gd name="T24" fmla="*/ 0 w 93"/>
                <a:gd name="T25" fmla="*/ 7 h 98"/>
                <a:gd name="T26" fmla="*/ 43 w 93"/>
                <a:gd name="T27" fmla="*/ 65 h 98"/>
                <a:gd name="T28" fmla="*/ 23 w 93"/>
                <a:gd name="T2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8">
                  <a:moveTo>
                    <a:pt x="23" y="98"/>
                  </a:moveTo>
                  <a:cubicBezTo>
                    <a:pt x="38" y="97"/>
                    <a:pt x="47" y="73"/>
                    <a:pt x="58" y="62"/>
                  </a:cubicBezTo>
                  <a:cubicBezTo>
                    <a:pt x="63" y="57"/>
                    <a:pt x="67" y="51"/>
                    <a:pt x="73" y="44"/>
                  </a:cubicBezTo>
                  <a:cubicBezTo>
                    <a:pt x="80" y="37"/>
                    <a:pt x="93" y="39"/>
                    <a:pt x="93" y="28"/>
                  </a:cubicBezTo>
                  <a:cubicBezTo>
                    <a:pt x="93" y="24"/>
                    <a:pt x="92" y="23"/>
                    <a:pt x="8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72" y="23"/>
                    <a:pt x="58" y="39"/>
                    <a:pt x="51" y="49"/>
                  </a:cubicBezTo>
                  <a:cubicBezTo>
                    <a:pt x="50" y="47"/>
                    <a:pt x="38" y="35"/>
                    <a:pt x="38" y="34"/>
                  </a:cubicBezTo>
                  <a:cubicBezTo>
                    <a:pt x="38" y="28"/>
                    <a:pt x="54" y="17"/>
                    <a:pt x="51" y="10"/>
                  </a:cubicBezTo>
                  <a:cubicBezTo>
                    <a:pt x="47" y="2"/>
                    <a:pt x="34" y="17"/>
                    <a:pt x="32" y="25"/>
                  </a:cubicBezTo>
                  <a:cubicBezTo>
                    <a:pt x="25" y="20"/>
                    <a:pt x="19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7"/>
                  </a:cubicBezTo>
                  <a:cubicBezTo>
                    <a:pt x="0" y="15"/>
                    <a:pt x="36" y="56"/>
                    <a:pt x="43" y="65"/>
                  </a:cubicBezTo>
                  <a:cubicBezTo>
                    <a:pt x="37" y="74"/>
                    <a:pt x="24" y="81"/>
                    <a:pt x="2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0" name="ïšḻide"/>
            <p:cNvSpPr/>
            <p:nvPr>
              <p:custDataLst>
                <p:tags r:id="rId37"/>
              </p:custDataLst>
            </p:nvPr>
          </p:nvSpPr>
          <p:spPr bwMode="auto">
            <a:xfrm>
              <a:off x="3387725" y="1871663"/>
              <a:ext cx="285750" cy="171450"/>
            </a:xfrm>
            <a:custGeom>
              <a:avLst/>
              <a:gdLst>
                <a:gd name="T0" fmla="*/ 6 w 87"/>
                <a:gd name="T1" fmla="*/ 18 h 52"/>
                <a:gd name="T2" fmla="*/ 7 w 87"/>
                <a:gd name="T3" fmla="*/ 18 h 52"/>
                <a:gd name="T4" fmla="*/ 21 w 87"/>
                <a:gd name="T5" fmla="*/ 10 h 52"/>
                <a:gd name="T6" fmla="*/ 49 w 87"/>
                <a:gd name="T7" fmla="*/ 25 h 52"/>
                <a:gd name="T8" fmla="*/ 77 w 87"/>
                <a:gd name="T9" fmla="*/ 41 h 52"/>
                <a:gd name="T10" fmla="*/ 66 w 87"/>
                <a:gd name="T11" fmla="*/ 42 h 52"/>
                <a:gd name="T12" fmla="*/ 80 w 87"/>
                <a:gd name="T13" fmla="*/ 52 h 52"/>
                <a:gd name="T14" fmla="*/ 87 w 87"/>
                <a:gd name="T15" fmla="*/ 46 h 52"/>
                <a:gd name="T16" fmla="*/ 25 w 87"/>
                <a:gd name="T17" fmla="*/ 9 h 52"/>
                <a:gd name="T18" fmla="*/ 31 w 87"/>
                <a:gd name="T19" fmla="*/ 2 h 52"/>
                <a:gd name="T20" fmla="*/ 26 w 87"/>
                <a:gd name="T21" fmla="*/ 0 h 52"/>
                <a:gd name="T22" fmla="*/ 23 w 87"/>
                <a:gd name="T23" fmla="*/ 0 h 52"/>
                <a:gd name="T24" fmla="*/ 0 w 87"/>
                <a:gd name="T25" fmla="*/ 12 h 52"/>
                <a:gd name="T26" fmla="*/ 6 w 87"/>
                <a:gd name="T27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2">
                  <a:moveTo>
                    <a:pt x="6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0"/>
                    <a:pt x="21" y="10"/>
                  </a:cubicBezTo>
                  <a:cubicBezTo>
                    <a:pt x="21" y="10"/>
                    <a:pt x="43" y="24"/>
                    <a:pt x="49" y="25"/>
                  </a:cubicBezTo>
                  <a:cubicBezTo>
                    <a:pt x="60" y="28"/>
                    <a:pt x="71" y="32"/>
                    <a:pt x="77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4"/>
                    <a:pt x="78" y="52"/>
                    <a:pt x="80" y="52"/>
                  </a:cubicBezTo>
                  <a:cubicBezTo>
                    <a:pt x="83" y="52"/>
                    <a:pt x="87" y="48"/>
                    <a:pt x="87" y="46"/>
                  </a:cubicBezTo>
                  <a:cubicBezTo>
                    <a:pt x="87" y="26"/>
                    <a:pt x="43" y="13"/>
                    <a:pt x="25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9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0" y="5"/>
                    <a:pt x="0" y="12"/>
                  </a:cubicBezTo>
                  <a:cubicBezTo>
                    <a:pt x="0" y="15"/>
                    <a:pt x="2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1" name="î$lïḋè"/>
            <p:cNvSpPr/>
            <p:nvPr>
              <p:custDataLst>
                <p:tags r:id="rId38"/>
              </p:custDataLst>
            </p:nvPr>
          </p:nvSpPr>
          <p:spPr bwMode="auto">
            <a:xfrm>
              <a:off x="3519488" y="1828800"/>
              <a:ext cx="92075" cy="76200"/>
            </a:xfrm>
            <a:custGeom>
              <a:avLst/>
              <a:gdLst>
                <a:gd name="T0" fmla="*/ 28 w 28"/>
                <a:gd name="T1" fmla="*/ 12 h 23"/>
                <a:gd name="T2" fmla="*/ 28 w 28"/>
                <a:gd name="T3" fmla="*/ 9 h 23"/>
                <a:gd name="T4" fmla="*/ 21 w 28"/>
                <a:gd name="T5" fmla="*/ 9 h 23"/>
                <a:gd name="T6" fmla="*/ 21 w 28"/>
                <a:gd name="T7" fmla="*/ 4 h 23"/>
                <a:gd name="T8" fmla="*/ 16 w 28"/>
                <a:gd name="T9" fmla="*/ 0 h 23"/>
                <a:gd name="T10" fmla="*/ 15 w 28"/>
                <a:gd name="T11" fmla="*/ 0 h 23"/>
                <a:gd name="T12" fmla="*/ 0 w 28"/>
                <a:gd name="T13" fmla="*/ 17 h 23"/>
                <a:gd name="T14" fmla="*/ 0 w 28"/>
                <a:gd name="T15" fmla="*/ 23 h 23"/>
                <a:gd name="T16" fmla="*/ 28 w 28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8" y="12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0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0" y="11"/>
                    <a:pt x="0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9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2" name="isḻïḑê"/>
            <p:cNvSpPr/>
            <p:nvPr>
              <p:custDataLst>
                <p:tags r:id="rId39"/>
              </p:custDataLst>
            </p:nvPr>
          </p:nvSpPr>
          <p:spPr bwMode="auto">
            <a:xfrm>
              <a:off x="2741613" y="1498600"/>
              <a:ext cx="273050" cy="373063"/>
            </a:xfrm>
            <a:custGeom>
              <a:avLst/>
              <a:gdLst>
                <a:gd name="T0" fmla="*/ 46 w 83"/>
                <a:gd name="T1" fmla="*/ 68 h 113"/>
                <a:gd name="T2" fmla="*/ 83 w 83"/>
                <a:gd name="T3" fmla="*/ 113 h 113"/>
                <a:gd name="T4" fmla="*/ 65 w 83"/>
                <a:gd name="T5" fmla="*/ 88 h 113"/>
                <a:gd name="T6" fmla="*/ 50 w 83"/>
                <a:gd name="T7" fmla="*/ 58 h 113"/>
                <a:gd name="T8" fmla="*/ 61 w 83"/>
                <a:gd name="T9" fmla="*/ 49 h 113"/>
                <a:gd name="T10" fmla="*/ 62 w 83"/>
                <a:gd name="T11" fmla="*/ 49 h 113"/>
                <a:gd name="T12" fmla="*/ 74 w 83"/>
                <a:gd name="T13" fmla="*/ 51 h 113"/>
                <a:gd name="T14" fmla="*/ 80 w 83"/>
                <a:gd name="T15" fmla="*/ 45 h 113"/>
                <a:gd name="T16" fmla="*/ 74 w 83"/>
                <a:gd name="T17" fmla="*/ 37 h 113"/>
                <a:gd name="T18" fmla="*/ 62 w 83"/>
                <a:gd name="T19" fmla="*/ 39 h 113"/>
                <a:gd name="T20" fmla="*/ 71 w 83"/>
                <a:gd name="T21" fmla="*/ 12 h 113"/>
                <a:gd name="T22" fmla="*/ 71 w 83"/>
                <a:gd name="T23" fmla="*/ 8 h 113"/>
                <a:gd name="T24" fmla="*/ 65 w 83"/>
                <a:gd name="T25" fmla="*/ 0 h 113"/>
                <a:gd name="T26" fmla="*/ 61 w 83"/>
                <a:gd name="T27" fmla="*/ 3 h 113"/>
                <a:gd name="T28" fmla="*/ 53 w 83"/>
                <a:gd name="T29" fmla="*/ 31 h 113"/>
                <a:gd name="T30" fmla="*/ 39 w 83"/>
                <a:gd name="T31" fmla="*/ 41 h 113"/>
                <a:gd name="T32" fmla="*/ 18 w 83"/>
                <a:gd name="T33" fmla="*/ 45 h 113"/>
                <a:gd name="T34" fmla="*/ 24 w 83"/>
                <a:gd name="T35" fmla="*/ 51 h 113"/>
                <a:gd name="T36" fmla="*/ 44 w 83"/>
                <a:gd name="T37" fmla="*/ 51 h 113"/>
                <a:gd name="T38" fmla="*/ 0 w 83"/>
                <a:gd name="T39" fmla="*/ 94 h 113"/>
                <a:gd name="T40" fmla="*/ 46 w 83"/>
                <a:gd name="T4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13">
                  <a:moveTo>
                    <a:pt x="46" y="68"/>
                  </a:moveTo>
                  <a:cubicBezTo>
                    <a:pt x="46" y="88"/>
                    <a:pt x="61" y="113"/>
                    <a:pt x="83" y="113"/>
                  </a:cubicBezTo>
                  <a:cubicBezTo>
                    <a:pt x="82" y="108"/>
                    <a:pt x="69" y="93"/>
                    <a:pt x="65" y="88"/>
                  </a:cubicBezTo>
                  <a:cubicBezTo>
                    <a:pt x="59" y="80"/>
                    <a:pt x="56" y="67"/>
                    <a:pt x="50" y="58"/>
                  </a:cubicBezTo>
                  <a:cubicBezTo>
                    <a:pt x="52" y="55"/>
                    <a:pt x="57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0"/>
                    <a:pt x="80" y="47"/>
                    <a:pt x="80" y="45"/>
                  </a:cubicBezTo>
                  <a:cubicBezTo>
                    <a:pt x="80" y="41"/>
                    <a:pt x="77" y="39"/>
                    <a:pt x="74" y="37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29"/>
                    <a:pt x="71" y="18"/>
                    <a:pt x="71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5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8"/>
                    <a:pt x="65" y="24"/>
                    <a:pt x="53" y="31"/>
                  </a:cubicBezTo>
                  <a:cubicBezTo>
                    <a:pt x="53" y="45"/>
                    <a:pt x="51" y="39"/>
                    <a:pt x="39" y="41"/>
                  </a:cubicBezTo>
                  <a:cubicBezTo>
                    <a:pt x="36" y="41"/>
                    <a:pt x="18" y="41"/>
                    <a:pt x="18" y="45"/>
                  </a:cubicBezTo>
                  <a:cubicBezTo>
                    <a:pt x="18" y="48"/>
                    <a:pt x="20" y="51"/>
                    <a:pt x="2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70"/>
                    <a:pt x="5" y="86"/>
                    <a:pt x="0" y="94"/>
                  </a:cubicBezTo>
                  <a:cubicBezTo>
                    <a:pt x="32" y="94"/>
                    <a:pt x="31" y="72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291855A-6916-9D75-BBD8-031A312EA5F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6655" y="3359687"/>
            <a:ext cx="4595931" cy="18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Linux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采用的是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Unix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文件权限，它支持文件的读、写、执行权限，每个文件都有一个唯一的用户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ID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和组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ID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，用户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ID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和组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ID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可以控制文件的访问权限，比如只有拥有特定用户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ID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和组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ID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的用户才能访问特定的文件。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AB61CE-EED2-F7A4-238E-6D6D9F0F140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16024" y="2497277"/>
            <a:ext cx="701103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文件权限方面也有很大的不同</a:t>
            </a:r>
            <a:endParaRPr lang="zh-CN" altLang="en-US" sz="2000" b="1" dirty="0">
              <a:ea typeface="汉仪字酷堂义山楷W" panose="00020600040101010101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513900-2A17-B08A-15AD-5192D07ABB2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652086" y="3237600"/>
            <a:ext cx="3929826" cy="22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Win NT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采用的是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NTFS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文件权限，它支持文件的读、写、执行、删除、更改权限，每个文件都有一个唯一的用户名和组名，用户名和组名可以控制文件的访问权限，比如只有拥有特定用户名和组名的用户才能访问特定的文件。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汉仪君黑-45简" panose="020B0604020202020204" charset="-122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48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210222222510"/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67000" y="-2667000"/>
            <a:ext cx="6857365" cy="12192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498475" y="493395"/>
            <a:ext cx="11195050" cy="587184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1357630" y="1179195"/>
            <a:ext cx="26441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b="1" dirty="0"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rPr>
              <a:t>主要特点</a:t>
            </a:r>
            <a:endParaRPr lang="zh-CN" altLang="en-US" sz="2800" b="1" dirty="0">
              <a:solidFill>
                <a:schemeClr val="tx1"/>
              </a:solidFill>
              <a:effectLst/>
              <a:latin typeface="汉仪字酷堂义山楷W" panose="00020600040101010101" charset="-122"/>
              <a:ea typeface="汉仪字酷堂义山楷W" panose="00020600040101010101" charset="-122"/>
              <a:cs typeface="汉仪字酷堂义山楷W" panose="00020600040101010101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1475740" y="1898650"/>
            <a:ext cx="6491605" cy="229870"/>
          </a:xfrm>
          <a:prstGeom prst="rect">
            <a:avLst/>
          </a:prstGeom>
          <a:solidFill>
            <a:srgbClr val="CE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311" name="íṥļïḑê"/>
          <p:cNvGrpSpPr/>
          <p:nvPr/>
        </p:nvGrpSpPr>
        <p:grpSpPr>
          <a:xfrm>
            <a:off x="11028045" y="621665"/>
            <a:ext cx="425450" cy="537845"/>
            <a:chOff x="996950" y="1409700"/>
            <a:chExt cx="3217863" cy="4044950"/>
          </a:xfrm>
          <a:solidFill>
            <a:srgbClr val="C2C396"/>
          </a:solidFill>
        </p:grpSpPr>
        <p:sp>
          <p:nvSpPr>
            <p:cNvPr id="312" name="ïS1íḑé"/>
            <p:cNvSpPr/>
            <p:nvPr>
              <p:custDataLst>
                <p:tags r:id="rId9"/>
              </p:custDataLst>
            </p:nvPr>
          </p:nvSpPr>
          <p:spPr bwMode="auto">
            <a:xfrm>
              <a:off x="996950" y="1409700"/>
              <a:ext cx="3217863" cy="4044950"/>
            </a:xfrm>
            <a:custGeom>
              <a:avLst/>
              <a:gdLst>
                <a:gd name="T0" fmla="*/ 498 w 976"/>
                <a:gd name="T1" fmla="*/ 0 h 1227"/>
                <a:gd name="T2" fmla="*/ 478 w 976"/>
                <a:gd name="T3" fmla="*/ 0 h 1227"/>
                <a:gd name="T4" fmla="*/ 0 w 976"/>
                <a:gd name="T5" fmla="*/ 477 h 1227"/>
                <a:gd name="T6" fmla="*/ 0 w 976"/>
                <a:gd name="T7" fmla="*/ 750 h 1227"/>
                <a:gd name="T8" fmla="*/ 478 w 976"/>
                <a:gd name="T9" fmla="*/ 1227 h 1227"/>
                <a:gd name="T10" fmla="*/ 498 w 976"/>
                <a:gd name="T11" fmla="*/ 1227 h 1227"/>
                <a:gd name="T12" fmla="*/ 976 w 976"/>
                <a:gd name="T13" fmla="*/ 750 h 1227"/>
                <a:gd name="T14" fmla="*/ 976 w 976"/>
                <a:gd name="T15" fmla="*/ 477 h 1227"/>
                <a:gd name="T16" fmla="*/ 498 w 976"/>
                <a:gd name="T17" fmla="*/ 0 h 1227"/>
                <a:gd name="T18" fmla="*/ 963 w 976"/>
                <a:gd name="T19" fmla="*/ 750 h 1227"/>
                <a:gd name="T20" fmla="*/ 498 w 976"/>
                <a:gd name="T21" fmla="*/ 1215 h 1227"/>
                <a:gd name="T22" fmla="*/ 478 w 976"/>
                <a:gd name="T23" fmla="*/ 1215 h 1227"/>
                <a:gd name="T24" fmla="*/ 13 w 976"/>
                <a:gd name="T25" fmla="*/ 750 h 1227"/>
                <a:gd name="T26" fmla="*/ 13 w 976"/>
                <a:gd name="T27" fmla="*/ 477 h 1227"/>
                <a:gd name="T28" fmla="*/ 478 w 976"/>
                <a:gd name="T29" fmla="*/ 12 h 1227"/>
                <a:gd name="T30" fmla="*/ 498 w 976"/>
                <a:gd name="T31" fmla="*/ 12 h 1227"/>
                <a:gd name="T32" fmla="*/ 963 w 976"/>
                <a:gd name="T33" fmla="*/ 477 h 1227"/>
                <a:gd name="T34" fmla="*/ 963 w 976"/>
                <a:gd name="T35" fmla="*/ 75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6" h="1227">
                  <a:moveTo>
                    <a:pt x="498" y="0"/>
                  </a:moveTo>
                  <a:cubicBezTo>
                    <a:pt x="478" y="0"/>
                    <a:pt x="478" y="0"/>
                    <a:pt x="478" y="0"/>
                  </a:cubicBezTo>
                  <a:cubicBezTo>
                    <a:pt x="215" y="0"/>
                    <a:pt x="0" y="215"/>
                    <a:pt x="0" y="477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12"/>
                    <a:pt x="215" y="1227"/>
                    <a:pt x="478" y="1227"/>
                  </a:cubicBezTo>
                  <a:cubicBezTo>
                    <a:pt x="498" y="1227"/>
                    <a:pt x="498" y="1227"/>
                    <a:pt x="498" y="1227"/>
                  </a:cubicBezTo>
                  <a:cubicBezTo>
                    <a:pt x="761" y="1227"/>
                    <a:pt x="976" y="1012"/>
                    <a:pt x="976" y="750"/>
                  </a:cubicBezTo>
                  <a:cubicBezTo>
                    <a:pt x="976" y="477"/>
                    <a:pt x="976" y="477"/>
                    <a:pt x="976" y="477"/>
                  </a:cubicBezTo>
                  <a:cubicBezTo>
                    <a:pt x="976" y="215"/>
                    <a:pt x="761" y="0"/>
                    <a:pt x="498" y="0"/>
                  </a:cubicBezTo>
                  <a:close/>
                  <a:moveTo>
                    <a:pt x="963" y="750"/>
                  </a:moveTo>
                  <a:cubicBezTo>
                    <a:pt x="963" y="1005"/>
                    <a:pt x="754" y="1215"/>
                    <a:pt x="498" y="1215"/>
                  </a:cubicBezTo>
                  <a:cubicBezTo>
                    <a:pt x="478" y="1215"/>
                    <a:pt x="478" y="1215"/>
                    <a:pt x="478" y="1215"/>
                  </a:cubicBezTo>
                  <a:cubicBezTo>
                    <a:pt x="222" y="1215"/>
                    <a:pt x="13" y="1005"/>
                    <a:pt x="13" y="750"/>
                  </a:cubicBezTo>
                  <a:cubicBezTo>
                    <a:pt x="13" y="477"/>
                    <a:pt x="13" y="477"/>
                    <a:pt x="13" y="477"/>
                  </a:cubicBezTo>
                  <a:cubicBezTo>
                    <a:pt x="13" y="221"/>
                    <a:pt x="222" y="12"/>
                    <a:pt x="478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754" y="12"/>
                    <a:pt x="963" y="221"/>
                    <a:pt x="963" y="477"/>
                  </a:cubicBezTo>
                  <a:lnTo>
                    <a:pt x="96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3" name="iŝḻïḍé"/>
            <p:cNvSpPr/>
            <p:nvPr>
              <p:custDataLst>
                <p:tags r:id="rId10"/>
              </p:custDataLst>
            </p:nvPr>
          </p:nvSpPr>
          <p:spPr bwMode="auto">
            <a:xfrm>
              <a:off x="2095500" y="1581150"/>
              <a:ext cx="61913" cy="60325"/>
            </a:xfrm>
            <a:custGeom>
              <a:avLst/>
              <a:gdLst>
                <a:gd name="T0" fmla="*/ 9 w 19"/>
                <a:gd name="T1" fmla="*/ 18 h 18"/>
                <a:gd name="T2" fmla="*/ 15 w 19"/>
                <a:gd name="T3" fmla="*/ 18 h 18"/>
                <a:gd name="T4" fmla="*/ 19 w 19"/>
                <a:gd name="T5" fmla="*/ 15 h 18"/>
                <a:gd name="T6" fmla="*/ 0 w 19"/>
                <a:gd name="T7" fmla="*/ 9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7"/>
                    <a:pt x="19" y="15"/>
                  </a:cubicBezTo>
                  <a:cubicBezTo>
                    <a:pt x="19" y="8"/>
                    <a:pt x="0" y="0"/>
                    <a:pt x="0" y="9"/>
                  </a:cubicBezTo>
                  <a:cubicBezTo>
                    <a:pt x="0" y="13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4" name="ïSľíḋè"/>
            <p:cNvSpPr/>
            <p:nvPr>
              <p:custDataLst>
                <p:tags r:id="rId11"/>
              </p:custDataLst>
            </p:nvPr>
          </p:nvSpPr>
          <p:spPr bwMode="auto">
            <a:xfrm>
              <a:off x="1425575" y="1835150"/>
              <a:ext cx="2360613" cy="3194050"/>
            </a:xfrm>
            <a:custGeom>
              <a:avLst/>
              <a:gdLst>
                <a:gd name="T0" fmla="*/ 358 w 716"/>
                <a:gd name="T1" fmla="*/ 0 h 969"/>
                <a:gd name="T2" fmla="*/ 0 w 716"/>
                <a:gd name="T3" fmla="*/ 342 h 969"/>
                <a:gd name="T4" fmla="*/ 0 w 716"/>
                <a:gd name="T5" fmla="*/ 627 h 969"/>
                <a:gd name="T6" fmla="*/ 358 w 716"/>
                <a:gd name="T7" fmla="*/ 969 h 969"/>
                <a:gd name="T8" fmla="*/ 716 w 716"/>
                <a:gd name="T9" fmla="*/ 627 h 969"/>
                <a:gd name="T10" fmla="*/ 716 w 716"/>
                <a:gd name="T11" fmla="*/ 342 h 969"/>
                <a:gd name="T12" fmla="*/ 358 w 716"/>
                <a:gd name="T13" fmla="*/ 0 h 969"/>
                <a:gd name="T14" fmla="*/ 703 w 716"/>
                <a:gd name="T15" fmla="*/ 627 h 969"/>
                <a:gd name="T16" fmla="*/ 358 w 716"/>
                <a:gd name="T17" fmla="*/ 956 h 969"/>
                <a:gd name="T18" fmla="*/ 13 w 716"/>
                <a:gd name="T19" fmla="*/ 627 h 969"/>
                <a:gd name="T20" fmla="*/ 13 w 716"/>
                <a:gd name="T21" fmla="*/ 342 h 969"/>
                <a:gd name="T22" fmla="*/ 358 w 716"/>
                <a:gd name="T23" fmla="*/ 13 h 969"/>
                <a:gd name="T24" fmla="*/ 703 w 716"/>
                <a:gd name="T25" fmla="*/ 342 h 969"/>
                <a:gd name="T26" fmla="*/ 703 w 716"/>
                <a:gd name="T27" fmla="*/ 627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6" h="969">
                  <a:moveTo>
                    <a:pt x="358" y="0"/>
                  </a:moveTo>
                  <a:cubicBezTo>
                    <a:pt x="161" y="0"/>
                    <a:pt x="0" y="154"/>
                    <a:pt x="0" y="34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815"/>
                    <a:pt x="161" y="969"/>
                    <a:pt x="358" y="969"/>
                  </a:cubicBezTo>
                  <a:cubicBezTo>
                    <a:pt x="555" y="969"/>
                    <a:pt x="716" y="815"/>
                    <a:pt x="716" y="627"/>
                  </a:cubicBezTo>
                  <a:cubicBezTo>
                    <a:pt x="716" y="342"/>
                    <a:pt x="716" y="342"/>
                    <a:pt x="716" y="342"/>
                  </a:cubicBezTo>
                  <a:cubicBezTo>
                    <a:pt x="716" y="154"/>
                    <a:pt x="555" y="0"/>
                    <a:pt x="358" y="0"/>
                  </a:cubicBezTo>
                  <a:close/>
                  <a:moveTo>
                    <a:pt x="703" y="627"/>
                  </a:moveTo>
                  <a:cubicBezTo>
                    <a:pt x="703" y="808"/>
                    <a:pt x="548" y="956"/>
                    <a:pt x="358" y="956"/>
                  </a:cubicBezTo>
                  <a:cubicBezTo>
                    <a:pt x="168" y="956"/>
                    <a:pt x="13" y="808"/>
                    <a:pt x="13" y="627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3" y="161"/>
                    <a:pt x="168" y="13"/>
                    <a:pt x="358" y="13"/>
                  </a:cubicBezTo>
                  <a:cubicBezTo>
                    <a:pt x="548" y="13"/>
                    <a:pt x="703" y="161"/>
                    <a:pt x="703" y="342"/>
                  </a:cubicBezTo>
                  <a:lnTo>
                    <a:pt x="703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5" name="i$lîḍé"/>
            <p:cNvSpPr/>
            <p:nvPr>
              <p:custDataLst>
                <p:tags r:id="rId12"/>
              </p:custDataLst>
            </p:nvPr>
          </p:nvSpPr>
          <p:spPr bwMode="auto">
            <a:xfrm>
              <a:off x="2108200" y="5035550"/>
              <a:ext cx="131763" cy="265113"/>
            </a:xfrm>
            <a:custGeom>
              <a:avLst/>
              <a:gdLst>
                <a:gd name="T0" fmla="*/ 0 w 83"/>
                <a:gd name="T1" fmla="*/ 160 h 167"/>
                <a:gd name="T2" fmla="*/ 23 w 83"/>
                <a:gd name="T3" fmla="*/ 167 h 167"/>
                <a:gd name="T4" fmla="*/ 83 w 83"/>
                <a:gd name="T5" fmla="*/ 5 h 167"/>
                <a:gd name="T6" fmla="*/ 60 w 83"/>
                <a:gd name="T7" fmla="*/ 0 h 167"/>
                <a:gd name="T8" fmla="*/ 0 w 83"/>
                <a:gd name="T9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0" y="160"/>
                  </a:moveTo>
                  <a:lnTo>
                    <a:pt x="23" y="167"/>
                  </a:lnTo>
                  <a:lnTo>
                    <a:pt x="83" y="5"/>
                  </a:lnTo>
                  <a:lnTo>
                    <a:pt x="60" y="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6" name="íŝlíḓé"/>
            <p:cNvSpPr/>
            <p:nvPr>
              <p:custDataLst>
                <p:tags r:id="rId13"/>
              </p:custDataLst>
            </p:nvPr>
          </p:nvSpPr>
          <p:spPr bwMode="auto">
            <a:xfrm>
              <a:off x="2579688" y="5081588"/>
              <a:ext cx="193675" cy="274638"/>
            </a:xfrm>
            <a:custGeom>
              <a:avLst/>
              <a:gdLst>
                <a:gd name="T0" fmla="*/ 49 w 59"/>
                <a:gd name="T1" fmla="*/ 51 h 83"/>
                <a:gd name="T2" fmla="*/ 34 w 59"/>
                <a:gd name="T3" fmla="*/ 71 h 83"/>
                <a:gd name="T4" fmla="*/ 18 w 59"/>
                <a:gd name="T5" fmla="*/ 69 h 83"/>
                <a:gd name="T6" fmla="*/ 10 w 59"/>
                <a:gd name="T7" fmla="*/ 59 h 83"/>
                <a:gd name="T8" fmla="*/ 10 w 59"/>
                <a:gd name="T9" fmla="*/ 0 h 83"/>
                <a:gd name="T10" fmla="*/ 0 w 59"/>
                <a:gd name="T11" fmla="*/ 0 h 83"/>
                <a:gd name="T12" fmla="*/ 0 w 59"/>
                <a:gd name="T13" fmla="*/ 60 h 83"/>
                <a:gd name="T14" fmla="*/ 27 w 59"/>
                <a:gd name="T15" fmla="*/ 83 h 83"/>
                <a:gd name="T16" fmla="*/ 31 w 59"/>
                <a:gd name="T17" fmla="*/ 83 h 83"/>
                <a:gd name="T18" fmla="*/ 59 w 59"/>
                <a:gd name="T19" fmla="*/ 57 h 83"/>
                <a:gd name="T20" fmla="*/ 59 w 59"/>
                <a:gd name="T21" fmla="*/ 0 h 83"/>
                <a:gd name="T22" fmla="*/ 49 w 59"/>
                <a:gd name="T23" fmla="*/ 0 h 83"/>
                <a:gd name="T24" fmla="*/ 49 w 59"/>
                <a:gd name="T25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49" y="51"/>
                  </a:moveTo>
                  <a:cubicBezTo>
                    <a:pt x="49" y="60"/>
                    <a:pt x="43" y="72"/>
                    <a:pt x="34" y="7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5" y="66"/>
                    <a:pt x="10" y="63"/>
                    <a:pt x="10" y="5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15" y="83"/>
                    <a:pt x="27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44" y="83"/>
                    <a:pt x="59" y="70"/>
                    <a:pt x="59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7" name="îS1îďe"/>
            <p:cNvSpPr/>
            <p:nvPr>
              <p:custDataLst>
                <p:tags r:id="rId14"/>
              </p:custDataLst>
            </p:nvPr>
          </p:nvSpPr>
          <p:spPr bwMode="auto">
            <a:xfrm>
              <a:off x="2820988" y="5013325"/>
              <a:ext cx="273050" cy="312738"/>
            </a:xfrm>
            <a:custGeom>
              <a:avLst/>
              <a:gdLst>
                <a:gd name="T0" fmla="*/ 46 w 83"/>
                <a:gd name="T1" fmla="*/ 1 h 95"/>
                <a:gd name="T2" fmla="*/ 63 w 83"/>
                <a:gd name="T3" fmla="*/ 56 h 95"/>
                <a:gd name="T4" fmla="*/ 8 w 83"/>
                <a:gd name="T5" fmla="*/ 15 h 95"/>
                <a:gd name="T6" fmla="*/ 0 w 83"/>
                <a:gd name="T7" fmla="*/ 18 h 95"/>
                <a:gd name="T8" fmla="*/ 25 w 83"/>
                <a:gd name="T9" fmla="*/ 95 h 95"/>
                <a:gd name="T10" fmla="*/ 37 w 83"/>
                <a:gd name="T11" fmla="*/ 92 h 95"/>
                <a:gd name="T12" fmla="*/ 17 w 83"/>
                <a:gd name="T13" fmla="*/ 34 h 95"/>
                <a:gd name="T14" fmla="*/ 72 w 83"/>
                <a:gd name="T15" fmla="*/ 80 h 95"/>
                <a:gd name="T16" fmla="*/ 83 w 83"/>
                <a:gd name="T17" fmla="*/ 77 h 95"/>
                <a:gd name="T18" fmla="*/ 57 w 83"/>
                <a:gd name="T19" fmla="*/ 0 h 95"/>
                <a:gd name="T20" fmla="*/ 46 w 83"/>
                <a:gd name="T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5">
                  <a:moveTo>
                    <a:pt x="46" y="1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53" y="53"/>
                    <a:pt x="16" y="15"/>
                    <a:pt x="8" y="15"/>
                  </a:cubicBezTo>
                  <a:cubicBezTo>
                    <a:pt x="7" y="15"/>
                    <a:pt x="1" y="17"/>
                    <a:pt x="0" y="1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8" name="îṥḷiďê"/>
            <p:cNvSpPr/>
            <p:nvPr>
              <p:custDataLst>
                <p:tags r:id="rId15"/>
              </p:custDataLst>
            </p:nvPr>
          </p:nvSpPr>
          <p:spPr bwMode="auto">
            <a:xfrm>
              <a:off x="3078163" y="4970463"/>
              <a:ext cx="171450" cy="247650"/>
            </a:xfrm>
            <a:custGeom>
              <a:avLst/>
              <a:gdLst>
                <a:gd name="T0" fmla="*/ 0 w 108"/>
                <a:gd name="T1" fmla="*/ 8 h 156"/>
                <a:gd name="T2" fmla="*/ 89 w 108"/>
                <a:gd name="T3" fmla="*/ 156 h 156"/>
                <a:gd name="T4" fmla="*/ 108 w 108"/>
                <a:gd name="T5" fmla="*/ 145 h 156"/>
                <a:gd name="T6" fmla="*/ 20 w 108"/>
                <a:gd name="T7" fmla="*/ 0 h 156"/>
                <a:gd name="T8" fmla="*/ 0 w 108"/>
                <a:gd name="T9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6">
                  <a:moveTo>
                    <a:pt x="0" y="8"/>
                  </a:moveTo>
                  <a:lnTo>
                    <a:pt x="89" y="156"/>
                  </a:lnTo>
                  <a:lnTo>
                    <a:pt x="108" y="145"/>
                  </a:lnTo>
                  <a:lnTo>
                    <a:pt x="2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9" name="îšľíďê"/>
            <p:cNvSpPr/>
            <p:nvPr>
              <p:custDataLst>
                <p:tags r:id="rId16"/>
              </p:custDataLst>
            </p:nvPr>
          </p:nvSpPr>
          <p:spPr bwMode="auto">
            <a:xfrm>
              <a:off x="3189288" y="4835525"/>
              <a:ext cx="241300" cy="293688"/>
            </a:xfrm>
            <a:custGeom>
              <a:avLst/>
              <a:gdLst>
                <a:gd name="T0" fmla="*/ 48 w 73"/>
                <a:gd name="T1" fmla="*/ 6 h 89"/>
                <a:gd name="T2" fmla="*/ 60 w 73"/>
                <a:gd name="T3" fmla="*/ 69 h 89"/>
                <a:gd name="T4" fmla="*/ 11 w 73"/>
                <a:gd name="T5" fmla="*/ 29 h 89"/>
                <a:gd name="T6" fmla="*/ 0 w 73"/>
                <a:gd name="T7" fmla="*/ 34 h 89"/>
                <a:gd name="T8" fmla="*/ 69 w 73"/>
                <a:gd name="T9" fmla="*/ 89 h 89"/>
                <a:gd name="T10" fmla="*/ 73 w 73"/>
                <a:gd name="T11" fmla="*/ 86 h 89"/>
                <a:gd name="T12" fmla="*/ 58 w 73"/>
                <a:gd name="T13" fmla="*/ 0 h 89"/>
                <a:gd name="T14" fmla="*/ 48 w 73"/>
                <a:gd name="T1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9">
                  <a:moveTo>
                    <a:pt x="48" y="6"/>
                  </a:moveTo>
                  <a:cubicBezTo>
                    <a:pt x="48" y="25"/>
                    <a:pt x="58" y="50"/>
                    <a:pt x="60" y="69"/>
                  </a:cubicBezTo>
                  <a:cubicBezTo>
                    <a:pt x="52" y="65"/>
                    <a:pt x="12" y="29"/>
                    <a:pt x="11" y="29"/>
                  </a:cubicBezTo>
                  <a:cubicBezTo>
                    <a:pt x="7" y="29"/>
                    <a:pt x="2" y="32"/>
                    <a:pt x="0" y="34"/>
                  </a:cubicBezTo>
                  <a:cubicBezTo>
                    <a:pt x="4" y="39"/>
                    <a:pt x="65" y="89"/>
                    <a:pt x="69" y="89"/>
                  </a:cubicBezTo>
                  <a:cubicBezTo>
                    <a:pt x="69" y="89"/>
                    <a:pt x="72" y="87"/>
                    <a:pt x="73" y="8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1"/>
                    <a:pt x="48" y="4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0" name="işľîḑe"/>
            <p:cNvSpPr/>
            <p:nvPr>
              <p:custDataLst>
                <p:tags r:id="rId17"/>
              </p:custDataLst>
            </p:nvPr>
          </p:nvSpPr>
          <p:spPr bwMode="auto">
            <a:xfrm>
              <a:off x="1590675" y="4738688"/>
              <a:ext cx="325438" cy="327025"/>
            </a:xfrm>
            <a:custGeom>
              <a:avLst/>
              <a:gdLst>
                <a:gd name="T0" fmla="*/ 189 w 205"/>
                <a:gd name="T1" fmla="*/ 67 h 206"/>
                <a:gd name="T2" fmla="*/ 143 w 205"/>
                <a:gd name="T3" fmla="*/ 115 h 206"/>
                <a:gd name="T4" fmla="*/ 87 w 205"/>
                <a:gd name="T5" fmla="*/ 65 h 206"/>
                <a:gd name="T6" fmla="*/ 131 w 205"/>
                <a:gd name="T7" fmla="*/ 15 h 206"/>
                <a:gd name="T8" fmla="*/ 116 w 205"/>
                <a:gd name="T9" fmla="*/ 0 h 206"/>
                <a:gd name="T10" fmla="*/ 0 w 205"/>
                <a:gd name="T11" fmla="*/ 125 h 206"/>
                <a:gd name="T12" fmla="*/ 12 w 205"/>
                <a:gd name="T13" fmla="*/ 142 h 206"/>
                <a:gd name="T14" fmla="*/ 70 w 205"/>
                <a:gd name="T15" fmla="*/ 81 h 206"/>
                <a:gd name="T16" fmla="*/ 126 w 205"/>
                <a:gd name="T17" fmla="*/ 133 h 206"/>
                <a:gd name="T18" fmla="*/ 70 w 205"/>
                <a:gd name="T19" fmla="*/ 194 h 206"/>
                <a:gd name="T20" fmla="*/ 85 w 205"/>
                <a:gd name="T21" fmla="*/ 206 h 206"/>
                <a:gd name="T22" fmla="*/ 205 w 205"/>
                <a:gd name="T23" fmla="*/ 81 h 206"/>
                <a:gd name="T24" fmla="*/ 189 w 205"/>
                <a:gd name="T25" fmla="*/ 6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189" y="67"/>
                  </a:moveTo>
                  <a:lnTo>
                    <a:pt x="143" y="115"/>
                  </a:lnTo>
                  <a:lnTo>
                    <a:pt x="87" y="65"/>
                  </a:lnTo>
                  <a:lnTo>
                    <a:pt x="131" y="15"/>
                  </a:lnTo>
                  <a:lnTo>
                    <a:pt x="116" y="0"/>
                  </a:lnTo>
                  <a:lnTo>
                    <a:pt x="0" y="125"/>
                  </a:lnTo>
                  <a:lnTo>
                    <a:pt x="12" y="142"/>
                  </a:lnTo>
                  <a:lnTo>
                    <a:pt x="70" y="81"/>
                  </a:lnTo>
                  <a:lnTo>
                    <a:pt x="126" y="133"/>
                  </a:lnTo>
                  <a:lnTo>
                    <a:pt x="70" y="194"/>
                  </a:lnTo>
                  <a:lnTo>
                    <a:pt x="85" y="206"/>
                  </a:lnTo>
                  <a:lnTo>
                    <a:pt x="205" y="81"/>
                  </a:lnTo>
                  <a:lnTo>
                    <a:pt x="189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1" name="îsļídê"/>
            <p:cNvSpPr/>
            <p:nvPr>
              <p:custDataLst>
                <p:tags r:id="rId18"/>
              </p:custDataLst>
            </p:nvPr>
          </p:nvSpPr>
          <p:spPr bwMode="auto">
            <a:xfrm>
              <a:off x="1830388" y="4946650"/>
              <a:ext cx="250825" cy="303213"/>
            </a:xfrm>
            <a:custGeom>
              <a:avLst/>
              <a:gdLst>
                <a:gd name="T0" fmla="*/ 67 w 76"/>
                <a:gd name="T1" fmla="*/ 0 h 92"/>
                <a:gd name="T2" fmla="*/ 0 w 76"/>
                <a:gd name="T3" fmla="*/ 57 h 92"/>
                <a:gd name="T4" fmla="*/ 10 w 76"/>
                <a:gd name="T5" fmla="*/ 61 h 92"/>
                <a:gd name="T6" fmla="*/ 28 w 76"/>
                <a:gd name="T7" fmla="*/ 46 h 92"/>
                <a:gd name="T8" fmla="*/ 55 w 76"/>
                <a:gd name="T9" fmla="*/ 66 h 92"/>
                <a:gd name="T10" fmla="*/ 55 w 76"/>
                <a:gd name="T11" fmla="*/ 70 h 92"/>
                <a:gd name="T12" fmla="*/ 53 w 76"/>
                <a:gd name="T13" fmla="*/ 86 h 92"/>
                <a:gd name="T14" fmla="*/ 64 w 76"/>
                <a:gd name="T15" fmla="*/ 92 h 92"/>
                <a:gd name="T16" fmla="*/ 76 w 76"/>
                <a:gd name="T17" fmla="*/ 6 h 92"/>
                <a:gd name="T18" fmla="*/ 67 w 76"/>
                <a:gd name="T19" fmla="*/ 0 h 92"/>
                <a:gd name="T20" fmla="*/ 57 w 76"/>
                <a:gd name="T21" fmla="*/ 52 h 92"/>
                <a:gd name="T22" fmla="*/ 36 w 76"/>
                <a:gd name="T23" fmla="*/ 40 h 92"/>
                <a:gd name="T24" fmla="*/ 63 w 76"/>
                <a:gd name="T25" fmla="*/ 18 h 92"/>
                <a:gd name="T26" fmla="*/ 57 w 76"/>
                <a:gd name="T27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2">
                  <a:moveTo>
                    <a:pt x="67" y="0"/>
                  </a:moveTo>
                  <a:cubicBezTo>
                    <a:pt x="65" y="0"/>
                    <a:pt x="1" y="54"/>
                    <a:pt x="0" y="5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2" y="49"/>
                    <a:pt x="55" y="61"/>
                    <a:pt x="55" y="6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0" y="0"/>
                    <a:pt x="67" y="0"/>
                  </a:cubicBezTo>
                  <a:close/>
                  <a:moveTo>
                    <a:pt x="57" y="52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2" name="iṧ1iḍè"/>
            <p:cNvSpPr/>
            <p:nvPr>
              <p:custDataLst>
                <p:tags r:id="rId19"/>
              </p:custDataLst>
            </p:nvPr>
          </p:nvSpPr>
          <p:spPr bwMode="auto">
            <a:xfrm>
              <a:off x="3436938" y="4689475"/>
              <a:ext cx="293688" cy="300038"/>
            </a:xfrm>
            <a:custGeom>
              <a:avLst/>
              <a:gdLst>
                <a:gd name="T0" fmla="*/ 55 w 89"/>
                <a:gd name="T1" fmla="*/ 76 h 91"/>
                <a:gd name="T2" fmla="*/ 38 w 89"/>
                <a:gd name="T3" fmla="*/ 56 h 91"/>
                <a:gd name="T4" fmla="*/ 61 w 89"/>
                <a:gd name="T5" fmla="*/ 35 h 91"/>
                <a:gd name="T6" fmla="*/ 53 w 89"/>
                <a:gd name="T7" fmla="*/ 26 h 91"/>
                <a:gd name="T8" fmla="*/ 31 w 89"/>
                <a:gd name="T9" fmla="*/ 48 h 91"/>
                <a:gd name="T10" fmla="*/ 15 w 89"/>
                <a:gd name="T11" fmla="*/ 31 h 91"/>
                <a:gd name="T12" fmla="*/ 42 w 89"/>
                <a:gd name="T13" fmla="*/ 6 h 91"/>
                <a:gd name="T14" fmla="*/ 32 w 89"/>
                <a:gd name="T15" fmla="*/ 0 h 91"/>
                <a:gd name="T16" fmla="*/ 0 w 89"/>
                <a:gd name="T17" fmla="*/ 31 h 91"/>
                <a:gd name="T18" fmla="*/ 54 w 89"/>
                <a:gd name="T19" fmla="*/ 91 h 91"/>
                <a:gd name="T20" fmla="*/ 89 w 89"/>
                <a:gd name="T21" fmla="*/ 61 h 91"/>
                <a:gd name="T22" fmla="*/ 82 w 89"/>
                <a:gd name="T23" fmla="*/ 53 h 91"/>
                <a:gd name="T24" fmla="*/ 55 w 89"/>
                <a:gd name="T25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1">
                  <a:moveTo>
                    <a:pt x="55" y="76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4"/>
                    <a:pt x="36" y="0"/>
                    <a:pt x="32" y="0"/>
                  </a:cubicBezTo>
                  <a:cubicBezTo>
                    <a:pt x="31" y="0"/>
                    <a:pt x="2" y="27"/>
                    <a:pt x="0" y="3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5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3" name="ís1íḑê"/>
            <p:cNvSpPr/>
            <p:nvPr>
              <p:custDataLst>
                <p:tags r:id="rId20"/>
              </p:custDataLst>
            </p:nvPr>
          </p:nvSpPr>
          <p:spPr bwMode="auto">
            <a:xfrm>
              <a:off x="3587750" y="1858963"/>
              <a:ext cx="142875" cy="82550"/>
            </a:xfrm>
            <a:custGeom>
              <a:avLst/>
              <a:gdLst>
                <a:gd name="T0" fmla="*/ 36 w 43"/>
                <a:gd name="T1" fmla="*/ 14 h 25"/>
                <a:gd name="T2" fmla="*/ 32 w 43"/>
                <a:gd name="T3" fmla="*/ 16 h 25"/>
                <a:gd name="T4" fmla="*/ 17 w 43"/>
                <a:gd name="T5" fmla="*/ 16 h 25"/>
                <a:gd name="T6" fmla="*/ 25 w 43"/>
                <a:gd name="T7" fmla="*/ 3 h 25"/>
                <a:gd name="T8" fmla="*/ 20 w 43"/>
                <a:gd name="T9" fmla="*/ 0 h 25"/>
                <a:gd name="T10" fmla="*/ 19 w 43"/>
                <a:gd name="T11" fmla="*/ 0 h 25"/>
                <a:gd name="T12" fmla="*/ 7 w 43"/>
                <a:gd name="T13" fmla="*/ 8 h 25"/>
                <a:gd name="T14" fmla="*/ 9 w 43"/>
                <a:gd name="T15" fmla="*/ 16 h 25"/>
                <a:gd name="T16" fmla="*/ 0 w 43"/>
                <a:gd name="T17" fmla="*/ 17 h 25"/>
                <a:gd name="T18" fmla="*/ 32 w 43"/>
                <a:gd name="T19" fmla="*/ 25 h 25"/>
                <a:gd name="T20" fmla="*/ 34 w 43"/>
                <a:gd name="T21" fmla="*/ 25 h 25"/>
                <a:gd name="T22" fmla="*/ 42 w 43"/>
                <a:gd name="T23" fmla="*/ 18 h 25"/>
                <a:gd name="T24" fmla="*/ 36 w 43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36" y="14"/>
                  </a:moveTo>
                  <a:cubicBezTo>
                    <a:pt x="35" y="15"/>
                    <a:pt x="34" y="16"/>
                    <a:pt x="3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9"/>
                    <a:pt x="25" y="6"/>
                    <a:pt x="25" y="3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9" y="6"/>
                    <a:pt x="7" y="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2" y="25"/>
                    <a:pt x="3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41" y="22"/>
                    <a:pt x="42" y="18"/>
                  </a:cubicBezTo>
                  <a:cubicBezTo>
                    <a:pt x="43" y="16"/>
                    <a:pt x="38" y="13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4" name="îšlídé"/>
            <p:cNvSpPr/>
            <p:nvPr>
              <p:custDataLst>
                <p:tags r:id="rId21"/>
              </p:custDataLst>
            </p:nvPr>
          </p:nvSpPr>
          <p:spPr bwMode="auto">
            <a:xfrm>
              <a:off x="3581400" y="4508500"/>
              <a:ext cx="320675" cy="260350"/>
            </a:xfrm>
            <a:custGeom>
              <a:avLst/>
              <a:gdLst>
                <a:gd name="T0" fmla="*/ 49 w 97"/>
                <a:gd name="T1" fmla="*/ 8 h 79"/>
                <a:gd name="T2" fmla="*/ 34 w 97"/>
                <a:gd name="T3" fmla="*/ 0 h 79"/>
                <a:gd name="T4" fmla="*/ 28 w 97"/>
                <a:gd name="T5" fmla="*/ 0 h 79"/>
                <a:gd name="T6" fmla="*/ 0 w 97"/>
                <a:gd name="T7" fmla="*/ 36 h 79"/>
                <a:gd name="T8" fmla="*/ 67 w 97"/>
                <a:gd name="T9" fmla="*/ 79 h 79"/>
                <a:gd name="T10" fmla="*/ 73 w 97"/>
                <a:gd name="T11" fmla="*/ 70 h 79"/>
                <a:gd name="T12" fmla="*/ 42 w 97"/>
                <a:gd name="T13" fmla="*/ 50 h 79"/>
                <a:gd name="T14" fmla="*/ 58 w 97"/>
                <a:gd name="T15" fmla="*/ 31 h 79"/>
                <a:gd name="T16" fmla="*/ 89 w 97"/>
                <a:gd name="T17" fmla="*/ 44 h 79"/>
                <a:gd name="T18" fmla="*/ 97 w 97"/>
                <a:gd name="T19" fmla="*/ 36 h 79"/>
                <a:gd name="T20" fmla="*/ 62 w 97"/>
                <a:gd name="T21" fmla="*/ 21 h 79"/>
                <a:gd name="T22" fmla="*/ 49 w 97"/>
                <a:gd name="T23" fmla="*/ 8 h 79"/>
                <a:gd name="T24" fmla="*/ 43 w 97"/>
                <a:gd name="T25" fmla="*/ 24 h 79"/>
                <a:gd name="T26" fmla="*/ 33 w 97"/>
                <a:gd name="T27" fmla="*/ 43 h 79"/>
                <a:gd name="T28" fmla="*/ 15 w 97"/>
                <a:gd name="T29" fmla="*/ 31 h 79"/>
                <a:gd name="T30" fmla="*/ 31 w 97"/>
                <a:gd name="T31" fmla="*/ 12 h 79"/>
                <a:gd name="T32" fmla="*/ 43 w 97"/>
                <a:gd name="T33" fmla="*/ 21 h 79"/>
                <a:gd name="T34" fmla="*/ 43 w 97"/>
                <a:gd name="T3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79">
                  <a:moveTo>
                    <a:pt x="49" y="8"/>
                  </a:moveTo>
                  <a:cubicBezTo>
                    <a:pt x="46" y="5"/>
                    <a:pt x="40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" y="28"/>
                    <a:pt x="0" y="36"/>
                  </a:cubicBezTo>
                  <a:cubicBezTo>
                    <a:pt x="10" y="38"/>
                    <a:pt x="61" y="79"/>
                    <a:pt x="67" y="79"/>
                  </a:cubicBezTo>
                  <a:cubicBezTo>
                    <a:pt x="69" y="79"/>
                    <a:pt x="72" y="72"/>
                    <a:pt x="73" y="7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5"/>
                    <a:pt x="51" y="31"/>
                    <a:pt x="58" y="31"/>
                  </a:cubicBezTo>
                  <a:cubicBezTo>
                    <a:pt x="66" y="31"/>
                    <a:pt x="83" y="44"/>
                    <a:pt x="89" y="44"/>
                  </a:cubicBezTo>
                  <a:cubicBezTo>
                    <a:pt x="92" y="44"/>
                    <a:pt x="95" y="38"/>
                    <a:pt x="97" y="36"/>
                  </a:cubicBezTo>
                  <a:cubicBezTo>
                    <a:pt x="92" y="33"/>
                    <a:pt x="65" y="21"/>
                    <a:pt x="62" y="21"/>
                  </a:cubicBezTo>
                  <a:cubicBezTo>
                    <a:pt x="46" y="19"/>
                    <a:pt x="59" y="19"/>
                    <a:pt x="49" y="8"/>
                  </a:cubicBezTo>
                  <a:close/>
                  <a:moveTo>
                    <a:pt x="43" y="24"/>
                  </a:moveTo>
                  <a:cubicBezTo>
                    <a:pt x="43" y="30"/>
                    <a:pt x="36" y="39"/>
                    <a:pt x="33" y="43"/>
                  </a:cubicBezTo>
                  <a:cubicBezTo>
                    <a:pt x="30" y="41"/>
                    <a:pt x="15" y="34"/>
                    <a:pt x="15" y="31"/>
                  </a:cubicBezTo>
                  <a:cubicBezTo>
                    <a:pt x="15" y="24"/>
                    <a:pt x="26" y="15"/>
                    <a:pt x="31" y="12"/>
                  </a:cubicBezTo>
                  <a:cubicBezTo>
                    <a:pt x="36" y="13"/>
                    <a:pt x="43" y="15"/>
                    <a:pt x="43" y="21"/>
                  </a:cubicBez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5" name="iSḻîdé"/>
            <p:cNvSpPr/>
            <p:nvPr>
              <p:custDataLst>
                <p:tags r:id="rId22"/>
              </p:custDataLst>
            </p:nvPr>
          </p:nvSpPr>
          <p:spPr bwMode="auto">
            <a:xfrm>
              <a:off x="1428750" y="4591050"/>
              <a:ext cx="260350" cy="273050"/>
            </a:xfrm>
            <a:custGeom>
              <a:avLst/>
              <a:gdLst>
                <a:gd name="T0" fmla="*/ 42 w 79"/>
                <a:gd name="T1" fmla="*/ 39 h 83"/>
                <a:gd name="T2" fmla="*/ 33 w 79"/>
                <a:gd name="T3" fmla="*/ 45 h 83"/>
                <a:gd name="T4" fmla="*/ 40 w 79"/>
                <a:gd name="T5" fmla="*/ 56 h 83"/>
                <a:gd name="T6" fmla="*/ 24 w 79"/>
                <a:gd name="T7" fmla="*/ 67 h 83"/>
                <a:gd name="T8" fmla="*/ 11 w 79"/>
                <a:gd name="T9" fmla="*/ 43 h 83"/>
                <a:gd name="T10" fmla="*/ 11 w 79"/>
                <a:gd name="T11" fmla="*/ 40 h 83"/>
                <a:gd name="T12" fmla="*/ 45 w 79"/>
                <a:gd name="T13" fmla="*/ 11 h 83"/>
                <a:gd name="T14" fmla="*/ 49 w 79"/>
                <a:gd name="T15" fmla="*/ 11 h 83"/>
                <a:gd name="T16" fmla="*/ 68 w 79"/>
                <a:gd name="T17" fmla="*/ 33 h 83"/>
                <a:gd name="T18" fmla="*/ 64 w 79"/>
                <a:gd name="T19" fmla="*/ 40 h 83"/>
                <a:gd name="T20" fmla="*/ 68 w 79"/>
                <a:gd name="T21" fmla="*/ 51 h 83"/>
                <a:gd name="T22" fmla="*/ 79 w 79"/>
                <a:gd name="T23" fmla="*/ 31 h 83"/>
                <a:gd name="T24" fmla="*/ 79 w 79"/>
                <a:gd name="T25" fmla="*/ 27 h 83"/>
                <a:gd name="T26" fmla="*/ 52 w 79"/>
                <a:gd name="T27" fmla="*/ 0 h 83"/>
                <a:gd name="T28" fmla="*/ 42 w 79"/>
                <a:gd name="T29" fmla="*/ 0 h 83"/>
                <a:gd name="T30" fmla="*/ 0 w 79"/>
                <a:gd name="T31" fmla="*/ 36 h 83"/>
                <a:gd name="T32" fmla="*/ 0 w 79"/>
                <a:gd name="T33" fmla="*/ 43 h 83"/>
                <a:gd name="T34" fmla="*/ 21 w 79"/>
                <a:gd name="T35" fmla="*/ 83 h 83"/>
                <a:gd name="T36" fmla="*/ 56 w 79"/>
                <a:gd name="T37" fmla="*/ 59 h 83"/>
                <a:gd name="T38" fmla="*/ 42 w 79"/>
                <a:gd name="T3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83">
                  <a:moveTo>
                    <a:pt x="42" y="39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0" y="62"/>
                    <a:pt x="11" y="51"/>
                    <a:pt x="11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8"/>
                    <a:pt x="32" y="11"/>
                    <a:pt x="45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0" y="11"/>
                    <a:pt x="68" y="21"/>
                    <a:pt x="68" y="33"/>
                  </a:cubicBezTo>
                  <a:cubicBezTo>
                    <a:pt x="68" y="38"/>
                    <a:pt x="64" y="37"/>
                    <a:pt x="64" y="40"/>
                  </a:cubicBezTo>
                  <a:cubicBezTo>
                    <a:pt x="64" y="44"/>
                    <a:pt x="67" y="46"/>
                    <a:pt x="68" y="51"/>
                  </a:cubicBezTo>
                  <a:cubicBezTo>
                    <a:pt x="75" y="49"/>
                    <a:pt x="79" y="40"/>
                    <a:pt x="79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16"/>
                    <a:pt x="6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0" y="21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15" y="72"/>
                    <a:pt x="21" y="83"/>
                  </a:cubicBezTo>
                  <a:cubicBezTo>
                    <a:pt x="56" y="59"/>
                    <a:pt x="56" y="59"/>
                    <a:pt x="56" y="59"/>
                  </a:cubicBezTo>
                  <a:lnTo>
                    <a:pt x="4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6" name="íšľïḋê"/>
            <p:cNvSpPr/>
            <p:nvPr>
              <p:custDataLst>
                <p:tags r:id="rId23"/>
              </p:custDataLst>
            </p:nvPr>
          </p:nvSpPr>
          <p:spPr bwMode="auto">
            <a:xfrm>
              <a:off x="1214438" y="4303713"/>
              <a:ext cx="327025" cy="303213"/>
            </a:xfrm>
            <a:custGeom>
              <a:avLst/>
              <a:gdLst>
                <a:gd name="T0" fmla="*/ 99 w 99"/>
                <a:gd name="T1" fmla="*/ 49 h 92"/>
                <a:gd name="T2" fmla="*/ 96 w 99"/>
                <a:gd name="T3" fmla="*/ 41 h 92"/>
                <a:gd name="T4" fmla="*/ 44 w 99"/>
                <a:gd name="T5" fmla="*/ 71 h 92"/>
                <a:gd name="T6" fmla="*/ 76 w 99"/>
                <a:gd name="T7" fmla="*/ 8 h 92"/>
                <a:gd name="T8" fmla="*/ 71 w 99"/>
                <a:gd name="T9" fmla="*/ 0 h 92"/>
                <a:gd name="T10" fmla="*/ 0 w 99"/>
                <a:gd name="T11" fmla="*/ 40 h 92"/>
                <a:gd name="T12" fmla="*/ 5 w 99"/>
                <a:gd name="T13" fmla="*/ 50 h 92"/>
                <a:gd name="T14" fmla="*/ 57 w 99"/>
                <a:gd name="T15" fmla="*/ 19 h 92"/>
                <a:gd name="T16" fmla="*/ 25 w 99"/>
                <a:gd name="T17" fmla="*/ 83 h 92"/>
                <a:gd name="T18" fmla="*/ 31 w 99"/>
                <a:gd name="T19" fmla="*/ 92 h 92"/>
                <a:gd name="T20" fmla="*/ 99 w 99"/>
                <a:gd name="T21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99" y="49"/>
                  </a:moveTo>
                  <a:cubicBezTo>
                    <a:pt x="99" y="45"/>
                    <a:pt x="97" y="49"/>
                    <a:pt x="96" y="4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60"/>
                    <a:pt x="76" y="13"/>
                    <a:pt x="76" y="8"/>
                  </a:cubicBezTo>
                  <a:cubicBezTo>
                    <a:pt x="76" y="8"/>
                    <a:pt x="71" y="0"/>
                    <a:pt x="71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4" y="27"/>
                    <a:pt x="25" y="80"/>
                    <a:pt x="25" y="83"/>
                  </a:cubicBezTo>
                  <a:cubicBezTo>
                    <a:pt x="25" y="87"/>
                    <a:pt x="28" y="90"/>
                    <a:pt x="31" y="92"/>
                  </a:cubicBezTo>
                  <a:cubicBezTo>
                    <a:pt x="39" y="86"/>
                    <a:pt x="99" y="54"/>
                    <a:pt x="9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7" name="îśľïďe"/>
            <p:cNvSpPr/>
            <p:nvPr>
              <p:custDataLst>
                <p:tags r:id="rId24"/>
              </p:custDataLst>
            </p:nvPr>
          </p:nvSpPr>
          <p:spPr bwMode="auto">
            <a:xfrm>
              <a:off x="3724275" y="4268788"/>
              <a:ext cx="269875" cy="230188"/>
            </a:xfrm>
            <a:custGeom>
              <a:avLst/>
              <a:gdLst>
                <a:gd name="T0" fmla="*/ 0 w 82"/>
                <a:gd name="T1" fmla="*/ 25 h 70"/>
                <a:gd name="T2" fmla="*/ 0 w 82"/>
                <a:gd name="T3" fmla="*/ 34 h 70"/>
                <a:gd name="T4" fmla="*/ 24 w 82"/>
                <a:gd name="T5" fmla="*/ 52 h 70"/>
                <a:gd name="T6" fmla="*/ 61 w 82"/>
                <a:gd name="T7" fmla="*/ 27 h 70"/>
                <a:gd name="T8" fmla="*/ 71 w 82"/>
                <a:gd name="T9" fmla="*/ 36 h 70"/>
                <a:gd name="T10" fmla="*/ 71 w 82"/>
                <a:gd name="T11" fmla="*/ 39 h 70"/>
                <a:gd name="T12" fmla="*/ 59 w 82"/>
                <a:gd name="T13" fmla="*/ 58 h 70"/>
                <a:gd name="T14" fmla="*/ 48 w 82"/>
                <a:gd name="T15" fmla="*/ 58 h 70"/>
                <a:gd name="T16" fmla="*/ 49 w 82"/>
                <a:gd name="T17" fmla="*/ 70 h 70"/>
                <a:gd name="T18" fmla="*/ 57 w 82"/>
                <a:gd name="T19" fmla="*/ 70 h 70"/>
                <a:gd name="T20" fmla="*/ 82 w 82"/>
                <a:gd name="T21" fmla="*/ 43 h 70"/>
                <a:gd name="T22" fmla="*/ 82 w 82"/>
                <a:gd name="T23" fmla="*/ 33 h 70"/>
                <a:gd name="T24" fmla="*/ 64 w 82"/>
                <a:gd name="T25" fmla="*/ 16 h 70"/>
                <a:gd name="T26" fmla="*/ 55 w 82"/>
                <a:gd name="T27" fmla="*/ 16 h 70"/>
                <a:gd name="T28" fmla="*/ 24 w 82"/>
                <a:gd name="T29" fmla="*/ 40 h 70"/>
                <a:gd name="T30" fmla="*/ 18 w 82"/>
                <a:gd name="T31" fmla="*/ 40 h 70"/>
                <a:gd name="T32" fmla="*/ 11 w 82"/>
                <a:gd name="T33" fmla="*/ 33 h 70"/>
                <a:gd name="T34" fmla="*/ 11 w 82"/>
                <a:gd name="T35" fmla="*/ 27 h 70"/>
                <a:gd name="T36" fmla="*/ 22 w 82"/>
                <a:gd name="T37" fmla="*/ 11 h 70"/>
                <a:gd name="T38" fmla="*/ 31 w 82"/>
                <a:gd name="T39" fmla="*/ 10 h 70"/>
                <a:gd name="T40" fmla="*/ 34 w 82"/>
                <a:gd name="T41" fmla="*/ 0 h 70"/>
                <a:gd name="T42" fmla="*/ 22 w 82"/>
                <a:gd name="T43" fmla="*/ 0 h 70"/>
                <a:gd name="T44" fmla="*/ 0 w 82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0">
                  <a:moveTo>
                    <a:pt x="0" y="25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3" y="52"/>
                    <a:pt x="24" y="52"/>
                  </a:cubicBezTo>
                  <a:cubicBezTo>
                    <a:pt x="38" y="52"/>
                    <a:pt x="48" y="27"/>
                    <a:pt x="61" y="27"/>
                  </a:cubicBezTo>
                  <a:cubicBezTo>
                    <a:pt x="65" y="27"/>
                    <a:pt x="71" y="32"/>
                    <a:pt x="71" y="3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66" y="54"/>
                    <a:pt x="5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6" y="61"/>
                    <a:pt x="41" y="70"/>
                    <a:pt x="49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70"/>
                    <a:pt x="82" y="53"/>
                    <a:pt x="82" y="4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25"/>
                    <a:pt x="71" y="16"/>
                    <a:pt x="6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31" y="40"/>
                    <a:pt x="24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40"/>
                    <a:pt x="11" y="36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1"/>
                    <a:pt x="17" y="11"/>
                    <a:pt x="2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0" y="1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8" name="ïṩľiḓé"/>
            <p:cNvSpPr/>
            <p:nvPr>
              <p:custDataLst>
                <p:tags r:id="rId25"/>
              </p:custDataLst>
            </p:nvPr>
          </p:nvSpPr>
          <p:spPr bwMode="auto">
            <a:xfrm>
              <a:off x="3802063" y="4143375"/>
              <a:ext cx="271463" cy="107950"/>
            </a:xfrm>
            <a:custGeom>
              <a:avLst/>
              <a:gdLst>
                <a:gd name="T0" fmla="*/ 171 w 171"/>
                <a:gd name="T1" fmla="*/ 41 h 68"/>
                <a:gd name="T2" fmla="*/ 3 w 171"/>
                <a:gd name="T3" fmla="*/ 0 h 68"/>
                <a:gd name="T4" fmla="*/ 0 w 171"/>
                <a:gd name="T5" fmla="*/ 20 h 68"/>
                <a:gd name="T6" fmla="*/ 167 w 171"/>
                <a:gd name="T7" fmla="*/ 68 h 68"/>
                <a:gd name="T8" fmla="*/ 171 w 171"/>
                <a:gd name="T9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71" y="41"/>
                  </a:moveTo>
                  <a:lnTo>
                    <a:pt x="3" y="0"/>
                  </a:lnTo>
                  <a:lnTo>
                    <a:pt x="0" y="20"/>
                  </a:lnTo>
                  <a:lnTo>
                    <a:pt x="167" y="68"/>
                  </a:lnTo>
                  <a:lnTo>
                    <a:pt x="1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9" name="ïŝľîdé"/>
            <p:cNvSpPr/>
            <p:nvPr>
              <p:custDataLst>
                <p:tags r:id="rId26"/>
              </p:custDataLst>
            </p:nvPr>
          </p:nvSpPr>
          <p:spPr bwMode="auto">
            <a:xfrm>
              <a:off x="1104900" y="4146550"/>
              <a:ext cx="300038" cy="230188"/>
            </a:xfrm>
            <a:custGeom>
              <a:avLst/>
              <a:gdLst>
                <a:gd name="T0" fmla="*/ 85 w 91"/>
                <a:gd name="T1" fmla="*/ 0 h 70"/>
                <a:gd name="T2" fmla="*/ 0 w 91"/>
                <a:gd name="T3" fmla="*/ 0 h 70"/>
                <a:gd name="T4" fmla="*/ 8 w 91"/>
                <a:gd name="T5" fmla="*/ 12 h 70"/>
                <a:gd name="T6" fmla="*/ 28 w 91"/>
                <a:gd name="T7" fmla="*/ 12 h 70"/>
                <a:gd name="T8" fmla="*/ 39 w 91"/>
                <a:gd name="T9" fmla="*/ 42 h 70"/>
                <a:gd name="T10" fmla="*/ 22 w 91"/>
                <a:gd name="T11" fmla="*/ 61 h 70"/>
                <a:gd name="T12" fmla="*/ 25 w 91"/>
                <a:gd name="T13" fmla="*/ 70 h 70"/>
                <a:gd name="T14" fmla="*/ 91 w 91"/>
                <a:gd name="T15" fmla="*/ 9 h 70"/>
                <a:gd name="T16" fmla="*/ 85 w 91"/>
                <a:gd name="T17" fmla="*/ 0 h 70"/>
                <a:gd name="T18" fmla="*/ 47 w 91"/>
                <a:gd name="T19" fmla="*/ 35 h 70"/>
                <a:gd name="T20" fmla="*/ 39 w 91"/>
                <a:gd name="T21" fmla="*/ 12 h 70"/>
                <a:gd name="T22" fmla="*/ 73 w 91"/>
                <a:gd name="T23" fmla="*/ 12 h 70"/>
                <a:gd name="T24" fmla="*/ 47 w 91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1"/>
                    <a:pt x="39" y="37"/>
                    <a:pt x="39" y="42"/>
                  </a:cubicBezTo>
                  <a:cubicBezTo>
                    <a:pt x="39" y="45"/>
                    <a:pt x="22" y="55"/>
                    <a:pt x="22" y="61"/>
                  </a:cubicBezTo>
                  <a:cubicBezTo>
                    <a:pt x="22" y="64"/>
                    <a:pt x="24" y="66"/>
                    <a:pt x="25" y="7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4"/>
                    <a:pt x="90" y="0"/>
                    <a:pt x="85" y="0"/>
                  </a:cubicBezTo>
                  <a:close/>
                  <a:moveTo>
                    <a:pt x="47" y="3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4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0" name="ïs1ïḋe"/>
            <p:cNvSpPr/>
            <p:nvPr>
              <p:custDataLst>
                <p:tags r:id="rId27"/>
              </p:custDataLst>
            </p:nvPr>
          </p:nvSpPr>
          <p:spPr bwMode="auto">
            <a:xfrm>
              <a:off x="1076325" y="3840163"/>
              <a:ext cx="282575" cy="196850"/>
            </a:xfrm>
            <a:custGeom>
              <a:avLst/>
              <a:gdLst>
                <a:gd name="T0" fmla="*/ 54 w 178"/>
                <a:gd name="T1" fmla="*/ 103 h 124"/>
                <a:gd name="T2" fmla="*/ 6 w 178"/>
                <a:gd name="T3" fmla="*/ 103 h 124"/>
                <a:gd name="T4" fmla="*/ 6 w 178"/>
                <a:gd name="T5" fmla="*/ 124 h 124"/>
                <a:gd name="T6" fmla="*/ 178 w 178"/>
                <a:gd name="T7" fmla="*/ 118 h 124"/>
                <a:gd name="T8" fmla="*/ 178 w 178"/>
                <a:gd name="T9" fmla="*/ 97 h 124"/>
                <a:gd name="T10" fmla="*/ 112 w 178"/>
                <a:gd name="T11" fmla="*/ 97 h 124"/>
                <a:gd name="T12" fmla="*/ 104 w 178"/>
                <a:gd name="T13" fmla="*/ 25 h 124"/>
                <a:gd name="T14" fmla="*/ 176 w 178"/>
                <a:gd name="T15" fmla="*/ 22 h 124"/>
                <a:gd name="T16" fmla="*/ 176 w 178"/>
                <a:gd name="T17" fmla="*/ 0 h 124"/>
                <a:gd name="T18" fmla="*/ 31 w 178"/>
                <a:gd name="T19" fmla="*/ 6 h 124"/>
                <a:gd name="T20" fmla="*/ 0 w 178"/>
                <a:gd name="T21" fmla="*/ 6 h 124"/>
                <a:gd name="T22" fmla="*/ 0 w 178"/>
                <a:gd name="T23" fmla="*/ 29 h 124"/>
                <a:gd name="T24" fmla="*/ 41 w 178"/>
                <a:gd name="T25" fmla="*/ 27 h 124"/>
                <a:gd name="T26" fmla="*/ 83 w 178"/>
                <a:gd name="T27" fmla="*/ 27 h 124"/>
                <a:gd name="T28" fmla="*/ 87 w 178"/>
                <a:gd name="T29" fmla="*/ 79 h 124"/>
                <a:gd name="T30" fmla="*/ 87 w 178"/>
                <a:gd name="T31" fmla="*/ 101 h 124"/>
                <a:gd name="T32" fmla="*/ 54 w 178"/>
                <a:gd name="T33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" h="124">
                  <a:moveTo>
                    <a:pt x="54" y="103"/>
                  </a:moveTo>
                  <a:lnTo>
                    <a:pt x="6" y="103"/>
                  </a:lnTo>
                  <a:lnTo>
                    <a:pt x="6" y="124"/>
                  </a:lnTo>
                  <a:lnTo>
                    <a:pt x="178" y="118"/>
                  </a:lnTo>
                  <a:lnTo>
                    <a:pt x="178" y="97"/>
                  </a:lnTo>
                  <a:lnTo>
                    <a:pt x="112" y="97"/>
                  </a:lnTo>
                  <a:lnTo>
                    <a:pt x="104" y="25"/>
                  </a:lnTo>
                  <a:lnTo>
                    <a:pt x="176" y="22"/>
                  </a:lnTo>
                  <a:lnTo>
                    <a:pt x="176" y="0"/>
                  </a:lnTo>
                  <a:lnTo>
                    <a:pt x="31" y="6"/>
                  </a:lnTo>
                  <a:lnTo>
                    <a:pt x="0" y="6"/>
                  </a:lnTo>
                  <a:lnTo>
                    <a:pt x="0" y="29"/>
                  </a:lnTo>
                  <a:lnTo>
                    <a:pt x="41" y="27"/>
                  </a:lnTo>
                  <a:lnTo>
                    <a:pt x="83" y="27"/>
                  </a:lnTo>
                  <a:lnTo>
                    <a:pt x="87" y="79"/>
                  </a:lnTo>
                  <a:lnTo>
                    <a:pt x="87" y="101"/>
                  </a:lnTo>
                  <a:lnTo>
                    <a:pt x="5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1" name="iŝļíďè"/>
            <p:cNvSpPr/>
            <p:nvPr>
              <p:custDataLst>
                <p:tags r:id="rId28"/>
              </p:custDataLst>
            </p:nvPr>
          </p:nvSpPr>
          <p:spPr bwMode="auto">
            <a:xfrm>
              <a:off x="3822700" y="3895725"/>
              <a:ext cx="287338" cy="198438"/>
            </a:xfrm>
            <a:custGeom>
              <a:avLst/>
              <a:gdLst>
                <a:gd name="T0" fmla="*/ 7 w 87"/>
                <a:gd name="T1" fmla="*/ 60 h 60"/>
                <a:gd name="T2" fmla="*/ 13 w 87"/>
                <a:gd name="T3" fmla="*/ 60 h 60"/>
                <a:gd name="T4" fmla="*/ 15 w 87"/>
                <a:gd name="T5" fmla="*/ 37 h 60"/>
                <a:gd name="T6" fmla="*/ 87 w 87"/>
                <a:gd name="T7" fmla="*/ 44 h 60"/>
                <a:gd name="T8" fmla="*/ 87 w 87"/>
                <a:gd name="T9" fmla="*/ 33 h 60"/>
                <a:gd name="T10" fmla="*/ 18 w 87"/>
                <a:gd name="T11" fmla="*/ 25 h 60"/>
                <a:gd name="T12" fmla="*/ 17 w 87"/>
                <a:gd name="T13" fmla="*/ 17 h 60"/>
                <a:gd name="T14" fmla="*/ 19 w 87"/>
                <a:gd name="T15" fmla="*/ 0 h 60"/>
                <a:gd name="T16" fmla="*/ 9 w 87"/>
                <a:gd name="T17" fmla="*/ 0 h 60"/>
                <a:gd name="T18" fmla="*/ 5 w 87"/>
                <a:gd name="T19" fmla="*/ 33 h 60"/>
                <a:gd name="T20" fmla="*/ 7 w 87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0">
                  <a:moveTo>
                    <a:pt x="7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0"/>
                    <a:pt x="7" y="22"/>
                    <a:pt x="5" y="33"/>
                  </a:cubicBezTo>
                  <a:cubicBezTo>
                    <a:pt x="5" y="39"/>
                    <a:pt x="0" y="6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2" name="ïṩḻiďè"/>
            <p:cNvSpPr/>
            <p:nvPr>
              <p:custDataLst>
                <p:tags r:id="rId29"/>
              </p:custDataLst>
            </p:nvPr>
          </p:nvSpPr>
          <p:spPr bwMode="auto">
            <a:xfrm>
              <a:off x="3852863" y="3602038"/>
              <a:ext cx="276225" cy="220663"/>
            </a:xfrm>
            <a:custGeom>
              <a:avLst/>
              <a:gdLst>
                <a:gd name="T0" fmla="*/ 0 w 84"/>
                <a:gd name="T1" fmla="*/ 67 h 67"/>
                <a:gd name="T2" fmla="*/ 47 w 84"/>
                <a:gd name="T3" fmla="*/ 43 h 67"/>
                <a:gd name="T4" fmla="*/ 53 w 84"/>
                <a:gd name="T5" fmla="*/ 43 h 67"/>
                <a:gd name="T6" fmla="*/ 84 w 84"/>
                <a:gd name="T7" fmla="*/ 45 h 67"/>
                <a:gd name="T8" fmla="*/ 84 w 84"/>
                <a:gd name="T9" fmla="*/ 37 h 67"/>
                <a:gd name="T10" fmla="*/ 49 w 84"/>
                <a:gd name="T11" fmla="*/ 32 h 67"/>
                <a:gd name="T12" fmla="*/ 5 w 84"/>
                <a:gd name="T13" fmla="*/ 0 h 67"/>
                <a:gd name="T14" fmla="*/ 4 w 84"/>
                <a:gd name="T15" fmla="*/ 11 h 67"/>
                <a:gd name="T16" fmla="*/ 35 w 84"/>
                <a:gd name="T17" fmla="*/ 36 h 67"/>
                <a:gd name="T18" fmla="*/ 0 w 84"/>
                <a:gd name="T19" fmla="*/ 55 h 67"/>
                <a:gd name="T20" fmla="*/ 0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0" y="67"/>
                  </a:moveTo>
                  <a:cubicBezTo>
                    <a:pt x="5" y="64"/>
                    <a:pt x="42" y="43"/>
                    <a:pt x="47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0"/>
                    <a:pt x="57" y="32"/>
                    <a:pt x="49" y="3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6"/>
                    <a:pt x="31" y="30"/>
                    <a:pt x="35" y="36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3" name="íṧ1iḍé"/>
            <p:cNvSpPr/>
            <p:nvPr>
              <p:custDataLst>
                <p:tags r:id="rId30"/>
              </p:custDataLst>
            </p:nvPr>
          </p:nvSpPr>
          <p:spPr bwMode="auto">
            <a:xfrm>
              <a:off x="1082675" y="3568700"/>
              <a:ext cx="273050" cy="185738"/>
            </a:xfrm>
            <a:custGeom>
              <a:avLst/>
              <a:gdLst>
                <a:gd name="T0" fmla="*/ 19 w 83"/>
                <a:gd name="T1" fmla="*/ 56 h 56"/>
                <a:gd name="T2" fmla="*/ 26 w 83"/>
                <a:gd name="T3" fmla="*/ 56 h 56"/>
                <a:gd name="T4" fmla="*/ 59 w 83"/>
                <a:gd name="T5" fmla="*/ 13 h 56"/>
                <a:gd name="T6" fmla="*/ 64 w 83"/>
                <a:gd name="T7" fmla="*/ 13 h 56"/>
                <a:gd name="T8" fmla="*/ 74 w 83"/>
                <a:gd name="T9" fmla="*/ 25 h 56"/>
                <a:gd name="T10" fmla="*/ 74 w 83"/>
                <a:gd name="T11" fmla="*/ 34 h 56"/>
                <a:gd name="T12" fmla="*/ 62 w 83"/>
                <a:gd name="T13" fmla="*/ 44 h 56"/>
                <a:gd name="T14" fmla="*/ 62 w 83"/>
                <a:gd name="T15" fmla="*/ 56 h 56"/>
                <a:gd name="T16" fmla="*/ 83 w 83"/>
                <a:gd name="T17" fmla="*/ 36 h 56"/>
                <a:gd name="T18" fmla="*/ 83 w 83"/>
                <a:gd name="T19" fmla="*/ 22 h 56"/>
                <a:gd name="T20" fmla="*/ 62 w 83"/>
                <a:gd name="T21" fmla="*/ 3 h 56"/>
                <a:gd name="T22" fmla="*/ 58 w 83"/>
                <a:gd name="T23" fmla="*/ 3 h 56"/>
                <a:gd name="T24" fmla="*/ 22 w 83"/>
                <a:gd name="T25" fmla="*/ 46 h 56"/>
                <a:gd name="T26" fmla="*/ 10 w 83"/>
                <a:gd name="T27" fmla="*/ 33 h 56"/>
                <a:gd name="T28" fmla="*/ 10 w 83"/>
                <a:gd name="T29" fmla="*/ 27 h 56"/>
                <a:gd name="T30" fmla="*/ 25 w 83"/>
                <a:gd name="T31" fmla="*/ 12 h 56"/>
                <a:gd name="T32" fmla="*/ 25 w 83"/>
                <a:gd name="T33" fmla="*/ 0 h 56"/>
                <a:gd name="T34" fmla="*/ 0 w 83"/>
                <a:gd name="T35" fmla="*/ 33 h 56"/>
                <a:gd name="T36" fmla="*/ 19 w 8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6"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48" y="56"/>
                    <a:pt x="45" y="13"/>
                    <a:pt x="59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13"/>
                    <a:pt x="74" y="22"/>
                    <a:pt x="74" y="2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40"/>
                    <a:pt x="68" y="44"/>
                    <a:pt x="62" y="44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72" y="56"/>
                    <a:pt x="83" y="46"/>
                    <a:pt x="83" y="3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2"/>
                    <a:pt x="73" y="3"/>
                    <a:pt x="62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32" y="3"/>
                    <a:pt x="42" y="46"/>
                    <a:pt x="22" y="46"/>
                  </a:cubicBezTo>
                  <a:cubicBezTo>
                    <a:pt x="14" y="46"/>
                    <a:pt x="10" y="40"/>
                    <a:pt x="10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18"/>
                    <a:pt x="16" y="12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14"/>
                    <a:pt x="0" y="33"/>
                  </a:cubicBezTo>
                  <a:cubicBezTo>
                    <a:pt x="0" y="44"/>
                    <a:pt x="8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4" name="isliḓè"/>
            <p:cNvSpPr/>
            <p:nvPr>
              <p:custDataLst>
                <p:tags r:id="rId31"/>
              </p:custDataLst>
            </p:nvPr>
          </p:nvSpPr>
          <p:spPr bwMode="auto">
            <a:xfrm>
              <a:off x="2108200" y="1498600"/>
              <a:ext cx="333375" cy="415925"/>
            </a:xfrm>
            <a:custGeom>
              <a:avLst/>
              <a:gdLst>
                <a:gd name="T0" fmla="*/ 9 w 101"/>
                <a:gd name="T1" fmla="*/ 58 h 126"/>
                <a:gd name="T2" fmla="*/ 0 w 101"/>
                <a:gd name="T3" fmla="*/ 85 h 126"/>
                <a:gd name="T4" fmla="*/ 29 w 101"/>
                <a:gd name="T5" fmla="*/ 119 h 126"/>
                <a:gd name="T6" fmla="*/ 36 w 101"/>
                <a:gd name="T7" fmla="*/ 92 h 126"/>
                <a:gd name="T8" fmla="*/ 46 w 101"/>
                <a:gd name="T9" fmla="*/ 113 h 126"/>
                <a:gd name="T10" fmla="*/ 86 w 101"/>
                <a:gd name="T11" fmla="*/ 94 h 126"/>
                <a:gd name="T12" fmla="*/ 81 w 101"/>
                <a:gd name="T13" fmla="*/ 83 h 126"/>
                <a:gd name="T14" fmla="*/ 101 w 101"/>
                <a:gd name="T15" fmla="*/ 52 h 126"/>
                <a:gd name="T16" fmla="*/ 95 w 101"/>
                <a:gd name="T17" fmla="*/ 49 h 126"/>
                <a:gd name="T18" fmla="*/ 67 w 101"/>
                <a:gd name="T19" fmla="*/ 34 h 126"/>
                <a:gd name="T20" fmla="*/ 65 w 101"/>
                <a:gd name="T21" fmla="*/ 14 h 126"/>
                <a:gd name="T22" fmla="*/ 46 w 101"/>
                <a:gd name="T23" fmla="*/ 20 h 126"/>
                <a:gd name="T24" fmla="*/ 45 w 101"/>
                <a:gd name="T25" fmla="*/ 24 h 126"/>
                <a:gd name="T26" fmla="*/ 39 w 101"/>
                <a:gd name="T27" fmla="*/ 27 h 126"/>
                <a:gd name="T28" fmla="*/ 39 w 101"/>
                <a:gd name="T29" fmla="*/ 2 h 126"/>
                <a:gd name="T30" fmla="*/ 35 w 101"/>
                <a:gd name="T31" fmla="*/ 0 h 126"/>
                <a:gd name="T32" fmla="*/ 32 w 101"/>
                <a:gd name="T33" fmla="*/ 3 h 126"/>
                <a:gd name="T34" fmla="*/ 24 w 101"/>
                <a:gd name="T35" fmla="*/ 40 h 126"/>
                <a:gd name="T36" fmla="*/ 37 w 101"/>
                <a:gd name="T37" fmla="*/ 49 h 126"/>
                <a:gd name="T38" fmla="*/ 43 w 101"/>
                <a:gd name="T39" fmla="*/ 42 h 126"/>
                <a:gd name="T40" fmla="*/ 38 w 101"/>
                <a:gd name="T41" fmla="*/ 64 h 126"/>
                <a:gd name="T42" fmla="*/ 27 w 101"/>
                <a:gd name="T43" fmla="*/ 90 h 126"/>
                <a:gd name="T44" fmla="*/ 24 w 101"/>
                <a:gd name="T45" fmla="*/ 71 h 126"/>
                <a:gd name="T46" fmla="*/ 15 w 101"/>
                <a:gd name="T47" fmla="*/ 64 h 126"/>
                <a:gd name="T48" fmla="*/ 73 w 101"/>
                <a:gd name="T49" fmla="*/ 92 h 126"/>
                <a:gd name="T50" fmla="*/ 52 w 101"/>
                <a:gd name="T51" fmla="*/ 94 h 126"/>
                <a:gd name="T52" fmla="*/ 54 w 101"/>
                <a:gd name="T53" fmla="*/ 77 h 126"/>
                <a:gd name="T54" fmla="*/ 58 w 101"/>
                <a:gd name="T55" fmla="*/ 85 h 126"/>
                <a:gd name="T56" fmla="*/ 63 w 101"/>
                <a:gd name="T57" fmla="*/ 88 h 126"/>
                <a:gd name="T58" fmla="*/ 64 w 101"/>
                <a:gd name="T59" fmla="*/ 94 h 126"/>
                <a:gd name="T60" fmla="*/ 69 w 101"/>
                <a:gd name="T61" fmla="*/ 91 h 126"/>
                <a:gd name="T62" fmla="*/ 67 w 101"/>
                <a:gd name="T63" fmla="*/ 83 h 126"/>
                <a:gd name="T64" fmla="*/ 63 w 101"/>
                <a:gd name="T65" fmla="*/ 80 h 126"/>
                <a:gd name="T66" fmla="*/ 61 w 101"/>
                <a:gd name="T67" fmla="*/ 73 h 126"/>
                <a:gd name="T68" fmla="*/ 64 w 101"/>
                <a:gd name="T69" fmla="*/ 70 h 126"/>
                <a:gd name="T70" fmla="*/ 67 w 101"/>
                <a:gd name="T71" fmla="*/ 46 h 126"/>
                <a:gd name="T72" fmla="*/ 67 w 101"/>
                <a:gd name="T73" fmla="*/ 63 h 126"/>
                <a:gd name="T74" fmla="*/ 58 w 101"/>
                <a:gd name="T75" fmla="*/ 60 h 126"/>
                <a:gd name="T76" fmla="*/ 52 w 101"/>
                <a:gd name="T77" fmla="*/ 54 h 126"/>
                <a:gd name="T78" fmla="*/ 55 w 101"/>
                <a:gd name="T79" fmla="*/ 66 h 126"/>
                <a:gd name="T80" fmla="*/ 51 w 101"/>
                <a:gd name="T81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" h="126">
                  <a:moveTo>
                    <a:pt x="15" y="64"/>
                  </a:moveTo>
                  <a:cubicBezTo>
                    <a:pt x="15" y="62"/>
                    <a:pt x="13" y="58"/>
                    <a:pt x="9" y="58"/>
                  </a:cubicBezTo>
                  <a:cubicBezTo>
                    <a:pt x="3" y="58"/>
                    <a:pt x="0" y="71"/>
                    <a:pt x="0" y="7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14" y="117"/>
                    <a:pt x="18" y="123"/>
                  </a:cubicBezTo>
                  <a:cubicBezTo>
                    <a:pt x="21" y="126"/>
                    <a:pt x="27" y="121"/>
                    <a:pt x="29" y="119"/>
                  </a:cubicBezTo>
                  <a:cubicBezTo>
                    <a:pt x="29" y="105"/>
                    <a:pt x="22" y="94"/>
                    <a:pt x="35" y="97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9" y="115"/>
                    <a:pt x="74" y="109"/>
                    <a:pt x="80" y="105"/>
                  </a:cubicBezTo>
                  <a:cubicBezTo>
                    <a:pt x="83" y="101"/>
                    <a:pt x="86" y="100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86"/>
                    <a:pt x="81" y="90"/>
                    <a:pt x="81" y="83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54"/>
                    <a:pt x="101" y="62"/>
                    <a:pt x="101" y="52"/>
                  </a:cubicBezTo>
                  <a:cubicBezTo>
                    <a:pt x="101" y="50"/>
                    <a:pt x="99" y="49"/>
                    <a:pt x="97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2" y="49"/>
                    <a:pt x="88" y="55"/>
                    <a:pt x="78" y="55"/>
                  </a:cubicBezTo>
                  <a:cubicBezTo>
                    <a:pt x="77" y="48"/>
                    <a:pt x="75" y="34"/>
                    <a:pt x="67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2"/>
                    <a:pt x="62" y="11"/>
                    <a:pt x="60" y="11"/>
                  </a:cubicBezTo>
                  <a:cubicBezTo>
                    <a:pt x="53" y="11"/>
                    <a:pt x="49" y="15"/>
                    <a:pt x="46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13"/>
                    <a:pt x="24" y="15"/>
                    <a:pt x="2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5" y="44"/>
                    <a:pt x="26" y="4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3"/>
                    <a:pt x="39" y="55"/>
                    <a:pt x="38" y="64"/>
                  </a:cubicBezTo>
                  <a:cubicBezTo>
                    <a:pt x="37" y="72"/>
                    <a:pt x="36" y="79"/>
                    <a:pt x="36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97"/>
                    <a:pt x="15" y="79"/>
                    <a:pt x="15" y="64"/>
                  </a:cubicBezTo>
                  <a:close/>
                  <a:moveTo>
                    <a:pt x="73" y="66"/>
                  </a:moveTo>
                  <a:cubicBezTo>
                    <a:pt x="73" y="92"/>
                    <a:pt x="73" y="92"/>
                    <a:pt x="73" y="92"/>
                  </a:cubicBezTo>
                  <a:cubicBezTo>
                    <a:pt x="73" y="98"/>
                    <a:pt x="61" y="101"/>
                    <a:pt x="55" y="10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70"/>
                    <a:pt x="64" y="70"/>
                    <a:pt x="64" y="70"/>
                  </a:cubicBezTo>
                  <a:lnTo>
                    <a:pt x="73" y="66"/>
                  </a:lnTo>
                  <a:close/>
                  <a:moveTo>
                    <a:pt x="67" y="46"/>
                  </a:moveTo>
                  <a:cubicBezTo>
                    <a:pt x="70" y="46"/>
                    <a:pt x="72" y="54"/>
                    <a:pt x="72" y="58"/>
                  </a:cubicBezTo>
                  <a:cubicBezTo>
                    <a:pt x="72" y="62"/>
                    <a:pt x="71" y="63"/>
                    <a:pt x="67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3"/>
                    <a:pt x="63" y="60"/>
                    <a:pt x="5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5" y="52"/>
                    <a:pt x="65" y="46"/>
                    <a:pt x="67" y="46"/>
                  </a:cubicBezTo>
                  <a:close/>
                  <a:moveTo>
                    <a:pt x="55" y="66"/>
                  </a:moveTo>
                  <a:cubicBezTo>
                    <a:pt x="58" y="66"/>
                    <a:pt x="60" y="66"/>
                    <a:pt x="60" y="68"/>
                  </a:cubicBezTo>
                  <a:cubicBezTo>
                    <a:pt x="60" y="72"/>
                    <a:pt x="55" y="73"/>
                    <a:pt x="51" y="73"/>
                  </a:cubicBezTo>
                  <a:cubicBezTo>
                    <a:pt x="51" y="68"/>
                    <a:pt x="50" y="66"/>
                    <a:pt x="5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5" name="iṣḻîde"/>
            <p:cNvSpPr/>
            <p:nvPr>
              <p:custDataLst>
                <p:tags r:id="rId32"/>
              </p:custDataLst>
            </p:nvPr>
          </p:nvSpPr>
          <p:spPr bwMode="auto">
            <a:xfrm>
              <a:off x="3360738" y="1963738"/>
              <a:ext cx="211138" cy="171450"/>
            </a:xfrm>
            <a:custGeom>
              <a:avLst/>
              <a:gdLst>
                <a:gd name="T0" fmla="*/ 30 w 64"/>
                <a:gd name="T1" fmla="*/ 27 h 52"/>
                <a:gd name="T2" fmla="*/ 17 w 64"/>
                <a:gd name="T3" fmla="*/ 37 h 52"/>
                <a:gd name="T4" fmla="*/ 9 w 64"/>
                <a:gd name="T5" fmla="*/ 37 h 52"/>
                <a:gd name="T6" fmla="*/ 5 w 64"/>
                <a:gd name="T7" fmla="*/ 31 h 52"/>
                <a:gd name="T8" fmla="*/ 3 w 64"/>
                <a:gd name="T9" fmla="*/ 32 h 52"/>
                <a:gd name="T10" fmla="*/ 11 w 64"/>
                <a:gd name="T11" fmla="*/ 47 h 52"/>
                <a:gd name="T12" fmla="*/ 37 w 64"/>
                <a:gd name="T13" fmla="*/ 36 h 52"/>
                <a:gd name="T14" fmla="*/ 58 w 64"/>
                <a:gd name="T15" fmla="*/ 52 h 52"/>
                <a:gd name="T16" fmla="*/ 63 w 64"/>
                <a:gd name="T17" fmla="*/ 49 h 52"/>
                <a:gd name="T18" fmla="*/ 43 w 64"/>
                <a:gd name="T19" fmla="*/ 25 h 52"/>
                <a:gd name="T20" fmla="*/ 64 w 64"/>
                <a:gd name="T21" fmla="*/ 14 h 52"/>
                <a:gd name="T22" fmla="*/ 64 w 64"/>
                <a:gd name="T23" fmla="*/ 12 h 52"/>
                <a:gd name="T24" fmla="*/ 48 w 64"/>
                <a:gd name="T25" fmla="*/ 0 h 52"/>
                <a:gd name="T26" fmla="*/ 46 w 64"/>
                <a:gd name="T27" fmla="*/ 3 h 52"/>
                <a:gd name="T28" fmla="*/ 48 w 64"/>
                <a:gd name="T29" fmla="*/ 9 h 52"/>
                <a:gd name="T30" fmla="*/ 54 w 64"/>
                <a:gd name="T31" fmla="*/ 11 h 52"/>
                <a:gd name="T32" fmla="*/ 37 w 64"/>
                <a:gd name="T33" fmla="*/ 17 h 52"/>
                <a:gd name="T34" fmla="*/ 37 w 64"/>
                <a:gd name="T35" fmla="*/ 22 h 52"/>
                <a:gd name="T36" fmla="*/ 0 w 64"/>
                <a:gd name="T37" fmla="*/ 2 h 52"/>
                <a:gd name="T38" fmla="*/ 30 w 64"/>
                <a:gd name="T3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52">
                  <a:moveTo>
                    <a:pt x="30" y="27"/>
                  </a:moveTo>
                  <a:cubicBezTo>
                    <a:pt x="28" y="33"/>
                    <a:pt x="24" y="37"/>
                    <a:pt x="17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" y="37"/>
                    <a:pt x="5" y="36"/>
                    <a:pt x="5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4" y="48"/>
                    <a:pt x="11" y="47"/>
                  </a:cubicBezTo>
                  <a:cubicBezTo>
                    <a:pt x="28" y="45"/>
                    <a:pt x="35" y="36"/>
                    <a:pt x="37" y="36"/>
                  </a:cubicBezTo>
                  <a:cubicBezTo>
                    <a:pt x="43" y="36"/>
                    <a:pt x="46" y="52"/>
                    <a:pt x="58" y="52"/>
                  </a:cubicBezTo>
                  <a:cubicBezTo>
                    <a:pt x="61" y="52"/>
                    <a:pt x="63" y="51"/>
                    <a:pt x="63" y="49"/>
                  </a:cubicBezTo>
                  <a:cubicBezTo>
                    <a:pt x="63" y="42"/>
                    <a:pt x="47" y="31"/>
                    <a:pt x="43" y="25"/>
                  </a:cubicBezTo>
                  <a:cubicBezTo>
                    <a:pt x="50" y="21"/>
                    <a:pt x="64" y="20"/>
                    <a:pt x="64" y="1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51" y="1"/>
                    <a:pt x="48" y="0"/>
                  </a:cubicBezTo>
                  <a:cubicBezTo>
                    <a:pt x="46" y="4"/>
                    <a:pt x="46" y="0"/>
                    <a:pt x="46" y="3"/>
                  </a:cubicBezTo>
                  <a:cubicBezTo>
                    <a:pt x="46" y="6"/>
                    <a:pt x="47" y="5"/>
                    <a:pt x="48" y="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12"/>
                    <a:pt x="37" y="10"/>
                    <a:pt x="37" y="17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5" y="21"/>
                    <a:pt x="13" y="2"/>
                    <a:pt x="0" y="2"/>
                  </a:cubicBezTo>
                  <a:cubicBezTo>
                    <a:pt x="1" y="18"/>
                    <a:pt x="19" y="21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6" name="ïṥ1íďe"/>
            <p:cNvSpPr/>
            <p:nvPr>
              <p:custDataLst>
                <p:tags r:id="rId33"/>
              </p:custDataLst>
            </p:nvPr>
          </p:nvSpPr>
          <p:spPr bwMode="auto">
            <a:xfrm>
              <a:off x="1624013" y="2692400"/>
              <a:ext cx="1957388" cy="2122488"/>
            </a:xfrm>
            <a:custGeom>
              <a:avLst/>
              <a:gdLst>
                <a:gd name="T0" fmla="*/ 493 w 594"/>
                <a:gd name="T1" fmla="*/ 67 h 644"/>
                <a:gd name="T2" fmla="*/ 499 w 594"/>
                <a:gd name="T3" fmla="*/ 284 h 644"/>
                <a:gd name="T4" fmla="*/ 499 w 594"/>
                <a:gd name="T5" fmla="*/ 337 h 644"/>
                <a:gd name="T6" fmla="*/ 483 w 594"/>
                <a:gd name="T7" fmla="*/ 419 h 644"/>
                <a:gd name="T8" fmla="*/ 445 w 594"/>
                <a:gd name="T9" fmla="*/ 481 h 644"/>
                <a:gd name="T10" fmla="*/ 315 w 594"/>
                <a:gd name="T11" fmla="*/ 548 h 644"/>
                <a:gd name="T12" fmla="*/ 284 w 594"/>
                <a:gd name="T13" fmla="*/ 548 h 644"/>
                <a:gd name="T14" fmla="*/ 165 w 594"/>
                <a:gd name="T15" fmla="*/ 497 h 644"/>
                <a:gd name="T16" fmla="*/ 103 w 594"/>
                <a:gd name="T17" fmla="*/ 387 h 644"/>
                <a:gd name="T18" fmla="*/ 104 w 594"/>
                <a:gd name="T19" fmla="*/ 221 h 644"/>
                <a:gd name="T20" fmla="*/ 106 w 594"/>
                <a:gd name="T21" fmla="*/ 53 h 644"/>
                <a:gd name="T22" fmla="*/ 4 w 594"/>
                <a:gd name="T23" fmla="*/ 0 h 644"/>
                <a:gd name="T24" fmla="*/ 0 w 594"/>
                <a:gd name="T25" fmla="*/ 184 h 644"/>
                <a:gd name="T26" fmla="*/ 0 w 594"/>
                <a:gd name="T27" fmla="*/ 266 h 644"/>
                <a:gd name="T28" fmla="*/ 65 w 594"/>
                <a:gd name="T29" fmla="*/ 531 h 644"/>
                <a:gd name="T30" fmla="*/ 281 w 594"/>
                <a:gd name="T31" fmla="*/ 644 h 644"/>
                <a:gd name="T32" fmla="*/ 308 w 594"/>
                <a:gd name="T33" fmla="*/ 644 h 644"/>
                <a:gd name="T34" fmla="*/ 572 w 594"/>
                <a:gd name="T35" fmla="*/ 449 h 644"/>
                <a:gd name="T36" fmla="*/ 586 w 594"/>
                <a:gd name="T37" fmla="*/ 406 h 644"/>
                <a:gd name="T38" fmla="*/ 591 w 594"/>
                <a:gd name="T39" fmla="*/ 353 h 644"/>
                <a:gd name="T40" fmla="*/ 593 w 594"/>
                <a:gd name="T41" fmla="*/ 239 h 644"/>
                <a:gd name="T42" fmla="*/ 594 w 594"/>
                <a:gd name="T43" fmla="*/ 9 h 644"/>
                <a:gd name="T44" fmla="*/ 493 w 594"/>
                <a:gd name="T45" fmla="*/ 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644">
                  <a:moveTo>
                    <a:pt x="493" y="67"/>
                  </a:moveTo>
                  <a:cubicBezTo>
                    <a:pt x="499" y="284"/>
                    <a:pt x="499" y="284"/>
                    <a:pt x="499" y="284"/>
                  </a:cubicBezTo>
                  <a:cubicBezTo>
                    <a:pt x="499" y="337"/>
                    <a:pt x="499" y="337"/>
                    <a:pt x="499" y="337"/>
                  </a:cubicBezTo>
                  <a:cubicBezTo>
                    <a:pt x="499" y="376"/>
                    <a:pt x="496" y="393"/>
                    <a:pt x="483" y="419"/>
                  </a:cubicBezTo>
                  <a:cubicBezTo>
                    <a:pt x="471" y="445"/>
                    <a:pt x="461" y="459"/>
                    <a:pt x="445" y="481"/>
                  </a:cubicBezTo>
                  <a:cubicBezTo>
                    <a:pt x="424" y="508"/>
                    <a:pt x="363" y="548"/>
                    <a:pt x="315" y="548"/>
                  </a:cubicBezTo>
                  <a:cubicBezTo>
                    <a:pt x="284" y="548"/>
                    <a:pt x="284" y="548"/>
                    <a:pt x="284" y="548"/>
                  </a:cubicBezTo>
                  <a:cubicBezTo>
                    <a:pt x="237" y="548"/>
                    <a:pt x="193" y="517"/>
                    <a:pt x="165" y="497"/>
                  </a:cubicBezTo>
                  <a:cubicBezTo>
                    <a:pt x="136" y="475"/>
                    <a:pt x="111" y="430"/>
                    <a:pt x="103" y="387"/>
                  </a:cubicBezTo>
                  <a:cubicBezTo>
                    <a:pt x="97" y="352"/>
                    <a:pt x="104" y="263"/>
                    <a:pt x="104" y="221"/>
                  </a:cubicBezTo>
                  <a:cubicBezTo>
                    <a:pt x="104" y="163"/>
                    <a:pt x="106" y="110"/>
                    <a:pt x="10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85"/>
                    <a:pt x="9" y="465"/>
                    <a:pt x="65" y="531"/>
                  </a:cubicBezTo>
                  <a:cubicBezTo>
                    <a:pt x="111" y="586"/>
                    <a:pt x="181" y="644"/>
                    <a:pt x="281" y="644"/>
                  </a:cubicBezTo>
                  <a:cubicBezTo>
                    <a:pt x="308" y="644"/>
                    <a:pt x="308" y="644"/>
                    <a:pt x="308" y="644"/>
                  </a:cubicBezTo>
                  <a:cubicBezTo>
                    <a:pt x="430" y="644"/>
                    <a:pt x="542" y="540"/>
                    <a:pt x="572" y="449"/>
                  </a:cubicBezTo>
                  <a:cubicBezTo>
                    <a:pt x="577" y="435"/>
                    <a:pt x="582" y="422"/>
                    <a:pt x="586" y="406"/>
                  </a:cubicBezTo>
                  <a:cubicBezTo>
                    <a:pt x="589" y="389"/>
                    <a:pt x="587" y="370"/>
                    <a:pt x="591" y="353"/>
                  </a:cubicBezTo>
                  <a:cubicBezTo>
                    <a:pt x="594" y="336"/>
                    <a:pt x="593" y="259"/>
                    <a:pt x="593" y="239"/>
                  </a:cubicBezTo>
                  <a:cubicBezTo>
                    <a:pt x="593" y="162"/>
                    <a:pt x="594" y="88"/>
                    <a:pt x="594" y="9"/>
                  </a:cubicBezTo>
                  <a:lnTo>
                    <a:pt x="49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7" name="íṩļidè"/>
            <p:cNvSpPr/>
            <p:nvPr>
              <p:custDataLst>
                <p:tags r:id="rId34"/>
              </p:custDataLst>
            </p:nvPr>
          </p:nvSpPr>
          <p:spPr bwMode="auto">
            <a:xfrm>
              <a:off x="2071688" y="2205038"/>
              <a:ext cx="490538" cy="1677988"/>
            </a:xfrm>
            <a:custGeom>
              <a:avLst/>
              <a:gdLst>
                <a:gd name="T0" fmla="*/ 10 w 149"/>
                <a:gd name="T1" fmla="*/ 494 h 509"/>
                <a:gd name="T2" fmla="*/ 47 w 149"/>
                <a:gd name="T3" fmla="*/ 497 h 509"/>
                <a:gd name="T4" fmla="*/ 75 w 149"/>
                <a:gd name="T5" fmla="*/ 509 h 509"/>
                <a:gd name="T6" fmla="*/ 89 w 149"/>
                <a:gd name="T7" fmla="*/ 469 h 509"/>
                <a:gd name="T8" fmla="*/ 89 w 149"/>
                <a:gd name="T9" fmla="*/ 467 h 509"/>
                <a:gd name="T10" fmla="*/ 80 w 149"/>
                <a:gd name="T11" fmla="*/ 447 h 509"/>
                <a:gd name="T12" fmla="*/ 80 w 149"/>
                <a:gd name="T13" fmla="*/ 427 h 509"/>
                <a:gd name="T14" fmla="*/ 86 w 149"/>
                <a:gd name="T15" fmla="*/ 233 h 509"/>
                <a:gd name="T16" fmla="*/ 106 w 149"/>
                <a:gd name="T17" fmla="*/ 154 h 509"/>
                <a:gd name="T18" fmla="*/ 149 w 149"/>
                <a:gd name="T19" fmla="*/ 96 h 509"/>
                <a:gd name="T20" fmla="*/ 85 w 149"/>
                <a:gd name="T21" fmla="*/ 38 h 509"/>
                <a:gd name="T22" fmla="*/ 0 w 149"/>
                <a:gd name="T23" fmla="*/ 0 h 509"/>
                <a:gd name="T24" fmla="*/ 0 w 149"/>
                <a:gd name="T25" fmla="*/ 478 h 509"/>
                <a:gd name="T26" fmla="*/ 10 w 149"/>
                <a:gd name="T27" fmla="*/ 49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09">
                  <a:moveTo>
                    <a:pt x="10" y="494"/>
                  </a:moveTo>
                  <a:cubicBezTo>
                    <a:pt x="23" y="494"/>
                    <a:pt x="38" y="494"/>
                    <a:pt x="47" y="497"/>
                  </a:cubicBezTo>
                  <a:cubicBezTo>
                    <a:pt x="55" y="499"/>
                    <a:pt x="68" y="509"/>
                    <a:pt x="75" y="509"/>
                  </a:cubicBezTo>
                  <a:cubicBezTo>
                    <a:pt x="84" y="509"/>
                    <a:pt x="89" y="479"/>
                    <a:pt x="89" y="469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89" y="453"/>
                    <a:pt x="80" y="452"/>
                    <a:pt x="80" y="447"/>
                  </a:cubicBezTo>
                  <a:cubicBezTo>
                    <a:pt x="80" y="427"/>
                    <a:pt x="80" y="427"/>
                    <a:pt x="80" y="427"/>
                  </a:cubicBezTo>
                  <a:cubicBezTo>
                    <a:pt x="80" y="361"/>
                    <a:pt x="83" y="297"/>
                    <a:pt x="86" y="233"/>
                  </a:cubicBezTo>
                  <a:cubicBezTo>
                    <a:pt x="87" y="201"/>
                    <a:pt x="95" y="176"/>
                    <a:pt x="106" y="154"/>
                  </a:cubicBezTo>
                  <a:cubicBezTo>
                    <a:pt x="114" y="137"/>
                    <a:pt x="136" y="105"/>
                    <a:pt x="149" y="96"/>
                  </a:cubicBezTo>
                  <a:cubicBezTo>
                    <a:pt x="136" y="71"/>
                    <a:pt x="109" y="52"/>
                    <a:pt x="85" y="38"/>
                  </a:cubicBezTo>
                  <a:cubicBezTo>
                    <a:pt x="72" y="30"/>
                    <a:pt x="14" y="1"/>
                    <a:pt x="0" y="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1"/>
                    <a:pt x="1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8" name="ïṥḷiḋe"/>
            <p:cNvSpPr/>
            <p:nvPr>
              <p:custDataLst>
                <p:tags r:id="rId35"/>
              </p:custDataLst>
            </p:nvPr>
          </p:nvSpPr>
          <p:spPr bwMode="auto">
            <a:xfrm>
              <a:off x="2012950" y="2254250"/>
              <a:ext cx="1225550" cy="2122488"/>
            </a:xfrm>
            <a:custGeom>
              <a:avLst/>
              <a:gdLst>
                <a:gd name="T0" fmla="*/ 21 w 372"/>
                <a:gd name="T1" fmla="*/ 540 h 644"/>
                <a:gd name="T2" fmla="*/ 36 w 372"/>
                <a:gd name="T3" fmla="*/ 561 h 644"/>
                <a:gd name="T4" fmla="*/ 71 w 372"/>
                <a:gd name="T5" fmla="*/ 602 h 644"/>
                <a:gd name="T6" fmla="*/ 179 w 372"/>
                <a:gd name="T7" fmla="*/ 644 h 644"/>
                <a:gd name="T8" fmla="*/ 338 w 372"/>
                <a:gd name="T9" fmla="*/ 491 h 644"/>
                <a:gd name="T10" fmla="*/ 338 w 372"/>
                <a:gd name="T11" fmla="*/ 178 h 644"/>
                <a:gd name="T12" fmla="*/ 369 w 372"/>
                <a:gd name="T13" fmla="*/ 160 h 644"/>
                <a:gd name="T14" fmla="*/ 369 w 372"/>
                <a:gd name="T15" fmla="*/ 136 h 644"/>
                <a:gd name="T16" fmla="*/ 372 w 372"/>
                <a:gd name="T17" fmla="*/ 0 h 644"/>
                <a:gd name="T18" fmla="*/ 121 w 372"/>
                <a:gd name="T19" fmla="*/ 249 h 644"/>
                <a:gd name="T20" fmla="*/ 121 w 372"/>
                <a:gd name="T21" fmla="*/ 279 h 644"/>
                <a:gd name="T22" fmla="*/ 130 w 372"/>
                <a:gd name="T23" fmla="*/ 452 h 644"/>
                <a:gd name="T24" fmla="*/ 98 w 372"/>
                <a:gd name="T25" fmla="*/ 513 h 644"/>
                <a:gd name="T26" fmla="*/ 50 w 372"/>
                <a:gd name="T27" fmla="*/ 501 h 644"/>
                <a:gd name="T28" fmla="*/ 40 w 372"/>
                <a:gd name="T29" fmla="*/ 501 h 644"/>
                <a:gd name="T30" fmla="*/ 0 w 372"/>
                <a:gd name="T31" fmla="*/ 521 h 644"/>
                <a:gd name="T32" fmla="*/ 0 w 372"/>
                <a:gd name="T33" fmla="*/ 524 h 644"/>
                <a:gd name="T34" fmla="*/ 21 w 372"/>
                <a:gd name="T35" fmla="*/ 540 h 644"/>
                <a:gd name="T36" fmla="*/ 31 w 372"/>
                <a:gd name="T37" fmla="*/ 516 h 644"/>
                <a:gd name="T38" fmla="*/ 32 w 372"/>
                <a:gd name="T39" fmla="*/ 516 h 644"/>
                <a:gd name="T40" fmla="*/ 44 w 372"/>
                <a:gd name="T41" fmla="*/ 521 h 644"/>
                <a:gd name="T42" fmla="*/ 34 w 372"/>
                <a:gd name="T43" fmla="*/ 528 h 644"/>
                <a:gd name="T44" fmla="*/ 25 w 372"/>
                <a:gd name="T45" fmla="*/ 522 h 644"/>
                <a:gd name="T46" fmla="*/ 31 w 372"/>
                <a:gd name="T47" fmla="*/ 51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644">
                  <a:moveTo>
                    <a:pt x="21" y="540"/>
                  </a:moveTo>
                  <a:cubicBezTo>
                    <a:pt x="28" y="546"/>
                    <a:pt x="30" y="553"/>
                    <a:pt x="36" y="561"/>
                  </a:cubicBezTo>
                  <a:cubicBezTo>
                    <a:pt x="50" y="579"/>
                    <a:pt x="55" y="586"/>
                    <a:pt x="71" y="602"/>
                  </a:cubicBezTo>
                  <a:cubicBezTo>
                    <a:pt x="94" y="625"/>
                    <a:pt x="133" y="644"/>
                    <a:pt x="179" y="644"/>
                  </a:cubicBezTo>
                  <a:cubicBezTo>
                    <a:pt x="267" y="644"/>
                    <a:pt x="338" y="579"/>
                    <a:pt x="338" y="491"/>
                  </a:cubicBezTo>
                  <a:cubicBezTo>
                    <a:pt x="338" y="387"/>
                    <a:pt x="338" y="282"/>
                    <a:pt x="338" y="178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9" y="136"/>
                    <a:pt x="369" y="136"/>
                    <a:pt x="369" y="13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32" y="11"/>
                    <a:pt x="121" y="97"/>
                    <a:pt x="121" y="249"/>
                  </a:cubicBezTo>
                  <a:cubicBezTo>
                    <a:pt x="121" y="279"/>
                    <a:pt x="121" y="279"/>
                    <a:pt x="121" y="279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76"/>
                    <a:pt x="121" y="513"/>
                    <a:pt x="98" y="513"/>
                  </a:cubicBezTo>
                  <a:cubicBezTo>
                    <a:pt x="80" y="513"/>
                    <a:pt x="73" y="501"/>
                    <a:pt x="5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28" y="501"/>
                    <a:pt x="0" y="512"/>
                    <a:pt x="0" y="521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31"/>
                    <a:pt x="14" y="532"/>
                    <a:pt x="21" y="540"/>
                  </a:cubicBezTo>
                  <a:close/>
                  <a:moveTo>
                    <a:pt x="31" y="516"/>
                  </a:moveTo>
                  <a:cubicBezTo>
                    <a:pt x="32" y="516"/>
                    <a:pt x="32" y="516"/>
                    <a:pt x="32" y="516"/>
                  </a:cubicBezTo>
                  <a:cubicBezTo>
                    <a:pt x="36" y="516"/>
                    <a:pt x="44" y="517"/>
                    <a:pt x="44" y="521"/>
                  </a:cubicBezTo>
                  <a:cubicBezTo>
                    <a:pt x="44" y="523"/>
                    <a:pt x="37" y="528"/>
                    <a:pt x="34" y="528"/>
                  </a:cubicBezTo>
                  <a:cubicBezTo>
                    <a:pt x="29" y="528"/>
                    <a:pt x="25" y="527"/>
                    <a:pt x="25" y="522"/>
                  </a:cubicBezTo>
                  <a:cubicBezTo>
                    <a:pt x="25" y="519"/>
                    <a:pt x="27" y="516"/>
                    <a:pt x="31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9" name="îŝḷíďe"/>
            <p:cNvSpPr/>
            <p:nvPr>
              <p:custDataLst>
                <p:tags r:id="rId36"/>
              </p:custDataLst>
            </p:nvPr>
          </p:nvSpPr>
          <p:spPr bwMode="auto">
            <a:xfrm>
              <a:off x="1606550" y="1847850"/>
              <a:ext cx="306388" cy="323850"/>
            </a:xfrm>
            <a:custGeom>
              <a:avLst/>
              <a:gdLst>
                <a:gd name="T0" fmla="*/ 23 w 93"/>
                <a:gd name="T1" fmla="*/ 98 h 98"/>
                <a:gd name="T2" fmla="*/ 58 w 93"/>
                <a:gd name="T3" fmla="*/ 62 h 98"/>
                <a:gd name="T4" fmla="*/ 73 w 93"/>
                <a:gd name="T5" fmla="*/ 44 h 98"/>
                <a:gd name="T6" fmla="*/ 93 w 93"/>
                <a:gd name="T7" fmla="*/ 28 h 98"/>
                <a:gd name="T8" fmla="*/ 89 w 93"/>
                <a:gd name="T9" fmla="*/ 23 h 98"/>
                <a:gd name="T10" fmla="*/ 87 w 93"/>
                <a:gd name="T11" fmla="*/ 23 h 98"/>
                <a:gd name="T12" fmla="*/ 51 w 93"/>
                <a:gd name="T13" fmla="*/ 49 h 98"/>
                <a:gd name="T14" fmla="*/ 38 w 93"/>
                <a:gd name="T15" fmla="*/ 34 h 98"/>
                <a:gd name="T16" fmla="*/ 51 w 93"/>
                <a:gd name="T17" fmla="*/ 10 h 98"/>
                <a:gd name="T18" fmla="*/ 32 w 93"/>
                <a:gd name="T19" fmla="*/ 25 h 98"/>
                <a:gd name="T20" fmla="*/ 13 w 93"/>
                <a:gd name="T21" fmla="*/ 0 h 98"/>
                <a:gd name="T22" fmla="*/ 8 w 93"/>
                <a:gd name="T23" fmla="*/ 0 h 98"/>
                <a:gd name="T24" fmla="*/ 0 w 93"/>
                <a:gd name="T25" fmla="*/ 7 h 98"/>
                <a:gd name="T26" fmla="*/ 43 w 93"/>
                <a:gd name="T27" fmla="*/ 65 h 98"/>
                <a:gd name="T28" fmla="*/ 23 w 93"/>
                <a:gd name="T2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8">
                  <a:moveTo>
                    <a:pt x="23" y="98"/>
                  </a:moveTo>
                  <a:cubicBezTo>
                    <a:pt x="38" y="97"/>
                    <a:pt x="47" y="73"/>
                    <a:pt x="58" y="62"/>
                  </a:cubicBezTo>
                  <a:cubicBezTo>
                    <a:pt x="63" y="57"/>
                    <a:pt x="67" y="51"/>
                    <a:pt x="73" y="44"/>
                  </a:cubicBezTo>
                  <a:cubicBezTo>
                    <a:pt x="80" y="37"/>
                    <a:pt x="93" y="39"/>
                    <a:pt x="93" y="28"/>
                  </a:cubicBezTo>
                  <a:cubicBezTo>
                    <a:pt x="93" y="24"/>
                    <a:pt x="92" y="23"/>
                    <a:pt x="8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72" y="23"/>
                    <a:pt x="58" y="39"/>
                    <a:pt x="51" y="49"/>
                  </a:cubicBezTo>
                  <a:cubicBezTo>
                    <a:pt x="50" y="47"/>
                    <a:pt x="38" y="35"/>
                    <a:pt x="38" y="34"/>
                  </a:cubicBezTo>
                  <a:cubicBezTo>
                    <a:pt x="38" y="28"/>
                    <a:pt x="54" y="17"/>
                    <a:pt x="51" y="10"/>
                  </a:cubicBezTo>
                  <a:cubicBezTo>
                    <a:pt x="47" y="2"/>
                    <a:pt x="34" y="17"/>
                    <a:pt x="32" y="25"/>
                  </a:cubicBezTo>
                  <a:cubicBezTo>
                    <a:pt x="25" y="20"/>
                    <a:pt x="19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7"/>
                  </a:cubicBezTo>
                  <a:cubicBezTo>
                    <a:pt x="0" y="15"/>
                    <a:pt x="36" y="56"/>
                    <a:pt x="43" y="65"/>
                  </a:cubicBezTo>
                  <a:cubicBezTo>
                    <a:pt x="37" y="74"/>
                    <a:pt x="24" y="81"/>
                    <a:pt x="2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0" name="ïšḻide"/>
            <p:cNvSpPr/>
            <p:nvPr>
              <p:custDataLst>
                <p:tags r:id="rId37"/>
              </p:custDataLst>
            </p:nvPr>
          </p:nvSpPr>
          <p:spPr bwMode="auto">
            <a:xfrm>
              <a:off x="3387725" y="1871663"/>
              <a:ext cx="285750" cy="171450"/>
            </a:xfrm>
            <a:custGeom>
              <a:avLst/>
              <a:gdLst>
                <a:gd name="T0" fmla="*/ 6 w 87"/>
                <a:gd name="T1" fmla="*/ 18 h 52"/>
                <a:gd name="T2" fmla="*/ 7 w 87"/>
                <a:gd name="T3" fmla="*/ 18 h 52"/>
                <a:gd name="T4" fmla="*/ 21 w 87"/>
                <a:gd name="T5" fmla="*/ 10 h 52"/>
                <a:gd name="T6" fmla="*/ 49 w 87"/>
                <a:gd name="T7" fmla="*/ 25 h 52"/>
                <a:gd name="T8" fmla="*/ 77 w 87"/>
                <a:gd name="T9" fmla="*/ 41 h 52"/>
                <a:gd name="T10" fmla="*/ 66 w 87"/>
                <a:gd name="T11" fmla="*/ 42 h 52"/>
                <a:gd name="T12" fmla="*/ 80 w 87"/>
                <a:gd name="T13" fmla="*/ 52 h 52"/>
                <a:gd name="T14" fmla="*/ 87 w 87"/>
                <a:gd name="T15" fmla="*/ 46 h 52"/>
                <a:gd name="T16" fmla="*/ 25 w 87"/>
                <a:gd name="T17" fmla="*/ 9 h 52"/>
                <a:gd name="T18" fmla="*/ 31 w 87"/>
                <a:gd name="T19" fmla="*/ 2 h 52"/>
                <a:gd name="T20" fmla="*/ 26 w 87"/>
                <a:gd name="T21" fmla="*/ 0 h 52"/>
                <a:gd name="T22" fmla="*/ 23 w 87"/>
                <a:gd name="T23" fmla="*/ 0 h 52"/>
                <a:gd name="T24" fmla="*/ 0 w 87"/>
                <a:gd name="T25" fmla="*/ 12 h 52"/>
                <a:gd name="T26" fmla="*/ 6 w 87"/>
                <a:gd name="T27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2">
                  <a:moveTo>
                    <a:pt x="6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0"/>
                    <a:pt x="21" y="10"/>
                  </a:cubicBezTo>
                  <a:cubicBezTo>
                    <a:pt x="21" y="10"/>
                    <a:pt x="43" y="24"/>
                    <a:pt x="49" y="25"/>
                  </a:cubicBezTo>
                  <a:cubicBezTo>
                    <a:pt x="60" y="28"/>
                    <a:pt x="71" y="32"/>
                    <a:pt x="77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4"/>
                    <a:pt x="78" y="52"/>
                    <a:pt x="80" y="52"/>
                  </a:cubicBezTo>
                  <a:cubicBezTo>
                    <a:pt x="83" y="52"/>
                    <a:pt x="87" y="48"/>
                    <a:pt x="87" y="46"/>
                  </a:cubicBezTo>
                  <a:cubicBezTo>
                    <a:pt x="87" y="26"/>
                    <a:pt x="43" y="13"/>
                    <a:pt x="25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9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0" y="5"/>
                    <a:pt x="0" y="12"/>
                  </a:cubicBezTo>
                  <a:cubicBezTo>
                    <a:pt x="0" y="15"/>
                    <a:pt x="2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1" name="î$lïḋè"/>
            <p:cNvSpPr/>
            <p:nvPr>
              <p:custDataLst>
                <p:tags r:id="rId38"/>
              </p:custDataLst>
            </p:nvPr>
          </p:nvSpPr>
          <p:spPr bwMode="auto">
            <a:xfrm>
              <a:off x="3519488" y="1828800"/>
              <a:ext cx="92075" cy="76200"/>
            </a:xfrm>
            <a:custGeom>
              <a:avLst/>
              <a:gdLst>
                <a:gd name="T0" fmla="*/ 28 w 28"/>
                <a:gd name="T1" fmla="*/ 12 h 23"/>
                <a:gd name="T2" fmla="*/ 28 w 28"/>
                <a:gd name="T3" fmla="*/ 9 h 23"/>
                <a:gd name="T4" fmla="*/ 21 w 28"/>
                <a:gd name="T5" fmla="*/ 9 h 23"/>
                <a:gd name="T6" fmla="*/ 21 w 28"/>
                <a:gd name="T7" fmla="*/ 4 h 23"/>
                <a:gd name="T8" fmla="*/ 16 w 28"/>
                <a:gd name="T9" fmla="*/ 0 h 23"/>
                <a:gd name="T10" fmla="*/ 15 w 28"/>
                <a:gd name="T11" fmla="*/ 0 h 23"/>
                <a:gd name="T12" fmla="*/ 0 w 28"/>
                <a:gd name="T13" fmla="*/ 17 h 23"/>
                <a:gd name="T14" fmla="*/ 0 w 28"/>
                <a:gd name="T15" fmla="*/ 23 h 23"/>
                <a:gd name="T16" fmla="*/ 28 w 28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8" y="12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0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0" y="11"/>
                    <a:pt x="0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9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2" name="isḻïḑê"/>
            <p:cNvSpPr/>
            <p:nvPr>
              <p:custDataLst>
                <p:tags r:id="rId39"/>
              </p:custDataLst>
            </p:nvPr>
          </p:nvSpPr>
          <p:spPr bwMode="auto">
            <a:xfrm>
              <a:off x="2741613" y="1498600"/>
              <a:ext cx="273050" cy="373063"/>
            </a:xfrm>
            <a:custGeom>
              <a:avLst/>
              <a:gdLst>
                <a:gd name="T0" fmla="*/ 46 w 83"/>
                <a:gd name="T1" fmla="*/ 68 h 113"/>
                <a:gd name="T2" fmla="*/ 83 w 83"/>
                <a:gd name="T3" fmla="*/ 113 h 113"/>
                <a:gd name="T4" fmla="*/ 65 w 83"/>
                <a:gd name="T5" fmla="*/ 88 h 113"/>
                <a:gd name="T6" fmla="*/ 50 w 83"/>
                <a:gd name="T7" fmla="*/ 58 h 113"/>
                <a:gd name="T8" fmla="*/ 61 w 83"/>
                <a:gd name="T9" fmla="*/ 49 h 113"/>
                <a:gd name="T10" fmla="*/ 62 w 83"/>
                <a:gd name="T11" fmla="*/ 49 h 113"/>
                <a:gd name="T12" fmla="*/ 74 w 83"/>
                <a:gd name="T13" fmla="*/ 51 h 113"/>
                <a:gd name="T14" fmla="*/ 80 w 83"/>
                <a:gd name="T15" fmla="*/ 45 h 113"/>
                <a:gd name="T16" fmla="*/ 74 w 83"/>
                <a:gd name="T17" fmla="*/ 37 h 113"/>
                <a:gd name="T18" fmla="*/ 62 w 83"/>
                <a:gd name="T19" fmla="*/ 39 h 113"/>
                <a:gd name="T20" fmla="*/ 71 w 83"/>
                <a:gd name="T21" fmla="*/ 12 h 113"/>
                <a:gd name="T22" fmla="*/ 71 w 83"/>
                <a:gd name="T23" fmla="*/ 8 h 113"/>
                <a:gd name="T24" fmla="*/ 65 w 83"/>
                <a:gd name="T25" fmla="*/ 0 h 113"/>
                <a:gd name="T26" fmla="*/ 61 w 83"/>
                <a:gd name="T27" fmla="*/ 3 h 113"/>
                <a:gd name="T28" fmla="*/ 53 w 83"/>
                <a:gd name="T29" fmla="*/ 31 h 113"/>
                <a:gd name="T30" fmla="*/ 39 w 83"/>
                <a:gd name="T31" fmla="*/ 41 h 113"/>
                <a:gd name="T32" fmla="*/ 18 w 83"/>
                <a:gd name="T33" fmla="*/ 45 h 113"/>
                <a:gd name="T34" fmla="*/ 24 w 83"/>
                <a:gd name="T35" fmla="*/ 51 h 113"/>
                <a:gd name="T36" fmla="*/ 44 w 83"/>
                <a:gd name="T37" fmla="*/ 51 h 113"/>
                <a:gd name="T38" fmla="*/ 0 w 83"/>
                <a:gd name="T39" fmla="*/ 94 h 113"/>
                <a:gd name="T40" fmla="*/ 46 w 83"/>
                <a:gd name="T4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13">
                  <a:moveTo>
                    <a:pt x="46" y="68"/>
                  </a:moveTo>
                  <a:cubicBezTo>
                    <a:pt x="46" y="88"/>
                    <a:pt x="61" y="113"/>
                    <a:pt x="83" y="113"/>
                  </a:cubicBezTo>
                  <a:cubicBezTo>
                    <a:pt x="82" y="108"/>
                    <a:pt x="69" y="93"/>
                    <a:pt x="65" y="88"/>
                  </a:cubicBezTo>
                  <a:cubicBezTo>
                    <a:pt x="59" y="80"/>
                    <a:pt x="56" y="67"/>
                    <a:pt x="50" y="58"/>
                  </a:cubicBezTo>
                  <a:cubicBezTo>
                    <a:pt x="52" y="55"/>
                    <a:pt x="57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0"/>
                    <a:pt x="80" y="47"/>
                    <a:pt x="80" y="45"/>
                  </a:cubicBezTo>
                  <a:cubicBezTo>
                    <a:pt x="80" y="41"/>
                    <a:pt x="77" y="39"/>
                    <a:pt x="74" y="37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29"/>
                    <a:pt x="71" y="18"/>
                    <a:pt x="71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5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8"/>
                    <a:pt x="65" y="24"/>
                    <a:pt x="53" y="31"/>
                  </a:cubicBezTo>
                  <a:cubicBezTo>
                    <a:pt x="53" y="45"/>
                    <a:pt x="51" y="39"/>
                    <a:pt x="39" y="41"/>
                  </a:cubicBezTo>
                  <a:cubicBezTo>
                    <a:pt x="36" y="41"/>
                    <a:pt x="18" y="41"/>
                    <a:pt x="18" y="45"/>
                  </a:cubicBezTo>
                  <a:cubicBezTo>
                    <a:pt x="18" y="48"/>
                    <a:pt x="20" y="51"/>
                    <a:pt x="2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70"/>
                    <a:pt x="5" y="86"/>
                    <a:pt x="0" y="94"/>
                  </a:cubicBezTo>
                  <a:cubicBezTo>
                    <a:pt x="32" y="94"/>
                    <a:pt x="31" y="72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98F42EF-0709-4434-B892-0279FAE7B9B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25282" y="3457475"/>
            <a:ext cx="4060971" cy="1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Linux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支持文件的管理，比如可以使用命令行工具来管理文件，比如可以使用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ls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cp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mv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等命令来管理文件。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汉仪君黑-45简" panose="020B060402020202020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A0EE4A-FDFF-200F-ABB4-7F669A717E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684728" y="3458625"/>
            <a:ext cx="4060971" cy="1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Win NT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支持文件的管理，比如可以使用图形界面工具来管理文件，比如可以使用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Windows Explorer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来管理文件。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0899C1-7615-A829-6AD7-4D7AAC388A1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25282" y="2423665"/>
            <a:ext cx="701103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文件系统管理方面也有很大的不同</a:t>
            </a:r>
            <a:endParaRPr lang="zh-CN" altLang="en-US" sz="2000" b="1" dirty="0">
              <a:ea typeface="汉仪字酷堂义山楷W" panose="0002060004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753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80126-上大校园-234"/>
          <p:cNvPicPr>
            <a:picLocks noChangeAspect="1"/>
          </p:cNvPicPr>
          <p:nvPr/>
        </p:nvPicPr>
        <p:blipFill>
          <a:blip r:embed="rId6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" y="0"/>
            <a:ext cx="12187555" cy="6841490"/>
          </a:xfrm>
          <a:prstGeom prst="rect">
            <a:avLst/>
          </a:prstGeom>
        </p:spPr>
      </p:pic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90118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3"/>
            </p:custDataLst>
          </p:nvPr>
        </p:nvSpPr>
        <p:spPr>
          <a:xfrm>
            <a:off x="1602105" y="2422525"/>
            <a:ext cx="3601085" cy="83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4400" b="1">
                <a:solidFill>
                  <a:srgbClr val="5A6D6C"/>
                </a:solidFill>
                <a:latin typeface="Source Han Sans CN Bold" panose="020B0A00000000000000" charset="-122"/>
                <a:ea typeface="Source Han Sans CN Bold" panose="020B0A00000000000000" charset="-122"/>
              </a:rPr>
              <a:t>感谢您的聆听</a:t>
            </a: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01980" y="490855"/>
            <a:ext cx="1759585" cy="698500"/>
            <a:chOff x="3768308" y="2508637"/>
            <a:chExt cx="4655383" cy="1847076"/>
          </a:xfrm>
          <a:solidFill>
            <a:srgbClr val="C2C396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ïsḻïḑe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4" name="ïšlîḋé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iṩ1îḍê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îṩ1îḓé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ïšḷíḓê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isļîḓè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íślîḍe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0" name="ïśļídê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1" name="iṡļíḍe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2" name="ïsliďê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3" name="íṩ1íḑe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iṩļïḋe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5" name="îš1iďé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6" name="iṩḷïdè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íŝḷíďé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ïsľíḋê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9" name="iṩḷíḍé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iṩ1íḑè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ïŝlïḋè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2" name="ïṣlîďê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4" name="îśļiďè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5" name="ïṣ1íḑé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6" name="íS1íḑe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7" name="í$ḻïḍé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8" name="îṩļïdê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9" name="ï$ḷiḓè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0" name="ïšḷîďé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1" name="íŝ1îḋê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3" name="iŝḻïḍé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4" name="ïSľíḋ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5" name="i$lîḍé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íŝlíḓé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îS1îďe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îṥḷiďê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îšľíďê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işľîḑe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1" name="îsļídê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2" name="iṧ1iḍè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3" name="ís1íḑê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4" name="îšlídé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5" name="iSḻîdé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6" name="íšľïḋê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7" name="îśľïďe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8" name="ïṩľiḓé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9" name="ïŝľîdé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0" name="ïs1ïḋe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1" name="iŝļíďè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2" name="ïṩḻiďè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3" name="íṧ1iḍé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4" name="isliḓè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5" name="iṣḻîde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6" name="ïṥ1íďe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7" name="íṩļidè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8" name="ïṥḷiḋe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9" name="îŝḷíďe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0" name="ïšḻide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1" name="î$lïḋè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2" name="isḻïḑê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334250" y="1592580"/>
            <a:ext cx="3315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50000"/>
              </a:lnSpc>
            </a:pPr>
            <a:r>
              <a:rPr lang="zh-CN" altLang="en-US" sz="2000" b="1" dirty="0">
                <a:solidFill>
                  <a:srgbClr val="5A6D6C"/>
                </a:solidFill>
                <a:latin typeface="Source Han Sans CN Bold" panose="020B0A00000000000000" charset="-122"/>
                <a:ea typeface="Source Han Sans CN Bold" panose="020B0A00000000000000" charset="-122"/>
              </a:rPr>
              <a:t>上善若水  海纳百川 </a:t>
            </a:r>
          </a:p>
          <a:p>
            <a:pPr algn="dist" fontAlgn="auto">
              <a:lnSpc>
                <a:spcPct val="150000"/>
              </a:lnSpc>
            </a:pPr>
            <a:r>
              <a:rPr lang="zh-CN" altLang="en-US" sz="2000" b="1" dirty="0">
                <a:solidFill>
                  <a:srgbClr val="5A6D6C"/>
                </a:solidFill>
                <a:latin typeface="Source Han Sans CN Bold" panose="020B0A00000000000000" charset="-122"/>
                <a:ea typeface="Source Han Sans CN Bold" panose="020B0A00000000000000" charset="-122"/>
              </a:rPr>
              <a:t>大道明德  学用济世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6126" y="2820757"/>
            <a:ext cx="7108762" cy="78207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70402020209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70402020209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70402020209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70402020209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70402020209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70402020209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70402020209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70402020209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70402020209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 algn="ctr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cs"/>
                <a:sym typeface="+mn-ea"/>
              </a:rPr>
              <a:t>试从磁盘组织、文件物理构造、目录构造和主要特点方面说明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cs"/>
                <a:sym typeface="+mn-ea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cs"/>
                <a:sym typeface="+mn-ea"/>
              </a:rPr>
              <a:t>或对比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cs"/>
                <a:sym typeface="+mn-ea"/>
              </a:rPr>
              <a:t>) Linux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cs"/>
                <a:sym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cs"/>
                <a:sym typeface="+mn-ea"/>
              </a:rPr>
              <a:t>Win NT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cs"/>
                <a:sym typeface="+mn-ea"/>
              </a:rPr>
              <a:t>的文件管理方法</a:t>
            </a:r>
            <a:endParaRPr lang="zh-CN" altLang="en-US" sz="18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cs"/>
              <a:sym typeface="+mn-ea"/>
            </a:endParaRPr>
          </a:p>
        </p:txBody>
      </p:sp>
      <p:sp>
        <p:nvSpPr>
          <p:cNvPr id="159" name="文本框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2186" y="1614786"/>
            <a:ext cx="3863027" cy="4887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sym typeface="+mn-ea"/>
              </a:rPr>
              <a:t>研讨题目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汉仪君黑-45简" panose="020B0604020202020204" charset="-122"/>
            </a:endParaRPr>
          </a:p>
        </p:txBody>
      </p:sp>
      <p:grpSp>
        <p:nvGrpSpPr>
          <p:cNvPr id="3" name="íṥļïḑê"/>
          <p:cNvGrpSpPr/>
          <p:nvPr/>
        </p:nvGrpSpPr>
        <p:grpSpPr>
          <a:xfrm>
            <a:off x="11028045" y="621665"/>
            <a:ext cx="425450" cy="537845"/>
            <a:chOff x="996950" y="1409700"/>
            <a:chExt cx="3217863" cy="4044950"/>
          </a:xfrm>
          <a:solidFill>
            <a:srgbClr val="C2C396"/>
          </a:solidFill>
        </p:grpSpPr>
        <p:sp>
          <p:nvSpPr>
            <p:cNvPr id="6" name="ïS1íḑé"/>
            <p:cNvSpPr/>
            <p:nvPr>
              <p:custDataLst>
                <p:tags r:id="rId4"/>
              </p:custDataLst>
            </p:nvPr>
          </p:nvSpPr>
          <p:spPr bwMode="auto">
            <a:xfrm>
              <a:off x="996950" y="1409700"/>
              <a:ext cx="3217863" cy="4044950"/>
            </a:xfrm>
            <a:custGeom>
              <a:avLst/>
              <a:gdLst>
                <a:gd name="T0" fmla="*/ 498 w 976"/>
                <a:gd name="T1" fmla="*/ 0 h 1227"/>
                <a:gd name="T2" fmla="*/ 478 w 976"/>
                <a:gd name="T3" fmla="*/ 0 h 1227"/>
                <a:gd name="T4" fmla="*/ 0 w 976"/>
                <a:gd name="T5" fmla="*/ 477 h 1227"/>
                <a:gd name="T6" fmla="*/ 0 w 976"/>
                <a:gd name="T7" fmla="*/ 750 h 1227"/>
                <a:gd name="T8" fmla="*/ 478 w 976"/>
                <a:gd name="T9" fmla="*/ 1227 h 1227"/>
                <a:gd name="T10" fmla="*/ 498 w 976"/>
                <a:gd name="T11" fmla="*/ 1227 h 1227"/>
                <a:gd name="T12" fmla="*/ 976 w 976"/>
                <a:gd name="T13" fmla="*/ 750 h 1227"/>
                <a:gd name="T14" fmla="*/ 976 w 976"/>
                <a:gd name="T15" fmla="*/ 477 h 1227"/>
                <a:gd name="T16" fmla="*/ 498 w 976"/>
                <a:gd name="T17" fmla="*/ 0 h 1227"/>
                <a:gd name="T18" fmla="*/ 963 w 976"/>
                <a:gd name="T19" fmla="*/ 750 h 1227"/>
                <a:gd name="T20" fmla="*/ 498 w 976"/>
                <a:gd name="T21" fmla="*/ 1215 h 1227"/>
                <a:gd name="T22" fmla="*/ 478 w 976"/>
                <a:gd name="T23" fmla="*/ 1215 h 1227"/>
                <a:gd name="T24" fmla="*/ 13 w 976"/>
                <a:gd name="T25" fmla="*/ 750 h 1227"/>
                <a:gd name="T26" fmla="*/ 13 w 976"/>
                <a:gd name="T27" fmla="*/ 477 h 1227"/>
                <a:gd name="T28" fmla="*/ 478 w 976"/>
                <a:gd name="T29" fmla="*/ 12 h 1227"/>
                <a:gd name="T30" fmla="*/ 498 w 976"/>
                <a:gd name="T31" fmla="*/ 12 h 1227"/>
                <a:gd name="T32" fmla="*/ 963 w 976"/>
                <a:gd name="T33" fmla="*/ 477 h 1227"/>
                <a:gd name="T34" fmla="*/ 963 w 976"/>
                <a:gd name="T35" fmla="*/ 75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6" h="1227">
                  <a:moveTo>
                    <a:pt x="498" y="0"/>
                  </a:moveTo>
                  <a:cubicBezTo>
                    <a:pt x="478" y="0"/>
                    <a:pt x="478" y="0"/>
                    <a:pt x="478" y="0"/>
                  </a:cubicBezTo>
                  <a:cubicBezTo>
                    <a:pt x="215" y="0"/>
                    <a:pt x="0" y="215"/>
                    <a:pt x="0" y="477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12"/>
                    <a:pt x="215" y="1227"/>
                    <a:pt x="478" y="1227"/>
                  </a:cubicBezTo>
                  <a:cubicBezTo>
                    <a:pt x="498" y="1227"/>
                    <a:pt x="498" y="1227"/>
                    <a:pt x="498" y="1227"/>
                  </a:cubicBezTo>
                  <a:cubicBezTo>
                    <a:pt x="761" y="1227"/>
                    <a:pt x="976" y="1012"/>
                    <a:pt x="976" y="750"/>
                  </a:cubicBezTo>
                  <a:cubicBezTo>
                    <a:pt x="976" y="477"/>
                    <a:pt x="976" y="477"/>
                    <a:pt x="976" y="477"/>
                  </a:cubicBezTo>
                  <a:cubicBezTo>
                    <a:pt x="976" y="215"/>
                    <a:pt x="761" y="0"/>
                    <a:pt x="498" y="0"/>
                  </a:cubicBezTo>
                  <a:close/>
                  <a:moveTo>
                    <a:pt x="963" y="750"/>
                  </a:moveTo>
                  <a:cubicBezTo>
                    <a:pt x="963" y="1005"/>
                    <a:pt x="754" y="1215"/>
                    <a:pt x="498" y="1215"/>
                  </a:cubicBezTo>
                  <a:cubicBezTo>
                    <a:pt x="478" y="1215"/>
                    <a:pt x="478" y="1215"/>
                    <a:pt x="478" y="1215"/>
                  </a:cubicBezTo>
                  <a:cubicBezTo>
                    <a:pt x="222" y="1215"/>
                    <a:pt x="13" y="1005"/>
                    <a:pt x="13" y="750"/>
                  </a:cubicBezTo>
                  <a:cubicBezTo>
                    <a:pt x="13" y="477"/>
                    <a:pt x="13" y="477"/>
                    <a:pt x="13" y="477"/>
                  </a:cubicBezTo>
                  <a:cubicBezTo>
                    <a:pt x="13" y="221"/>
                    <a:pt x="222" y="12"/>
                    <a:pt x="478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754" y="12"/>
                    <a:pt x="963" y="221"/>
                    <a:pt x="963" y="477"/>
                  </a:cubicBezTo>
                  <a:lnTo>
                    <a:pt x="96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9" name="iŝḻïḍé"/>
            <p:cNvSpPr/>
            <p:nvPr>
              <p:custDataLst>
                <p:tags r:id="rId5"/>
              </p:custDataLst>
            </p:nvPr>
          </p:nvSpPr>
          <p:spPr bwMode="auto">
            <a:xfrm>
              <a:off x="2095500" y="1581150"/>
              <a:ext cx="61913" cy="60325"/>
            </a:xfrm>
            <a:custGeom>
              <a:avLst/>
              <a:gdLst>
                <a:gd name="T0" fmla="*/ 9 w 19"/>
                <a:gd name="T1" fmla="*/ 18 h 18"/>
                <a:gd name="T2" fmla="*/ 15 w 19"/>
                <a:gd name="T3" fmla="*/ 18 h 18"/>
                <a:gd name="T4" fmla="*/ 19 w 19"/>
                <a:gd name="T5" fmla="*/ 15 h 18"/>
                <a:gd name="T6" fmla="*/ 0 w 19"/>
                <a:gd name="T7" fmla="*/ 9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7"/>
                    <a:pt x="19" y="15"/>
                  </a:cubicBezTo>
                  <a:cubicBezTo>
                    <a:pt x="19" y="8"/>
                    <a:pt x="0" y="0"/>
                    <a:pt x="0" y="9"/>
                  </a:cubicBezTo>
                  <a:cubicBezTo>
                    <a:pt x="0" y="13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0" name="ïSľíḋè"/>
            <p:cNvSpPr/>
            <p:nvPr>
              <p:custDataLst>
                <p:tags r:id="rId6"/>
              </p:custDataLst>
            </p:nvPr>
          </p:nvSpPr>
          <p:spPr bwMode="auto">
            <a:xfrm>
              <a:off x="1425575" y="1835150"/>
              <a:ext cx="2360613" cy="3194050"/>
            </a:xfrm>
            <a:custGeom>
              <a:avLst/>
              <a:gdLst>
                <a:gd name="T0" fmla="*/ 358 w 716"/>
                <a:gd name="T1" fmla="*/ 0 h 969"/>
                <a:gd name="T2" fmla="*/ 0 w 716"/>
                <a:gd name="T3" fmla="*/ 342 h 969"/>
                <a:gd name="T4" fmla="*/ 0 w 716"/>
                <a:gd name="T5" fmla="*/ 627 h 969"/>
                <a:gd name="T6" fmla="*/ 358 w 716"/>
                <a:gd name="T7" fmla="*/ 969 h 969"/>
                <a:gd name="T8" fmla="*/ 716 w 716"/>
                <a:gd name="T9" fmla="*/ 627 h 969"/>
                <a:gd name="T10" fmla="*/ 716 w 716"/>
                <a:gd name="T11" fmla="*/ 342 h 969"/>
                <a:gd name="T12" fmla="*/ 358 w 716"/>
                <a:gd name="T13" fmla="*/ 0 h 969"/>
                <a:gd name="T14" fmla="*/ 703 w 716"/>
                <a:gd name="T15" fmla="*/ 627 h 969"/>
                <a:gd name="T16" fmla="*/ 358 w 716"/>
                <a:gd name="T17" fmla="*/ 956 h 969"/>
                <a:gd name="T18" fmla="*/ 13 w 716"/>
                <a:gd name="T19" fmla="*/ 627 h 969"/>
                <a:gd name="T20" fmla="*/ 13 w 716"/>
                <a:gd name="T21" fmla="*/ 342 h 969"/>
                <a:gd name="T22" fmla="*/ 358 w 716"/>
                <a:gd name="T23" fmla="*/ 13 h 969"/>
                <a:gd name="T24" fmla="*/ 703 w 716"/>
                <a:gd name="T25" fmla="*/ 342 h 969"/>
                <a:gd name="T26" fmla="*/ 703 w 716"/>
                <a:gd name="T27" fmla="*/ 627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6" h="969">
                  <a:moveTo>
                    <a:pt x="358" y="0"/>
                  </a:moveTo>
                  <a:cubicBezTo>
                    <a:pt x="161" y="0"/>
                    <a:pt x="0" y="154"/>
                    <a:pt x="0" y="34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815"/>
                    <a:pt x="161" y="969"/>
                    <a:pt x="358" y="969"/>
                  </a:cubicBezTo>
                  <a:cubicBezTo>
                    <a:pt x="555" y="969"/>
                    <a:pt x="716" y="815"/>
                    <a:pt x="716" y="627"/>
                  </a:cubicBezTo>
                  <a:cubicBezTo>
                    <a:pt x="716" y="342"/>
                    <a:pt x="716" y="342"/>
                    <a:pt x="716" y="342"/>
                  </a:cubicBezTo>
                  <a:cubicBezTo>
                    <a:pt x="716" y="154"/>
                    <a:pt x="555" y="0"/>
                    <a:pt x="358" y="0"/>
                  </a:cubicBezTo>
                  <a:close/>
                  <a:moveTo>
                    <a:pt x="703" y="627"/>
                  </a:moveTo>
                  <a:cubicBezTo>
                    <a:pt x="703" y="808"/>
                    <a:pt x="548" y="956"/>
                    <a:pt x="358" y="956"/>
                  </a:cubicBezTo>
                  <a:cubicBezTo>
                    <a:pt x="168" y="956"/>
                    <a:pt x="13" y="808"/>
                    <a:pt x="13" y="627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3" y="161"/>
                    <a:pt x="168" y="13"/>
                    <a:pt x="358" y="13"/>
                  </a:cubicBezTo>
                  <a:cubicBezTo>
                    <a:pt x="548" y="13"/>
                    <a:pt x="703" y="161"/>
                    <a:pt x="703" y="342"/>
                  </a:cubicBezTo>
                  <a:lnTo>
                    <a:pt x="703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1" name="i$lîḍé"/>
            <p:cNvSpPr/>
            <p:nvPr>
              <p:custDataLst>
                <p:tags r:id="rId7"/>
              </p:custDataLst>
            </p:nvPr>
          </p:nvSpPr>
          <p:spPr bwMode="auto">
            <a:xfrm>
              <a:off x="2108200" y="5035550"/>
              <a:ext cx="131763" cy="265113"/>
            </a:xfrm>
            <a:custGeom>
              <a:avLst/>
              <a:gdLst>
                <a:gd name="T0" fmla="*/ 0 w 83"/>
                <a:gd name="T1" fmla="*/ 160 h 167"/>
                <a:gd name="T2" fmla="*/ 23 w 83"/>
                <a:gd name="T3" fmla="*/ 167 h 167"/>
                <a:gd name="T4" fmla="*/ 83 w 83"/>
                <a:gd name="T5" fmla="*/ 5 h 167"/>
                <a:gd name="T6" fmla="*/ 60 w 83"/>
                <a:gd name="T7" fmla="*/ 0 h 167"/>
                <a:gd name="T8" fmla="*/ 0 w 83"/>
                <a:gd name="T9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0" y="160"/>
                  </a:moveTo>
                  <a:lnTo>
                    <a:pt x="23" y="167"/>
                  </a:lnTo>
                  <a:lnTo>
                    <a:pt x="83" y="5"/>
                  </a:lnTo>
                  <a:lnTo>
                    <a:pt x="60" y="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2" name="íŝlíḓé"/>
            <p:cNvSpPr/>
            <p:nvPr>
              <p:custDataLst>
                <p:tags r:id="rId8"/>
              </p:custDataLst>
            </p:nvPr>
          </p:nvSpPr>
          <p:spPr bwMode="auto">
            <a:xfrm>
              <a:off x="2579688" y="5081588"/>
              <a:ext cx="193675" cy="274638"/>
            </a:xfrm>
            <a:custGeom>
              <a:avLst/>
              <a:gdLst>
                <a:gd name="T0" fmla="*/ 49 w 59"/>
                <a:gd name="T1" fmla="*/ 51 h 83"/>
                <a:gd name="T2" fmla="*/ 34 w 59"/>
                <a:gd name="T3" fmla="*/ 71 h 83"/>
                <a:gd name="T4" fmla="*/ 18 w 59"/>
                <a:gd name="T5" fmla="*/ 69 h 83"/>
                <a:gd name="T6" fmla="*/ 10 w 59"/>
                <a:gd name="T7" fmla="*/ 59 h 83"/>
                <a:gd name="T8" fmla="*/ 10 w 59"/>
                <a:gd name="T9" fmla="*/ 0 h 83"/>
                <a:gd name="T10" fmla="*/ 0 w 59"/>
                <a:gd name="T11" fmla="*/ 0 h 83"/>
                <a:gd name="T12" fmla="*/ 0 w 59"/>
                <a:gd name="T13" fmla="*/ 60 h 83"/>
                <a:gd name="T14" fmla="*/ 27 w 59"/>
                <a:gd name="T15" fmla="*/ 83 h 83"/>
                <a:gd name="T16" fmla="*/ 31 w 59"/>
                <a:gd name="T17" fmla="*/ 83 h 83"/>
                <a:gd name="T18" fmla="*/ 59 w 59"/>
                <a:gd name="T19" fmla="*/ 57 h 83"/>
                <a:gd name="T20" fmla="*/ 59 w 59"/>
                <a:gd name="T21" fmla="*/ 0 h 83"/>
                <a:gd name="T22" fmla="*/ 49 w 59"/>
                <a:gd name="T23" fmla="*/ 0 h 83"/>
                <a:gd name="T24" fmla="*/ 49 w 59"/>
                <a:gd name="T25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49" y="51"/>
                  </a:moveTo>
                  <a:cubicBezTo>
                    <a:pt x="49" y="60"/>
                    <a:pt x="43" y="72"/>
                    <a:pt x="34" y="7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5" y="66"/>
                    <a:pt x="10" y="63"/>
                    <a:pt x="10" y="5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15" y="83"/>
                    <a:pt x="27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44" y="83"/>
                    <a:pt x="59" y="70"/>
                    <a:pt x="59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3" name="îS1îďe"/>
            <p:cNvSpPr/>
            <p:nvPr>
              <p:custDataLst>
                <p:tags r:id="rId9"/>
              </p:custDataLst>
            </p:nvPr>
          </p:nvSpPr>
          <p:spPr bwMode="auto">
            <a:xfrm>
              <a:off x="2820988" y="5013325"/>
              <a:ext cx="273050" cy="312738"/>
            </a:xfrm>
            <a:custGeom>
              <a:avLst/>
              <a:gdLst>
                <a:gd name="T0" fmla="*/ 46 w 83"/>
                <a:gd name="T1" fmla="*/ 1 h 95"/>
                <a:gd name="T2" fmla="*/ 63 w 83"/>
                <a:gd name="T3" fmla="*/ 56 h 95"/>
                <a:gd name="T4" fmla="*/ 8 w 83"/>
                <a:gd name="T5" fmla="*/ 15 h 95"/>
                <a:gd name="T6" fmla="*/ 0 w 83"/>
                <a:gd name="T7" fmla="*/ 18 h 95"/>
                <a:gd name="T8" fmla="*/ 25 w 83"/>
                <a:gd name="T9" fmla="*/ 95 h 95"/>
                <a:gd name="T10" fmla="*/ 37 w 83"/>
                <a:gd name="T11" fmla="*/ 92 h 95"/>
                <a:gd name="T12" fmla="*/ 17 w 83"/>
                <a:gd name="T13" fmla="*/ 34 h 95"/>
                <a:gd name="T14" fmla="*/ 72 w 83"/>
                <a:gd name="T15" fmla="*/ 80 h 95"/>
                <a:gd name="T16" fmla="*/ 83 w 83"/>
                <a:gd name="T17" fmla="*/ 77 h 95"/>
                <a:gd name="T18" fmla="*/ 57 w 83"/>
                <a:gd name="T19" fmla="*/ 0 h 95"/>
                <a:gd name="T20" fmla="*/ 46 w 83"/>
                <a:gd name="T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5">
                  <a:moveTo>
                    <a:pt x="46" y="1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53" y="53"/>
                    <a:pt x="16" y="15"/>
                    <a:pt x="8" y="15"/>
                  </a:cubicBezTo>
                  <a:cubicBezTo>
                    <a:pt x="7" y="15"/>
                    <a:pt x="1" y="17"/>
                    <a:pt x="0" y="1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4" name="îṥḷiďê"/>
            <p:cNvSpPr/>
            <p:nvPr>
              <p:custDataLst>
                <p:tags r:id="rId10"/>
              </p:custDataLst>
            </p:nvPr>
          </p:nvSpPr>
          <p:spPr bwMode="auto">
            <a:xfrm>
              <a:off x="3078163" y="4970463"/>
              <a:ext cx="171450" cy="247650"/>
            </a:xfrm>
            <a:custGeom>
              <a:avLst/>
              <a:gdLst>
                <a:gd name="T0" fmla="*/ 0 w 108"/>
                <a:gd name="T1" fmla="*/ 8 h 156"/>
                <a:gd name="T2" fmla="*/ 89 w 108"/>
                <a:gd name="T3" fmla="*/ 156 h 156"/>
                <a:gd name="T4" fmla="*/ 108 w 108"/>
                <a:gd name="T5" fmla="*/ 145 h 156"/>
                <a:gd name="T6" fmla="*/ 20 w 108"/>
                <a:gd name="T7" fmla="*/ 0 h 156"/>
                <a:gd name="T8" fmla="*/ 0 w 108"/>
                <a:gd name="T9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6">
                  <a:moveTo>
                    <a:pt x="0" y="8"/>
                  </a:moveTo>
                  <a:lnTo>
                    <a:pt x="89" y="156"/>
                  </a:lnTo>
                  <a:lnTo>
                    <a:pt x="108" y="145"/>
                  </a:lnTo>
                  <a:lnTo>
                    <a:pt x="2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6" name="îšľíďê"/>
            <p:cNvSpPr/>
            <p:nvPr>
              <p:custDataLst>
                <p:tags r:id="rId11"/>
              </p:custDataLst>
            </p:nvPr>
          </p:nvSpPr>
          <p:spPr bwMode="auto">
            <a:xfrm>
              <a:off x="3189288" y="4835525"/>
              <a:ext cx="241300" cy="293688"/>
            </a:xfrm>
            <a:custGeom>
              <a:avLst/>
              <a:gdLst>
                <a:gd name="T0" fmla="*/ 48 w 73"/>
                <a:gd name="T1" fmla="*/ 6 h 89"/>
                <a:gd name="T2" fmla="*/ 60 w 73"/>
                <a:gd name="T3" fmla="*/ 69 h 89"/>
                <a:gd name="T4" fmla="*/ 11 w 73"/>
                <a:gd name="T5" fmla="*/ 29 h 89"/>
                <a:gd name="T6" fmla="*/ 0 w 73"/>
                <a:gd name="T7" fmla="*/ 34 h 89"/>
                <a:gd name="T8" fmla="*/ 69 w 73"/>
                <a:gd name="T9" fmla="*/ 89 h 89"/>
                <a:gd name="T10" fmla="*/ 73 w 73"/>
                <a:gd name="T11" fmla="*/ 86 h 89"/>
                <a:gd name="T12" fmla="*/ 58 w 73"/>
                <a:gd name="T13" fmla="*/ 0 h 89"/>
                <a:gd name="T14" fmla="*/ 48 w 73"/>
                <a:gd name="T1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9">
                  <a:moveTo>
                    <a:pt x="48" y="6"/>
                  </a:moveTo>
                  <a:cubicBezTo>
                    <a:pt x="48" y="25"/>
                    <a:pt x="58" y="50"/>
                    <a:pt x="60" y="69"/>
                  </a:cubicBezTo>
                  <a:cubicBezTo>
                    <a:pt x="52" y="65"/>
                    <a:pt x="12" y="29"/>
                    <a:pt x="11" y="29"/>
                  </a:cubicBezTo>
                  <a:cubicBezTo>
                    <a:pt x="7" y="29"/>
                    <a:pt x="2" y="32"/>
                    <a:pt x="0" y="34"/>
                  </a:cubicBezTo>
                  <a:cubicBezTo>
                    <a:pt x="4" y="39"/>
                    <a:pt x="65" y="89"/>
                    <a:pt x="69" y="89"/>
                  </a:cubicBezTo>
                  <a:cubicBezTo>
                    <a:pt x="69" y="89"/>
                    <a:pt x="72" y="87"/>
                    <a:pt x="73" y="8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1"/>
                    <a:pt x="48" y="4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7" name="işľîḑe"/>
            <p:cNvSpPr/>
            <p:nvPr>
              <p:custDataLst>
                <p:tags r:id="rId12"/>
              </p:custDataLst>
            </p:nvPr>
          </p:nvSpPr>
          <p:spPr bwMode="auto">
            <a:xfrm>
              <a:off x="1590675" y="4738688"/>
              <a:ext cx="325438" cy="327025"/>
            </a:xfrm>
            <a:custGeom>
              <a:avLst/>
              <a:gdLst>
                <a:gd name="T0" fmla="*/ 189 w 205"/>
                <a:gd name="T1" fmla="*/ 67 h 206"/>
                <a:gd name="T2" fmla="*/ 143 w 205"/>
                <a:gd name="T3" fmla="*/ 115 h 206"/>
                <a:gd name="T4" fmla="*/ 87 w 205"/>
                <a:gd name="T5" fmla="*/ 65 h 206"/>
                <a:gd name="T6" fmla="*/ 131 w 205"/>
                <a:gd name="T7" fmla="*/ 15 h 206"/>
                <a:gd name="T8" fmla="*/ 116 w 205"/>
                <a:gd name="T9" fmla="*/ 0 h 206"/>
                <a:gd name="T10" fmla="*/ 0 w 205"/>
                <a:gd name="T11" fmla="*/ 125 h 206"/>
                <a:gd name="T12" fmla="*/ 12 w 205"/>
                <a:gd name="T13" fmla="*/ 142 h 206"/>
                <a:gd name="T14" fmla="*/ 70 w 205"/>
                <a:gd name="T15" fmla="*/ 81 h 206"/>
                <a:gd name="T16" fmla="*/ 126 w 205"/>
                <a:gd name="T17" fmla="*/ 133 h 206"/>
                <a:gd name="T18" fmla="*/ 70 w 205"/>
                <a:gd name="T19" fmla="*/ 194 h 206"/>
                <a:gd name="T20" fmla="*/ 85 w 205"/>
                <a:gd name="T21" fmla="*/ 206 h 206"/>
                <a:gd name="T22" fmla="*/ 205 w 205"/>
                <a:gd name="T23" fmla="*/ 81 h 206"/>
                <a:gd name="T24" fmla="*/ 189 w 205"/>
                <a:gd name="T25" fmla="*/ 6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189" y="67"/>
                  </a:moveTo>
                  <a:lnTo>
                    <a:pt x="143" y="115"/>
                  </a:lnTo>
                  <a:lnTo>
                    <a:pt x="87" y="65"/>
                  </a:lnTo>
                  <a:lnTo>
                    <a:pt x="131" y="15"/>
                  </a:lnTo>
                  <a:lnTo>
                    <a:pt x="116" y="0"/>
                  </a:lnTo>
                  <a:lnTo>
                    <a:pt x="0" y="125"/>
                  </a:lnTo>
                  <a:lnTo>
                    <a:pt x="12" y="142"/>
                  </a:lnTo>
                  <a:lnTo>
                    <a:pt x="70" y="81"/>
                  </a:lnTo>
                  <a:lnTo>
                    <a:pt x="126" y="133"/>
                  </a:lnTo>
                  <a:lnTo>
                    <a:pt x="70" y="194"/>
                  </a:lnTo>
                  <a:lnTo>
                    <a:pt x="85" y="206"/>
                  </a:lnTo>
                  <a:lnTo>
                    <a:pt x="205" y="81"/>
                  </a:lnTo>
                  <a:lnTo>
                    <a:pt x="189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8" name="îsļídê"/>
            <p:cNvSpPr/>
            <p:nvPr>
              <p:custDataLst>
                <p:tags r:id="rId13"/>
              </p:custDataLst>
            </p:nvPr>
          </p:nvSpPr>
          <p:spPr bwMode="auto">
            <a:xfrm>
              <a:off x="1830388" y="4946650"/>
              <a:ext cx="250825" cy="303213"/>
            </a:xfrm>
            <a:custGeom>
              <a:avLst/>
              <a:gdLst>
                <a:gd name="T0" fmla="*/ 67 w 76"/>
                <a:gd name="T1" fmla="*/ 0 h 92"/>
                <a:gd name="T2" fmla="*/ 0 w 76"/>
                <a:gd name="T3" fmla="*/ 57 h 92"/>
                <a:gd name="T4" fmla="*/ 10 w 76"/>
                <a:gd name="T5" fmla="*/ 61 h 92"/>
                <a:gd name="T6" fmla="*/ 28 w 76"/>
                <a:gd name="T7" fmla="*/ 46 h 92"/>
                <a:gd name="T8" fmla="*/ 55 w 76"/>
                <a:gd name="T9" fmla="*/ 66 h 92"/>
                <a:gd name="T10" fmla="*/ 55 w 76"/>
                <a:gd name="T11" fmla="*/ 70 h 92"/>
                <a:gd name="T12" fmla="*/ 53 w 76"/>
                <a:gd name="T13" fmla="*/ 86 h 92"/>
                <a:gd name="T14" fmla="*/ 64 w 76"/>
                <a:gd name="T15" fmla="*/ 92 h 92"/>
                <a:gd name="T16" fmla="*/ 76 w 76"/>
                <a:gd name="T17" fmla="*/ 6 h 92"/>
                <a:gd name="T18" fmla="*/ 67 w 76"/>
                <a:gd name="T19" fmla="*/ 0 h 92"/>
                <a:gd name="T20" fmla="*/ 57 w 76"/>
                <a:gd name="T21" fmla="*/ 52 h 92"/>
                <a:gd name="T22" fmla="*/ 36 w 76"/>
                <a:gd name="T23" fmla="*/ 40 h 92"/>
                <a:gd name="T24" fmla="*/ 63 w 76"/>
                <a:gd name="T25" fmla="*/ 18 h 92"/>
                <a:gd name="T26" fmla="*/ 57 w 76"/>
                <a:gd name="T27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2">
                  <a:moveTo>
                    <a:pt x="67" y="0"/>
                  </a:moveTo>
                  <a:cubicBezTo>
                    <a:pt x="65" y="0"/>
                    <a:pt x="1" y="54"/>
                    <a:pt x="0" y="5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2" y="49"/>
                    <a:pt x="55" y="61"/>
                    <a:pt x="55" y="6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0" y="0"/>
                    <a:pt x="67" y="0"/>
                  </a:cubicBezTo>
                  <a:close/>
                  <a:moveTo>
                    <a:pt x="57" y="52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9" name="iṧ1iḍè"/>
            <p:cNvSpPr/>
            <p:nvPr>
              <p:custDataLst>
                <p:tags r:id="rId14"/>
              </p:custDataLst>
            </p:nvPr>
          </p:nvSpPr>
          <p:spPr bwMode="auto">
            <a:xfrm>
              <a:off x="3436938" y="4689475"/>
              <a:ext cx="293688" cy="300038"/>
            </a:xfrm>
            <a:custGeom>
              <a:avLst/>
              <a:gdLst>
                <a:gd name="T0" fmla="*/ 55 w 89"/>
                <a:gd name="T1" fmla="*/ 76 h 91"/>
                <a:gd name="T2" fmla="*/ 38 w 89"/>
                <a:gd name="T3" fmla="*/ 56 h 91"/>
                <a:gd name="T4" fmla="*/ 61 w 89"/>
                <a:gd name="T5" fmla="*/ 35 h 91"/>
                <a:gd name="T6" fmla="*/ 53 w 89"/>
                <a:gd name="T7" fmla="*/ 26 h 91"/>
                <a:gd name="T8" fmla="*/ 31 w 89"/>
                <a:gd name="T9" fmla="*/ 48 h 91"/>
                <a:gd name="T10" fmla="*/ 15 w 89"/>
                <a:gd name="T11" fmla="*/ 31 h 91"/>
                <a:gd name="T12" fmla="*/ 42 w 89"/>
                <a:gd name="T13" fmla="*/ 6 h 91"/>
                <a:gd name="T14" fmla="*/ 32 w 89"/>
                <a:gd name="T15" fmla="*/ 0 h 91"/>
                <a:gd name="T16" fmla="*/ 0 w 89"/>
                <a:gd name="T17" fmla="*/ 31 h 91"/>
                <a:gd name="T18" fmla="*/ 54 w 89"/>
                <a:gd name="T19" fmla="*/ 91 h 91"/>
                <a:gd name="T20" fmla="*/ 89 w 89"/>
                <a:gd name="T21" fmla="*/ 61 h 91"/>
                <a:gd name="T22" fmla="*/ 82 w 89"/>
                <a:gd name="T23" fmla="*/ 53 h 91"/>
                <a:gd name="T24" fmla="*/ 55 w 89"/>
                <a:gd name="T25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1">
                  <a:moveTo>
                    <a:pt x="55" y="76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4"/>
                    <a:pt x="36" y="0"/>
                    <a:pt x="32" y="0"/>
                  </a:cubicBezTo>
                  <a:cubicBezTo>
                    <a:pt x="31" y="0"/>
                    <a:pt x="2" y="27"/>
                    <a:pt x="0" y="3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5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0" name="ís1íḑê"/>
            <p:cNvSpPr/>
            <p:nvPr>
              <p:custDataLst>
                <p:tags r:id="rId15"/>
              </p:custDataLst>
            </p:nvPr>
          </p:nvSpPr>
          <p:spPr bwMode="auto">
            <a:xfrm>
              <a:off x="3587750" y="1858963"/>
              <a:ext cx="142875" cy="82550"/>
            </a:xfrm>
            <a:custGeom>
              <a:avLst/>
              <a:gdLst>
                <a:gd name="T0" fmla="*/ 36 w 43"/>
                <a:gd name="T1" fmla="*/ 14 h 25"/>
                <a:gd name="T2" fmla="*/ 32 w 43"/>
                <a:gd name="T3" fmla="*/ 16 h 25"/>
                <a:gd name="T4" fmla="*/ 17 w 43"/>
                <a:gd name="T5" fmla="*/ 16 h 25"/>
                <a:gd name="T6" fmla="*/ 25 w 43"/>
                <a:gd name="T7" fmla="*/ 3 h 25"/>
                <a:gd name="T8" fmla="*/ 20 w 43"/>
                <a:gd name="T9" fmla="*/ 0 h 25"/>
                <a:gd name="T10" fmla="*/ 19 w 43"/>
                <a:gd name="T11" fmla="*/ 0 h 25"/>
                <a:gd name="T12" fmla="*/ 7 w 43"/>
                <a:gd name="T13" fmla="*/ 8 h 25"/>
                <a:gd name="T14" fmla="*/ 9 w 43"/>
                <a:gd name="T15" fmla="*/ 16 h 25"/>
                <a:gd name="T16" fmla="*/ 0 w 43"/>
                <a:gd name="T17" fmla="*/ 17 h 25"/>
                <a:gd name="T18" fmla="*/ 32 w 43"/>
                <a:gd name="T19" fmla="*/ 25 h 25"/>
                <a:gd name="T20" fmla="*/ 34 w 43"/>
                <a:gd name="T21" fmla="*/ 25 h 25"/>
                <a:gd name="T22" fmla="*/ 42 w 43"/>
                <a:gd name="T23" fmla="*/ 18 h 25"/>
                <a:gd name="T24" fmla="*/ 36 w 43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36" y="14"/>
                  </a:moveTo>
                  <a:cubicBezTo>
                    <a:pt x="35" y="15"/>
                    <a:pt x="34" y="16"/>
                    <a:pt x="3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9"/>
                    <a:pt x="25" y="6"/>
                    <a:pt x="25" y="3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9" y="6"/>
                    <a:pt x="7" y="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2" y="25"/>
                    <a:pt x="3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41" y="22"/>
                    <a:pt x="42" y="18"/>
                  </a:cubicBezTo>
                  <a:cubicBezTo>
                    <a:pt x="43" y="16"/>
                    <a:pt x="38" y="13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1" name="îšlídé"/>
            <p:cNvSpPr/>
            <p:nvPr>
              <p:custDataLst>
                <p:tags r:id="rId16"/>
              </p:custDataLst>
            </p:nvPr>
          </p:nvSpPr>
          <p:spPr bwMode="auto">
            <a:xfrm>
              <a:off x="3581400" y="4508500"/>
              <a:ext cx="320675" cy="260350"/>
            </a:xfrm>
            <a:custGeom>
              <a:avLst/>
              <a:gdLst>
                <a:gd name="T0" fmla="*/ 49 w 97"/>
                <a:gd name="T1" fmla="*/ 8 h 79"/>
                <a:gd name="T2" fmla="*/ 34 w 97"/>
                <a:gd name="T3" fmla="*/ 0 h 79"/>
                <a:gd name="T4" fmla="*/ 28 w 97"/>
                <a:gd name="T5" fmla="*/ 0 h 79"/>
                <a:gd name="T6" fmla="*/ 0 w 97"/>
                <a:gd name="T7" fmla="*/ 36 h 79"/>
                <a:gd name="T8" fmla="*/ 67 w 97"/>
                <a:gd name="T9" fmla="*/ 79 h 79"/>
                <a:gd name="T10" fmla="*/ 73 w 97"/>
                <a:gd name="T11" fmla="*/ 70 h 79"/>
                <a:gd name="T12" fmla="*/ 42 w 97"/>
                <a:gd name="T13" fmla="*/ 50 h 79"/>
                <a:gd name="T14" fmla="*/ 58 w 97"/>
                <a:gd name="T15" fmla="*/ 31 h 79"/>
                <a:gd name="T16" fmla="*/ 89 w 97"/>
                <a:gd name="T17" fmla="*/ 44 h 79"/>
                <a:gd name="T18" fmla="*/ 97 w 97"/>
                <a:gd name="T19" fmla="*/ 36 h 79"/>
                <a:gd name="T20" fmla="*/ 62 w 97"/>
                <a:gd name="T21" fmla="*/ 21 h 79"/>
                <a:gd name="T22" fmla="*/ 49 w 97"/>
                <a:gd name="T23" fmla="*/ 8 h 79"/>
                <a:gd name="T24" fmla="*/ 43 w 97"/>
                <a:gd name="T25" fmla="*/ 24 h 79"/>
                <a:gd name="T26" fmla="*/ 33 w 97"/>
                <a:gd name="T27" fmla="*/ 43 h 79"/>
                <a:gd name="T28" fmla="*/ 15 w 97"/>
                <a:gd name="T29" fmla="*/ 31 h 79"/>
                <a:gd name="T30" fmla="*/ 31 w 97"/>
                <a:gd name="T31" fmla="*/ 12 h 79"/>
                <a:gd name="T32" fmla="*/ 43 w 97"/>
                <a:gd name="T33" fmla="*/ 21 h 79"/>
                <a:gd name="T34" fmla="*/ 43 w 97"/>
                <a:gd name="T3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79">
                  <a:moveTo>
                    <a:pt x="49" y="8"/>
                  </a:moveTo>
                  <a:cubicBezTo>
                    <a:pt x="46" y="5"/>
                    <a:pt x="40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" y="28"/>
                    <a:pt x="0" y="36"/>
                  </a:cubicBezTo>
                  <a:cubicBezTo>
                    <a:pt x="10" y="38"/>
                    <a:pt x="61" y="79"/>
                    <a:pt x="67" y="79"/>
                  </a:cubicBezTo>
                  <a:cubicBezTo>
                    <a:pt x="69" y="79"/>
                    <a:pt x="72" y="72"/>
                    <a:pt x="73" y="7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5"/>
                    <a:pt x="51" y="31"/>
                    <a:pt x="58" y="31"/>
                  </a:cubicBezTo>
                  <a:cubicBezTo>
                    <a:pt x="66" y="31"/>
                    <a:pt x="83" y="44"/>
                    <a:pt x="89" y="44"/>
                  </a:cubicBezTo>
                  <a:cubicBezTo>
                    <a:pt x="92" y="44"/>
                    <a:pt x="95" y="38"/>
                    <a:pt x="97" y="36"/>
                  </a:cubicBezTo>
                  <a:cubicBezTo>
                    <a:pt x="92" y="33"/>
                    <a:pt x="65" y="21"/>
                    <a:pt x="62" y="21"/>
                  </a:cubicBezTo>
                  <a:cubicBezTo>
                    <a:pt x="46" y="19"/>
                    <a:pt x="59" y="19"/>
                    <a:pt x="49" y="8"/>
                  </a:cubicBezTo>
                  <a:close/>
                  <a:moveTo>
                    <a:pt x="43" y="24"/>
                  </a:moveTo>
                  <a:cubicBezTo>
                    <a:pt x="43" y="30"/>
                    <a:pt x="36" y="39"/>
                    <a:pt x="33" y="43"/>
                  </a:cubicBezTo>
                  <a:cubicBezTo>
                    <a:pt x="30" y="41"/>
                    <a:pt x="15" y="34"/>
                    <a:pt x="15" y="31"/>
                  </a:cubicBezTo>
                  <a:cubicBezTo>
                    <a:pt x="15" y="24"/>
                    <a:pt x="26" y="15"/>
                    <a:pt x="31" y="12"/>
                  </a:cubicBezTo>
                  <a:cubicBezTo>
                    <a:pt x="36" y="13"/>
                    <a:pt x="43" y="15"/>
                    <a:pt x="43" y="21"/>
                  </a:cubicBez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2" name="iSḻîdé"/>
            <p:cNvSpPr/>
            <p:nvPr>
              <p:custDataLst>
                <p:tags r:id="rId17"/>
              </p:custDataLst>
            </p:nvPr>
          </p:nvSpPr>
          <p:spPr bwMode="auto">
            <a:xfrm>
              <a:off x="1428750" y="4591050"/>
              <a:ext cx="260350" cy="273050"/>
            </a:xfrm>
            <a:custGeom>
              <a:avLst/>
              <a:gdLst>
                <a:gd name="T0" fmla="*/ 42 w 79"/>
                <a:gd name="T1" fmla="*/ 39 h 83"/>
                <a:gd name="T2" fmla="*/ 33 w 79"/>
                <a:gd name="T3" fmla="*/ 45 h 83"/>
                <a:gd name="T4" fmla="*/ 40 w 79"/>
                <a:gd name="T5" fmla="*/ 56 h 83"/>
                <a:gd name="T6" fmla="*/ 24 w 79"/>
                <a:gd name="T7" fmla="*/ 67 h 83"/>
                <a:gd name="T8" fmla="*/ 11 w 79"/>
                <a:gd name="T9" fmla="*/ 43 h 83"/>
                <a:gd name="T10" fmla="*/ 11 w 79"/>
                <a:gd name="T11" fmla="*/ 40 h 83"/>
                <a:gd name="T12" fmla="*/ 45 w 79"/>
                <a:gd name="T13" fmla="*/ 11 h 83"/>
                <a:gd name="T14" fmla="*/ 49 w 79"/>
                <a:gd name="T15" fmla="*/ 11 h 83"/>
                <a:gd name="T16" fmla="*/ 68 w 79"/>
                <a:gd name="T17" fmla="*/ 33 h 83"/>
                <a:gd name="T18" fmla="*/ 64 w 79"/>
                <a:gd name="T19" fmla="*/ 40 h 83"/>
                <a:gd name="T20" fmla="*/ 68 w 79"/>
                <a:gd name="T21" fmla="*/ 51 h 83"/>
                <a:gd name="T22" fmla="*/ 79 w 79"/>
                <a:gd name="T23" fmla="*/ 31 h 83"/>
                <a:gd name="T24" fmla="*/ 79 w 79"/>
                <a:gd name="T25" fmla="*/ 27 h 83"/>
                <a:gd name="T26" fmla="*/ 52 w 79"/>
                <a:gd name="T27" fmla="*/ 0 h 83"/>
                <a:gd name="T28" fmla="*/ 42 w 79"/>
                <a:gd name="T29" fmla="*/ 0 h 83"/>
                <a:gd name="T30" fmla="*/ 0 w 79"/>
                <a:gd name="T31" fmla="*/ 36 h 83"/>
                <a:gd name="T32" fmla="*/ 0 w 79"/>
                <a:gd name="T33" fmla="*/ 43 h 83"/>
                <a:gd name="T34" fmla="*/ 21 w 79"/>
                <a:gd name="T35" fmla="*/ 83 h 83"/>
                <a:gd name="T36" fmla="*/ 56 w 79"/>
                <a:gd name="T37" fmla="*/ 59 h 83"/>
                <a:gd name="T38" fmla="*/ 42 w 79"/>
                <a:gd name="T3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83">
                  <a:moveTo>
                    <a:pt x="42" y="39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0" y="62"/>
                    <a:pt x="11" y="51"/>
                    <a:pt x="11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8"/>
                    <a:pt x="32" y="11"/>
                    <a:pt x="45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0" y="11"/>
                    <a:pt x="68" y="21"/>
                    <a:pt x="68" y="33"/>
                  </a:cubicBezTo>
                  <a:cubicBezTo>
                    <a:pt x="68" y="38"/>
                    <a:pt x="64" y="37"/>
                    <a:pt x="64" y="40"/>
                  </a:cubicBezTo>
                  <a:cubicBezTo>
                    <a:pt x="64" y="44"/>
                    <a:pt x="67" y="46"/>
                    <a:pt x="68" y="51"/>
                  </a:cubicBezTo>
                  <a:cubicBezTo>
                    <a:pt x="75" y="49"/>
                    <a:pt x="79" y="40"/>
                    <a:pt x="79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16"/>
                    <a:pt x="6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0" y="21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15" y="72"/>
                    <a:pt x="21" y="83"/>
                  </a:cubicBezTo>
                  <a:cubicBezTo>
                    <a:pt x="56" y="59"/>
                    <a:pt x="56" y="59"/>
                    <a:pt x="56" y="59"/>
                  </a:cubicBezTo>
                  <a:lnTo>
                    <a:pt x="4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3" name="íšľïḋê"/>
            <p:cNvSpPr/>
            <p:nvPr>
              <p:custDataLst>
                <p:tags r:id="rId18"/>
              </p:custDataLst>
            </p:nvPr>
          </p:nvSpPr>
          <p:spPr bwMode="auto">
            <a:xfrm>
              <a:off x="1214438" y="4303713"/>
              <a:ext cx="327025" cy="303213"/>
            </a:xfrm>
            <a:custGeom>
              <a:avLst/>
              <a:gdLst>
                <a:gd name="T0" fmla="*/ 99 w 99"/>
                <a:gd name="T1" fmla="*/ 49 h 92"/>
                <a:gd name="T2" fmla="*/ 96 w 99"/>
                <a:gd name="T3" fmla="*/ 41 h 92"/>
                <a:gd name="T4" fmla="*/ 44 w 99"/>
                <a:gd name="T5" fmla="*/ 71 h 92"/>
                <a:gd name="T6" fmla="*/ 76 w 99"/>
                <a:gd name="T7" fmla="*/ 8 h 92"/>
                <a:gd name="T8" fmla="*/ 71 w 99"/>
                <a:gd name="T9" fmla="*/ 0 h 92"/>
                <a:gd name="T10" fmla="*/ 0 w 99"/>
                <a:gd name="T11" fmla="*/ 40 h 92"/>
                <a:gd name="T12" fmla="*/ 5 w 99"/>
                <a:gd name="T13" fmla="*/ 50 h 92"/>
                <a:gd name="T14" fmla="*/ 57 w 99"/>
                <a:gd name="T15" fmla="*/ 19 h 92"/>
                <a:gd name="T16" fmla="*/ 25 w 99"/>
                <a:gd name="T17" fmla="*/ 83 h 92"/>
                <a:gd name="T18" fmla="*/ 31 w 99"/>
                <a:gd name="T19" fmla="*/ 92 h 92"/>
                <a:gd name="T20" fmla="*/ 99 w 99"/>
                <a:gd name="T21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99" y="49"/>
                  </a:moveTo>
                  <a:cubicBezTo>
                    <a:pt x="99" y="45"/>
                    <a:pt x="97" y="49"/>
                    <a:pt x="96" y="4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60"/>
                    <a:pt x="76" y="13"/>
                    <a:pt x="76" y="8"/>
                  </a:cubicBezTo>
                  <a:cubicBezTo>
                    <a:pt x="76" y="8"/>
                    <a:pt x="71" y="0"/>
                    <a:pt x="71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4" y="27"/>
                    <a:pt x="25" y="80"/>
                    <a:pt x="25" y="83"/>
                  </a:cubicBezTo>
                  <a:cubicBezTo>
                    <a:pt x="25" y="87"/>
                    <a:pt x="28" y="90"/>
                    <a:pt x="31" y="92"/>
                  </a:cubicBezTo>
                  <a:cubicBezTo>
                    <a:pt x="39" y="86"/>
                    <a:pt x="99" y="54"/>
                    <a:pt x="9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4" name="îśľïďe"/>
            <p:cNvSpPr/>
            <p:nvPr>
              <p:custDataLst>
                <p:tags r:id="rId19"/>
              </p:custDataLst>
            </p:nvPr>
          </p:nvSpPr>
          <p:spPr bwMode="auto">
            <a:xfrm>
              <a:off x="3724275" y="4268788"/>
              <a:ext cx="269875" cy="230188"/>
            </a:xfrm>
            <a:custGeom>
              <a:avLst/>
              <a:gdLst>
                <a:gd name="T0" fmla="*/ 0 w 82"/>
                <a:gd name="T1" fmla="*/ 25 h 70"/>
                <a:gd name="T2" fmla="*/ 0 w 82"/>
                <a:gd name="T3" fmla="*/ 34 h 70"/>
                <a:gd name="T4" fmla="*/ 24 w 82"/>
                <a:gd name="T5" fmla="*/ 52 h 70"/>
                <a:gd name="T6" fmla="*/ 61 w 82"/>
                <a:gd name="T7" fmla="*/ 27 h 70"/>
                <a:gd name="T8" fmla="*/ 71 w 82"/>
                <a:gd name="T9" fmla="*/ 36 h 70"/>
                <a:gd name="T10" fmla="*/ 71 w 82"/>
                <a:gd name="T11" fmla="*/ 39 h 70"/>
                <a:gd name="T12" fmla="*/ 59 w 82"/>
                <a:gd name="T13" fmla="*/ 58 h 70"/>
                <a:gd name="T14" fmla="*/ 48 w 82"/>
                <a:gd name="T15" fmla="*/ 58 h 70"/>
                <a:gd name="T16" fmla="*/ 49 w 82"/>
                <a:gd name="T17" fmla="*/ 70 h 70"/>
                <a:gd name="T18" fmla="*/ 57 w 82"/>
                <a:gd name="T19" fmla="*/ 70 h 70"/>
                <a:gd name="T20" fmla="*/ 82 w 82"/>
                <a:gd name="T21" fmla="*/ 43 h 70"/>
                <a:gd name="T22" fmla="*/ 82 w 82"/>
                <a:gd name="T23" fmla="*/ 33 h 70"/>
                <a:gd name="T24" fmla="*/ 64 w 82"/>
                <a:gd name="T25" fmla="*/ 16 h 70"/>
                <a:gd name="T26" fmla="*/ 55 w 82"/>
                <a:gd name="T27" fmla="*/ 16 h 70"/>
                <a:gd name="T28" fmla="*/ 24 w 82"/>
                <a:gd name="T29" fmla="*/ 40 h 70"/>
                <a:gd name="T30" fmla="*/ 18 w 82"/>
                <a:gd name="T31" fmla="*/ 40 h 70"/>
                <a:gd name="T32" fmla="*/ 11 w 82"/>
                <a:gd name="T33" fmla="*/ 33 h 70"/>
                <a:gd name="T34" fmla="*/ 11 w 82"/>
                <a:gd name="T35" fmla="*/ 27 h 70"/>
                <a:gd name="T36" fmla="*/ 22 w 82"/>
                <a:gd name="T37" fmla="*/ 11 h 70"/>
                <a:gd name="T38" fmla="*/ 31 w 82"/>
                <a:gd name="T39" fmla="*/ 10 h 70"/>
                <a:gd name="T40" fmla="*/ 34 w 82"/>
                <a:gd name="T41" fmla="*/ 0 h 70"/>
                <a:gd name="T42" fmla="*/ 22 w 82"/>
                <a:gd name="T43" fmla="*/ 0 h 70"/>
                <a:gd name="T44" fmla="*/ 0 w 82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0">
                  <a:moveTo>
                    <a:pt x="0" y="25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3" y="52"/>
                    <a:pt x="24" y="52"/>
                  </a:cubicBezTo>
                  <a:cubicBezTo>
                    <a:pt x="38" y="52"/>
                    <a:pt x="48" y="27"/>
                    <a:pt x="61" y="27"/>
                  </a:cubicBezTo>
                  <a:cubicBezTo>
                    <a:pt x="65" y="27"/>
                    <a:pt x="71" y="32"/>
                    <a:pt x="71" y="3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66" y="54"/>
                    <a:pt x="5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6" y="61"/>
                    <a:pt x="41" y="70"/>
                    <a:pt x="49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70"/>
                    <a:pt x="82" y="53"/>
                    <a:pt x="82" y="4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25"/>
                    <a:pt x="71" y="16"/>
                    <a:pt x="6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31" y="40"/>
                    <a:pt x="24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40"/>
                    <a:pt x="11" y="36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1"/>
                    <a:pt x="17" y="11"/>
                    <a:pt x="2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0" y="1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5" name="ïṩľiḓé"/>
            <p:cNvSpPr/>
            <p:nvPr>
              <p:custDataLst>
                <p:tags r:id="rId20"/>
              </p:custDataLst>
            </p:nvPr>
          </p:nvSpPr>
          <p:spPr bwMode="auto">
            <a:xfrm>
              <a:off x="3802063" y="4143375"/>
              <a:ext cx="271463" cy="107950"/>
            </a:xfrm>
            <a:custGeom>
              <a:avLst/>
              <a:gdLst>
                <a:gd name="T0" fmla="*/ 171 w 171"/>
                <a:gd name="T1" fmla="*/ 41 h 68"/>
                <a:gd name="T2" fmla="*/ 3 w 171"/>
                <a:gd name="T3" fmla="*/ 0 h 68"/>
                <a:gd name="T4" fmla="*/ 0 w 171"/>
                <a:gd name="T5" fmla="*/ 20 h 68"/>
                <a:gd name="T6" fmla="*/ 167 w 171"/>
                <a:gd name="T7" fmla="*/ 68 h 68"/>
                <a:gd name="T8" fmla="*/ 171 w 171"/>
                <a:gd name="T9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71" y="41"/>
                  </a:moveTo>
                  <a:lnTo>
                    <a:pt x="3" y="0"/>
                  </a:lnTo>
                  <a:lnTo>
                    <a:pt x="0" y="20"/>
                  </a:lnTo>
                  <a:lnTo>
                    <a:pt x="167" y="68"/>
                  </a:lnTo>
                  <a:lnTo>
                    <a:pt x="1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6" name="ïŝľîdé"/>
            <p:cNvSpPr/>
            <p:nvPr>
              <p:custDataLst>
                <p:tags r:id="rId21"/>
              </p:custDataLst>
            </p:nvPr>
          </p:nvSpPr>
          <p:spPr bwMode="auto">
            <a:xfrm>
              <a:off x="1104900" y="4146550"/>
              <a:ext cx="300038" cy="230188"/>
            </a:xfrm>
            <a:custGeom>
              <a:avLst/>
              <a:gdLst>
                <a:gd name="T0" fmla="*/ 85 w 91"/>
                <a:gd name="T1" fmla="*/ 0 h 70"/>
                <a:gd name="T2" fmla="*/ 0 w 91"/>
                <a:gd name="T3" fmla="*/ 0 h 70"/>
                <a:gd name="T4" fmla="*/ 8 w 91"/>
                <a:gd name="T5" fmla="*/ 12 h 70"/>
                <a:gd name="T6" fmla="*/ 28 w 91"/>
                <a:gd name="T7" fmla="*/ 12 h 70"/>
                <a:gd name="T8" fmla="*/ 39 w 91"/>
                <a:gd name="T9" fmla="*/ 42 h 70"/>
                <a:gd name="T10" fmla="*/ 22 w 91"/>
                <a:gd name="T11" fmla="*/ 61 h 70"/>
                <a:gd name="T12" fmla="*/ 25 w 91"/>
                <a:gd name="T13" fmla="*/ 70 h 70"/>
                <a:gd name="T14" fmla="*/ 91 w 91"/>
                <a:gd name="T15" fmla="*/ 9 h 70"/>
                <a:gd name="T16" fmla="*/ 85 w 91"/>
                <a:gd name="T17" fmla="*/ 0 h 70"/>
                <a:gd name="T18" fmla="*/ 47 w 91"/>
                <a:gd name="T19" fmla="*/ 35 h 70"/>
                <a:gd name="T20" fmla="*/ 39 w 91"/>
                <a:gd name="T21" fmla="*/ 12 h 70"/>
                <a:gd name="T22" fmla="*/ 73 w 91"/>
                <a:gd name="T23" fmla="*/ 12 h 70"/>
                <a:gd name="T24" fmla="*/ 47 w 91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1"/>
                    <a:pt x="39" y="37"/>
                    <a:pt x="39" y="42"/>
                  </a:cubicBezTo>
                  <a:cubicBezTo>
                    <a:pt x="39" y="45"/>
                    <a:pt x="22" y="55"/>
                    <a:pt x="22" y="61"/>
                  </a:cubicBezTo>
                  <a:cubicBezTo>
                    <a:pt x="22" y="64"/>
                    <a:pt x="24" y="66"/>
                    <a:pt x="25" y="7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4"/>
                    <a:pt x="90" y="0"/>
                    <a:pt x="85" y="0"/>
                  </a:cubicBezTo>
                  <a:close/>
                  <a:moveTo>
                    <a:pt x="47" y="3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4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7" name="ïs1ïḋe"/>
            <p:cNvSpPr/>
            <p:nvPr>
              <p:custDataLst>
                <p:tags r:id="rId22"/>
              </p:custDataLst>
            </p:nvPr>
          </p:nvSpPr>
          <p:spPr bwMode="auto">
            <a:xfrm>
              <a:off x="1076325" y="3840163"/>
              <a:ext cx="282575" cy="196850"/>
            </a:xfrm>
            <a:custGeom>
              <a:avLst/>
              <a:gdLst>
                <a:gd name="T0" fmla="*/ 54 w 178"/>
                <a:gd name="T1" fmla="*/ 103 h 124"/>
                <a:gd name="T2" fmla="*/ 6 w 178"/>
                <a:gd name="T3" fmla="*/ 103 h 124"/>
                <a:gd name="T4" fmla="*/ 6 w 178"/>
                <a:gd name="T5" fmla="*/ 124 h 124"/>
                <a:gd name="T6" fmla="*/ 178 w 178"/>
                <a:gd name="T7" fmla="*/ 118 h 124"/>
                <a:gd name="T8" fmla="*/ 178 w 178"/>
                <a:gd name="T9" fmla="*/ 97 h 124"/>
                <a:gd name="T10" fmla="*/ 112 w 178"/>
                <a:gd name="T11" fmla="*/ 97 h 124"/>
                <a:gd name="T12" fmla="*/ 104 w 178"/>
                <a:gd name="T13" fmla="*/ 25 h 124"/>
                <a:gd name="T14" fmla="*/ 176 w 178"/>
                <a:gd name="T15" fmla="*/ 22 h 124"/>
                <a:gd name="T16" fmla="*/ 176 w 178"/>
                <a:gd name="T17" fmla="*/ 0 h 124"/>
                <a:gd name="T18" fmla="*/ 31 w 178"/>
                <a:gd name="T19" fmla="*/ 6 h 124"/>
                <a:gd name="T20" fmla="*/ 0 w 178"/>
                <a:gd name="T21" fmla="*/ 6 h 124"/>
                <a:gd name="T22" fmla="*/ 0 w 178"/>
                <a:gd name="T23" fmla="*/ 29 h 124"/>
                <a:gd name="T24" fmla="*/ 41 w 178"/>
                <a:gd name="T25" fmla="*/ 27 h 124"/>
                <a:gd name="T26" fmla="*/ 83 w 178"/>
                <a:gd name="T27" fmla="*/ 27 h 124"/>
                <a:gd name="T28" fmla="*/ 87 w 178"/>
                <a:gd name="T29" fmla="*/ 79 h 124"/>
                <a:gd name="T30" fmla="*/ 87 w 178"/>
                <a:gd name="T31" fmla="*/ 101 h 124"/>
                <a:gd name="T32" fmla="*/ 54 w 178"/>
                <a:gd name="T33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" h="124">
                  <a:moveTo>
                    <a:pt x="54" y="103"/>
                  </a:moveTo>
                  <a:lnTo>
                    <a:pt x="6" y="103"/>
                  </a:lnTo>
                  <a:lnTo>
                    <a:pt x="6" y="124"/>
                  </a:lnTo>
                  <a:lnTo>
                    <a:pt x="178" y="118"/>
                  </a:lnTo>
                  <a:lnTo>
                    <a:pt x="178" y="97"/>
                  </a:lnTo>
                  <a:lnTo>
                    <a:pt x="112" y="97"/>
                  </a:lnTo>
                  <a:lnTo>
                    <a:pt x="104" y="25"/>
                  </a:lnTo>
                  <a:lnTo>
                    <a:pt x="176" y="22"/>
                  </a:lnTo>
                  <a:lnTo>
                    <a:pt x="176" y="0"/>
                  </a:lnTo>
                  <a:lnTo>
                    <a:pt x="31" y="6"/>
                  </a:lnTo>
                  <a:lnTo>
                    <a:pt x="0" y="6"/>
                  </a:lnTo>
                  <a:lnTo>
                    <a:pt x="0" y="29"/>
                  </a:lnTo>
                  <a:lnTo>
                    <a:pt x="41" y="27"/>
                  </a:lnTo>
                  <a:lnTo>
                    <a:pt x="83" y="27"/>
                  </a:lnTo>
                  <a:lnTo>
                    <a:pt x="87" y="79"/>
                  </a:lnTo>
                  <a:lnTo>
                    <a:pt x="87" y="101"/>
                  </a:lnTo>
                  <a:lnTo>
                    <a:pt x="5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8" name="iŝļíďè"/>
            <p:cNvSpPr/>
            <p:nvPr>
              <p:custDataLst>
                <p:tags r:id="rId23"/>
              </p:custDataLst>
            </p:nvPr>
          </p:nvSpPr>
          <p:spPr bwMode="auto">
            <a:xfrm>
              <a:off x="3822700" y="3895725"/>
              <a:ext cx="287338" cy="198438"/>
            </a:xfrm>
            <a:custGeom>
              <a:avLst/>
              <a:gdLst>
                <a:gd name="T0" fmla="*/ 7 w 87"/>
                <a:gd name="T1" fmla="*/ 60 h 60"/>
                <a:gd name="T2" fmla="*/ 13 w 87"/>
                <a:gd name="T3" fmla="*/ 60 h 60"/>
                <a:gd name="T4" fmla="*/ 15 w 87"/>
                <a:gd name="T5" fmla="*/ 37 h 60"/>
                <a:gd name="T6" fmla="*/ 87 w 87"/>
                <a:gd name="T7" fmla="*/ 44 h 60"/>
                <a:gd name="T8" fmla="*/ 87 w 87"/>
                <a:gd name="T9" fmla="*/ 33 h 60"/>
                <a:gd name="T10" fmla="*/ 18 w 87"/>
                <a:gd name="T11" fmla="*/ 25 h 60"/>
                <a:gd name="T12" fmla="*/ 17 w 87"/>
                <a:gd name="T13" fmla="*/ 17 h 60"/>
                <a:gd name="T14" fmla="*/ 19 w 87"/>
                <a:gd name="T15" fmla="*/ 0 h 60"/>
                <a:gd name="T16" fmla="*/ 9 w 87"/>
                <a:gd name="T17" fmla="*/ 0 h 60"/>
                <a:gd name="T18" fmla="*/ 5 w 87"/>
                <a:gd name="T19" fmla="*/ 33 h 60"/>
                <a:gd name="T20" fmla="*/ 7 w 87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0">
                  <a:moveTo>
                    <a:pt x="7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0"/>
                    <a:pt x="7" y="22"/>
                    <a:pt x="5" y="33"/>
                  </a:cubicBezTo>
                  <a:cubicBezTo>
                    <a:pt x="5" y="39"/>
                    <a:pt x="0" y="6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9" name="ïṩḻiďè"/>
            <p:cNvSpPr/>
            <p:nvPr>
              <p:custDataLst>
                <p:tags r:id="rId24"/>
              </p:custDataLst>
            </p:nvPr>
          </p:nvSpPr>
          <p:spPr bwMode="auto">
            <a:xfrm>
              <a:off x="3852863" y="3602038"/>
              <a:ext cx="276225" cy="220663"/>
            </a:xfrm>
            <a:custGeom>
              <a:avLst/>
              <a:gdLst>
                <a:gd name="T0" fmla="*/ 0 w 84"/>
                <a:gd name="T1" fmla="*/ 67 h 67"/>
                <a:gd name="T2" fmla="*/ 47 w 84"/>
                <a:gd name="T3" fmla="*/ 43 h 67"/>
                <a:gd name="T4" fmla="*/ 53 w 84"/>
                <a:gd name="T5" fmla="*/ 43 h 67"/>
                <a:gd name="T6" fmla="*/ 84 w 84"/>
                <a:gd name="T7" fmla="*/ 45 h 67"/>
                <a:gd name="T8" fmla="*/ 84 w 84"/>
                <a:gd name="T9" fmla="*/ 37 h 67"/>
                <a:gd name="T10" fmla="*/ 49 w 84"/>
                <a:gd name="T11" fmla="*/ 32 h 67"/>
                <a:gd name="T12" fmla="*/ 5 w 84"/>
                <a:gd name="T13" fmla="*/ 0 h 67"/>
                <a:gd name="T14" fmla="*/ 4 w 84"/>
                <a:gd name="T15" fmla="*/ 11 h 67"/>
                <a:gd name="T16" fmla="*/ 35 w 84"/>
                <a:gd name="T17" fmla="*/ 36 h 67"/>
                <a:gd name="T18" fmla="*/ 0 w 84"/>
                <a:gd name="T19" fmla="*/ 55 h 67"/>
                <a:gd name="T20" fmla="*/ 0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0" y="67"/>
                  </a:moveTo>
                  <a:cubicBezTo>
                    <a:pt x="5" y="64"/>
                    <a:pt x="42" y="43"/>
                    <a:pt x="47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0"/>
                    <a:pt x="57" y="32"/>
                    <a:pt x="49" y="3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6"/>
                    <a:pt x="31" y="30"/>
                    <a:pt x="35" y="36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0" name="íṧ1iḍé"/>
            <p:cNvSpPr/>
            <p:nvPr>
              <p:custDataLst>
                <p:tags r:id="rId25"/>
              </p:custDataLst>
            </p:nvPr>
          </p:nvSpPr>
          <p:spPr bwMode="auto">
            <a:xfrm>
              <a:off x="1082675" y="3568700"/>
              <a:ext cx="273050" cy="185738"/>
            </a:xfrm>
            <a:custGeom>
              <a:avLst/>
              <a:gdLst>
                <a:gd name="T0" fmla="*/ 19 w 83"/>
                <a:gd name="T1" fmla="*/ 56 h 56"/>
                <a:gd name="T2" fmla="*/ 26 w 83"/>
                <a:gd name="T3" fmla="*/ 56 h 56"/>
                <a:gd name="T4" fmla="*/ 59 w 83"/>
                <a:gd name="T5" fmla="*/ 13 h 56"/>
                <a:gd name="T6" fmla="*/ 64 w 83"/>
                <a:gd name="T7" fmla="*/ 13 h 56"/>
                <a:gd name="T8" fmla="*/ 74 w 83"/>
                <a:gd name="T9" fmla="*/ 25 h 56"/>
                <a:gd name="T10" fmla="*/ 74 w 83"/>
                <a:gd name="T11" fmla="*/ 34 h 56"/>
                <a:gd name="T12" fmla="*/ 62 w 83"/>
                <a:gd name="T13" fmla="*/ 44 h 56"/>
                <a:gd name="T14" fmla="*/ 62 w 83"/>
                <a:gd name="T15" fmla="*/ 56 h 56"/>
                <a:gd name="T16" fmla="*/ 83 w 83"/>
                <a:gd name="T17" fmla="*/ 36 h 56"/>
                <a:gd name="T18" fmla="*/ 83 w 83"/>
                <a:gd name="T19" fmla="*/ 22 h 56"/>
                <a:gd name="T20" fmla="*/ 62 w 83"/>
                <a:gd name="T21" fmla="*/ 3 h 56"/>
                <a:gd name="T22" fmla="*/ 58 w 83"/>
                <a:gd name="T23" fmla="*/ 3 h 56"/>
                <a:gd name="T24" fmla="*/ 22 w 83"/>
                <a:gd name="T25" fmla="*/ 46 h 56"/>
                <a:gd name="T26" fmla="*/ 10 w 83"/>
                <a:gd name="T27" fmla="*/ 33 h 56"/>
                <a:gd name="T28" fmla="*/ 10 w 83"/>
                <a:gd name="T29" fmla="*/ 27 h 56"/>
                <a:gd name="T30" fmla="*/ 25 w 83"/>
                <a:gd name="T31" fmla="*/ 12 h 56"/>
                <a:gd name="T32" fmla="*/ 25 w 83"/>
                <a:gd name="T33" fmla="*/ 0 h 56"/>
                <a:gd name="T34" fmla="*/ 0 w 83"/>
                <a:gd name="T35" fmla="*/ 33 h 56"/>
                <a:gd name="T36" fmla="*/ 19 w 8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6"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48" y="56"/>
                    <a:pt x="45" y="13"/>
                    <a:pt x="59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13"/>
                    <a:pt x="74" y="22"/>
                    <a:pt x="74" y="2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40"/>
                    <a:pt x="68" y="44"/>
                    <a:pt x="62" y="44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72" y="56"/>
                    <a:pt x="83" y="46"/>
                    <a:pt x="83" y="3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2"/>
                    <a:pt x="73" y="3"/>
                    <a:pt x="62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32" y="3"/>
                    <a:pt x="42" y="46"/>
                    <a:pt x="22" y="46"/>
                  </a:cubicBezTo>
                  <a:cubicBezTo>
                    <a:pt x="14" y="46"/>
                    <a:pt x="10" y="40"/>
                    <a:pt x="10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18"/>
                    <a:pt x="16" y="12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14"/>
                    <a:pt x="0" y="33"/>
                  </a:cubicBezTo>
                  <a:cubicBezTo>
                    <a:pt x="0" y="44"/>
                    <a:pt x="8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" name="isliḓè"/>
            <p:cNvSpPr/>
            <p:nvPr>
              <p:custDataLst>
                <p:tags r:id="rId26"/>
              </p:custDataLst>
            </p:nvPr>
          </p:nvSpPr>
          <p:spPr bwMode="auto">
            <a:xfrm>
              <a:off x="2108200" y="1498600"/>
              <a:ext cx="333375" cy="415925"/>
            </a:xfrm>
            <a:custGeom>
              <a:avLst/>
              <a:gdLst>
                <a:gd name="T0" fmla="*/ 9 w 101"/>
                <a:gd name="T1" fmla="*/ 58 h 126"/>
                <a:gd name="T2" fmla="*/ 0 w 101"/>
                <a:gd name="T3" fmla="*/ 85 h 126"/>
                <a:gd name="T4" fmla="*/ 29 w 101"/>
                <a:gd name="T5" fmla="*/ 119 h 126"/>
                <a:gd name="T6" fmla="*/ 36 w 101"/>
                <a:gd name="T7" fmla="*/ 92 h 126"/>
                <a:gd name="T8" fmla="*/ 46 w 101"/>
                <a:gd name="T9" fmla="*/ 113 h 126"/>
                <a:gd name="T10" fmla="*/ 86 w 101"/>
                <a:gd name="T11" fmla="*/ 94 h 126"/>
                <a:gd name="T12" fmla="*/ 81 w 101"/>
                <a:gd name="T13" fmla="*/ 83 h 126"/>
                <a:gd name="T14" fmla="*/ 101 w 101"/>
                <a:gd name="T15" fmla="*/ 52 h 126"/>
                <a:gd name="T16" fmla="*/ 95 w 101"/>
                <a:gd name="T17" fmla="*/ 49 h 126"/>
                <a:gd name="T18" fmla="*/ 67 w 101"/>
                <a:gd name="T19" fmla="*/ 34 h 126"/>
                <a:gd name="T20" fmla="*/ 65 w 101"/>
                <a:gd name="T21" fmla="*/ 14 h 126"/>
                <a:gd name="T22" fmla="*/ 46 w 101"/>
                <a:gd name="T23" fmla="*/ 20 h 126"/>
                <a:gd name="T24" fmla="*/ 45 w 101"/>
                <a:gd name="T25" fmla="*/ 24 h 126"/>
                <a:gd name="T26" fmla="*/ 39 w 101"/>
                <a:gd name="T27" fmla="*/ 27 h 126"/>
                <a:gd name="T28" fmla="*/ 39 w 101"/>
                <a:gd name="T29" fmla="*/ 2 h 126"/>
                <a:gd name="T30" fmla="*/ 35 w 101"/>
                <a:gd name="T31" fmla="*/ 0 h 126"/>
                <a:gd name="T32" fmla="*/ 32 w 101"/>
                <a:gd name="T33" fmla="*/ 3 h 126"/>
                <a:gd name="T34" fmla="*/ 24 w 101"/>
                <a:gd name="T35" fmla="*/ 40 h 126"/>
                <a:gd name="T36" fmla="*/ 37 w 101"/>
                <a:gd name="T37" fmla="*/ 49 h 126"/>
                <a:gd name="T38" fmla="*/ 43 w 101"/>
                <a:gd name="T39" fmla="*/ 42 h 126"/>
                <a:gd name="T40" fmla="*/ 38 w 101"/>
                <a:gd name="T41" fmla="*/ 64 h 126"/>
                <a:gd name="T42" fmla="*/ 27 w 101"/>
                <a:gd name="T43" fmla="*/ 90 h 126"/>
                <a:gd name="T44" fmla="*/ 24 w 101"/>
                <a:gd name="T45" fmla="*/ 71 h 126"/>
                <a:gd name="T46" fmla="*/ 15 w 101"/>
                <a:gd name="T47" fmla="*/ 64 h 126"/>
                <a:gd name="T48" fmla="*/ 73 w 101"/>
                <a:gd name="T49" fmla="*/ 92 h 126"/>
                <a:gd name="T50" fmla="*/ 52 w 101"/>
                <a:gd name="T51" fmla="*/ 94 h 126"/>
                <a:gd name="T52" fmla="*/ 54 w 101"/>
                <a:gd name="T53" fmla="*/ 77 h 126"/>
                <a:gd name="T54" fmla="*/ 58 w 101"/>
                <a:gd name="T55" fmla="*/ 85 h 126"/>
                <a:gd name="T56" fmla="*/ 63 w 101"/>
                <a:gd name="T57" fmla="*/ 88 h 126"/>
                <a:gd name="T58" fmla="*/ 64 w 101"/>
                <a:gd name="T59" fmla="*/ 94 h 126"/>
                <a:gd name="T60" fmla="*/ 69 w 101"/>
                <a:gd name="T61" fmla="*/ 91 h 126"/>
                <a:gd name="T62" fmla="*/ 67 w 101"/>
                <a:gd name="T63" fmla="*/ 83 h 126"/>
                <a:gd name="T64" fmla="*/ 63 w 101"/>
                <a:gd name="T65" fmla="*/ 80 h 126"/>
                <a:gd name="T66" fmla="*/ 61 w 101"/>
                <a:gd name="T67" fmla="*/ 73 h 126"/>
                <a:gd name="T68" fmla="*/ 64 w 101"/>
                <a:gd name="T69" fmla="*/ 70 h 126"/>
                <a:gd name="T70" fmla="*/ 67 w 101"/>
                <a:gd name="T71" fmla="*/ 46 h 126"/>
                <a:gd name="T72" fmla="*/ 67 w 101"/>
                <a:gd name="T73" fmla="*/ 63 h 126"/>
                <a:gd name="T74" fmla="*/ 58 w 101"/>
                <a:gd name="T75" fmla="*/ 60 h 126"/>
                <a:gd name="T76" fmla="*/ 52 w 101"/>
                <a:gd name="T77" fmla="*/ 54 h 126"/>
                <a:gd name="T78" fmla="*/ 55 w 101"/>
                <a:gd name="T79" fmla="*/ 66 h 126"/>
                <a:gd name="T80" fmla="*/ 51 w 101"/>
                <a:gd name="T81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" h="126">
                  <a:moveTo>
                    <a:pt x="15" y="64"/>
                  </a:moveTo>
                  <a:cubicBezTo>
                    <a:pt x="15" y="62"/>
                    <a:pt x="13" y="58"/>
                    <a:pt x="9" y="58"/>
                  </a:cubicBezTo>
                  <a:cubicBezTo>
                    <a:pt x="3" y="58"/>
                    <a:pt x="0" y="71"/>
                    <a:pt x="0" y="7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14" y="117"/>
                    <a:pt x="18" y="123"/>
                  </a:cubicBezTo>
                  <a:cubicBezTo>
                    <a:pt x="21" y="126"/>
                    <a:pt x="27" y="121"/>
                    <a:pt x="29" y="119"/>
                  </a:cubicBezTo>
                  <a:cubicBezTo>
                    <a:pt x="29" y="105"/>
                    <a:pt x="22" y="94"/>
                    <a:pt x="35" y="97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9" y="115"/>
                    <a:pt x="74" y="109"/>
                    <a:pt x="80" y="105"/>
                  </a:cubicBezTo>
                  <a:cubicBezTo>
                    <a:pt x="83" y="101"/>
                    <a:pt x="86" y="100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86"/>
                    <a:pt x="81" y="90"/>
                    <a:pt x="81" y="83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54"/>
                    <a:pt x="101" y="62"/>
                    <a:pt x="101" y="52"/>
                  </a:cubicBezTo>
                  <a:cubicBezTo>
                    <a:pt x="101" y="50"/>
                    <a:pt x="99" y="49"/>
                    <a:pt x="97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2" y="49"/>
                    <a:pt x="88" y="55"/>
                    <a:pt x="78" y="55"/>
                  </a:cubicBezTo>
                  <a:cubicBezTo>
                    <a:pt x="77" y="48"/>
                    <a:pt x="75" y="34"/>
                    <a:pt x="67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2"/>
                    <a:pt x="62" y="11"/>
                    <a:pt x="60" y="11"/>
                  </a:cubicBezTo>
                  <a:cubicBezTo>
                    <a:pt x="53" y="11"/>
                    <a:pt x="49" y="15"/>
                    <a:pt x="46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13"/>
                    <a:pt x="24" y="15"/>
                    <a:pt x="2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5" y="44"/>
                    <a:pt x="26" y="4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3"/>
                    <a:pt x="39" y="55"/>
                    <a:pt x="38" y="64"/>
                  </a:cubicBezTo>
                  <a:cubicBezTo>
                    <a:pt x="37" y="72"/>
                    <a:pt x="36" y="79"/>
                    <a:pt x="36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97"/>
                    <a:pt x="15" y="79"/>
                    <a:pt x="15" y="64"/>
                  </a:cubicBezTo>
                  <a:close/>
                  <a:moveTo>
                    <a:pt x="73" y="66"/>
                  </a:moveTo>
                  <a:cubicBezTo>
                    <a:pt x="73" y="92"/>
                    <a:pt x="73" y="92"/>
                    <a:pt x="73" y="92"/>
                  </a:cubicBezTo>
                  <a:cubicBezTo>
                    <a:pt x="73" y="98"/>
                    <a:pt x="61" y="101"/>
                    <a:pt x="55" y="10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70"/>
                    <a:pt x="64" y="70"/>
                    <a:pt x="64" y="70"/>
                  </a:cubicBezTo>
                  <a:lnTo>
                    <a:pt x="73" y="66"/>
                  </a:lnTo>
                  <a:close/>
                  <a:moveTo>
                    <a:pt x="67" y="46"/>
                  </a:moveTo>
                  <a:cubicBezTo>
                    <a:pt x="70" y="46"/>
                    <a:pt x="72" y="54"/>
                    <a:pt x="72" y="58"/>
                  </a:cubicBezTo>
                  <a:cubicBezTo>
                    <a:pt x="72" y="62"/>
                    <a:pt x="71" y="63"/>
                    <a:pt x="67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3"/>
                    <a:pt x="63" y="60"/>
                    <a:pt x="5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5" y="52"/>
                    <a:pt x="65" y="46"/>
                    <a:pt x="67" y="46"/>
                  </a:cubicBezTo>
                  <a:close/>
                  <a:moveTo>
                    <a:pt x="55" y="66"/>
                  </a:moveTo>
                  <a:cubicBezTo>
                    <a:pt x="58" y="66"/>
                    <a:pt x="60" y="66"/>
                    <a:pt x="60" y="68"/>
                  </a:cubicBezTo>
                  <a:cubicBezTo>
                    <a:pt x="60" y="72"/>
                    <a:pt x="55" y="73"/>
                    <a:pt x="51" y="73"/>
                  </a:cubicBezTo>
                  <a:cubicBezTo>
                    <a:pt x="51" y="68"/>
                    <a:pt x="50" y="66"/>
                    <a:pt x="5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" name="iṣḻîde"/>
            <p:cNvSpPr/>
            <p:nvPr>
              <p:custDataLst>
                <p:tags r:id="rId27"/>
              </p:custDataLst>
            </p:nvPr>
          </p:nvSpPr>
          <p:spPr bwMode="auto">
            <a:xfrm>
              <a:off x="3360738" y="1963738"/>
              <a:ext cx="211138" cy="171450"/>
            </a:xfrm>
            <a:custGeom>
              <a:avLst/>
              <a:gdLst>
                <a:gd name="T0" fmla="*/ 30 w 64"/>
                <a:gd name="T1" fmla="*/ 27 h 52"/>
                <a:gd name="T2" fmla="*/ 17 w 64"/>
                <a:gd name="T3" fmla="*/ 37 h 52"/>
                <a:gd name="T4" fmla="*/ 9 w 64"/>
                <a:gd name="T5" fmla="*/ 37 h 52"/>
                <a:gd name="T6" fmla="*/ 5 w 64"/>
                <a:gd name="T7" fmla="*/ 31 h 52"/>
                <a:gd name="T8" fmla="*/ 3 w 64"/>
                <a:gd name="T9" fmla="*/ 32 h 52"/>
                <a:gd name="T10" fmla="*/ 11 w 64"/>
                <a:gd name="T11" fmla="*/ 47 h 52"/>
                <a:gd name="T12" fmla="*/ 37 w 64"/>
                <a:gd name="T13" fmla="*/ 36 h 52"/>
                <a:gd name="T14" fmla="*/ 58 w 64"/>
                <a:gd name="T15" fmla="*/ 52 h 52"/>
                <a:gd name="T16" fmla="*/ 63 w 64"/>
                <a:gd name="T17" fmla="*/ 49 h 52"/>
                <a:gd name="T18" fmla="*/ 43 w 64"/>
                <a:gd name="T19" fmla="*/ 25 h 52"/>
                <a:gd name="T20" fmla="*/ 64 w 64"/>
                <a:gd name="T21" fmla="*/ 14 h 52"/>
                <a:gd name="T22" fmla="*/ 64 w 64"/>
                <a:gd name="T23" fmla="*/ 12 h 52"/>
                <a:gd name="T24" fmla="*/ 48 w 64"/>
                <a:gd name="T25" fmla="*/ 0 h 52"/>
                <a:gd name="T26" fmla="*/ 46 w 64"/>
                <a:gd name="T27" fmla="*/ 3 h 52"/>
                <a:gd name="T28" fmla="*/ 48 w 64"/>
                <a:gd name="T29" fmla="*/ 9 h 52"/>
                <a:gd name="T30" fmla="*/ 54 w 64"/>
                <a:gd name="T31" fmla="*/ 11 h 52"/>
                <a:gd name="T32" fmla="*/ 37 w 64"/>
                <a:gd name="T33" fmla="*/ 17 h 52"/>
                <a:gd name="T34" fmla="*/ 37 w 64"/>
                <a:gd name="T35" fmla="*/ 22 h 52"/>
                <a:gd name="T36" fmla="*/ 0 w 64"/>
                <a:gd name="T37" fmla="*/ 2 h 52"/>
                <a:gd name="T38" fmla="*/ 30 w 64"/>
                <a:gd name="T3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52">
                  <a:moveTo>
                    <a:pt x="30" y="27"/>
                  </a:moveTo>
                  <a:cubicBezTo>
                    <a:pt x="28" y="33"/>
                    <a:pt x="24" y="37"/>
                    <a:pt x="17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" y="37"/>
                    <a:pt x="5" y="36"/>
                    <a:pt x="5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4" y="48"/>
                    <a:pt x="11" y="47"/>
                  </a:cubicBezTo>
                  <a:cubicBezTo>
                    <a:pt x="28" y="45"/>
                    <a:pt x="35" y="36"/>
                    <a:pt x="37" y="36"/>
                  </a:cubicBezTo>
                  <a:cubicBezTo>
                    <a:pt x="43" y="36"/>
                    <a:pt x="46" y="52"/>
                    <a:pt x="58" y="52"/>
                  </a:cubicBezTo>
                  <a:cubicBezTo>
                    <a:pt x="61" y="52"/>
                    <a:pt x="63" y="51"/>
                    <a:pt x="63" y="49"/>
                  </a:cubicBezTo>
                  <a:cubicBezTo>
                    <a:pt x="63" y="42"/>
                    <a:pt x="47" y="31"/>
                    <a:pt x="43" y="25"/>
                  </a:cubicBezTo>
                  <a:cubicBezTo>
                    <a:pt x="50" y="21"/>
                    <a:pt x="64" y="20"/>
                    <a:pt x="64" y="1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51" y="1"/>
                    <a:pt x="48" y="0"/>
                  </a:cubicBezTo>
                  <a:cubicBezTo>
                    <a:pt x="46" y="4"/>
                    <a:pt x="46" y="0"/>
                    <a:pt x="46" y="3"/>
                  </a:cubicBezTo>
                  <a:cubicBezTo>
                    <a:pt x="46" y="6"/>
                    <a:pt x="47" y="5"/>
                    <a:pt x="48" y="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12"/>
                    <a:pt x="37" y="10"/>
                    <a:pt x="37" y="17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5" y="21"/>
                    <a:pt x="13" y="2"/>
                    <a:pt x="0" y="2"/>
                  </a:cubicBezTo>
                  <a:cubicBezTo>
                    <a:pt x="1" y="18"/>
                    <a:pt x="19" y="21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" name="ïṥ1íďe"/>
            <p:cNvSpPr/>
            <p:nvPr>
              <p:custDataLst>
                <p:tags r:id="rId28"/>
              </p:custDataLst>
            </p:nvPr>
          </p:nvSpPr>
          <p:spPr bwMode="auto">
            <a:xfrm>
              <a:off x="1624013" y="2692400"/>
              <a:ext cx="1957388" cy="2122488"/>
            </a:xfrm>
            <a:custGeom>
              <a:avLst/>
              <a:gdLst>
                <a:gd name="T0" fmla="*/ 493 w 594"/>
                <a:gd name="T1" fmla="*/ 67 h 644"/>
                <a:gd name="T2" fmla="*/ 499 w 594"/>
                <a:gd name="T3" fmla="*/ 284 h 644"/>
                <a:gd name="T4" fmla="*/ 499 w 594"/>
                <a:gd name="T5" fmla="*/ 337 h 644"/>
                <a:gd name="T6" fmla="*/ 483 w 594"/>
                <a:gd name="T7" fmla="*/ 419 h 644"/>
                <a:gd name="T8" fmla="*/ 445 w 594"/>
                <a:gd name="T9" fmla="*/ 481 h 644"/>
                <a:gd name="T10" fmla="*/ 315 w 594"/>
                <a:gd name="T11" fmla="*/ 548 h 644"/>
                <a:gd name="T12" fmla="*/ 284 w 594"/>
                <a:gd name="T13" fmla="*/ 548 h 644"/>
                <a:gd name="T14" fmla="*/ 165 w 594"/>
                <a:gd name="T15" fmla="*/ 497 h 644"/>
                <a:gd name="T16" fmla="*/ 103 w 594"/>
                <a:gd name="T17" fmla="*/ 387 h 644"/>
                <a:gd name="T18" fmla="*/ 104 w 594"/>
                <a:gd name="T19" fmla="*/ 221 h 644"/>
                <a:gd name="T20" fmla="*/ 106 w 594"/>
                <a:gd name="T21" fmla="*/ 53 h 644"/>
                <a:gd name="T22" fmla="*/ 4 w 594"/>
                <a:gd name="T23" fmla="*/ 0 h 644"/>
                <a:gd name="T24" fmla="*/ 0 w 594"/>
                <a:gd name="T25" fmla="*/ 184 h 644"/>
                <a:gd name="T26" fmla="*/ 0 w 594"/>
                <a:gd name="T27" fmla="*/ 266 h 644"/>
                <a:gd name="T28" fmla="*/ 65 w 594"/>
                <a:gd name="T29" fmla="*/ 531 h 644"/>
                <a:gd name="T30" fmla="*/ 281 w 594"/>
                <a:gd name="T31" fmla="*/ 644 h 644"/>
                <a:gd name="T32" fmla="*/ 308 w 594"/>
                <a:gd name="T33" fmla="*/ 644 h 644"/>
                <a:gd name="T34" fmla="*/ 572 w 594"/>
                <a:gd name="T35" fmla="*/ 449 h 644"/>
                <a:gd name="T36" fmla="*/ 586 w 594"/>
                <a:gd name="T37" fmla="*/ 406 h 644"/>
                <a:gd name="T38" fmla="*/ 591 w 594"/>
                <a:gd name="T39" fmla="*/ 353 h 644"/>
                <a:gd name="T40" fmla="*/ 593 w 594"/>
                <a:gd name="T41" fmla="*/ 239 h 644"/>
                <a:gd name="T42" fmla="*/ 594 w 594"/>
                <a:gd name="T43" fmla="*/ 9 h 644"/>
                <a:gd name="T44" fmla="*/ 493 w 594"/>
                <a:gd name="T45" fmla="*/ 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644">
                  <a:moveTo>
                    <a:pt x="493" y="67"/>
                  </a:moveTo>
                  <a:cubicBezTo>
                    <a:pt x="499" y="284"/>
                    <a:pt x="499" y="284"/>
                    <a:pt x="499" y="284"/>
                  </a:cubicBezTo>
                  <a:cubicBezTo>
                    <a:pt x="499" y="337"/>
                    <a:pt x="499" y="337"/>
                    <a:pt x="499" y="337"/>
                  </a:cubicBezTo>
                  <a:cubicBezTo>
                    <a:pt x="499" y="376"/>
                    <a:pt x="496" y="393"/>
                    <a:pt x="483" y="419"/>
                  </a:cubicBezTo>
                  <a:cubicBezTo>
                    <a:pt x="471" y="445"/>
                    <a:pt x="461" y="459"/>
                    <a:pt x="445" y="481"/>
                  </a:cubicBezTo>
                  <a:cubicBezTo>
                    <a:pt x="424" y="508"/>
                    <a:pt x="363" y="548"/>
                    <a:pt x="315" y="548"/>
                  </a:cubicBezTo>
                  <a:cubicBezTo>
                    <a:pt x="284" y="548"/>
                    <a:pt x="284" y="548"/>
                    <a:pt x="284" y="548"/>
                  </a:cubicBezTo>
                  <a:cubicBezTo>
                    <a:pt x="237" y="548"/>
                    <a:pt x="193" y="517"/>
                    <a:pt x="165" y="497"/>
                  </a:cubicBezTo>
                  <a:cubicBezTo>
                    <a:pt x="136" y="475"/>
                    <a:pt x="111" y="430"/>
                    <a:pt x="103" y="387"/>
                  </a:cubicBezTo>
                  <a:cubicBezTo>
                    <a:pt x="97" y="352"/>
                    <a:pt x="104" y="263"/>
                    <a:pt x="104" y="221"/>
                  </a:cubicBezTo>
                  <a:cubicBezTo>
                    <a:pt x="104" y="163"/>
                    <a:pt x="106" y="110"/>
                    <a:pt x="10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85"/>
                    <a:pt x="9" y="465"/>
                    <a:pt x="65" y="531"/>
                  </a:cubicBezTo>
                  <a:cubicBezTo>
                    <a:pt x="111" y="586"/>
                    <a:pt x="181" y="644"/>
                    <a:pt x="281" y="644"/>
                  </a:cubicBezTo>
                  <a:cubicBezTo>
                    <a:pt x="308" y="644"/>
                    <a:pt x="308" y="644"/>
                    <a:pt x="308" y="644"/>
                  </a:cubicBezTo>
                  <a:cubicBezTo>
                    <a:pt x="430" y="644"/>
                    <a:pt x="542" y="540"/>
                    <a:pt x="572" y="449"/>
                  </a:cubicBezTo>
                  <a:cubicBezTo>
                    <a:pt x="577" y="435"/>
                    <a:pt x="582" y="422"/>
                    <a:pt x="586" y="406"/>
                  </a:cubicBezTo>
                  <a:cubicBezTo>
                    <a:pt x="589" y="389"/>
                    <a:pt x="587" y="370"/>
                    <a:pt x="591" y="353"/>
                  </a:cubicBezTo>
                  <a:cubicBezTo>
                    <a:pt x="594" y="336"/>
                    <a:pt x="593" y="259"/>
                    <a:pt x="593" y="239"/>
                  </a:cubicBezTo>
                  <a:cubicBezTo>
                    <a:pt x="593" y="162"/>
                    <a:pt x="594" y="88"/>
                    <a:pt x="594" y="9"/>
                  </a:cubicBezTo>
                  <a:lnTo>
                    <a:pt x="49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" name="íṩļidè"/>
            <p:cNvSpPr/>
            <p:nvPr>
              <p:custDataLst>
                <p:tags r:id="rId29"/>
              </p:custDataLst>
            </p:nvPr>
          </p:nvSpPr>
          <p:spPr bwMode="auto">
            <a:xfrm>
              <a:off x="2071688" y="2205038"/>
              <a:ext cx="490538" cy="1677988"/>
            </a:xfrm>
            <a:custGeom>
              <a:avLst/>
              <a:gdLst>
                <a:gd name="T0" fmla="*/ 10 w 149"/>
                <a:gd name="T1" fmla="*/ 494 h 509"/>
                <a:gd name="T2" fmla="*/ 47 w 149"/>
                <a:gd name="T3" fmla="*/ 497 h 509"/>
                <a:gd name="T4" fmla="*/ 75 w 149"/>
                <a:gd name="T5" fmla="*/ 509 h 509"/>
                <a:gd name="T6" fmla="*/ 89 w 149"/>
                <a:gd name="T7" fmla="*/ 469 h 509"/>
                <a:gd name="T8" fmla="*/ 89 w 149"/>
                <a:gd name="T9" fmla="*/ 467 h 509"/>
                <a:gd name="T10" fmla="*/ 80 w 149"/>
                <a:gd name="T11" fmla="*/ 447 h 509"/>
                <a:gd name="T12" fmla="*/ 80 w 149"/>
                <a:gd name="T13" fmla="*/ 427 h 509"/>
                <a:gd name="T14" fmla="*/ 86 w 149"/>
                <a:gd name="T15" fmla="*/ 233 h 509"/>
                <a:gd name="T16" fmla="*/ 106 w 149"/>
                <a:gd name="T17" fmla="*/ 154 h 509"/>
                <a:gd name="T18" fmla="*/ 149 w 149"/>
                <a:gd name="T19" fmla="*/ 96 h 509"/>
                <a:gd name="T20" fmla="*/ 85 w 149"/>
                <a:gd name="T21" fmla="*/ 38 h 509"/>
                <a:gd name="T22" fmla="*/ 0 w 149"/>
                <a:gd name="T23" fmla="*/ 0 h 509"/>
                <a:gd name="T24" fmla="*/ 0 w 149"/>
                <a:gd name="T25" fmla="*/ 478 h 509"/>
                <a:gd name="T26" fmla="*/ 10 w 149"/>
                <a:gd name="T27" fmla="*/ 49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09">
                  <a:moveTo>
                    <a:pt x="10" y="494"/>
                  </a:moveTo>
                  <a:cubicBezTo>
                    <a:pt x="23" y="494"/>
                    <a:pt x="38" y="494"/>
                    <a:pt x="47" y="497"/>
                  </a:cubicBezTo>
                  <a:cubicBezTo>
                    <a:pt x="55" y="499"/>
                    <a:pt x="68" y="509"/>
                    <a:pt x="75" y="509"/>
                  </a:cubicBezTo>
                  <a:cubicBezTo>
                    <a:pt x="84" y="509"/>
                    <a:pt x="89" y="479"/>
                    <a:pt x="89" y="469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89" y="453"/>
                    <a:pt x="80" y="452"/>
                    <a:pt x="80" y="447"/>
                  </a:cubicBezTo>
                  <a:cubicBezTo>
                    <a:pt x="80" y="427"/>
                    <a:pt x="80" y="427"/>
                    <a:pt x="80" y="427"/>
                  </a:cubicBezTo>
                  <a:cubicBezTo>
                    <a:pt x="80" y="361"/>
                    <a:pt x="83" y="297"/>
                    <a:pt x="86" y="233"/>
                  </a:cubicBezTo>
                  <a:cubicBezTo>
                    <a:pt x="87" y="201"/>
                    <a:pt x="95" y="176"/>
                    <a:pt x="106" y="154"/>
                  </a:cubicBezTo>
                  <a:cubicBezTo>
                    <a:pt x="114" y="137"/>
                    <a:pt x="136" y="105"/>
                    <a:pt x="149" y="96"/>
                  </a:cubicBezTo>
                  <a:cubicBezTo>
                    <a:pt x="136" y="71"/>
                    <a:pt x="109" y="52"/>
                    <a:pt x="85" y="38"/>
                  </a:cubicBezTo>
                  <a:cubicBezTo>
                    <a:pt x="72" y="30"/>
                    <a:pt x="14" y="1"/>
                    <a:pt x="0" y="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1"/>
                    <a:pt x="1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5" name="ïṥḷiḋe"/>
            <p:cNvSpPr/>
            <p:nvPr>
              <p:custDataLst>
                <p:tags r:id="rId30"/>
              </p:custDataLst>
            </p:nvPr>
          </p:nvSpPr>
          <p:spPr bwMode="auto">
            <a:xfrm>
              <a:off x="2012950" y="2254250"/>
              <a:ext cx="1225550" cy="2122488"/>
            </a:xfrm>
            <a:custGeom>
              <a:avLst/>
              <a:gdLst>
                <a:gd name="T0" fmla="*/ 21 w 372"/>
                <a:gd name="T1" fmla="*/ 540 h 644"/>
                <a:gd name="T2" fmla="*/ 36 w 372"/>
                <a:gd name="T3" fmla="*/ 561 h 644"/>
                <a:gd name="T4" fmla="*/ 71 w 372"/>
                <a:gd name="T5" fmla="*/ 602 h 644"/>
                <a:gd name="T6" fmla="*/ 179 w 372"/>
                <a:gd name="T7" fmla="*/ 644 h 644"/>
                <a:gd name="T8" fmla="*/ 338 w 372"/>
                <a:gd name="T9" fmla="*/ 491 h 644"/>
                <a:gd name="T10" fmla="*/ 338 w 372"/>
                <a:gd name="T11" fmla="*/ 178 h 644"/>
                <a:gd name="T12" fmla="*/ 369 w 372"/>
                <a:gd name="T13" fmla="*/ 160 h 644"/>
                <a:gd name="T14" fmla="*/ 369 w 372"/>
                <a:gd name="T15" fmla="*/ 136 h 644"/>
                <a:gd name="T16" fmla="*/ 372 w 372"/>
                <a:gd name="T17" fmla="*/ 0 h 644"/>
                <a:gd name="T18" fmla="*/ 121 w 372"/>
                <a:gd name="T19" fmla="*/ 249 h 644"/>
                <a:gd name="T20" fmla="*/ 121 w 372"/>
                <a:gd name="T21" fmla="*/ 279 h 644"/>
                <a:gd name="T22" fmla="*/ 130 w 372"/>
                <a:gd name="T23" fmla="*/ 452 h 644"/>
                <a:gd name="T24" fmla="*/ 98 w 372"/>
                <a:gd name="T25" fmla="*/ 513 h 644"/>
                <a:gd name="T26" fmla="*/ 50 w 372"/>
                <a:gd name="T27" fmla="*/ 501 h 644"/>
                <a:gd name="T28" fmla="*/ 40 w 372"/>
                <a:gd name="T29" fmla="*/ 501 h 644"/>
                <a:gd name="T30" fmla="*/ 0 w 372"/>
                <a:gd name="T31" fmla="*/ 521 h 644"/>
                <a:gd name="T32" fmla="*/ 0 w 372"/>
                <a:gd name="T33" fmla="*/ 524 h 644"/>
                <a:gd name="T34" fmla="*/ 21 w 372"/>
                <a:gd name="T35" fmla="*/ 540 h 644"/>
                <a:gd name="T36" fmla="*/ 31 w 372"/>
                <a:gd name="T37" fmla="*/ 516 h 644"/>
                <a:gd name="T38" fmla="*/ 32 w 372"/>
                <a:gd name="T39" fmla="*/ 516 h 644"/>
                <a:gd name="T40" fmla="*/ 44 w 372"/>
                <a:gd name="T41" fmla="*/ 521 h 644"/>
                <a:gd name="T42" fmla="*/ 34 w 372"/>
                <a:gd name="T43" fmla="*/ 528 h 644"/>
                <a:gd name="T44" fmla="*/ 25 w 372"/>
                <a:gd name="T45" fmla="*/ 522 h 644"/>
                <a:gd name="T46" fmla="*/ 31 w 372"/>
                <a:gd name="T47" fmla="*/ 51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644">
                  <a:moveTo>
                    <a:pt x="21" y="540"/>
                  </a:moveTo>
                  <a:cubicBezTo>
                    <a:pt x="28" y="546"/>
                    <a:pt x="30" y="553"/>
                    <a:pt x="36" y="561"/>
                  </a:cubicBezTo>
                  <a:cubicBezTo>
                    <a:pt x="50" y="579"/>
                    <a:pt x="55" y="586"/>
                    <a:pt x="71" y="602"/>
                  </a:cubicBezTo>
                  <a:cubicBezTo>
                    <a:pt x="94" y="625"/>
                    <a:pt x="133" y="644"/>
                    <a:pt x="179" y="644"/>
                  </a:cubicBezTo>
                  <a:cubicBezTo>
                    <a:pt x="267" y="644"/>
                    <a:pt x="338" y="579"/>
                    <a:pt x="338" y="491"/>
                  </a:cubicBezTo>
                  <a:cubicBezTo>
                    <a:pt x="338" y="387"/>
                    <a:pt x="338" y="282"/>
                    <a:pt x="338" y="178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9" y="136"/>
                    <a:pt x="369" y="136"/>
                    <a:pt x="369" y="13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32" y="11"/>
                    <a:pt x="121" y="97"/>
                    <a:pt x="121" y="249"/>
                  </a:cubicBezTo>
                  <a:cubicBezTo>
                    <a:pt x="121" y="279"/>
                    <a:pt x="121" y="279"/>
                    <a:pt x="121" y="279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76"/>
                    <a:pt x="121" y="513"/>
                    <a:pt x="98" y="513"/>
                  </a:cubicBezTo>
                  <a:cubicBezTo>
                    <a:pt x="80" y="513"/>
                    <a:pt x="73" y="501"/>
                    <a:pt x="5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28" y="501"/>
                    <a:pt x="0" y="512"/>
                    <a:pt x="0" y="521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31"/>
                    <a:pt x="14" y="532"/>
                    <a:pt x="21" y="540"/>
                  </a:cubicBezTo>
                  <a:close/>
                  <a:moveTo>
                    <a:pt x="31" y="516"/>
                  </a:moveTo>
                  <a:cubicBezTo>
                    <a:pt x="32" y="516"/>
                    <a:pt x="32" y="516"/>
                    <a:pt x="32" y="516"/>
                  </a:cubicBezTo>
                  <a:cubicBezTo>
                    <a:pt x="36" y="516"/>
                    <a:pt x="44" y="517"/>
                    <a:pt x="44" y="521"/>
                  </a:cubicBezTo>
                  <a:cubicBezTo>
                    <a:pt x="44" y="523"/>
                    <a:pt x="37" y="528"/>
                    <a:pt x="34" y="528"/>
                  </a:cubicBezTo>
                  <a:cubicBezTo>
                    <a:pt x="29" y="528"/>
                    <a:pt x="25" y="527"/>
                    <a:pt x="25" y="522"/>
                  </a:cubicBezTo>
                  <a:cubicBezTo>
                    <a:pt x="25" y="519"/>
                    <a:pt x="27" y="516"/>
                    <a:pt x="31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6" name="îŝḷíďe"/>
            <p:cNvSpPr/>
            <p:nvPr>
              <p:custDataLst>
                <p:tags r:id="rId31"/>
              </p:custDataLst>
            </p:nvPr>
          </p:nvSpPr>
          <p:spPr bwMode="auto">
            <a:xfrm>
              <a:off x="1606550" y="1847850"/>
              <a:ext cx="306388" cy="323850"/>
            </a:xfrm>
            <a:custGeom>
              <a:avLst/>
              <a:gdLst>
                <a:gd name="T0" fmla="*/ 23 w 93"/>
                <a:gd name="T1" fmla="*/ 98 h 98"/>
                <a:gd name="T2" fmla="*/ 58 w 93"/>
                <a:gd name="T3" fmla="*/ 62 h 98"/>
                <a:gd name="T4" fmla="*/ 73 w 93"/>
                <a:gd name="T5" fmla="*/ 44 h 98"/>
                <a:gd name="T6" fmla="*/ 93 w 93"/>
                <a:gd name="T7" fmla="*/ 28 h 98"/>
                <a:gd name="T8" fmla="*/ 89 w 93"/>
                <a:gd name="T9" fmla="*/ 23 h 98"/>
                <a:gd name="T10" fmla="*/ 87 w 93"/>
                <a:gd name="T11" fmla="*/ 23 h 98"/>
                <a:gd name="T12" fmla="*/ 51 w 93"/>
                <a:gd name="T13" fmla="*/ 49 h 98"/>
                <a:gd name="T14" fmla="*/ 38 w 93"/>
                <a:gd name="T15" fmla="*/ 34 h 98"/>
                <a:gd name="T16" fmla="*/ 51 w 93"/>
                <a:gd name="T17" fmla="*/ 10 h 98"/>
                <a:gd name="T18" fmla="*/ 32 w 93"/>
                <a:gd name="T19" fmla="*/ 25 h 98"/>
                <a:gd name="T20" fmla="*/ 13 w 93"/>
                <a:gd name="T21" fmla="*/ 0 h 98"/>
                <a:gd name="T22" fmla="*/ 8 w 93"/>
                <a:gd name="T23" fmla="*/ 0 h 98"/>
                <a:gd name="T24" fmla="*/ 0 w 93"/>
                <a:gd name="T25" fmla="*/ 7 h 98"/>
                <a:gd name="T26" fmla="*/ 43 w 93"/>
                <a:gd name="T27" fmla="*/ 65 h 98"/>
                <a:gd name="T28" fmla="*/ 23 w 93"/>
                <a:gd name="T2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8">
                  <a:moveTo>
                    <a:pt x="23" y="98"/>
                  </a:moveTo>
                  <a:cubicBezTo>
                    <a:pt x="38" y="97"/>
                    <a:pt x="47" y="73"/>
                    <a:pt x="58" y="62"/>
                  </a:cubicBezTo>
                  <a:cubicBezTo>
                    <a:pt x="63" y="57"/>
                    <a:pt x="67" y="51"/>
                    <a:pt x="73" y="44"/>
                  </a:cubicBezTo>
                  <a:cubicBezTo>
                    <a:pt x="80" y="37"/>
                    <a:pt x="93" y="39"/>
                    <a:pt x="93" y="28"/>
                  </a:cubicBezTo>
                  <a:cubicBezTo>
                    <a:pt x="93" y="24"/>
                    <a:pt x="92" y="23"/>
                    <a:pt x="8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72" y="23"/>
                    <a:pt x="58" y="39"/>
                    <a:pt x="51" y="49"/>
                  </a:cubicBezTo>
                  <a:cubicBezTo>
                    <a:pt x="50" y="47"/>
                    <a:pt x="38" y="35"/>
                    <a:pt x="38" y="34"/>
                  </a:cubicBezTo>
                  <a:cubicBezTo>
                    <a:pt x="38" y="28"/>
                    <a:pt x="54" y="17"/>
                    <a:pt x="51" y="10"/>
                  </a:cubicBezTo>
                  <a:cubicBezTo>
                    <a:pt x="47" y="2"/>
                    <a:pt x="34" y="17"/>
                    <a:pt x="32" y="25"/>
                  </a:cubicBezTo>
                  <a:cubicBezTo>
                    <a:pt x="25" y="20"/>
                    <a:pt x="19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7"/>
                  </a:cubicBezTo>
                  <a:cubicBezTo>
                    <a:pt x="0" y="15"/>
                    <a:pt x="36" y="56"/>
                    <a:pt x="43" y="65"/>
                  </a:cubicBezTo>
                  <a:cubicBezTo>
                    <a:pt x="37" y="74"/>
                    <a:pt x="24" y="81"/>
                    <a:pt x="2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7" name="ïšḻide"/>
            <p:cNvSpPr/>
            <p:nvPr>
              <p:custDataLst>
                <p:tags r:id="rId32"/>
              </p:custDataLst>
            </p:nvPr>
          </p:nvSpPr>
          <p:spPr bwMode="auto">
            <a:xfrm>
              <a:off x="3387725" y="1871663"/>
              <a:ext cx="285750" cy="171450"/>
            </a:xfrm>
            <a:custGeom>
              <a:avLst/>
              <a:gdLst>
                <a:gd name="T0" fmla="*/ 6 w 87"/>
                <a:gd name="T1" fmla="*/ 18 h 52"/>
                <a:gd name="T2" fmla="*/ 7 w 87"/>
                <a:gd name="T3" fmla="*/ 18 h 52"/>
                <a:gd name="T4" fmla="*/ 21 w 87"/>
                <a:gd name="T5" fmla="*/ 10 h 52"/>
                <a:gd name="T6" fmla="*/ 49 w 87"/>
                <a:gd name="T7" fmla="*/ 25 h 52"/>
                <a:gd name="T8" fmla="*/ 77 w 87"/>
                <a:gd name="T9" fmla="*/ 41 h 52"/>
                <a:gd name="T10" fmla="*/ 66 w 87"/>
                <a:gd name="T11" fmla="*/ 42 h 52"/>
                <a:gd name="T12" fmla="*/ 80 w 87"/>
                <a:gd name="T13" fmla="*/ 52 h 52"/>
                <a:gd name="T14" fmla="*/ 87 w 87"/>
                <a:gd name="T15" fmla="*/ 46 h 52"/>
                <a:gd name="T16" fmla="*/ 25 w 87"/>
                <a:gd name="T17" fmla="*/ 9 h 52"/>
                <a:gd name="T18" fmla="*/ 31 w 87"/>
                <a:gd name="T19" fmla="*/ 2 h 52"/>
                <a:gd name="T20" fmla="*/ 26 w 87"/>
                <a:gd name="T21" fmla="*/ 0 h 52"/>
                <a:gd name="T22" fmla="*/ 23 w 87"/>
                <a:gd name="T23" fmla="*/ 0 h 52"/>
                <a:gd name="T24" fmla="*/ 0 w 87"/>
                <a:gd name="T25" fmla="*/ 12 h 52"/>
                <a:gd name="T26" fmla="*/ 6 w 87"/>
                <a:gd name="T27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2">
                  <a:moveTo>
                    <a:pt x="6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0"/>
                    <a:pt x="21" y="10"/>
                  </a:cubicBezTo>
                  <a:cubicBezTo>
                    <a:pt x="21" y="10"/>
                    <a:pt x="43" y="24"/>
                    <a:pt x="49" y="25"/>
                  </a:cubicBezTo>
                  <a:cubicBezTo>
                    <a:pt x="60" y="28"/>
                    <a:pt x="71" y="32"/>
                    <a:pt x="77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4"/>
                    <a:pt x="78" y="52"/>
                    <a:pt x="80" y="52"/>
                  </a:cubicBezTo>
                  <a:cubicBezTo>
                    <a:pt x="83" y="52"/>
                    <a:pt x="87" y="48"/>
                    <a:pt x="87" y="46"/>
                  </a:cubicBezTo>
                  <a:cubicBezTo>
                    <a:pt x="87" y="26"/>
                    <a:pt x="43" y="13"/>
                    <a:pt x="25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9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0" y="5"/>
                    <a:pt x="0" y="12"/>
                  </a:cubicBezTo>
                  <a:cubicBezTo>
                    <a:pt x="0" y="15"/>
                    <a:pt x="2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8" name="î$lïḋè"/>
            <p:cNvSpPr/>
            <p:nvPr>
              <p:custDataLst>
                <p:tags r:id="rId33"/>
              </p:custDataLst>
            </p:nvPr>
          </p:nvSpPr>
          <p:spPr bwMode="auto">
            <a:xfrm>
              <a:off x="3519488" y="1828800"/>
              <a:ext cx="92075" cy="76200"/>
            </a:xfrm>
            <a:custGeom>
              <a:avLst/>
              <a:gdLst>
                <a:gd name="T0" fmla="*/ 28 w 28"/>
                <a:gd name="T1" fmla="*/ 12 h 23"/>
                <a:gd name="T2" fmla="*/ 28 w 28"/>
                <a:gd name="T3" fmla="*/ 9 h 23"/>
                <a:gd name="T4" fmla="*/ 21 w 28"/>
                <a:gd name="T5" fmla="*/ 9 h 23"/>
                <a:gd name="T6" fmla="*/ 21 w 28"/>
                <a:gd name="T7" fmla="*/ 4 h 23"/>
                <a:gd name="T8" fmla="*/ 16 w 28"/>
                <a:gd name="T9" fmla="*/ 0 h 23"/>
                <a:gd name="T10" fmla="*/ 15 w 28"/>
                <a:gd name="T11" fmla="*/ 0 h 23"/>
                <a:gd name="T12" fmla="*/ 0 w 28"/>
                <a:gd name="T13" fmla="*/ 17 h 23"/>
                <a:gd name="T14" fmla="*/ 0 w 28"/>
                <a:gd name="T15" fmla="*/ 23 h 23"/>
                <a:gd name="T16" fmla="*/ 28 w 28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8" y="12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0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0" y="11"/>
                    <a:pt x="0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9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9" name="isḻïḑê"/>
            <p:cNvSpPr/>
            <p:nvPr>
              <p:custDataLst>
                <p:tags r:id="rId34"/>
              </p:custDataLst>
            </p:nvPr>
          </p:nvSpPr>
          <p:spPr bwMode="auto">
            <a:xfrm>
              <a:off x="2741613" y="1498600"/>
              <a:ext cx="273050" cy="373063"/>
            </a:xfrm>
            <a:custGeom>
              <a:avLst/>
              <a:gdLst>
                <a:gd name="T0" fmla="*/ 46 w 83"/>
                <a:gd name="T1" fmla="*/ 68 h 113"/>
                <a:gd name="T2" fmla="*/ 83 w 83"/>
                <a:gd name="T3" fmla="*/ 113 h 113"/>
                <a:gd name="T4" fmla="*/ 65 w 83"/>
                <a:gd name="T5" fmla="*/ 88 h 113"/>
                <a:gd name="T6" fmla="*/ 50 w 83"/>
                <a:gd name="T7" fmla="*/ 58 h 113"/>
                <a:gd name="T8" fmla="*/ 61 w 83"/>
                <a:gd name="T9" fmla="*/ 49 h 113"/>
                <a:gd name="T10" fmla="*/ 62 w 83"/>
                <a:gd name="T11" fmla="*/ 49 h 113"/>
                <a:gd name="T12" fmla="*/ 74 w 83"/>
                <a:gd name="T13" fmla="*/ 51 h 113"/>
                <a:gd name="T14" fmla="*/ 80 w 83"/>
                <a:gd name="T15" fmla="*/ 45 h 113"/>
                <a:gd name="T16" fmla="*/ 74 w 83"/>
                <a:gd name="T17" fmla="*/ 37 h 113"/>
                <a:gd name="T18" fmla="*/ 62 w 83"/>
                <a:gd name="T19" fmla="*/ 39 h 113"/>
                <a:gd name="T20" fmla="*/ 71 w 83"/>
                <a:gd name="T21" fmla="*/ 12 h 113"/>
                <a:gd name="T22" fmla="*/ 71 w 83"/>
                <a:gd name="T23" fmla="*/ 8 h 113"/>
                <a:gd name="T24" fmla="*/ 65 w 83"/>
                <a:gd name="T25" fmla="*/ 0 h 113"/>
                <a:gd name="T26" fmla="*/ 61 w 83"/>
                <a:gd name="T27" fmla="*/ 3 h 113"/>
                <a:gd name="T28" fmla="*/ 53 w 83"/>
                <a:gd name="T29" fmla="*/ 31 h 113"/>
                <a:gd name="T30" fmla="*/ 39 w 83"/>
                <a:gd name="T31" fmla="*/ 41 h 113"/>
                <a:gd name="T32" fmla="*/ 18 w 83"/>
                <a:gd name="T33" fmla="*/ 45 h 113"/>
                <a:gd name="T34" fmla="*/ 24 w 83"/>
                <a:gd name="T35" fmla="*/ 51 h 113"/>
                <a:gd name="T36" fmla="*/ 44 w 83"/>
                <a:gd name="T37" fmla="*/ 51 h 113"/>
                <a:gd name="T38" fmla="*/ 0 w 83"/>
                <a:gd name="T39" fmla="*/ 94 h 113"/>
                <a:gd name="T40" fmla="*/ 46 w 83"/>
                <a:gd name="T4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13">
                  <a:moveTo>
                    <a:pt x="46" y="68"/>
                  </a:moveTo>
                  <a:cubicBezTo>
                    <a:pt x="46" y="88"/>
                    <a:pt x="61" y="113"/>
                    <a:pt x="83" y="113"/>
                  </a:cubicBezTo>
                  <a:cubicBezTo>
                    <a:pt x="82" y="108"/>
                    <a:pt x="69" y="93"/>
                    <a:pt x="65" y="88"/>
                  </a:cubicBezTo>
                  <a:cubicBezTo>
                    <a:pt x="59" y="80"/>
                    <a:pt x="56" y="67"/>
                    <a:pt x="50" y="58"/>
                  </a:cubicBezTo>
                  <a:cubicBezTo>
                    <a:pt x="52" y="55"/>
                    <a:pt x="57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0"/>
                    <a:pt x="80" y="47"/>
                    <a:pt x="80" y="45"/>
                  </a:cubicBezTo>
                  <a:cubicBezTo>
                    <a:pt x="80" y="41"/>
                    <a:pt x="77" y="39"/>
                    <a:pt x="74" y="37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29"/>
                    <a:pt x="71" y="18"/>
                    <a:pt x="71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5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8"/>
                    <a:pt x="65" y="24"/>
                    <a:pt x="53" y="31"/>
                  </a:cubicBezTo>
                  <a:cubicBezTo>
                    <a:pt x="53" y="45"/>
                    <a:pt x="51" y="39"/>
                    <a:pt x="39" y="41"/>
                  </a:cubicBezTo>
                  <a:cubicBezTo>
                    <a:pt x="36" y="41"/>
                    <a:pt x="18" y="41"/>
                    <a:pt x="18" y="45"/>
                  </a:cubicBezTo>
                  <a:cubicBezTo>
                    <a:pt x="18" y="48"/>
                    <a:pt x="20" y="51"/>
                    <a:pt x="2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70"/>
                    <a:pt x="5" y="86"/>
                    <a:pt x="0" y="94"/>
                  </a:cubicBezTo>
                  <a:cubicBezTo>
                    <a:pt x="32" y="94"/>
                    <a:pt x="31" y="72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82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80126-雪后上大-09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810895" y="645795"/>
            <a:ext cx="10571480" cy="556704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1884680" y="2412365"/>
            <a:ext cx="660400" cy="660400"/>
          </a:xfrm>
          <a:prstGeom prst="ellipse">
            <a:avLst/>
          </a:prstGeom>
          <a:solidFill>
            <a:srgbClr val="8AA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-150" dirty="0">
                <a:solidFill>
                  <a:schemeClr val="bg1"/>
                </a:solidFill>
                <a:latin typeface="Source Han Sans CN Heavy" panose="020B0A00000000000000" charset="-122"/>
                <a:ea typeface="Source Han Sans CN Heavy" panose="020B0A00000000000000" charset="-122"/>
                <a:cs typeface="汉仪君黑-45简" panose="020B0604020202020204" charset="-122"/>
                <a:sym typeface="汉仪君黑-45简" panose="020B0604020202020204" charset="-122"/>
              </a:rPr>
              <a:t>1</a:t>
            </a: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553335" y="2390775"/>
            <a:ext cx="3529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8AA3A0"/>
                </a:solidFill>
                <a:latin typeface="Source Han Sans CN Bold" panose="020B0A00000000000000" charset="-122"/>
                <a:ea typeface="Source Han Sans CN Bold" panose="020B0A00000000000000" charset="-122"/>
                <a:cs typeface="汉仪君黑-45简" panose="020B0604020202020204" charset="-122"/>
                <a:sym typeface="汉仪大宋简" panose="02010609000101010101" charset="-122"/>
              </a:rPr>
              <a:t>磁盘组织</a:t>
            </a:r>
          </a:p>
        </p:txBody>
      </p:sp>
      <p:sp>
        <p:nvSpPr>
          <p:cNvPr id="47" name="椭圆 46"/>
          <p:cNvSpPr/>
          <p:nvPr>
            <p:custDataLst>
              <p:tags r:id="rId6"/>
            </p:custDataLst>
          </p:nvPr>
        </p:nvSpPr>
        <p:spPr>
          <a:xfrm>
            <a:off x="1884045" y="3816350"/>
            <a:ext cx="660400" cy="660400"/>
          </a:xfrm>
          <a:prstGeom prst="ellipse">
            <a:avLst/>
          </a:prstGeom>
          <a:solidFill>
            <a:srgbClr val="CE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-150" dirty="0">
                <a:solidFill>
                  <a:schemeClr val="bg1"/>
                </a:solidFill>
                <a:latin typeface="Source Han Sans CN Heavy" panose="020B0A00000000000000" charset="-122"/>
                <a:ea typeface="Source Han Sans CN Heavy" panose="020B0A00000000000000" charset="-122"/>
                <a:cs typeface="汉仪君黑-45简" panose="020B0604020202020204" charset="-122"/>
                <a:sym typeface="汉仪君黑-45简" panose="020B0604020202020204" charset="-122"/>
              </a:rPr>
              <a:t>3</a:t>
            </a: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2544445" y="3816350"/>
            <a:ext cx="330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CEC293"/>
                </a:solidFill>
                <a:latin typeface="Source Han Sans CN Bold" panose="020B0A00000000000000" charset="-122"/>
                <a:ea typeface="Source Han Sans CN Bold" panose="020B0A00000000000000" charset="-122"/>
                <a:cs typeface="汉仪君黑-45简" panose="020B0604020202020204" charset="-122"/>
                <a:sym typeface="汉仪大宋简" panose="02010609000101010101" charset="-122"/>
              </a:rPr>
              <a:t>目录构造</a:t>
            </a: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6490335" y="2397760"/>
            <a:ext cx="660400" cy="660400"/>
          </a:xfrm>
          <a:prstGeom prst="ellipse">
            <a:avLst/>
          </a:prstGeom>
          <a:solidFill>
            <a:srgbClr val="CE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-150" dirty="0">
                <a:solidFill>
                  <a:schemeClr val="bg1"/>
                </a:solidFill>
                <a:latin typeface="Source Han Sans CN Heavy" panose="020B0A00000000000000" charset="-122"/>
                <a:ea typeface="Source Han Sans CN Heavy" panose="020B0A00000000000000" charset="-122"/>
                <a:cs typeface="汉仪君黑-45简" panose="020B0604020202020204" charset="-122"/>
                <a:sym typeface="汉仪君黑-45简" panose="020B0604020202020204" charset="-122"/>
              </a:rPr>
              <a:t>2</a:t>
            </a: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7152640" y="2359025"/>
            <a:ext cx="349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CEC293"/>
                </a:solidFill>
                <a:latin typeface="Source Han Sans CN Bold" panose="020B0A00000000000000" charset="-122"/>
                <a:ea typeface="Source Han Sans CN Bold" panose="020B0A00000000000000" charset="-122"/>
                <a:cs typeface="汉仪君黑-45简" panose="020B0604020202020204" charset="-122"/>
                <a:sym typeface="汉仪大宋简" panose="02010609000101010101" charset="-122"/>
              </a:rPr>
              <a:t>文件物理构造</a:t>
            </a:r>
          </a:p>
        </p:txBody>
      </p:sp>
      <p:sp>
        <p:nvSpPr>
          <p:cNvPr id="57" name="椭圆 56"/>
          <p:cNvSpPr/>
          <p:nvPr>
            <p:custDataLst>
              <p:tags r:id="rId10"/>
            </p:custDataLst>
          </p:nvPr>
        </p:nvSpPr>
        <p:spPr>
          <a:xfrm>
            <a:off x="6468110" y="3902710"/>
            <a:ext cx="660400" cy="660400"/>
          </a:xfrm>
          <a:prstGeom prst="ellipse">
            <a:avLst/>
          </a:prstGeom>
          <a:solidFill>
            <a:srgbClr val="CE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-150" dirty="0">
                <a:solidFill>
                  <a:schemeClr val="bg1"/>
                </a:solidFill>
                <a:effectLst/>
                <a:latin typeface="Source Han Sans CN Heavy" panose="020B0A00000000000000" charset="-122"/>
                <a:ea typeface="Source Han Sans CN Heavy" panose="020B0A00000000000000" charset="-122"/>
                <a:cs typeface="汉仪君黑-45简" panose="020B0604020202020204" charset="-122"/>
                <a:sym typeface="汉仪君黑-45简" panose="020B0604020202020204" charset="-122"/>
              </a:rPr>
              <a:t>4</a:t>
            </a:r>
          </a:p>
        </p:txBody>
      </p:sp>
      <p:sp>
        <p:nvSpPr>
          <p:cNvPr id="58" name="文本框 57"/>
          <p:cNvSpPr txBox="1"/>
          <p:nvPr>
            <p:custDataLst>
              <p:tags r:id="rId11"/>
            </p:custDataLst>
          </p:nvPr>
        </p:nvSpPr>
        <p:spPr>
          <a:xfrm>
            <a:off x="7135495" y="3816350"/>
            <a:ext cx="3272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CEC293"/>
                </a:solidFill>
                <a:latin typeface="Source Han Sans CN Bold" panose="020B0A00000000000000" charset="-122"/>
                <a:ea typeface="Source Han Sans CN Bold" panose="020B0A00000000000000" charset="-122"/>
                <a:cs typeface="汉仪君黑-45简" panose="020B0604020202020204" charset="-122"/>
                <a:sym typeface="汉仪大宋简" panose="02010609000101010101" charset="-122"/>
              </a:rPr>
              <a:t>主要特点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00880" y="2021205"/>
            <a:ext cx="7011035" cy="3038475"/>
            <a:chOff x="971" y="1803"/>
            <a:chExt cx="7631" cy="4785"/>
          </a:xfrm>
        </p:grpSpPr>
        <p:sp>
          <p:nvSpPr>
            <p:cNvPr id="8" name="文本框 7"/>
            <p:cNvSpPr txBox="1"/>
            <p:nvPr>
              <p:custDataLst>
                <p:tags r:id="rId38"/>
              </p:custDataLst>
            </p:nvPr>
          </p:nvSpPr>
          <p:spPr>
            <a:xfrm>
              <a:off x="971" y="1803"/>
              <a:ext cx="7631" cy="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latin typeface="汉仪字酷堂义山楷W" panose="00020600040101010101" charset="-122"/>
                  <a:ea typeface="汉仪字酷堂义山楷W" panose="00020600040101010101" charset="-122"/>
                  <a:cs typeface="汉仪字酷堂义山楷W" panose="00020600040101010101" charset="-122"/>
                  <a:sym typeface="+mn-ea"/>
                </a:rPr>
                <a:t>Linux</a:t>
              </a:r>
              <a:r>
                <a:rPr lang="zh-CN" altLang="en-US" sz="2000" b="1" dirty="0">
                  <a:latin typeface="汉仪字酷堂义山楷W" panose="00020600040101010101" charset="-122"/>
                  <a:ea typeface="汉仪字酷堂义山楷W" panose="00020600040101010101" charset="-122"/>
                  <a:cs typeface="汉仪字酷堂义山楷W" panose="00020600040101010101" charset="-122"/>
                  <a:sym typeface="+mn-ea"/>
                </a:rPr>
                <a:t>的方法</a:t>
              </a:r>
              <a:endParaRPr lang="zh-CN" altLang="en-US" sz="2000" b="1" dirty="0">
                <a:ln>
                  <a:noFill/>
                </a:ln>
                <a:solidFill>
                  <a:schemeClr val="tx1"/>
                </a:solidFill>
                <a:effectLst/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9"/>
              </p:custDataLst>
            </p:nvPr>
          </p:nvSpPr>
          <p:spPr>
            <a:xfrm>
              <a:off x="972" y="2431"/>
              <a:ext cx="7630" cy="4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lvl="1" algn="l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  <a:sym typeface="+mn-lt"/>
                </a:rPr>
                <a:t>        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Linux</a:t>
              </a:r>
              <a:r>
                <a: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采用的是分区的方式来组织磁盘，每个分区都有自己的文件系统，文件系统可以有多个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，允许众多不同的文件系统共存，如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ext2, ext3, 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vfat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等</a:t>
              </a:r>
              <a:r>
                <a: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，每个文件系统都有自己的根目录，根目录下可以有多个子目录，每个子目录下可以有多个文件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，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  <a:sym typeface="+mn-lt"/>
              </a:endParaRPr>
            </a:p>
            <a:p>
              <a:pPr marL="0" lvl="1" algn="l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  <a:sym typeface="+mn-ea"/>
              </a:endParaRPr>
            </a:p>
            <a:p>
              <a:pPr marL="0" lvl="1" algn="l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  <a:sym typeface="+mn-lt"/>
              </a:endParaRPr>
            </a:p>
            <a:p>
              <a:pPr marL="0" lvl="1" algn="l"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00880" y="3938905"/>
            <a:ext cx="7011035" cy="1932305"/>
            <a:chOff x="971" y="1803"/>
            <a:chExt cx="7631" cy="3043"/>
          </a:xfrm>
        </p:grpSpPr>
        <p:sp>
          <p:nvSpPr>
            <p:cNvPr id="23" name="文本框 22"/>
            <p:cNvSpPr txBox="1"/>
            <p:nvPr>
              <p:custDataLst>
                <p:tags r:id="rId36"/>
              </p:custDataLst>
            </p:nvPr>
          </p:nvSpPr>
          <p:spPr>
            <a:xfrm>
              <a:off x="971" y="1803"/>
              <a:ext cx="7631" cy="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b="1" dirty="0">
                  <a:ea typeface="汉仪字酷堂义山楷W" panose="00020600040101010101" charset="-122"/>
                </a:rPr>
                <a:t>例如</a:t>
              </a:r>
              <a:r>
                <a:rPr lang="en-US" altLang="zh-CN" sz="2000" b="1" dirty="0">
                  <a:ea typeface="汉仪字酷堂义山楷W" panose="00020600040101010101" charset="-122"/>
                </a:rPr>
                <a:t>Linux</a:t>
              </a:r>
              <a:r>
                <a:rPr lang="zh-CN" altLang="en-US" sz="2000" b="1" dirty="0">
                  <a:ea typeface="汉仪字酷堂义山楷W" panose="00020600040101010101" charset="-122"/>
                </a:rPr>
                <a:t>的</a:t>
              </a:r>
              <a:r>
                <a:rPr lang="en-US" altLang="zh-CN" sz="2000" b="1" dirty="0">
                  <a:ea typeface="汉仪字酷堂义山楷W" panose="00020600040101010101" charset="-122"/>
                </a:rPr>
                <a:t>ext2</a:t>
              </a:r>
              <a:r>
                <a:rPr lang="zh-CN" altLang="en-US" sz="2000" b="1" dirty="0">
                  <a:ea typeface="汉仪字酷堂义山楷W" panose="00020600040101010101" charset="-122"/>
                </a:rPr>
                <a:t>文件系统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37"/>
              </p:custDataLst>
            </p:nvPr>
          </p:nvSpPr>
          <p:spPr>
            <a:xfrm>
              <a:off x="971" y="2436"/>
              <a:ext cx="7630" cy="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Linux</a:t>
              </a:r>
              <a:r>
                <a: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ext2</a:t>
              </a:r>
              <a:r>
                <a: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文件系统，是一种基于块的文件系统，它将磁盘分成一个个块，每个块有一个唯一的编号，每个块可以存储一个文件或一个文件夹，文件夹可以包含多个文件。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ext2</a:t>
              </a:r>
              <a:r>
                <a: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文件系统的优点是它可以支持大文件，文件可以跨越多个块，而且它的安全性也很高。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  <a:sym typeface="+mn-ea"/>
              </a:endParaRPr>
            </a:p>
          </p:txBody>
        </p:sp>
      </p:grp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3893502" y="3354128"/>
            <a:ext cx="705993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íṥļïḑê"/>
          <p:cNvGrpSpPr/>
          <p:nvPr/>
        </p:nvGrpSpPr>
        <p:grpSpPr>
          <a:xfrm>
            <a:off x="11028045" y="621665"/>
            <a:ext cx="425450" cy="537845"/>
            <a:chOff x="996950" y="1409700"/>
            <a:chExt cx="3217863" cy="4044950"/>
          </a:xfrm>
          <a:solidFill>
            <a:srgbClr val="C2C396"/>
          </a:solidFill>
        </p:grpSpPr>
        <p:sp>
          <p:nvSpPr>
            <p:cNvPr id="3" name="ïS1íḑé"/>
            <p:cNvSpPr/>
            <p:nvPr>
              <p:custDataLst>
                <p:tags r:id="rId5"/>
              </p:custDataLst>
            </p:nvPr>
          </p:nvSpPr>
          <p:spPr bwMode="auto">
            <a:xfrm>
              <a:off x="996950" y="1409700"/>
              <a:ext cx="3217863" cy="4044950"/>
            </a:xfrm>
            <a:custGeom>
              <a:avLst/>
              <a:gdLst>
                <a:gd name="T0" fmla="*/ 498 w 976"/>
                <a:gd name="T1" fmla="*/ 0 h 1227"/>
                <a:gd name="T2" fmla="*/ 478 w 976"/>
                <a:gd name="T3" fmla="*/ 0 h 1227"/>
                <a:gd name="T4" fmla="*/ 0 w 976"/>
                <a:gd name="T5" fmla="*/ 477 h 1227"/>
                <a:gd name="T6" fmla="*/ 0 w 976"/>
                <a:gd name="T7" fmla="*/ 750 h 1227"/>
                <a:gd name="T8" fmla="*/ 478 w 976"/>
                <a:gd name="T9" fmla="*/ 1227 h 1227"/>
                <a:gd name="T10" fmla="*/ 498 w 976"/>
                <a:gd name="T11" fmla="*/ 1227 h 1227"/>
                <a:gd name="T12" fmla="*/ 976 w 976"/>
                <a:gd name="T13" fmla="*/ 750 h 1227"/>
                <a:gd name="T14" fmla="*/ 976 w 976"/>
                <a:gd name="T15" fmla="*/ 477 h 1227"/>
                <a:gd name="T16" fmla="*/ 498 w 976"/>
                <a:gd name="T17" fmla="*/ 0 h 1227"/>
                <a:gd name="T18" fmla="*/ 963 w 976"/>
                <a:gd name="T19" fmla="*/ 750 h 1227"/>
                <a:gd name="T20" fmla="*/ 498 w 976"/>
                <a:gd name="T21" fmla="*/ 1215 h 1227"/>
                <a:gd name="T22" fmla="*/ 478 w 976"/>
                <a:gd name="T23" fmla="*/ 1215 h 1227"/>
                <a:gd name="T24" fmla="*/ 13 w 976"/>
                <a:gd name="T25" fmla="*/ 750 h 1227"/>
                <a:gd name="T26" fmla="*/ 13 w 976"/>
                <a:gd name="T27" fmla="*/ 477 h 1227"/>
                <a:gd name="T28" fmla="*/ 478 w 976"/>
                <a:gd name="T29" fmla="*/ 12 h 1227"/>
                <a:gd name="T30" fmla="*/ 498 w 976"/>
                <a:gd name="T31" fmla="*/ 12 h 1227"/>
                <a:gd name="T32" fmla="*/ 963 w 976"/>
                <a:gd name="T33" fmla="*/ 477 h 1227"/>
                <a:gd name="T34" fmla="*/ 963 w 976"/>
                <a:gd name="T35" fmla="*/ 75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6" h="1227">
                  <a:moveTo>
                    <a:pt x="498" y="0"/>
                  </a:moveTo>
                  <a:cubicBezTo>
                    <a:pt x="478" y="0"/>
                    <a:pt x="478" y="0"/>
                    <a:pt x="478" y="0"/>
                  </a:cubicBezTo>
                  <a:cubicBezTo>
                    <a:pt x="215" y="0"/>
                    <a:pt x="0" y="215"/>
                    <a:pt x="0" y="477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12"/>
                    <a:pt x="215" y="1227"/>
                    <a:pt x="478" y="1227"/>
                  </a:cubicBezTo>
                  <a:cubicBezTo>
                    <a:pt x="498" y="1227"/>
                    <a:pt x="498" y="1227"/>
                    <a:pt x="498" y="1227"/>
                  </a:cubicBezTo>
                  <a:cubicBezTo>
                    <a:pt x="761" y="1227"/>
                    <a:pt x="976" y="1012"/>
                    <a:pt x="976" y="750"/>
                  </a:cubicBezTo>
                  <a:cubicBezTo>
                    <a:pt x="976" y="477"/>
                    <a:pt x="976" y="477"/>
                    <a:pt x="976" y="477"/>
                  </a:cubicBezTo>
                  <a:cubicBezTo>
                    <a:pt x="976" y="215"/>
                    <a:pt x="761" y="0"/>
                    <a:pt x="498" y="0"/>
                  </a:cubicBezTo>
                  <a:close/>
                  <a:moveTo>
                    <a:pt x="963" y="750"/>
                  </a:moveTo>
                  <a:cubicBezTo>
                    <a:pt x="963" y="1005"/>
                    <a:pt x="754" y="1215"/>
                    <a:pt x="498" y="1215"/>
                  </a:cubicBezTo>
                  <a:cubicBezTo>
                    <a:pt x="478" y="1215"/>
                    <a:pt x="478" y="1215"/>
                    <a:pt x="478" y="1215"/>
                  </a:cubicBezTo>
                  <a:cubicBezTo>
                    <a:pt x="222" y="1215"/>
                    <a:pt x="13" y="1005"/>
                    <a:pt x="13" y="750"/>
                  </a:cubicBezTo>
                  <a:cubicBezTo>
                    <a:pt x="13" y="477"/>
                    <a:pt x="13" y="477"/>
                    <a:pt x="13" y="477"/>
                  </a:cubicBezTo>
                  <a:cubicBezTo>
                    <a:pt x="13" y="221"/>
                    <a:pt x="222" y="12"/>
                    <a:pt x="478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754" y="12"/>
                    <a:pt x="963" y="221"/>
                    <a:pt x="963" y="477"/>
                  </a:cubicBezTo>
                  <a:lnTo>
                    <a:pt x="96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" name="iŝḻïḍé"/>
            <p:cNvSpPr/>
            <p:nvPr>
              <p:custDataLst>
                <p:tags r:id="rId6"/>
              </p:custDataLst>
            </p:nvPr>
          </p:nvSpPr>
          <p:spPr bwMode="auto">
            <a:xfrm>
              <a:off x="2095500" y="1581150"/>
              <a:ext cx="61913" cy="60325"/>
            </a:xfrm>
            <a:custGeom>
              <a:avLst/>
              <a:gdLst>
                <a:gd name="T0" fmla="*/ 9 w 19"/>
                <a:gd name="T1" fmla="*/ 18 h 18"/>
                <a:gd name="T2" fmla="*/ 15 w 19"/>
                <a:gd name="T3" fmla="*/ 18 h 18"/>
                <a:gd name="T4" fmla="*/ 19 w 19"/>
                <a:gd name="T5" fmla="*/ 15 h 18"/>
                <a:gd name="T6" fmla="*/ 0 w 19"/>
                <a:gd name="T7" fmla="*/ 9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7"/>
                    <a:pt x="19" y="15"/>
                  </a:cubicBezTo>
                  <a:cubicBezTo>
                    <a:pt x="19" y="8"/>
                    <a:pt x="0" y="0"/>
                    <a:pt x="0" y="9"/>
                  </a:cubicBezTo>
                  <a:cubicBezTo>
                    <a:pt x="0" y="13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5" name="ïSľíḋè"/>
            <p:cNvSpPr/>
            <p:nvPr>
              <p:custDataLst>
                <p:tags r:id="rId7"/>
              </p:custDataLst>
            </p:nvPr>
          </p:nvSpPr>
          <p:spPr bwMode="auto">
            <a:xfrm>
              <a:off x="1425575" y="1835150"/>
              <a:ext cx="2360613" cy="3194050"/>
            </a:xfrm>
            <a:custGeom>
              <a:avLst/>
              <a:gdLst>
                <a:gd name="T0" fmla="*/ 358 w 716"/>
                <a:gd name="T1" fmla="*/ 0 h 969"/>
                <a:gd name="T2" fmla="*/ 0 w 716"/>
                <a:gd name="T3" fmla="*/ 342 h 969"/>
                <a:gd name="T4" fmla="*/ 0 w 716"/>
                <a:gd name="T5" fmla="*/ 627 h 969"/>
                <a:gd name="T6" fmla="*/ 358 w 716"/>
                <a:gd name="T7" fmla="*/ 969 h 969"/>
                <a:gd name="T8" fmla="*/ 716 w 716"/>
                <a:gd name="T9" fmla="*/ 627 h 969"/>
                <a:gd name="T10" fmla="*/ 716 w 716"/>
                <a:gd name="T11" fmla="*/ 342 h 969"/>
                <a:gd name="T12" fmla="*/ 358 w 716"/>
                <a:gd name="T13" fmla="*/ 0 h 969"/>
                <a:gd name="T14" fmla="*/ 703 w 716"/>
                <a:gd name="T15" fmla="*/ 627 h 969"/>
                <a:gd name="T16" fmla="*/ 358 w 716"/>
                <a:gd name="T17" fmla="*/ 956 h 969"/>
                <a:gd name="T18" fmla="*/ 13 w 716"/>
                <a:gd name="T19" fmla="*/ 627 h 969"/>
                <a:gd name="T20" fmla="*/ 13 w 716"/>
                <a:gd name="T21" fmla="*/ 342 h 969"/>
                <a:gd name="T22" fmla="*/ 358 w 716"/>
                <a:gd name="T23" fmla="*/ 13 h 969"/>
                <a:gd name="T24" fmla="*/ 703 w 716"/>
                <a:gd name="T25" fmla="*/ 342 h 969"/>
                <a:gd name="T26" fmla="*/ 703 w 716"/>
                <a:gd name="T27" fmla="*/ 627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6" h="969">
                  <a:moveTo>
                    <a:pt x="358" y="0"/>
                  </a:moveTo>
                  <a:cubicBezTo>
                    <a:pt x="161" y="0"/>
                    <a:pt x="0" y="154"/>
                    <a:pt x="0" y="34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815"/>
                    <a:pt x="161" y="969"/>
                    <a:pt x="358" y="969"/>
                  </a:cubicBezTo>
                  <a:cubicBezTo>
                    <a:pt x="555" y="969"/>
                    <a:pt x="716" y="815"/>
                    <a:pt x="716" y="627"/>
                  </a:cubicBezTo>
                  <a:cubicBezTo>
                    <a:pt x="716" y="342"/>
                    <a:pt x="716" y="342"/>
                    <a:pt x="716" y="342"/>
                  </a:cubicBezTo>
                  <a:cubicBezTo>
                    <a:pt x="716" y="154"/>
                    <a:pt x="555" y="0"/>
                    <a:pt x="358" y="0"/>
                  </a:cubicBezTo>
                  <a:close/>
                  <a:moveTo>
                    <a:pt x="703" y="627"/>
                  </a:moveTo>
                  <a:cubicBezTo>
                    <a:pt x="703" y="808"/>
                    <a:pt x="548" y="956"/>
                    <a:pt x="358" y="956"/>
                  </a:cubicBezTo>
                  <a:cubicBezTo>
                    <a:pt x="168" y="956"/>
                    <a:pt x="13" y="808"/>
                    <a:pt x="13" y="627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3" y="161"/>
                    <a:pt x="168" y="13"/>
                    <a:pt x="358" y="13"/>
                  </a:cubicBezTo>
                  <a:cubicBezTo>
                    <a:pt x="548" y="13"/>
                    <a:pt x="703" y="161"/>
                    <a:pt x="703" y="342"/>
                  </a:cubicBezTo>
                  <a:lnTo>
                    <a:pt x="703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6" name="i$lîḍé"/>
            <p:cNvSpPr/>
            <p:nvPr>
              <p:custDataLst>
                <p:tags r:id="rId8"/>
              </p:custDataLst>
            </p:nvPr>
          </p:nvSpPr>
          <p:spPr bwMode="auto">
            <a:xfrm>
              <a:off x="2108200" y="5035550"/>
              <a:ext cx="131763" cy="265113"/>
            </a:xfrm>
            <a:custGeom>
              <a:avLst/>
              <a:gdLst>
                <a:gd name="T0" fmla="*/ 0 w 83"/>
                <a:gd name="T1" fmla="*/ 160 h 167"/>
                <a:gd name="T2" fmla="*/ 23 w 83"/>
                <a:gd name="T3" fmla="*/ 167 h 167"/>
                <a:gd name="T4" fmla="*/ 83 w 83"/>
                <a:gd name="T5" fmla="*/ 5 h 167"/>
                <a:gd name="T6" fmla="*/ 60 w 83"/>
                <a:gd name="T7" fmla="*/ 0 h 167"/>
                <a:gd name="T8" fmla="*/ 0 w 83"/>
                <a:gd name="T9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0" y="160"/>
                  </a:moveTo>
                  <a:lnTo>
                    <a:pt x="23" y="167"/>
                  </a:lnTo>
                  <a:lnTo>
                    <a:pt x="83" y="5"/>
                  </a:lnTo>
                  <a:lnTo>
                    <a:pt x="60" y="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7" name="íŝlíḓé"/>
            <p:cNvSpPr/>
            <p:nvPr>
              <p:custDataLst>
                <p:tags r:id="rId9"/>
              </p:custDataLst>
            </p:nvPr>
          </p:nvSpPr>
          <p:spPr bwMode="auto">
            <a:xfrm>
              <a:off x="2579688" y="5081588"/>
              <a:ext cx="193675" cy="274638"/>
            </a:xfrm>
            <a:custGeom>
              <a:avLst/>
              <a:gdLst>
                <a:gd name="T0" fmla="*/ 49 w 59"/>
                <a:gd name="T1" fmla="*/ 51 h 83"/>
                <a:gd name="T2" fmla="*/ 34 w 59"/>
                <a:gd name="T3" fmla="*/ 71 h 83"/>
                <a:gd name="T4" fmla="*/ 18 w 59"/>
                <a:gd name="T5" fmla="*/ 69 h 83"/>
                <a:gd name="T6" fmla="*/ 10 w 59"/>
                <a:gd name="T7" fmla="*/ 59 h 83"/>
                <a:gd name="T8" fmla="*/ 10 w 59"/>
                <a:gd name="T9" fmla="*/ 0 h 83"/>
                <a:gd name="T10" fmla="*/ 0 w 59"/>
                <a:gd name="T11" fmla="*/ 0 h 83"/>
                <a:gd name="T12" fmla="*/ 0 w 59"/>
                <a:gd name="T13" fmla="*/ 60 h 83"/>
                <a:gd name="T14" fmla="*/ 27 w 59"/>
                <a:gd name="T15" fmla="*/ 83 h 83"/>
                <a:gd name="T16" fmla="*/ 31 w 59"/>
                <a:gd name="T17" fmla="*/ 83 h 83"/>
                <a:gd name="T18" fmla="*/ 59 w 59"/>
                <a:gd name="T19" fmla="*/ 57 h 83"/>
                <a:gd name="T20" fmla="*/ 59 w 59"/>
                <a:gd name="T21" fmla="*/ 0 h 83"/>
                <a:gd name="T22" fmla="*/ 49 w 59"/>
                <a:gd name="T23" fmla="*/ 0 h 83"/>
                <a:gd name="T24" fmla="*/ 49 w 59"/>
                <a:gd name="T25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49" y="51"/>
                  </a:moveTo>
                  <a:cubicBezTo>
                    <a:pt x="49" y="60"/>
                    <a:pt x="43" y="72"/>
                    <a:pt x="34" y="7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5" y="66"/>
                    <a:pt x="10" y="63"/>
                    <a:pt x="10" y="5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15" y="83"/>
                    <a:pt x="27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44" y="83"/>
                    <a:pt x="59" y="70"/>
                    <a:pt x="59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0" name="îS1îďe"/>
            <p:cNvSpPr/>
            <p:nvPr>
              <p:custDataLst>
                <p:tags r:id="rId10"/>
              </p:custDataLst>
            </p:nvPr>
          </p:nvSpPr>
          <p:spPr bwMode="auto">
            <a:xfrm>
              <a:off x="2820988" y="5013325"/>
              <a:ext cx="273050" cy="312738"/>
            </a:xfrm>
            <a:custGeom>
              <a:avLst/>
              <a:gdLst>
                <a:gd name="T0" fmla="*/ 46 w 83"/>
                <a:gd name="T1" fmla="*/ 1 h 95"/>
                <a:gd name="T2" fmla="*/ 63 w 83"/>
                <a:gd name="T3" fmla="*/ 56 h 95"/>
                <a:gd name="T4" fmla="*/ 8 w 83"/>
                <a:gd name="T5" fmla="*/ 15 h 95"/>
                <a:gd name="T6" fmla="*/ 0 w 83"/>
                <a:gd name="T7" fmla="*/ 18 h 95"/>
                <a:gd name="T8" fmla="*/ 25 w 83"/>
                <a:gd name="T9" fmla="*/ 95 h 95"/>
                <a:gd name="T10" fmla="*/ 37 w 83"/>
                <a:gd name="T11" fmla="*/ 92 h 95"/>
                <a:gd name="T12" fmla="*/ 17 w 83"/>
                <a:gd name="T13" fmla="*/ 34 h 95"/>
                <a:gd name="T14" fmla="*/ 72 w 83"/>
                <a:gd name="T15" fmla="*/ 80 h 95"/>
                <a:gd name="T16" fmla="*/ 83 w 83"/>
                <a:gd name="T17" fmla="*/ 77 h 95"/>
                <a:gd name="T18" fmla="*/ 57 w 83"/>
                <a:gd name="T19" fmla="*/ 0 h 95"/>
                <a:gd name="T20" fmla="*/ 46 w 83"/>
                <a:gd name="T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5">
                  <a:moveTo>
                    <a:pt x="46" y="1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53" y="53"/>
                    <a:pt x="16" y="15"/>
                    <a:pt x="8" y="15"/>
                  </a:cubicBezTo>
                  <a:cubicBezTo>
                    <a:pt x="7" y="15"/>
                    <a:pt x="1" y="17"/>
                    <a:pt x="0" y="1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2" name="îṥḷiďê"/>
            <p:cNvSpPr/>
            <p:nvPr>
              <p:custDataLst>
                <p:tags r:id="rId11"/>
              </p:custDataLst>
            </p:nvPr>
          </p:nvSpPr>
          <p:spPr bwMode="auto">
            <a:xfrm>
              <a:off x="3078163" y="4970463"/>
              <a:ext cx="171450" cy="247650"/>
            </a:xfrm>
            <a:custGeom>
              <a:avLst/>
              <a:gdLst>
                <a:gd name="T0" fmla="*/ 0 w 108"/>
                <a:gd name="T1" fmla="*/ 8 h 156"/>
                <a:gd name="T2" fmla="*/ 89 w 108"/>
                <a:gd name="T3" fmla="*/ 156 h 156"/>
                <a:gd name="T4" fmla="*/ 108 w 108"/>
                <a:gd name="T5" fmla="*/ 145 h 156"/>
                <a:gd name="T6" fmla="*/ 20 w 108"/>
                <a:gd name="T7" fmla="*/ 0 h 156"/>
                <a:gd name="T8" fmla="*/ 0 w 108"/>
                <a:gd name="T9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6">
                  <a:moveTo>
                    <a:pt x="0" y="8"/>
                  </a:moveTo>
                  <a:lnTo>
                    <a:pt x="89" y="156"/>
                  </a:lnTo>
                  <a:lnTo>
                    <a:pt x="108" y="145"/>
                  </a:lnTo>
                  <a:lnTo>
                    <a:pt x="2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3" name="îšľíďê"/>
            <p:cNvSpPr/>
            <p:nvPr>
              <p:custDataLst>
                <p:tags r:id="rId12"/>
              </p:custDataLst>
            </p:nvPr>
          </p:nvSpPr>
          <p:spPr bwMode="auto">
            <a:xfrm>
              <a:off x="3189288" y="4835525"/>
              <a:ext cx="241300" cy="293688"/>
            </a:xfrm>
            <a:custGeom>
              <a:avLst/>
              <a:gdLst>
                <a:gd name="T0" fmla="*/ 48 w 73"/>
                <a:gd name="T1" fmla="*/ 6 h 89"/>
                <a:gd name="T2" fmla="*/ 60 w 73"/>
                <a:gd name="T3" fmla="*/ 69 h 89"/>
                <a:gd name="T4" fmla="*/ 11 w 73"/>
                <a:gd name="T5" fmla="*/ 29 h 89"/>
                <a:gd name="T6" fmla="*/ 0 w 73"/>
                <a:gd name="T7" fmla="*/ 34 h 89"/>
                <a:gd name="T8" fmla="*/ 69 w 73"/>
                <a:gd name="T9" fmla="*/ 89 h 89"/>
                <a:gd name="T10" fmla="*/ 73 w 73"/>
                <a:gd name="T11" fmla="*/ 86 h 89"/>
                <a:gd name="T12" fmla="*/ 58 w 73"/>
                <a:gd name="T13" fmla="*/ 0 h 89"/>
                <a:gd name="T14" fmla="*/ 48 w 73"/>
                <a:gd name="T1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9">
                  <a:moveTo>
                    <a:pt x="48" y="6"/>
                  </a:moveTo>
                  <a:cubicBezTo>
                    <a:pt x="48" y="25"/>
                    <a:pt x="58" y="50"/>
                    <a:pt x="60" y="69"/>
                  </a:cubicBezTo>
                  <a:cubicBezTo>
                    <a:pt x="52" y="65"/>
                    <a:pt x="12" y="29"/>
                    <a:pt x="11" y="29"/>
                  </a:cubicBezTo>
                  <a:cubicBezTo>
                    <a:pt x="7" y="29"/>
                    <a:pt x="2" y="32"/>
                    <a:pt x="0" y="34"/>
                  </a:cubicBezTo>
                  <a:cubicBezTo>
                    <a:pt x="4" y="39"/>
                    <a:pt x="65" y="89"/>
                    <a:pt x="69" y="89"/>
                  </a:cubicBezTo>
                  <a:cubicBezTo>
                    <a:pt x="69" y="89"/>
                    <a:pt x="72" y="87"/>
                    <a:pt x="73" y="8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1"/>
                    <a:pt x="48" y="4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4" name="işľîḑe"/>
            <p:cNvSpPr/>
            <p:nvPr>
              <p:custDataLst>
                <p:tags r:id="rId13"/>
              </p:custDataLst>
            </p:nvPr>
          </p:nvSpPr>
          <p:spPr bwMode="auto">
            <a:xfrm>
              <a:off x="1590675" y="4738688"/>
              <a:ext cx="325438" cy="327025"/>
            </a:xfrm>
            <a:custGeom>
              <a:avLst/>
              <a:gdLst>
                <a:gd name="T0" fmla="*/ 189 w 205"/>
                <a:gd name="T1" fmla="*/ 67 h 206"/>
                <a:gd name="T2" fmla="*/ 143 w 205"/>
                <a:gd name="T3" fmla="*/ 115 h 206"/>
                <a:gd name="T4" fmla="*/ 87 w 205"/>
                <a:gd name="T5" fmla="*/ 65 h 206"/>
                <a:gd name="T6" fmla="*/ 131 w 205"/>
                <a:gd name="T7" fmla="*/ 15 h 206"/>
                <a:gd name="T8" fmla="*/ 116 w 205"/>
                <a:gd name="T9" fmla="*/ 0 h 206"/>
                <a:gd name="T10" fmla="*/ 0 w 205"/>
                <a:gd name="T11" fmla="*/ 125 h 206"/>
                <a:gd name="T12" fmla="*/ 12 w 205"/>
                <a:gd name="T13" fmla="*/ 142 h 206"/>
                <a:gd name="T14" fmla="*/ 70 w 205"/>
                <a:gd name="T15" fmla="*/ 81 h 206"/>
                <a:gd name="T16" fmla="*/ 126 w 205"/>
                <a:gd name="T17" fmla="*/ 133 h 206"/>
                <a:gd name="T18" fmla="*/ 70 w 205"/>
                <a:gd name="T19" fmla="*/ 194 h 206"/>
                <a:gd name="T20" fmla="*/ 85 w 205"/>
                <a:gd name="T21" fmla="*/ 206 h 206"/>
                <a:gd name="T22" fmla="*/ 205 w 205"/>
                <a:gd name="T23" fmla="*/ 81 h 206"/>
                <a:gd name="T24" fmla="*/ 189 w 205"/>
                <a:gd name="T25" fmla="*/ 6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189" y="67"/>
                  </a:moveTo>
                  <a:lnTo>
                    <a:pt x="143" y="115"/>
                  </a:lnTo>
                  <a:lnTo>
                    <a:pt x="87" y="65"/>
                  </a:lnTo>
                  <a:lnTo>
                    <a:pt x="131" y="15"/>
                  </a:lnTo>
                  <a:lnTo>
                    <a:pt x="116" y="0"/>
                  </a:lnTo>
                  <a:lnTo>
                    <a:pt x="0" y="125"/>
                  </a:lnTo>
                  <a:lnTo>
                    <a:pt x="12" y="142"/>
                  </a:lnTo>
                  <a:lnTo>
                    <a:pt x="70" y="81"/>
                  </a:lnTo>
                  <a:lnTo>
                    <a:pt x="126" y="133"/>
                  </a:lnTo>
                  <a:lnTo>
                    <a:pt x="70" y="194"/>
                  </a:lnTo>
                  <a:lnTo>
                    <a:pt x="85" y="206"/>
                  </a:lnTo>
                  <a:lnTo>
                    <a:pt x="205" y="81"/>
                  </a:lnTo>
                  <a:lnTo>
                    <a:pt x="189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5" name="îsļídê"/>
            <p:cNvSpPr/>
            <p:nvPr>
              <p:custDataLst>
                <p:tags r:id="rId14"/>
              </p:custDataLst>
            </p:nvPr>
          </p:nvSpPr>
          <p:spPr bwMode="auto">
            <a:xfrm>
              <a:off x="1830388" y="4946650"/>
              <a:ext cx="250825" cy="303213"/>
            </a:xfrm>
            <a:custGeom>
              <a:avLst/>
              <a:gdLst>
                <a:gd name="T0" fmla="*/ 67 w 76"/>
                <a:gd name="T1" fmla="*/ 0 h 92"/>
                <a:gd name="T2" fmla="*/ 0 w 76"/>
                <a:gd name="T3" fmla="*/ 57 h 92"/>
                <a:gd name="T4" fmla="*/ 10 w 76"/>
                <a:gd name="T5" fmla="*/ 61 h 92"/>
                <a:gd name="T6" fmla="*/ 28 w 76"/>
                <a:gd name="T7" fmla="*/ 46 h 92"/>
                <a:gd name="T8" fmla="*/ 55 w 76"/>
                <a:gd name="T9" fmla="*/ 66 h 92"/>
                <a:gd name="T10" fmla="*/ 55 w 76"/>
                <a:gd name="T11" fmla="*/ 70 h 92"/>
                <a:gd name="T12" fmla="*/ 53 w 76"/>
                <a:gd name="T13" fmla="*/ 86 h 92"/>
                <a:gd name="T14" fmla="*/ 64 w 76"/>
                <a:gd name="T15" fmla="*/ 92 h 92"/>
                <a:gd name="T16" fmla="*/ 76 w 76"/>
                <a:gd name="T17" fmla="*/ 6 h 92"/>
                <a:gd name="T18" fmla="*/ 67 w 76"/>
                <a:gd name="T19" fmla="*/ 0 h 92"/>
                <a:gd name="T20" fmla="*/ 57 w 76"/>
                <a:gd name="T21" fmla="*/ 52 h 92"/>
                <a:gd name="T22" fmla="*/ 36 w 76"/>
                <a:gd name="T23" fmla="*/ 40 h 92"/>
                <a:gd name="T24" fmla="*/ 63 w 76"/>
                <a:gd name="T25" fmla="*/ 18 h 92"/>
                <a:gd name="T26" fmla="*/ 57 w 76"/>
                <a:gd name="T27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2">
                  <a:moveTo>
                    <a:pt x="67" y="0"/>
                  </a:moveTo>
                  <a:cubicBezTo>
                    <a:pt x="65" y="0"/>
                    <a:pt x="1" y="54"/>
                    <a:pt x="0" y="5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2" y="49"/>
                    <a:pt x="55" y="61"/>
                    <a:pt x="55" y="6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0" y="0"/>
                    <a:pt x="67" y="0"/>
                  </a:cubicBezTo>
                  <a:close/>
                  <a:moveTo>
                    <a:pt x="57" y="52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6" name="iṧ1iḍè"/>
            <p:cNvSpPr/>
            <p:nvPr>
              <p:custDataLst>
                <p:tags r:id="rId15"/>
              </p:custDataLst>
            </p:nvPr>
          </p:nvSpPr>
          <p:spPr bwMode="auto">
            <a:xfrm>
              <a:off x="3436938" y="4689475"/>
              <a:ext cx="293688" cy="300038"/>
            </a:xfrm>
            <a:custGeom>
              <a:avLst/>
              <a:gdLst>
                <a:gd name="T0" fmla="*/ 55 w 89"/>
                <a:gd name="T1" fmla="*/ 76 h 91"/>
                <a:gd name="T2" fmla="*/ 38 w 89"/>
                <a:gd name="T3" fmla="*/ 56 h 91"/>
                <a:gd name="T4" fmla="*/ 61 w 89"/>
                <a:gd name="T5" fmla="*/ 35 h 91"/>
                <a:gd name="T6" fmla="*/ 53 w 89"/>
                <a:gd name="T7" fmla="*/ 26 h 91"/>
                <a:gd name="T8" fmla="*/ 31 w 89"/>
                <a:gd name="T9" fmla="*/ 48 h 91"/>
                <a:gd name="T10" fmla="*/ 15 w 89"/>
                <a:gd name="T11" fmla="*/ 31 h 91"/>
                <a:gd name="T12" fmla="*/ 42 w 89"/>
                <a:gd name="T13" fmla="*/ 6 h 91"/>
                <a:gd name="T14" fmla="*/ 32 w 89"/>
                <a:gd name="T15" fmla="*/ 0 h 91"/>
                <a:gd name="T16" fmla="*/ 0 w 89"/>
                <a:gd name="T17" fmla="*/ 31 h 91"/>
                <a:gd name="T18" fmla="*/ 54 w 89"/>
                <a:gd name="T19" fmla="*/ 91 h 91"/>
                <a:gd name="T20" fmla="*/ 89 w 89"/>
                <a:gd name="T21" fmla="*/ 61 h 91"/>
                <a:gd name="T22" fmla="*/ 82 w 89"/>
                <a:gd name="T23" fmla="*/ 53 h 91"/>
                <a:gd name="T24" fmla="*/ 55 w 89"/>
                <a:gd name="T25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1">
                  <a:moveTo>
                    <a:pt x="55" y="76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4"/>
                    <a:pt x="36" y="0"/>
                    <a:pt x="32" y="0"/>
                  </a:cubicBezTo>
                  <a:cubicBezTo>
                    <a:pt x="31" y="0"/>
                    <a:pt x="2" y="27"/>
                    <a:pt x="0" y="3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5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8" name="ís1íḑê"/>
            <p:cNvSpPr/>
            <p:nvPr>
              <p:custDataLst>
                <p:tags r:id="rId16"/>
              </p:custDataLst>
            </p:nvPr>
          </p:nvSpPr>
          <p:spPr bwMode="auto">
            <a:xfrm>
              <a:off x="3587750" y="1858963"/>
              <a:ext cx="142875" cy="82550"/>
            </a:xfrm>
            <a:custGeom>
              <a:avLst/>
              <a:gdLst>
                <a:gd name="T0" fmla="*/ 36 w 43"/>
                <a:gd name="T1" fmla="*/ 14 h 25"/>
                <a:gd name="T2" fmla="*/ 32 w 43"/>
                <a:gd name="T3" fmla="*/ 16 h 25"/>
                <a:gd name="T4" fmla="*/ 17 w 43"/>
                <a:gd name="T5" fmla="*/ 16 h 25"/>
                <a:gd name="T6" fmla="*/ 25 w 43"/>
                <a:gd name="T7" fmla="*/ 3 h 25"/>
                <a:gd name="T8" fmla="*/ 20 w 43"/>
                <a:gd name="T9" fmla="*/ 0 h 25"/>
                <a:gd name="T10" fmla="*/ 19 w 43"/>
                <a:gd name="T11" fmla="*/ 0 h 25"/>
                <a:gd name="T12" fmla="*/ 7 w 43"/>
                <a:gd name="T13" fmla="*/ 8 h 25"/>
                <a:gd name="T14" fmla="*/ 9 w 43"/>
                <a:gd name="T15" fmla="*/ 16 h 25"/>
                <a:gd name="T16" fmla="*/ 0 w 43"/>
                <a:gd name="T17" fmla="*/ 17 h 25"/>
                <a:gd name="T18" fmla="*/ 32 w 43"/>
                <a:gd name="T19" fmla="*/ 25 h 25"/>
                <a:gd name="T20" fmla="*/ 34 w 43"/>
                <a:gd name="T21" fmla="*/ 25 h 25"/>
                <a:gd name="T22" fmla="*/ 42 w 43"/>
                <a:gd name="T23" fmla="*/ 18 h 25"/>
                <a:gd name="T24" fmla="*/ 36 w 43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36" y="14"/>
                  </a:moveTo>
                  <a:cubicBezTo>
                    <a:pt x="35" y="15"/>
                    <a:pt x="34" y="16"/>
                    <a:pt x="3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9"/>
                    <a:pt x="25" y="6"/>
                    <a:pt x="25" y="3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9" y="6"/>
                    <a:pt x="7" y="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2" y="25"/>
                    <a:pt x="3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41" y="22"/>
                    <a:pt x="42" y="18"/>
                  </a:cubicBezTo>
                  <a:cubicBezTo>
                    <a:pt x="43" y="16"/>
                    <a:pt x="38" y="13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9" name="îšlídé"/>
            <p:cNvSpPr/>
            <p:nvPr>
              <p:custDataLst>
                <p:tags r:id="rId17"/>
              </p:custDataLst>
            </p:nvPr>
          </p:nvSpPr>
          <p:spPr bwMode="auto">
            <a:xfrm>
              <a:off x="3581400" y="4508500"/>
              <a:ext cx="320675" cy="260350"/>
            </a:xfrm>
            <a:custGeom>
              <a:avLst/>
              <a:gdLst>
                <a:gd name="T0" fmla="*/ 49 w 97"/>
                <a:gd name="T1" fmla="*/ 8 h 79"/>
                <a:gd name="T2" fmla="*/ 34 w 97"/>
                <a:gd name="T3" fmla="*/ 0 h 79"/>
                <a:gd name="T4" fmla="*/ 28 w 97"/>
                <a:gd name="T5" fmla="*/ 0 h 79"/>
                <a:gd name="T6" fmla="*/ 0 w 97"/>
                <a:gd name="T7" fmla="*/ 36 h 79"/>
                <a:gd name="T8" fmla="*/ 67 w 97"/>
                <a:gd name="T9" fmla="*/ 79 h 79"/>
                <a:gd name="T10" fmla="*/ 73 w 97"/>
                <a:gd name="T11" fmla="*/ 70 h 79"/>
                <a:gd name="T12" fmla="*/ 42 w 97"/>
                <a:gd name="T13" fmla="*/ 50 h 79"/>
                <a:gd name="T14" fmla="*/ 58 w 97"/>
                <a:gd name="T15" fmla="*/ 31 h 79"/>
                <a:gd name="T16" fmla="*/ 89 w 97"/>
                <a:gd name="T17" fmla="*/ 44 h 79"/>
                <a:gd name="T18" fmla="*/ 97 w 97"/>
                <a:gd name="T19" fmla="*/ 36 h 79"/>
                <a:gd name="T20" fmla="*/ 62 w 97"/>
                <a:gd name="T21" fmla="*/ 21 h 79"/>
                <a:gd name="T22" fmla="*/ 49 w 97"/>
                <a:gd name="T23" fmla="*/ 8 h 79"/>
                <a:gd name="T24" fmla="*/ 43 w 97"/>
                <a:gd name="T25" fmla="*/ 24 h 79"/>
                <a:gd name="T26" fmla="*/ 33 w 97"/>
                <a:gd name="T27" fmla="*/ 43 h 79"/>
                <a:gd name="T28" fmla="*/ 15 w 97"/>
                <a:gd name="T29" fmla="*/ 31 h 79"/>
                <a:gd name="T30" fmla="*/ 31 w 97"/>
                <a:gd name="T31" fmla="*/ 12 h 79"/>
                <a:gd name="T32" fmla="*/ 43 w 97"/>
                <a:gd name="T33" fmla="*/ 21 h 79"/>
                <a:gd name="T34" fmla="*/ 43 w 97"/>
                <a:gd name="T3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79">
                  <a:moveTo>
                    <a:pt x="49" y="8"/>
                  </a:moveTo>
                  <a:cubicBezTo>
                    <a:pt x="46" y="5"/>
                    <a:pt x="40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" y="28"/>
                    <a:pt x="0" y="36"/>
                  </a:cubicBezTo>
                  <a:cubicBezTo>
                    <a:pt x="10" y="38"/>
                    <a:pt x="61" y="79"/>
                    <a:pt x="67" y="79"/>
                  </a:cubicBezTo>
                  <a:cubicBezTo>
                    <a:pt x="69" y="79"/>
                    <a:pt x="72" y="72"/>
                    <a:pt x="73" y="7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5"/>
                    <a:pt x="51" y="31"/>
                    <a:pt x="58" y="31"/>
                  </a:cubicBezTo>
                  <a:cubicBezTo>
                    <a:pt x="66" y="31"/>
                    <a:pt x="83" y="44"/>
                    <a:pt x="89" y="44"/>
                  </a:cubicBezTo>
                  <a:cubicBezTo>
                    <a:pt x="92" y="44"/>
                    <a:pt x="95" y="38"/>
                    <a:pt x="97" y="36"/>
                  </a:cubicBezTo>
                  <a:cubicBezTo>
                    <a:pt x="92" y="33"/>
                    <a:pt x="65" y="21"/>
                    <a:pt x="62" y="21"/>
                  </a:cubicBezTo>
                  <a:cubicBezTo>
                    <a:pt x="46" y="19"/>
                    <a:pt x="59" y="19"/>
                    <a:pt x="49" y="8"/>
                  </a:cubicBezTo>
                  <a:close/>
                  <a:moveTo>
                    <a:pt x="43" y="24"/>
                  </a:moveTo>
                  <a:cubicBezTo>
                    <a:pt x="43" y="30"/>
                    <a:pt x="36" y="39"/>
                    <a:pt x="33" y="43"/>
                  </a:cubicBezTo>
                  <a:cubicBezTo>
                    <a:pt x="30" y="41"/>
                    <a:pt x="15" y="34"/>
                    <a:pt x="15" y="31"/>
                  </a:cubicBezTo>
                  <a:cubicBezTo>
                    <a:pt x="15" y="24"/>
                    <a:pt x="26" y="15"/>
                    <a:pt x="31" y="12"/>
                  </a:cubicBezTo>
                  <a:cubicBezTo>
                    <a:pt x="36" y="13"/>
                    <a:pt x="43" y="15"/>
                    <a:pt x="43" y="21"/>
                  </a:cubicBez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0" name="iSḻîdé"/>
            <p:cNvSpPr/>
            <p:nvPr>
              <p:custDataLst>
                <p:tags r:id="rId18"/>
              </p:custDataLst>
            </p:nvPr>
          </p:nvSpPr>
          <p:spPr bwMode="auto">
            <a:xfrm>
              <a:off x="1428750" y="4591050"/>
              <a:ext cx="260350" cy="273050"/>
            </a:xfrm>
            <a:custGeom>
              <a:avLst/>
              <a:gdLst>
                <a:gd name="T0" fmla="*/ 42 w 79"/>
                <a:gd name="T1" fmla="*/ 39 h 83"/>
                <a:gd name="T2" fmla="*/ 33 w 79"/>
                <a:gd name="T3" fmla="*/ 45 h 83"/>
                <a:gd name="T4" fmla="*/ 40 w 79"/>
                <a:gd name="T5" fmla="*/ 56 h 83"/>
                <a:gd name="T6" fmla="*/ 24 w 79"/>
                <a:gd name="T7" fmla="*/ 67 h 83"/>
                <a:gd name="T8" fmla="*/ 11 w 79"/>
                <a:gd name="T9" fmla="*/ 43 h 83"/>
                <a:gd name="T10" fmla="*/ 11 w 79"/>
                <a:gd name="T11" fmla="*/ 40 h 83"/>
                <a:gd name="T12" fmla="*/ 45 w 79"/>
                <a:gd name="T13" fmla="*/ 11 h 83"/>
                <a:gd name="T14" fmla="*/ 49 w 79"/>
                <a:gd name="T15" fmla="*/ 11 h 83"/>
                <a:gd name="T16" fmla="*/ 68 w 79"/>
                <a:gd name="T17" fmla="*/ 33 h 83"/>
                <a:gd name="T18" fmla="*/ 64 w 79"/>
                <a:gd name="T19" fmla="*/ 40 h 83"/>
                <a:gd name="T20" fmla="*/ 68 w 79"/>
                <a:gd name="T21" fmla="*/ 51 h 83"/>
                <a:gd name="T22" fmla="*/ 79 w 79"/>
                <a:gd name="T23" fmla="*/ 31 h 83"/>
                <a:gd name="T24" fmla="*/ 79 w 79"/>
                <a:gd name="T25" fmla="*/ 27 h 83"/>
                <a:gd name="T26" fmla="*/ 52 w 79"/>
                <a:gd name="T27" fmla="*/ 0 h 83"/>
                <a:gd name="T28" fmla="*/ 42 w 79"/>
                <a:gd name="T29" fmla="*/ 0 h 83"/>
                <a:gd name="T30" fmla="*/ 0 w 79"/>
                <a:gd name="T31" fmla="*/ 36 h 83"/>
                <a:gd name="T32" fmla="*/ 0 w 79"/>
                <a:gd name="T33" fmla="*/ 43 h 83"/>
                <a:gd name="T34" fmla="*/ 21 w 79"/>
                <a:gd name="T35" fmla="*/ 83 h 83"/>
                <a:gd name="T36" fmla="*/ 56 w 79"/>
                <a:gd name="T37" fmla="*/ 59 h 83"/>
                <a:gd name="T38" fmla="*/ 42 w 79"/>
                <a:gd name="T3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83">
                  <a:moveTo>
                    <a:pt x="42" y="39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0" y="62"/>
                    <a:pt x="11" y="51"/>
                    <a:pt x="11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8"/>
                    <a:pt x="32" y="11"/>
                    <a:pt x="45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0" y="11"/>
                    <a:pt x="68" y="21"/>
                    <a:pt x="68" y="33"/>
                  </a:cubicBezTo>
                  <a:cubicBezTo>
                    <a:pt x="68" y="38"/>
                    <a:pt x="64" y="37"/>
                    <a:pt x="64" y="40"/>
                  </a:cubicBezTo>
                  <a:cubicBezTo>
                    <a:pt x="64" y="44"/>
                    <a:pt x="67" y="46"/>
                    <a:pt x="68" y="51"/>
                  </a:cubicBezTo>
                  <a:cubicBezTo>
                    <a:pt x="75" y="49"/>
                    <a:pt x="79" y="40"/>
                    <a:pt x="79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16"/>
                    <a:pt x="6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0" y="21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15" y="72"/>
                    <a:pt x="21" y="83"/>
                  </a:cubicBezTo>
                  <a:cubicBezTo>
                    <a:pt x="56" y="59"/>
                    <a:pt x="56" y="59"/>
                    <a:pt x="56" y="59"/>
                  </a:cubicBezTo>
                  <a:lnTo>
                    <a:pt x="4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1" name="íšľïḋê"/>
            <p:cNvSpPr/>
            <p:nvPr>
              <p:custDataLst>
                <p:tags r:id="rId19"/>
              </p:custDataLst>
            </p:nvPr>
          </p:nvSpPr>
          <p:spPr bwMode="auto">
            <a:xfrm>
              <a:off x="1214438" y="4303713"/>
              <a:ext cx="327025" cy="303213"/>
            </a:xfrm>
            <a:custGeom>
              <a:avLst/>
              <a:gdLst>
                <a:gd name="T0" fmla="*/ 99 w 99"/>
                <a:gd name="T1" fmla="*/ 49 h 92"/>
                <a:gd name="T2" fmla="*/ 96 w 99"/>
                <a:gd name="T3" fmla="*/ 41 h 92"/>
                <a:gd name="T4" fmla="*/ 44 w 99"/>
                <a:gd name="T5" fmla="*/ 71 h 92"/>
                <a:gd name="T6" fmla="*/ 76 w 99"/>
                <a:gd name="T7" fmla="*/ 8 h 92"/>
                <a:gd name="T8" fmla="*/ 71 w 99"/>
                <a:gd name="T9" fmla="*/ 0 h 92"/>
                <a:gd name="T10" fmla="*/ 0 w 99"/>
                <a:gd name="T11" fmla="*/ 40 h 92"/>
                <a:gd name="T12" fmla="*/ 5 w 99"/>
                <a:gd name="T13" fmla="*/ 50 h 92"/>
                <a:gd name="T14" fmla="*/ 57 w 99"/>
                <a:gd name="T15" fmla="*/ 19 h 92"/>
                <a:gd name="T16" fmla="*/ 25 w 99"/>
                <a:gd name="T17" fmla="*/ 83 h 92"/>
                <a:gd name="T18" fmla="*/ 31 w 99"/>
                <a:gd name="T19" fmla="*/ 92 h 92"/>
                <a:gd name="T20" fmla="*/ 99 w 99"/>
                <a:gd name="T21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99" y="49"/>
                  </a:moveTo>
                  <a:cubicBezTo>
                    <a:pt x="99" y="45"/>
                    <a:pt x="97" y="49"/>
                    <a:pt x="96" y="4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60"/>
                    <a:pt x="76" y="13"/>
                    <a:pt x="76" y="8"/>
                  </a:cubicBezTo>
                  <a:cubicBezTo>
                    <a:pt x="76" y="8"/>
                    <a:pt x="71" y="0"/>
                    <a:pt x="71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4" y="27"/>
                    <a:pt x="25" y="80"/>
                    <a:pt x="25" y="83"/>
                  </a:cubicBezTo>
                  <a:cubicBezTo>
                    <a:pt x="25" y="87"/>
                    <a:pt x="28" y="90"/>
                    <a:pt x="31" y="92"/>
                  </a:cubicBezTo>
                  <a:cubicBezTo>
                    <a:pt x="39" y="86"/>
                    <a:pt x="99" y="54"/>
                    <a:pt x="9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2" name="îśľïďe"/>
            <p:cNvSpPr/>
            <p:nvPr>
              <p:custDataLst>
                <p:tags r:id="rId20"/>
              </p:custDataLst>
            </p:nvPr>
          </p:nvSpPr>
          <p:spPr bwMode="auto">
            <a:xfrm>
              <a:off x="3724275" y="4268788"/>
              <a:ext cx="269875" cy="230188"/>
            </a:xfrm>
            <a:custGeom>
              <a:avLst/>
              <a:gdLst>
                <a:gd name="T0" fmla="*/ 0 w 82"/>
                <a:gd name="T1" fmla="*/ 25 h 70"/>
                <a:gd name="T2" fmla="*/ 0 w 82"/>
                <a:gd name="T3" fmla="*/ 34 h 70"/>
                <a:gd name="T4" fmla="*/ 24 w 82"/>
                <a:gd name="T5" fmla="*/ 52 h 70"/>
                <a:gd name="T6" fmla="*/ 61 w 82"/>
                <a:gd name="T7" fmla="*/ 27 h 70"/>
                <a:gd name="T8" fmla="*/ 71 w 82"/>
                <a:gd name="T9" fmla="*/ 36 h 70"/>
                <a:gd name="T10" fmla="*/ 71 w 82"/>
                <a:gd name="T11" fmla="*/ 39 h 70"/>
                <a:gd name="T12" fmla="*/ 59 w 82"/>
                <a:gd name="T13" fmla="*/ 58 h 70"/>
                <a:gd name="T14" fmla="*/ 48 w 82"/>
                <a:gd name="T15" fmla="*/ 58 h 70"/>
                <a:gd name="T16" fmla="*/ 49 w 82"/>
                <a:gd name="T17" fmla="*/ 70 h 70"/>
                <a:gd name="T18" fmla="*/ 57 w 82"/>
                <a:gd name="T19" fmla="*/ 70 h 70"/>
                <a:gd name="T20" fmla="*/ 82 w 82"/>
                <a:gd name="T21" fmla="*/ 43 h 70"/>
                <a:gd name="T22" fmla="*/ 82 w 82"/>
                <a:gd name="T23" fmla="*/ 33 h 70"/>
                <a:gd name="T24" fmla="*/ 64 w 82"/>
                <a:gd name="T25" fmla="*/ 16 h 70"/>
                <a:gd name="T26" fmla="*/ 55 w 82"/>
                <a:gd name="T27" fmla="*/ 16 h 70"/>
                <a:gd name="T28" fmla="*/ 24 w 82"/>
                <a:gd name="T29" fmla="*/ 40 h 70"/>
                <a:gd name="T30" fmla="*/ 18 w 82"/>
                <a:gd name="T31" fmla="*/ 40 h 70"/>
                <a:gd name="T32" fmla="*/ 11 w 82"/>
                <a:gd name="T33" fmla="*/ 33 h 70"/>
                <a:gd name="T34" fmla="*/ 11 w 82"/>
                <a:gd name="T35" fmla="*/ 27 h 70"/>
                <a:gd name="T36" fmla="*/ 22 w 82"/>
                <a:gd name="T37" fmla="*/ 11 h 70"/>
                <a:gd name="T38" fmla="*/ 31 w 82"/>
                <a:gd name="T39" fmla="*/ 10 h 70"/>
                <a:gd name="T40" fmla="*/ 34 w 82"/>
                <a:gd name="T41" fmla="*/ 0 h 70"/>
                <a:gd name="T42" fmla="*/ 22 w 82"/>
                <a:gd name="T43" fmla="*/ 0 h 70"/>
                <a:gd name="T44" fmla="*/ 0 w 82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0">
                  <a:moveTo>
                    <a:pt x="0" y="25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3" y="52"/>
                    <a:pt x="24" y="52"/>
                  </a:cubicBezTo>
                  <a:cubicBezTo>
                    <a:pt x="38" y="52"/>
                    <a:pt x="48" y="27"/>
                    <a:pt x="61" y="27"/>
                  </a:cubicBezTo>
                  <a:cubicBezTo>
                    <a:pt x="65" y="27"/>
                    <a:pt x="71" y="32"/>
                    <a:pt x="71" y="3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66" y="54"/>
                    <a:pt x="5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6" y="61"/>
                    <a:pt x="41" y="70"/>
                    <a:pt x="49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70"/>
                    <a:pt x="82" y="53"/>
                    <a:pt x="82" y="4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25"/>
                    <a:pt x="71" y="16"/>
                    <a:pt x="6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31" y="40"/>
                    <a:pt x="24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40"/>
                    <a:pt x="11" y="36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1"/>
                    <a:pt x="17" y="11"/>
                    <a:pt x="2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0" y="1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4" name="ïṩľiḓé"/>
            <p:cNvSpPr/>
            <p:nvPr>
              <p:custDataLst>
                <p:tags r:id="rId21"/>
              </p:custDataLst>
            </p:nvPr>
          </p:nvSpPr>
          <p:spPr bwMode="auto">
            <a:xfrm>
              <a:off x="3802063" y="4143375"/>
              <a:ext cx="271463" cy="107950"/>
            </a:xfrm>
            <a:custGeom>
              <a:avLst/>
              <a:gdLst>
                <a:gd name="T0" fmla="*/ 171 w 171"/>
                <a:gd name="T1" fmla="*/ 41 h 68"/>
                <a:gd name="T2" fmla="*/ 3 w 171"/>
                <a:gd name="T3" fmla="*/ 0 h 68"/>
                <a:gd name="T4" fmla="*/ 0 w 171"/>
                <a:gd name="T5" fmla="*/ 20 h 68"/>
                <a:gd name="T6" fmla="*/ 167 w 171"/>
                <a:gd name="T7" fmla="*/ 68 h 68"/>
                <a:gd name="T8" fmla="*/ 171 w 171"/>
                <a:gd name="T9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71" y="41"/>
                  </a:moveTo>
                  <a:lnTo>
                    <a:pt x="3" y="0"/>
                  </a:lnTo>
                  <a:lnTo>
                    <a:pt x="0" y="20"/>
                  </a:lnTo>
                  <a:lnTo>
                    <a:pt x="167" y="68"/>
                  </a:lnTo>
                  <a:lnTo>
                    <a:pt x="1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5" name="ïŝľîdé"/>
            <p:cNvSpPr/>
            <p:nvPr>
              <p:custDataLst>
                <p:tags r:id="rId22"/>
              </p:custDataLst>
            </p:nvPr>
          </p:nvSpPr>
          <p:spPr bwMode="auto">
            <a:xfrm>
              <a:off x="1104900" y="4146550"/>
              <a:ext cx="300038" cy="230188"/>
            </a:xfrm>
            <a:custGeom>
              <a:avLst/>
              <a:gdLst>
                <a:gd name="T0" fmla="*/ 85 w 91"/>
                <a:gd name="T1" fmla="*/ 0 h 70"/>
                <a:gd name="T2" fmla="*/ 0 w 91"/>
                <a:gd name="T3" fmla="*/ 0 h 70"/>
                <a:gd name="T4" fmla="*/ 8 w 91"/>
                <a:gd name="T5" fmla="*/ 12 h 70"/>
                <a:gd name="T6" fmla="*/ 28 w 91"/>
                <a:gd name="T7" fmla="*/ 12 h 70"/>
                <a:gd name="T8" fmla="*/ 39 w 91"/>
                <a:gd name="T9" fmla="*/ 42 h 70"/>
                <a:gd name="T10" fmla="*/ 22 w 91"/>
                <a:gd name="T11" fmla="*/ 61 h 70"/>
                <a:gd name="T12" fmla="*/ 25 w 91"/>
                <a:gd name="T13" fmla="*/ 70 h 70"/>
                <a:gd name="T14" fmla="*/ 91 w 91"/>
                <a:gd name="T15" fmla="*/ 9 h 70"/>
                <a:gd name="T16" fmla="*/ 85 w 91"/>
                <a:gd name="T17" fmla="*/ 0 h 70"/>
                <a:gd name="T18" fmla="*/ 47 w 91"/>
                <a:gd name="T19" fmla="*/ 35 h 70"/>
                <a:gd name="T20" fmla="*/ 39 w 91"/>
                <a:gd name="T21" fmla="*/ 12 h 70"/>
                <a:gd name="T22" fmla="*/ 73 w 91"/>
                <a:gd name="T23" fmla="*/ 12 h 70"/>
                <a:gd name="T24" fmla="*/ 47 w 91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1"/>
                    <a:pt x="39" y="37"/>
                    <a:pt x="39" y="42"/>
                  </a:cubicBezTo>
                  <a:cubicBezTo>
                    <a:pt x="39" y="45"/>
                    <a:pt x="22" y="55"/>
                    <a:pt x="22" y="61"/>
                  </a:cubicBezTo>
                  <a:cubicBezTo>
                    <a:pt x="22" y="64"/>
                    <a:pt x="24" y="66"/>
                    <a:pt x="25" y="7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4"/>
                    <a:pt x="90" y="0"/>
                    <a:pt x="85" y="0"/>
                  </a:cubicBezTo>
                  <a:close/>
                  <a:moveTo>
                    <a:pt x="47" y="3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4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6" name="ïs1ïḋe"/>
            <p:cNvSpPr/>
            <p:nvPr>
              <p:custDataLst>
                <p:tags r:id="rId23"/>
              </p:custDataLst>
            </p:nvPr>
          </p:nvSpPr>
          <p:spPr bwMode="auto">
            <a:xfrm>
              <a:off x="1076325" y="3840163"/>
              <a:ext cx="282575" cy="196850"/>
            </a:xfrm>
            <a:custGeom>
              <a:avLst/>
              <a:gdLst>
                <a:gd name="T0" fmla="*/ 54 w 178"/>
                <a:gd name="T1" fmla="*/ 103 h 124"/>
                <a:gd name="T2" fmla="*/ 6 w 178"/>
                <a:gd name="T3" fmla="*/ 103 h 124"/>
                <a:gd name="T4" fmla="*/ 6 w 178"/>
                <a:gd name="T5" fmla="*/ 124 h 124"/>
                <a:gd name="T6" fmla="*/ 178 w 178"/>
                <a:gd name="T7" fmla="*/ 118 h 124"/>
                <a:gd name="T8" fmla="*/ 178 w 178"/>
                <a:gd name="T9" fmla="*/ 97 h 124"/>
                <a:gd name="T10" fmla="*/ 112 w 178"/>
                <a:gd name="T11" fmla="*/ 97 h 124"/>
                <a:gd name="T12" fmla="*/ 104 w 178"/>
                <a:gd name="T13" fmla="*/ 25 h 124"/>
                <a:gd name="T14" fmla="*/ 176 w 178"/>
                <a:gd name="T15" fmla="*/ 22 h 124"/>
                <a:gd name="T16" fmla="*/ 176 w 178"/>
                <a:gd name="T17" fmla="*/ 0 h 124"/>
                <a:gd name="T18" fmla="*/ 31 w 178"/>
                <a:gd name="T19" fmla="*/ 6 h 124"/>
                <a:gd name="T20" fmla="*/ 0 w 178"/>
                <a:gd name="T21" fmla="*/ 6 h 124"/>
                <a:gd name="T22" fmla="*/ 0 w 178"/>
                <a:gd name="T23" fmla="*/ 29 h 124"/>
                <a:gd name="T24" fmla="*/ 41 w 178"/>
                <a:gd name="T25" fmla="*/ 27 h 124"/>
                <a:gd name="T26" fmla="*/ 83 w 178"/>
                <a:gd name="T27" fmla="*/ 27 h 124"/>
                <a:gd name="T28" fmla="*/ 87 w 178"/>
                <a:gd name="T29" fmla="*/ 79 h 124"/>
                <a:gd name="T30" fmla="*/ 87 w 178"/>
                <a:gd name="T31" fmla="*/ 101 h 124"/>
                <a:gd name="T32" fmla="*/ 54 w 178"/>
                <a:gd name="T33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" h="124">
                  <a:moveTo>
                    <a:pt x="54" y="103"/>
                  </a:moveTo>
                  <a:lnTo>
                    <a:pt x="6" y="103"/>
                  </a:lnTo>
                  <a:lnTo>
                    <a:pt x="6" y="124"/>
                  </a:lnTo>
                  <a:lnTo>
                    <a:pt x="178" y="118"/>
                  </a:lnTo>
                  <a:lnTo>
                    <a:pt x="178" y="97"/>
                  </a:lnTo>
                  <a:lnTo>
                    <a:pt x="112" y="97"/>
                  </a:lnTo>
                  <a:lnTo>
                    <a:pt x="104" y="25"/>
                  </a:lnTo>
                  <a:lnTo>
                    <a:pt x="176" y="22"/>
                  </a:lnTo>
                  <a:lnTo>
                    <a:pt x="176" y="0"/>
                  </a:lnTo>
                  <a:lnTo>
                    <a:pt x="31" y="6"/>
                  </a:lnTo>
                  <a:lnTo>
                    <a:pt x="0" y="6"/>
                  </a:lnTo>
                  <a:lnTo>
                    <a:pt x="0" y="29"/>
                  </a:lnTo>
                  <a:lnTo>
                    <a:pt x="41" y="27"/>
                  </a:lnTo>
                  <a:lnTo>
                    <a:pt x="83" y="27"/>
                  </a:lnTo>
                  <a:lnTo>
                    <a:pt x="87" y="79"/>
                  </a:lnTo>
                  <a:lnTo>
                    <a:pt x="87" y="101"/>
                  </a:lnTo>
                  <a:lnTo>
                    <a:pt x="5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7" name="iŝļíďè"/>
            <p:cNvSpPr/>
            <p:nvPr>
              <p:custDataLst>
                <p:tags r:id="rId24"/>
              </p:custDataLst>
            </p:nvPr>
          </p:nvSpPr>
          <p:spPr bwMode="auto">
            <a:xfrm>
              <a:off x="3822700" y="3895725"/>
              <a:ext cx="287338" cy="198438"/>
            </a:xfrm>
            <a:custGeom>
              <a:avLst/>
              <a:gdLst>
                <a:gd name="T0" fmla="*/ 7 w 87"/>
                <a:gd name="T1" fmla="*/ 60 h 60"/>
                <a:gd name="T2" fmla="*/ 13 w 87"/>
                <a:gd name="T3" fmla="*/ 60 h 60"/>
                <a:gd name="T4" fmla="*/ 15 w 87"/>
                <a:gd name="T5" fmla="*/ 37 h 60"/>
                <a:gd name="T6" fmla="*/ 87 w 87"/>
                <a:gd name="T7" fmla="*/ 44 h 60"/>
                <a:gd name="T8" fmla="*/ 87 w 87"/>
                <a:gd name="T9" fmla="*/ 33 h 60"/>
                <a:gd name="T10" fmla="*/ 18 w 87"/>
                <a:gd name="T11" fmla="*/ 25 h 60"/>
                <a:gd name="T12" fmla="*/ 17 w 87"/>
                <a:gd name="T13" fmla="*/ 17 h 60"/>
                <a:gd name="T14" fmla="*/ 19 w 87"/>
                <a:gd name="T15" fmla="*/ 0 h 60"/>
                <a:gd name="T16" fmla="*/ 9 w 87"/>
                <a:gd name="T17" fmla="*/ 0 h 60"/>
                <a:gd name="T18" fmla="*/ 5 w 87"/>
                <a:gd name="T19" fmla="*/ 33 h 60"/>
                <a:gd name="T20" fmla="*/ 7 w 87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0">
                  <a:moveTo>
                    <a:pt x="7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0"/>
                    <a:pt x="7" y="22"/>
                    <a:pt x="5" y="33"/>
                  </a:cubicBezTo>
                  <a:cubicBezTo>
                    <a:pt x="5" y="39"/>
                    <a:pt x="0" y="6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8" name="ïṩḻiďè"/>
            <p:cNvSpPr/>
            <p:nvPr>
              <p:custDataLst>
                <p:tags r:id="rId25"/>
              </p:custDataLst>
            </p:nvPr>
          </p:nvSpPr>
          <p:spPr bwMode="auto">
            <a:xfrm>
              <a:off x="3852863" y="3602038"/>
              <a:ext cx="276225" cy="220663"/>
            </a:xfrm>
            <a:custGeom>
              <a:avLst/>
              <a:gdLst>
                <a:gd name="T0" fmla="*/ 0 w 84"/>
                <a:gd name="T1" fmla="*/ 67 h 67"/>
                <a:gd name="T2" fmla="*/ 47 w 84"/>
                <a:gd name="T3" fmla="*/ 43 h 67"/>
                <a:gd name="T4" fmla="*/ 53 w 84"/>
                <a:gd name="T5" fmla="*/ 43 h 67"/>
                <a:gd name="T6" fmla="*/ 84 w 84"/>
                <a:gd name="T7" fmla="*/ 45 h 67"/>
                <a:gd name="T8" fmla="*/ 84 w 84"/>
                <a:gd name="T9" fmla="*/ 37 h 67"/>
                <a:gd name="T10" fmla="*/ 49 w 84"/>
                <a:gd name="T11" fmla="*/ 32 h 67"/>
                <a:gd name="T12" fmla="*/ 5 w 84"/>
                <a:gd name="T13" fmla="*/ 0 h 67"/>
                <a:gd name="T14" fmla="*/ 4 w 84"/>
                <a:gd name="T15" fmla="*/ 11 h 67"/>
                <a:gd name="T16" fmla="*/ 35 w 84"/>
                <a:gd name="T17" fmla="*/ 36 h 67"/>
                <a:gd name="T18" fmla="*/ 0 w 84"/>
                <a:gd name="T19" fmla="*/ 55 h 67"/>
                <a:gd name="T20" fmla="*/ 0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0" y="67"/>
                  </a:moveTo>
                  <a:cubicBezTo>
                    <a:pt x="5" y="64"/>
                    <a:pt x="42" y="43"/>
                    <a:pt x="47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0"/>
                    <a:pt x="57" y="32"/>
                    <a:pt x="49" y="3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6"/>
                    <a:pt x="31" y="30"/>
                    <a:pt x="35" y="36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5" name="íṧ1iḍé"/>
            <p:cNvSpPr/>
            <p:nvPr>
              <p:custDataLst>
                <p:tags r:id="rId26"/>
              </p:custDataLst>
            </p:nvPr>
          </p:nvSpPr>
          <p:spPr bwMode="auto">
            <a:xfrm>
              <a:off x="1082675" y="3568700"/>
              <a:ext cx="273050" cy="185738"/>
            </a:xfrm>
            <a:custGeom>
              <a:avLst/>
              <a:gdLst>
                <a:gd name="T0" fmla="*/ 19 w 83"/>
                <a:gd name="T1" fmla="*/ 56 h 56"/>
                <a:gd name="T2" fmla="*/ 26 w 83"/>
                <a:gd name="T3" fmla="*/ 56 h 56"/>
                <a:gd name="T4" fmla="*/ 59 w 83"/>
                <a:gd name="T5" fmla="*/ 13 h 56"/>
                <a:gd name="T6" fmla="*/ 64 w 83"/>
                <a:gd name="T7" fmla="*/ 13 h 56"/>
                <a:gd name="T8" fmla="*/ 74 w 83"/>
                <a:gd name="T9" fmla="*/ 25 h 56"/>
                <a:gd name="T10" fmla="*/ 74 w 83"/>
                <a:gd name="T11" fmla="*/ 34 h 56"/>
                <a:gd name="T12" fmla="*/ 62 w 83"/>
                <a:gd name="T13" fmla="*/ 44 h 56"/>
                <a:gd name="T14" fmla="*/ 62 w 83"/>
                <a:gd name="T15" fmla="*/ 56 h 56"/>
                <a:gd name="T16" fmla="*/ 83 w 83"/>
                <a:gd name="T17" fmla="*/ 36 h 56"/>
                <a:gd name="T18" fmla="*/ 83 w 83"/>
                <a:gd name="T19" fmla="*/ 22 h 56"/>
                <a:gd name="T20" fmla="*/ 62 w 83"/>
                <a:gd name="T21" fmla="*/ 3 h 56"/>
                <a:gd name="T22" fmla="*/ 58 w 83"/>
                <a:gd name="T23" fmla="*/ 3 h 56"/>
                <a:gd name="T24" fmla="*/ 22 w 83"/>
                <a:gd name="T25" fmla="*/ 46 h 56"/>
                <a:gd name="T26" fmla="*/ 10 w 83"/>
                <a:gd name="T27" fmla="*/ 33 h 56"/>
                <a:gd name="T28" fmla="*/ 10 w 83"/>
                <a:gd name="T29" fmla="*/ 27 h 56"/>
                <a:gd name="T30" fmla="*/ 25 w 83"/>
                <a:gd name="T31" fmla="*/ 12 h 56"/>
                <a:gd name="T32" fmla="*/ 25 w 83"/>
                <a:gd name="T33" fmla="*/ 0 h 56"/>
                <a:gd name="T34" fmla="*/ 0 w 83"/>
                <a:gd name="T35" fmla="*/ 33 h 56"/>
                <a:gd name="T36" fmla="*/ 19 w 8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6"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48" y="56"/>
                    <a:pt x="45" y="13"/>
                    <a:pt x="59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13"/>
                    <a:pt x="74" y="22"/>
                    <a:pt x="74" y="2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40"/>
                    <a:pt x="68" y="44"/>
                    <a:pt x="62" y="44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72" y="56"/>
                    <a:pt x="83" y="46"/>
                    <a:pt x="83" y="3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2"/>
                    <a:pt x="73" y="3"/>
                    <a:pt x="62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32" y="3"/>
                    <a:pt x="42" y="46"/>
                    <a:pt x="22" y="46"/>
                  </a:cubicBezTo>
                  <a:cubicBezTo>
                    <a:pt x="14" y="46"/>
                    <a:pt x="10" y="40"/>
                    <a:pt x="10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18"/>
                    <a:pt x="16" y="12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14"/>
                    <a:pt x="0" y="33"/>
                  </a:cubicBezTo>
                  <a:cubicBezTo>
                    <a:pt x="0" y="44"/>
                    <a:pt x="8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6" name="isliḓè"/>
            <p:cNvSpPr/>
            <p:nvPr>
              <p:custDataLst>
                <p:tags r:id="rId27"/>
              </p:custDataLst>
            </p:nvPr>
          </p:nvSpPr>
          <p:spPr bwMode="auto">
            <a:xfrm>
              <a:off x="2108200" y="1498600"/>
              <a:ext cx="333375" cy="415925"/>
            </a:xfrm>
            <a:custGeom>
              <a:avLst/>
              <a:gdLst>
                <a:gd name="T0" fmla="*/ 9 w 101"/>
                <a:gd name="T1" fmla="*/ 58 h 126"/>
                <a:gd name="T2" fmla="*/ 0 w 101"/>
                <a:gd name="T3" fmla="*/ 85 h 126"/>
                <a:gd name="T4" fmla="*/ 29 w 101"/>
                <a:gd name="T5" fmla="*/ 119 h 126"/>
                <a:gd name="T6" fmla="*/ 36 w 101"/>
                <a:gd name="T7" fmla="*/ 92 h 126"/>
                <a:gd name="T8" fmla="*/ 46 w 101"/>
                <a:gd name="T9" fmla="*/ 113 h 126"/>
                <a:gd name="T10" fmla="*/ 86 w 101"/>
                <a:gd name="T11" fmla="*/ 94 h 126"/>
                <a:gd name="T12" fmla="*/ 81 w 101"/>
                <a:gd name="T13" fmla="*/ 83 h 126"/>
                <a:gd name="T14" fmla="*/ 101 w 101"/>
                <a:gd name="T15" fmla="*/ 52 h 126"/>
                <a:gd name="T16" fmla="*/ 95 w 101"/>
                <a:gd name="T17" fmla="*/ 49 h 126"/>
                <a:gd name="T18" fmla="*/ 67 w 101"/>
                <a:gd name="T19" fmla="*/ 34 h 126"/>
                <a:gd name="T20" fmla="*/ 65 w 101"/>
                <a:gd name="T21" fmla="*/ 14 h 126"/>
                <a:gd name="T22" fmla="*/ 46 w 101"/>
                <a:gd name="T23" fmla="*/ 20 h 126"/>
                <a:gd name="T24" fmla="*/ 45 w 101"/>
                <a:gd name="T25" fmla="*/ 24 h 126"/>
                <a:gd name="T26" fmla="*/ 39 w 101"/>
                <a:gd name="T27" fmla="*/ 27 h 126"/>
                <a:gd name="T28" fmla="*/ 39 w 101"/>
                <a:gd name="T29" fmla="*/ 2 h 126"/>
                <a:gd name="T30" fmla="*/ 35 w 101"/>
                <a:gd name="T31" fmla="*/ 0 h 126"/>
                <a:gd name="T32" fmla="*/ 32 w 101"/>
                <a:gd name="T33" fmla="*/ 3 h 126"/>
                <a:gd name="T34" fmla="*/ 24 w 101"/>
                <a:gd name="T35" fmla="*/ 40 h 126"/>
                <a:gd name="T36" fmla="*/ 37 w 101"/>
                <a:gd name="T37" fmla="*/ 49 h 126"/>
                <a:gd name="T38" fmla="*/ 43 w 101"/>
                <a:gd name="T39" fmla="*/ 42 h 126"/>
                <a:gd name="T40" fmla="*/ 38 w 101"/>
                <a:gd name="T41" fmla="*/ 64 h 126"/>
                <a:gd name="T42" fmla="*/ 27 w 101"/>
                <a:gd name="T43" fmla="*/ 90 h 126"/>
                <a:gd name="T44" fmla="*/ 24 w 101"/>
                <a:gd name="T45" fmla="*/ 71 h 126"/>
                <a:gd name="T46" fmla="*/ 15 w 101"/>
                <a:gd name="T47" fmla="*/ 64 h 126"/>
                <a:gd name="T48" fmla="*/ 73 w 101"/>
                <a:gd name="T49" fmla="*/ 92 h 126"/>
                <a:gd name="T50" fmla="*/ 52 w 101"/>
                <a:gd name="T51" fmla="*/ 94 h 126"/>
                <a:gd name="T52" fmla="*/ 54 w 101"/>
                <a:gd name="T53" fmla="*/ 77 h 126"/>
                <a:gd name="T54" fmla="*/ 58 w 101"/>
                <a:gd name="T55" fmla="*/ 85 h 126"/>
                <a:gd name="T56" fmla="*/ 63 w 101"/>
                <a:gd name="T57" fmla="*/ 88 h 126"/>
                <a:gd name="T58" fmla="*/ 64 w 101"/>
                <a:gd name="T59" fmla="*/ 94 h 126"/>
                <a:gd name="T60" fmla="*/ 69 w 101"/>
                <a:gd name="T61" fmla="*/ 91 h 126"/>
                <a:gd name="T62" fmla="*/ 67 w 101"/>
                <a:gd name="T63" fmla="*/ 83 h 126"/>
                <a:gd name="T64" fmla="*/ 63 w 101"/>
                <a:gd name="T65" fmla="*/ 80 h 126"/>
                <a:gd name="T66" fmla="*/ 61 w 101"/>
                <a:gd name="T67" fmla="*/ 73 h 126"/>
                <a:gd name="T68" fmla="*/ 64 w 101"/>
                <a:gd name="T69" fmla="*/ 70 h 126"/>
                <a:gd name="T70" fmla="*/ 67 w 101"/>
                <a:gd name="T71" fmla="*/ 46 h 126"/>
                <a:gd name="T72" fmla="*/ 67 w 101"/>
                <a:gd name="T73" fmla="*/ 63 h 126"/>
                <a:gd name="T74" fmla="*/ 58 w 101"/>
                <a:gd name="T75" fmla="*/ 60 h 126"/>
                <a:gd name="T76" fmla="*/ 52 w 101"/>
                <a:gd name="T77" fmla="*/ 54 h 126"/>
                <a:gd name="T78" fmla="*/ 55 w 101"/>
                <a:gd name="T79" fmla="*/ 66 h 126"/>
                <a:gd name="T80" fmla="*/ 51 w 101"/>
                <a:gd name="T81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" h="126">
                  <a:moveTo>
                    <a:pt x="15" y="64"/>
                  </a:moveTo>
                  <a:cubicBezTo>
                    <a:pt x="15" y="62"/>
                    <a:pt x="13" y="58"/>
                    <a:pt x="9" y="58"/>
                  </a:cubicBezTo>
                  <a:cubicBezTo>
                    <a:pt x="3" y="58"/>
                    <a:pt x="0" y="71"/>
                    <a:pt x="0" y="7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14" y="117"/>
                    <a:pt x="18" y="123"/>
                  </a:cubicBezTo>
                  <a:cubicBezTo>
                    <a:pt x="21" y="126"/>
                    <a:pt x="27" y="121"/>
                    <a:pt x="29" y="119"/>
                  </a:cubicBezTo>
                  <a:cubicBezTo>
                    <a:pt x="29" y="105"/>
                    <a:pt x="22" y="94"/>
                    <a:pt x="35" y="97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9" y="115"/>
                    <a:pt x="74" y="109"/>
                    <a:pt x="80" y="105"/>
                  </a:cubicBezTo>
                  <a:cubicBezTo>
                    <a:pt x="83" y="101"/>
                    <a:pt x="86" y="100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86"/>
                    <a:pt x="81" y="90"/>
                    <a:pt x="81" y="83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54"/>
                    <a:pt x="101" y="62"/>
                    <a:pt x="101" y="52"/>
                  </a:cubicBezTo>
                  <a:cubicBezTo>
                    <a:pt x="101" y="50"/>
                    <a:pt x="99" y="49"/>
                    <a:pt x="97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2" y="49"/>
                    <a:pt x="88" y="55"/>
                    <a:pt x="78" y="55"/>
                  </a:cubicBezTo>
                  <a:cubicBezTo>
                    <a:pt x="77" y="48"/>
                    <a:pt x="75" y="34"/>
                    <a:pt x="67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2"/>
                    <a:pt x="62" y="11"/>
                    <a:pt x="60" y="11"/>
                  </a:cubicBezTo>
                  <a:cubicBezTo>
                    <a:pt x="53" y="11"/>
                    <a:pt x="49" y="15"/>
                    <a:pt x="46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13"/>
                    <a:pt x="24" y="15"/>
                    <a:pt x="2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5" y="44"/>
                    <a:pt x="26" y="4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3"/>
                    <a:pt x="39" y="55"/>
                    <a:pt x="38" y="64"/>
                  </a:cubicBezTo>
                  <a:cubicBezTo>
                    <a:pt x="37" y="72"/>
                    <a:pt x="36" y="79"/>
                    <a:pt x="36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97"/>
                    <a:pt x="15" y="79"/>
                    <a:pt x="15" y="64"/>
                  </a:cubicBezTo>
                  <a:close/>
                  <a:moveTo>
                    <a:pt x="73" y="66"/>
                  </a:moveTo>
                  <a:cubicBezTo>
                    <a:pt x="73" y="92"/>
                    <a:pt x="73" y="92"/>
                    <a:pt x="73" y="92"/>
                  </a:cubicBezTo>
                  <a:cubicBezTo>
                    <a:pt x="73" y="98"/>
                    <a:pt x="61" y="101"/>
                    <a:pt x="55" y="10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70"/>
                    <a:pt x="64" y="70"/>
                    <a:pt x="64" y="70"/>
                  </a:cubicBezTo>
                  <a:lnTo>
                    <a:pt x="73" y="66"/>
                  </a:lnTo>
                  <a:close/>
                  <a:moveTo>
                    <a:pt x="67" y="46"/>
                  </a:moveTo>
                  <a:cubicBezTo>
                    <a:pt x="70" y="46"/>
                    <a:pt x="72" y="54"/>
                    <a:pt x="72" y="58"/>
                  </a:cubicBezTo>
                  <a:cubicBezTo>
                    <a:pt x="72" y="62"/>
                    <a:pt x="71" y="63"/>
                    <a:pt x="67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3"/>
                    <a:pt x="63" y="60"/>
                    <a:pt x="5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5" y="52"/>
                    <a:pt x="65" y="46"/>
                    <a:pt x="67" y="46"/>
                  </a:cubicBezTo>
                  <a:close/>
                  <a:moveTo>
                    <a:pt x="55" y="66"/>
                  </a:moveTo>
                  <a:cubicBezTo>
                    <a:pt x="58" y="66"/>
                    <a:pt x="60" y="66"/>
                    <a:pt x="60" y="68"/>
                  </a:cubicBezTo>
                  <a:cubicBezTo>
                    <a:pt x="60" y="72"/>
                    <a:pt x="55" y="73"/>
                    <a:pt x="51" y="73"/>
                  </a:cubicBezTo>
                  <a:cubicBezTo>
                    <a:pt x="51" y="68"/>
                    <a:pt x="50" y="66"/>
                    <a:pt x="5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7" name="iṣḻîde"/>
            <p:cNvSpPr/>
            <p:nvPr>
              <p:custDataLst>
                <p:tags r:id="rId28"/>
              </p:custDataLst>
            </p:nvPr>
          </p:nvSpPr>
          <p:spPr bwMode="auto">
            <a:xfrm>
              <a:off x="3360738" y="1963738"/>
              <a:ext cx="211138" cy="171450"/>
            </a:xfrm>
            <a:custGeom>
              <a:avLst/>
              <a:gdLst>
                <a:gd name="T0" fmla="*/ 30 w 64"/>
                <a:gd name="T1" fmla="*/ 27 h 52"/>
                <a:gd name="T2" fmla="*/ 17 w 64"/>
                <a:gd name="T3" fmla="*/ 37 h 52"/>
                <a:gd name="T4" fmla="*/ 9 w 64"/>
                <a:gd name="T5" fmla="*/ 37 h 52"/>
                <a:gd name="T6" fmla="*/ 5 w 64"/>
                <a:gd name="T7" fmla="*/ 31 h 52"/>
                <a:gd name="T8" fmla="*/ 3 w 64"/>
                <a:gd name="T9" fmla="*/ 32 h 52"/>
                <a:gd name="T10" fmla="*/ 11 w 64"/>
                <a:gd name="T11" fmla="*/ 47 h 52"/>
                <a:gd name="T12" fmla="*/ 37 w 64"/>
                <a:gd name="T13" fmla="*/ 36 h 52"/>
                <a:gd name="T14" fmla="*/ 58 w 64"/>
                <a:gd name="T15" fmla="*/ 52 h 52"/>
                <a:gd name="T16" fmla="*/ 63 w 64"/>
                <a:gd name="T17" fmla="*/ 49 h 52"/>
                <a:gd name="T18" fmla="*/ 43 w 64"/>
                <a:gd name="T19" fmla="*/ 25 h 52"/>
                <a:gd name="T20" fmla="*/ 64 w 64"/>
                <a:gd name="T21" fmla="*/ 14 h 52"/>
                <a:gd name="T22" fmla="*/ 64 w 64"/>
                <a:gd name="T23" fmla="*/ 12 h 52"/>
                <a:gd name="T24" fmla="*/ 48 w 64"/>
                <a:gd name="T25" fmla="*/ 0 h 52"/>
                <a:gd name="T26" fmla="*/ 46 w 64"/>
                <a:gd name="T27" fmla="*/ 3 h 52"/>
                <a:gd name="T28" fmla="*/ 48 w 64"/>
                <a:gd name="T29" fmla="*/ 9 h 52"/>
                <a:gd name="T30" fmla="*/ 54 w 64"/>
                <a:gd name="T31" fmla="*/ 11 h 52"/>
                <a:gd name="T32" fmla="*/ 37 w 64"/>
                <a:gd name="T33" fmla="*/ 17 h 52"/>
                <a:gd name="T34" fmla="*/ 37 w 64"/>
                <a:gd name="T35" fmla="*/ 22 h 52"/>
                <a:gd name="T36" fmla="*/ 0 w 64"/>
                <a:gd name="T37" fmla="*/ 2 h 52"/>
                <a:gd name="T38" fmla="*/ 30 w 64"/>
                <a:gd name="T3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52">
                  <a:moveTo>
                    <a:pt x="30" y="27"/>
                  </a:moveTo>
                  <a:cubicBezTo>
                    <a:pt x="28" y="33"/>
                    <a:pt x="24" y="37"/>
                    <a:pt x="17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" y="37"/>
                    <a:pt x="5" y="36"/>
                    <a:pt x="5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4" y="48"/>
                    <a:pt x="11" y="47"/>
                  </a:cubicBezTo>
                  <a:cubicBezTo>
                    <a:pt x="28" y="45"/>
                    <a:pt x="35" y="36"/>
                    <a:pt x="37" y="36"/>
                  </a:cubicBezTo>
                  <a:cubicBezTo>
                    <a:pt x="43" y="36"/>
                    <a:pt x="46" y="52"/>
                    <a:pt x="58" y="52"/>
                  </a:cubicBezTo>
                  <a:cubicBezTo>
                    <a:pt x="61" y="52"/>
                    <a:pt x="63" y="51"/>
                    <a:pt x="63" y="49"/>
                  </a:cubicBezTo>
                  <a:cubicBezTo>
                    <a:pt x="63" y="42"/>
                    <a:pt x="47" y="31"/>
                    <a:pt x="43" y="25"/>
                  </a:cubicBezTo>
                  <a:cubicBezTo>
                    <a:pt x="50" y="21"/>
                    <a:pt x="64" y="20"/>
                    <a:pt x="64" y="1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51" y="1"/>
                    <a:pt x="48" y="0"/>
                  </a:cubicBezTo>
                  <a:cubicBezTo>
                    <a:pt x="46" y="4"/>
                    <a:pt x="46" y="0"/>
                    <a:pt x="46" y="3"/>
                  </a:cubicBezTo>
                  <a:cubicBezTo>
                    <a:pt x="46" y="6"/>
                    <a:pt x="47" y="5"/>
                    <a:pt x="48" y="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12"/>
                    <a:pt x="37" y="10"/>
                    <a:pt x="37" y="17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5" y="21"/>
                    <a:pt x="13" y="2"/>
                    <a:pt x="0" y="2"/>
                  </a:cubicBezTo>
                  <a:cubicBezTo>
                    <a:pt x="1" y="18"/>
                    <a:pt x="19" y="21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8" name="ïṥ1íďe"/>
            <p:cNvSpPr/>
            <p:nvPr>
              <p:custDataLst>
                <p:tags r:id="rId29"/>
              </p:custDataLst>
            </p:nvPr>
          </p:nvSpPr>
          <p:spPr bwMode="auto">
            <a:xfrm>
              <a:off x="1624013" y="2692400"/>
              <a:ext cx="1957388" cy="2122488"/>
            </a:xfrm>
            <a:custGeom>
              <a:avLst/>
              <a:gdLst>
                <a:gd name="T0" fmla="*/ 493 w 594"/>
                <a:gd name="T1" fmla="*/ 67 h 644"/>
                <a:gd name="T2" fmla="*/ 499 w 594"/>
                <a:gd name="T3" fmla="*/ 284 h 644"/>
                <a:gd name="T4" fmla="*/ 499 w 594"/>
                <a:gd name="T5" fmla="*/ 337 h 644"/>
                <a:gd name="T6" fmla="*/ 483 w 594"/>
                <a:gd name="T7" fmla="*/ 419 h 644"/>
                <a:gd name="T8" fmla="*/ 445 w 594"/>
                <a:gd name="T9" fmla="*/ 481 h 644"/>
                <a:gd name="T10" fmla="*/ 315 w 594"/>
                <a:gd name="T11" fmla="*/ 548 h 644"/>
                <a:gd name="T12" fmla="*/ 284 w 594"/>
                <a:gd name="T13" fmla="*/ 548 h 644"/>
                <a:gd name="T14" fmla="*/ 165 w 594"/>
                <a:gd name="T15" fmla="*/ 497 h 644"/>
                <a:gd name="T16" fmla="*/ 103 w 594"/>
                <a:gd name="T17" fmla="*/ 387 h 644"/>
                <a:gd name="T18" fmla="*/ 104 w 594"/>
                <a:gd name="T19" fmla="*/ 221 h 644"/>
                <a:gd name="T20" fmla="*/ 106 w 594"/>
                <a:gd name="T21" fmla="*/ 53 h 644"/>
                <a:gd name="T22" fmla="*/ 4 w 594"/>
                <a:gd name="T23" fmla="*/ 0 h 644"/>
                <a:gd name="T24" fmla="*/ 0 w 594"/>
                <a:gd name="T25" fmla="*/ 184 h 644"/>
                <a:gd name="T26" fmla="*/ 0 w 594"/>
                <a:gd name="T27" fmla="*/ 266 h 644"/>
                <a:gd name="T28" fmla="*/ 65 w 594"/>
                <a:gd name="T29" fmla="*/ 531 h 644"/>
                <a:gd name="T30" fmla="*/ 281 w 594"/>
                <a:gd name="T31" fmla="*/ 644 h 644"/>
                <a:gd name="T32" fmla="*/ 308 w 594"/>
                <a:gd name="T33" fmla="*/ 644 h 644"/>
                <a:gd name="T34" fmla="*/ 572 w 594"/>
                <a:gd name="T35" fmla="*/ 449 h 644"/>
                <a:gd name="T36" fmla="*/ 586 w 594"/>
                <a:gd name="T37" fmla="*/ 406 h 644"/>
                <a:gd name="T38" fmla="*/ 591 w 594"/>
                <a:gd name="T39" fmla="*/ 353 h 644"/>
                <a:gd name="T40" fmla="*/ 593 w 594"/>
                <a:gd name="T41" fmla="*/ 239 h 644"/>
                <a:gd name="T42" fmla="*/ 594 w 594"/>
                <a:gd name="T43" fmla="*/ 9 h 644"/>
                <a:gd name="T44" fmla="*/ 493 w 594"/>
                <a:gd name="T45" fmla="*/ 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644">
                  <a:moveTo>
                    <a:pt x="493" y="67"/>
                  </a:moveTo>
                  <a:cubicBezTo>
                    <a:pt x="499" y="284"/>
                    <a:pt x="499" y="284"/>
                    <a:pt x="499" y="284"/>
                  </a:cubicBezTo>
                  <a:cubicBezTo>
                    <a:pt x="499" y="337"/>
                    <a:pt x="499" y="337"/>
                    <a:pt x="499" y="337"/>
                  </a:cubicBezTo>
                  <a:cubicBezTo>
                    <a:pt x="499" y="376"/>
                    <a:pt x="496" y="393"/>
                    <a:pt x="483" y="419"/>
                  </a:cubicBezTo>
                  <a:cubicBezTo>
                    <a:pt x="471" y="445"/>
                    <a:pt x="461" y="459"/>
                    <a:pt x="445" y="481"/>
                  </a:cubicBezTo>
                  <a:cubicBezTo>
                    <a:pt x="424" y="508"/>
                    <a:pt x="363" y="548"/>
                    <a:pt x="315" y="548"/>
                  </a:cubicBezTo>
                  <a:cubicBezTo>
                    <a:pt x="284" y="548"/>
                    <a:pt x="284" y="548"/>
                    <a:pt x="284" y="548"/>
                  </a:cubicBezTo>
                  <a:cubicBezTo>
                    <a:pt x="237" y="548"/>
                    <a:pt x="193" y="517"/>
                    <a:pt x="165" y="497"/>
                  </a:cubicBezTo>
                  <a:cubicBezTo>
                    <a:pt x="136" y="475"/>
                    <a:pt x="111" y="430"/>
                    <a:pt x="103" y="387"/>
                  </a:cubicBezTo>
                  <a:cubicBezTo>
                    <a:pt x="97" y="352"/>
                    <a:pt x="104" y="263"/>
                    <a:pt x="104" y="221"/>
                  </a:cubicBezTo>
                  <a:cubicBezTo>
                    <a:pt x="104" y="163"/>
                    <a:pt x="106" y="110"/>
                    <a:pt x="10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85"/>
                    <a:pt x="9" y="465"/>
                    <a:pt x="65" y="531"/>
                  </a:cubicBezTo>
                  <a:cubicBezTo>
                    <a:pt x="111" y="586"/>
                    <a:pt x="181" y="644"/>
                    <a:pt x="281" y="644"/>
                  </a:cubicBezTo>
                  <a:cubicBezTo>
                    <a:pt x="308" y="644"/>
                    <a:pt x="308" y="644"/>
                    <a:pt x="308" y="644"/>
                  </a:cubicBezTo>
                  <a:cubicBezTo>
                    <a:pt x="430" y="644"/>
                    <a:pt x="542" y="540"/>
                    <a:pt x="572" y="449"/>
                  </a:cubicBezTo>
                  <a:cubicBezTo>
                    <a:pt x="577" y="435"/>
                    <a:pt x="582" y="422"/>
                    <a:pt x="586" y="406"/>
                  </a:cubicBezTo>
                  <a:cubicBezTo>
                    <a:pt x="589" y="389"/>
                    <a:pt x="587" y="370"/>
                    <a:pt x="591" y="353"/>
                  </a:cubicBezTo>
                  <a:cubicBezTo>
                    <a:pt x="594" y="336"/>
                    <a:pt x="593" y="259"/>
                    <a:pt x="593" y="239"/>
                  </a:cubicBezTo>
                  <a:cubicBezTo>
                    <a:pt x="593" y="162"/>
                    <a:pt x="594" y="88"/>
                    <a:pt x="594" y="9"/>
                  </a:cubicBezTo>
                  <a:lnTo>
                    <a:pt x="49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9" name="íṩļidè"/>
            <p:cNvSpPr/>
            <p:nvPr>
              <p:custDataLst>
                <p:tags r:id="rId30"/>
              </p:custDataLst>
            </p:nvPr>
          </p:nvSpPr>
          <p:spPr bwMode="auto">
            <a:xfrm>
              <a:off x="2071688" y="2205038"/>
              <a:ext cx="490538" cy="1677988"/>
            </a:xfrm>
            <a:custGeom>
              <a:avLst/>
              <a:gdLst>
                <a:gd name="T0" fmla="*/ 10 w 149"/>
                <a:gd name="T1" fmla="*/ 494 h 509"/>
                <a:gd name="T2" fmla="*/ 47 w 149"/>
                <a:gd name="T3" fmla="*/ 497 h 509"/>
                <a:gd name="T4" fmla="*/ 75 w 149"/>
                <a:gd name="T5" fmla="*/ 509 h 509"/>
                <a:gd name="T6" fmla="*/ 89 w 149"/>
                <a:gd name="T7" fmla="*/ 469 h 509"/>
                <a:gd name="T8" fmla="*/ 89 w 149"/>
                <a:gd name="T9" fmla="*/ 467 h 509"/>
                <a:gd name="T10" fmla="*/ 80 w 149"/>
                <a:gd name="T11" fmla="*/ 447 h 509"/>
                <a:gd name="T12" fmla="*/ 80 w 149"/>
                <a:gd name="T13" fmla="*/ 427 h 509"/>
                <a:gd name="T14" fmla="*/ 86 w 149"/>
                <a:gd name="T15" fmla="*/ 233 h 509"/>
                <a:gd name="T16" fmla="*/ 106 w 149"/>
                <a:gd name="T17" fmla="*/ 154 h 509"/>
                <a:gd name="T18" fmla="*/ 149 w 149"/>
                <a:gd name="T19" fmla="*/ 96 h 509"/>
                <a:gd name="T20" fmla="*/ 85 w 149"/>
                <a:gd name="T21" fmla="*/ 38 h 509"/>
                <a:gd name="T22" fmla="*/ 0 w 149"/>
                <a:gd name="T23" fmla="*/ 0 h 509"/>
                <a:gd name="T24" fmla="*/ 0 w 149"/>
                <a:gd name="T25" fmla="*/ 478 h 509"/>
                <a:gd name="T26" fmla="*/ 10 w 149"/>
                <a:gd name="T27" fmla="*/ 49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09">
                  <a:moveTo>
                    <a:pt x="10" y="494"/>
                  </a:moveTo>
                  <a:cubicBezTo>
                    <a:pt x="23" y="494"/>
                    <a:pt x="38" y="494"/>
                    <a:pt x="47" y="497"/>
                  </a:cubicBezTo>
                  <a:cubicBezTo>
                    <a:pt x="55" y="499"/>
                    <a:pt x="68" y="509"/>
                    <a:pt x="75" y="509"/>
                  </a:cubicBezTo>
                  <a:cubicBezTo>
                    <a:pt x="84" y="509"/>
                    <a:pt x="89" y="479"/>
                    <a:pt x="89" y="469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89" y="453"/>
                    <a:pt x="80" y="452"/>
                    <a:pt x="80" y="447"/>
                  </a:cubicBezTo>
                  <a:cubicBezTo>
                    <a:pt x="80" y="427"/>
                    <a:pt x="80" y="427"/>
                    <a:pt x="80" y="427"/>
                  </a:cubicBezTo>
                  <a:cubicBezTo>
                    <a:pt x="80" y="361"/>
                    <a:pt x="83" y="297"/>
                    <a:pt x="86" y="233"/>
                  </a:cubicBezTo>
                  <a:cubicBezTo>
                    <a:pt x="87" y="201"/>
                    <a:pt x="95" y="176"/>
                    <a:pt x="106" y="154"/>
                  </a:cubicBezTo>
                  <a:cubicBezTo>
                    <a:pt x="114" y="137"/>
                    <a:pt x="136" y="105"/>
                    <a:pt x="149" y="96"/>
                  </a:cubicBezTo>
                  <a:cubicBezTo>
                    <a:pt x="136" y="71"/>
                    <a:pt x="109" y="52"/>
                    <a:pt x="85" y="38"/>
                  </a:cubicBezTo>
                  <a:cubicBezTo>
                    <a:pt x="72" y="30"/>
                    <a:pt x="14" y="1"/>
                    <a:pt x="0" y="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1"/>
                    <a:pt x="1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0" name="ïṥḷiḋe"/>
            <p:cNvSpPr/>
            <p:nvPr>
              <p:custDataLst>
                <p:tags r:id="rId31"/>
              </p:custDataLst>
            </p:nvPr>
          </p:nvSpPr>
          <p:spPr bwMode="auto">
            <a:xfrm>
              <a:off x="2012950" y="2254250"/>
              <a:ext cx="1225550" cy="2122488"/>
            </a:xfrm>
            <a:custGeom>
              <a:avLst/>
              <a:gdLst>
                <a:gd name="T0" fmla="*/ 21 w 372"/>
                <a:gd name="T1" fmla="*/ 540 h 644"/>
                <a:gd name="T2" fmla="*/ 36 w 372"/>
                <a:gd name="T3" fmla="*/ 561 h 644"/>
                <a:gd name="T4" fmla="*/ 71 w 372"/>
                <a:gd name="T5" fmla="*/ 602 h 644"/>
                <a:gd name="T6" fmla="*/ 179 w 372"/>
                <a:gd name="T7" fmla="*/ 644 h 644"/>
                <a:gd name="T8" fmla="*/ 338 w 372"/>
                <a:gd name="T9" fmla="*/ 491 h 644"/>
                <a:gd name="T10" fmla="*/ 338 w 372"/>
                <a:gd name="T11" fmla="*/ 178 h 644"/>
                <a:gd name="T12" fmla="*/ 369 w 372"/>
                <a:gd name="T13" fmla="*/ 160 h 644"/>
                <a:gd name="T14" fmla="*/ 369 w 372"/>
                <a:gd name="T15" fmla="*/ 136 h 644"/>
                <a:gd name="T16" fmla="*/ 372 w 372"/>
                <a:gd name="T17" fmla="*/ 0 h 644"/>
                <a:gd name="T18" fmla="*/ 121 w 372"/>
                <a:gd name="T19" fmla="*/ 249 h 644"/>
                <a:gd name="T20" fmla="*/ 121 w 372"/>
                <a:gd name="T21" fmla="*/ 279 h 644"/>
                <a:gd name="T22" fmla="*/ 130 w 372"/>
                <a:gd name="T23" fmla="*/ 452 h 644"/>
                <a:gd name="T24" fmla="*/ 98 w 372"/>
                <a:gd name="T25" fmla="*/ 513 h 644"/>
                <a:gd name="T26" fmla="*/ 50 w 372"/>
                <a:gd name="T27" fmla="*/ 501 h 644"/>
                <a:gd name="T28" fmla="*/ 40 w 372"/>
                <a:gd name="T29" fmla="*/ 501 h 644"/>
                <a:gd name="T30" fmla="*/ 0 w 372"/>
                <a:gd name="T31" fmla="*/ 521 h 644"/>
                <a:gd name="T32" fmla="*/ 0 w 372"/>
                <a:gd name="T33" fmla="*/ 524 h 644"/>
                <a:gd name="T34" fmla="*/ 21 w 372"/>
                <a:gd name="T35" fmla="*/ 540 h 644"/>
                <a:gd name="T36" fmla="*/ 31 w 372"/>
                <a:gd name="T37" fmla="*/ 516 h 644"/>
                <a:gd name="T38" fmla="*/ 32 w 372"/>
                <a:gd name="T39" fmla="*/ 516 h 644"/>
                <a:gd name="T40" fmla="*/ 44 w 372"/>
                <a:gd name="T41" fmla="*/ 521 h 644"/>
                <a:gd name="T42" fmla="*/ 34 w 372"/>
                <a:gd name="T43" fmla="*/ 528 h 644"/>
                <a:gd name="T44" fmla="*/ 25 w 372"/>
                <a:gd name="T45" fmla="*/ 522 h 644"/>
                <a:gd name="T46" fmla="*/ 31 w 372"/>
                <a:gd name="T47" fmla="*/ 51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644">
                  <a:moveTo>
                    <a:pt x="21" y="540"/>
                  </a:moveTo>
                  <a:cubicBezTo>
                    <a:pt x="28" y="546"/>
                    <a:pt x="30" y="553"/>
                    <a:pt x="36" y="561"/>
                  </a:cubicBezTo>
                  <a:cubicBezTo>
                    <a:pt x="50" y="579"/>
                    <a:pt x="55" y="586"/>
                    <a:pt x="71" y="602"/>
                  </a:cubicBezTo>
                  <a:cubicBezTo>
                    <a:pt x="94" y="625"/>
                    <a:pt x="133" y="644"/>
                    <a:pt x="179" y="644"/>
                  </a:cubicBezTo>
                  <a:cubicBezTo>
                    <a:pt x="267" y="644"/>
                    <a:pt x="338" y="579"/>
                    <a:pt x="338" y="491"/>
                  </a:cubicBezTo>
                  <a:cubicBezTo>
                    <a:pt x="338" y="387"/>
                    <a:pt x="338" y="282"/>
                    <a:pt x="338" y="178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9" y="136"/>
                    <a:pt x="369" y="136"/>
                    <a:pt x="369" y="13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32" y="11"/>
                    <a:pt x="121" y="97"/>
                    <a:pt x="121" y="249"/>
                  </a:cubicBezTo>
                  <a:cubicBezTo>
                    <a:pt x="121" y="279"/>
                    <a:pt x="121" y="279"/>
                    <a:pt x="121" y="279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76"/>
                    <a:pt x="121" y="513"/>
                    <a:pt x="98" y="513"/>
                  </a:cubicBezTo>
                  <a:cubicBezTo>
                    <a:pt x="80" y="513"/>
                    <a:pt x="73" y="501"/>
                    <a:pt x="5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28" y="501"/>
                    <a:pt x="0" y="512"/>
                    <a:pt x="0" y="521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31"/>
                    <a:pt x="14" y="532"/>
                    <a:pt x="21" y="540"/>
                  </a:cubicBezTo>
                  <a:close/>
                  <a:moveTo>
                    <a:pt x="31" y="516"/>
                  </a:moveTo>
                  <a:cubicBezTo>
                    <a:pt x="32" y="516"/>
                    <a:pt x="32" y="516"/>
                    <a:pt x="32" y="516"/>
                  </a:cubicBezTo>
                  <a:cubicBezTo>
                    <a:pt x="36" y="516"/>
                    <a:pt x="44" y="517"/>
                    <a:pt x="44" y="521"/>
                  </a:cubicBezTo>
                  <a:cubicBezTo>
                    <a:pt x="44" y="523"/>
                    <a:pt x="37" y="528"/>
                    <a:pt x="34" y="528"/>
                  </a:cubicBezTo>
                  <a:cubicBezTo>
                    <a:pt x="29" y="528"/>
                    <a:pt x="25" y="527"/>
                    <a:pt x="25" y="522"/>
                  </a:cubicBezTo>
                  <a:cubicBezTo>
                    <a:pt x="25" y="519"/>
                    <a:pt x="27" y="516"/>
                    <a:pt x="31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1" name="îŝḷíďe"/>
            <p:cNvSpPr/>
            <p:nvPr>
              <p:custDataLst>
                <p:tags r:id="rId32"/>
              </p:custDataLst>
            </p:nvPr>
          </p:nvSpPr>
          <p:spPr bwMode="auto">
            <a:xfrm>
              <a:off x="1606550" y="1847850"/>
              <a:ext cx="306388" cy="323850"/>
            </a:xfrm>
            <a:custGeom>
              <a:avLst/>
              <a:gdLst>
                <a:gd name="T0" fmla="*/ 23 w 93"/>
                <a:gd name="T1" fmla="*/ 98 h 98"/>
                <a:gd name="T2" fmla="*/ 58 w 93"/>
                <a:gd name="T3" fmla="*/ 62 h 98"/>
                <a:gd name="T4" fmla="*/ 73 w 93"/>
                <a:gd name="T5" fmla="*/ 44 h 98"/>
                <a:gd name="T6" fmla="*/ 93 w 93"/>
                <a:gd name="T7" fmla="*/ 28 h 98"/>
                <a:gd name="T8" fmla="*/ 89 w 93"/>
                <a:gd name="T9" fmla="*/ 23 h 98"/>
                <a:gd name="T10" fmla="*/ 87 w 93"/>
                <a:gd name="T11" fmla="*/ 23 h 98"/>
                <a:gd name="T12" fmla="*/ 51 w 93"/>
                <a:gd name="T13" fmla="*/ 49 h 98"/>
                <a:gd name="T14" fmla="*/ 38 w 93"/>
                <a:gd name="T15" fmla="*/ 34 h 98"/>
                <a:gd name="T16" fmla="*/ 51 w 93"/>
                <a:gd name="T17" fmla="*/ 10 h 98"/>
                <a:gd name="T18" fmla="*/ 32 w 93"/>
                <a:gd name="T19" fmla="*/ 25 h 98"/>
                <a:gd name="T20" fmla="*/ 13 w 93"/>
                <a:gd name="T21" fmla="*/ 0 h 98"/>
                <a:gd name="T22" fmla="*/ 8 w 93"/>
                <a:gd name="T23" fmla="*/ 0 h 98"/>
                <a:gd name="T24" fmla="*/ 0 w 93"/>
                <a:gd name="T25" fmla="*/ 7 h 98"/>
                <a:gd name="T26" fmla="*/ 43 w 93"/>
                <a:gd name="T27" fmla="*/ 65 h 98"/>
                <a:gd name="T28" fmla="*/ 23 w 93"/>
                <a:gd name="T2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8">
                  <a:moveTo>
                    <a:pt x="23" y="98"/>
                  </a:moveTo>
                  <a:cubicBezTo>
                    <a:pt x="38" y="97"/>
                    <a:pt x="47" y="73"/>
                    <a:pt x="58" y="62"/>
                  </a:cubicBezTo>
                  <a:cubicBezTo>
                    <a:pt x="63" y="57"/>
                    <a:pt x="67" y="51"/>
                    <a:pt x="73" y="44"/>
                  </a:cubicBezTo>
                  <a:cubicBezTo>
                    <a:pt x="80" y="37"/>
                    <a:pt x="93" y="39"/>
                    <a:pt x="93" y="28"/>
                  </a:cubicBezTo>
                  <a:cubicBezTo>
                    <a:pt x="93" y="24"/>
                    <a:pt x="92" y="23"/>
                    <a:pt x="8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72" y="23"/>
                    <a:pt x="58" y="39"/>
                    <a:pt x="51" y="49"/>
                  </a:cubicBezTo>
                  <a:cubicBezTo>
                    <a:pt x="50" y="47"/>
                    <a:pt x="38" y="35"/>
                    <a:pt x="38" y="34"/>
                  </a:cubicBezTo>
                  <a:cubicBezTo>
                    <a:pt x="38" y="28"/>
                    <a:pt x="54" y="17"/>
                    <a:pt x="51" y="10"/>
                  </a:cubicBezTo>
                  <a:cubicBezTo>
                    <a:pt x="47" y="2"/>
                    <a:pt x="34" y="17"/>
                    <a:pt x="32" y="25"/>
                  </a:cubicBezTo>
                  <a:cubicBezTo>
                    <a:pt x="25" y="20"/>
                    <a:pt x="19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7"/>
                  </a:cubicBezTo>
                  <a:cubicBezTo>
                    <a:pt x="0" y="15"/>
                    <a:pt x="36" y="56"/>
                    <a:pt x="43" y="65"/>
                  </a:cubicBezTo>
                  <a:cubicBezTo>
                    <a:pt x="37" y="74"/>
                    <a:pt x="24" y="81"/>
                    <a:pt x="2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2" name="ïšḻide"/>
            <p:cNvSpPr/>
            <p:nvPr>
              <p:custDataLst>
                <p:tags r:id="rId33"/>
              </p:custDataLst>
            </p:nvPr>
          </p:nvSpPr>
          <p:spPr bwMode="auto">
            <a:xfrm>
              <a:off x="3387725" y="1871663"/>
              <a:ext cx="285750" cy="171450"/>
            </a:xfrm>
            <a:custGeom>
              <a:avLst/>
              <a:gdLst>
                <a:gd name="T0" fmla="*/ 6 w 87"/>
                <a:gd name="T1" fmla="*/ 18 h 52"/>
                <a:gd name="T2" fmla="*/ 7 w 87"/>
                <a:gd name="T3" fmla="*/ 18 h 52"/>
                <a:gd name="T4" fmla="*/ 21 w 87"/>
                <a:gd name="T5" fmla="*/ 10 h 52"/>
                <a:gd name="T6" fmla="*/ 49 w 87"/>
                <a:gd name="T7" fmla="*/ 25 h 52"/>
                <a:gd name="T8" fmla="*/ 77 w 87"/>
                <a:gd name="T9" fmla="*/ 41 h 52"/>
                <a:gd name="T10" fmla="*/ 66 w 87"/>
                <a:gd name="T11" fmla="*/ 42 h 52"/>
                <a:gd name="T12" fmla="*/ 80 w 87"/>
                <a:gd name="T13" fmla="*/ 52 h 52"/>
                <a:gd name="T14" fmla="*/ 87 w 87"/>
                <a:gd name="T15" fmla="*/ 46 h 52"/>
                <a:gd name="T16" fmla="*/ 25 w 87"/>
                <a:gd name="T17" fmla="*/ 9 h 52"/>
                <a:gd name="T18" fmla="*/ 31 w 87"/>
                <a:gd name="T19" fmla="*/ 2 h 52"/>
                <a:gd name="T20" fmla="*/ 26 w 87"/>
                <a:gd name="T21" fmla="*/ 0 h 52"/>
                <a:gd name="T22" fmla="*/ 23 w 87"/>
                <a:gd name="T23" fmla="*/ 0 h 52"/>
                <a:gd name="T24" fmla="*/ 0 w 87"/>
                <a:gd name="T25" fmla="*/ 12 h 52"/>
                <a:gd name="T26" fmla="*/ 6 w 87"/>
                <a:gd name="T27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2">
                  <a:moveTo>
                    <a:pt x="6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0"/>
                    <a:pt x="21" y="10"/>
                  </a:cubicBezTo>
                  <a:cubicBezTo>
                    <a:pt x="21" y="10"/>
                    <a:pt x="43" y="24"/>
                    <a:pt x="49" y="25"/>
                  </a:cubicBezTo>
                  <a:cubicBezTo>
                    <a:pt x="60" y="28"/>
                    <a:pt x="71" y="32"/>
                    <a:pt x="77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4"/>
                    <a:pt x="78" y="52"/>
                    <a:pt x="80" y="52"/>
                  </a:cubicBezTo>
                  <a:cubicBezTo>
                    <a:pt x="83" y="52"/>
                    <a:pt x="87" y="48"/>
                    <a:pt x="87" y="46"/>
                  </a:cubicBezTo>
                  <a:cubicBezTo>
                    <a:pt x="87" y="26"/>
                    <a:pt x="43" y="13"/>
                    <a:pt x="25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9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0" y="5"/>
                    <a:pt x="0" y="12"/>
                  </a:cubicBezTo>
                  <a:cubicBezTo>
                    <a:pt x="0" y="15"/>
                    <a:pt x="2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3" name="î$lïḋè"/>
            <p:cNvSpPr/>
            <p:nvPr>
              <p:custDataLst>
                <p:tags r:id="rId34"/>
              </p:custDataLst>
            </p:nvPr>
          </p:nvSpPr>
          <p:spPr bwMode="auto">
            <a:xfrm>
              <a:off x="3519488" y="1828800"/>
              <a:ext cx="92075" cy="76200"/>
            </a:xfrm>
            <a:custGeom>
              <a:avLst/>
              <a:gdLst>
                <a:gd name="T0" fmla="*/ 28 w 28"/>
                <a:gd name="T1" fmla="*/ 12 h 23"/>
                <a:gd name="T2" fmla="*/ 28 w 28"/>
                <a:gd name="T3" fmla="*/ 9 h 23"/>
                <a:gd name="T4" fmla="*/ 21 w 28"/>
                <a:gd name="T5" fmla="*/ 9 h 23"/>
                <a:gd name="T6" fmla="*/ 21 w 28"/>
                <a:gd name="T7" fmla="*/ 4 h 23"/>
                <a:gd name="T8" fmla="*/ 16 w 28"/>
                <a:gd name="T9" fmla="*/ 0 h 23"/>
                <a:gd name="T10" fmla="*/ 15 w 28"/>
                <a:gd name="T11" fmla="*/ 0 h 23"/>
                <a:gd name="T12" fmla="*/ 0 w 28"/>
                <a:gd name="T13" fmla="*/ 17 h 23"/>
                <a:gd name="T14" fmla="*/ 0 w 28"/>
                <a:gd name="T15" fmla="*/ 23 h 23"/>
                <a:gd name="T16" fmla="*/ 28 w 28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8" y="12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0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0" y="11"/>
                    <a:pt x="0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9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4" name="isḻïḑê"/>
            <p:cNvSpPr/>
            <p:nvPr>
              <p:custDataLst>
                <p:tags r:id="rId35"/>
              </p:custDataLst>
            </p:nvPr>
          </p:nvSpPr>
          <p:spPr bwMode="auto">
            <a:xfrm>
              <a:off x="2741613" y="1498600"/>
              <a:ext cx="273050" cy="373063"/>
            </a:xfrm>
            <a:custGeom>
              <a:avLst/>
              <a:gdLst>
                <a:gd name="T0" fmla="*/ 46 w 83"/>
                <a:gd name="T1" fmla="*/ 68 h 113"/>
                <a:gd name="T2" fmla="*/ 83 w 83"/>
                <a:gd name="T3" fmla="*/ 113 h 113"/>
                <a:gd name="T4" fmla="*/ 65 w 83"/>
                <a:gd name="T5" fmla="*/ 88 h 113"/>
                <a:gd name="T6" fmla="*/ 50 w 83"/>
                <a:gd name="T7" fmla="*/ 58 h 113"/>
                <a:gd name="T8" fmla="*/ 61 w 83"/>
                <a:gd name="T9" fmla="*/ 49 h 113"/>
                <a:gd name="T10" fmla="*/ 62 w 83"/>
                <a:gd name="T11" fmla="*/ 49 h 113"/>
                <a:gd name="T12" fmla="*/ 74 w 83"/>
                <a:gd name="T13" fmla="*/ 51 h 113"/>
                <a:gd name="T14" fmla="*/ 80 w 83"/>
                <a:gd name="T15" fmla="*/ 45 h 113"/>
                <a:gd name="T16" fmla="*/ 74 w 83"/>
                <a:gd name="T17" fmla="*/ 37 h 113"/>
                <a:gd name="T18" fmla="*/ 62 w 83"/>
                <a:gd name="T19" fmla="*/ 39 h 113"/>
                <a:gd name="T20" fmla="*/ 71 w 83"/>
                <a:gd name="T21" fmla="*/ 12 h 113"/>
                <a:gd name="T22" fmla="*/ 71 w 83"/>
                <a:gd name="T23" fmla="*/ 8 h 113"/>
                <a:gd name="T24" fmla="*/ 65 w 83"/>
                <a:gd name="T25" fmla="*/ 0 h 113"/>
                <a:gd name="T26" fmla="*/ 61 w 83"/>
                <a:gd name="T27" fmla="*/ 3 h 113"/>
                <a:gd name="T28" fmla="*/ 53 w 83"/>
                <a:gd name="T29" fmla="*/ 31 h 113"/>
                <a:gd name="T30" fmla="*/ 39 w 83"/>
                <a:gd name="T31" fmla="*/ 41 h 113"/>
                <a:gd name="T32" fmla="*/ 18 w 83"/>
                <a:gd name="T33" fmla="*/ 45 h 113"/>
                <a:gd name="T34" fmla="*/ 24 w 83"/>
                <a:gd name="T35" fmla="*/ 51 h 113"/>
                <a:gd name="T36" fmla="*/ 44 w 83"/>
                <a:gd name="T37" fmla="*/ 51 h 113"/>
                <a:gd name="T38" fmla="*/ 0 w 83"/>
                <a:gd name="T39" fmla="*/ 94 h 113"/>
                <a:gd name="T40" fmla="*/ 46 w 83"/>
                <a:gd name="T4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13">
                  <a:moveTo>
                    <a:pt x="46" y="68"/>
                  </a:moveTo>
                  <a:cubicBezTo>
                    <a:pt x="46" y="88"/>
                    <a:pt x="61" y="113"/>
                    <a:pt x="83" y="113"/>
                  </a:cubicBezTo>
                  <a:cubicBezTo>
                    <a:pt x="82" y="108"/>
                    <a:pt x="69" y="93"/>
                    <a:pt x="65" y="88"/>
                  </a:cubicBezTo>
                  <a:cubicBezTo>
                    <a:pt x="59" y="80"/>
                    <a:pt x="56" y="67"/>
                    <a:pt x="50" y="58"/>
                  </a:cubicBezTo>
                  <a:cubicBezTo>
                    <a:pt x="52" y="55"/>
                    <a:pt x="57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0"/>
                    <a:pt x="80" y="47"/>
                    <a:pt x="80" y="45"/>
                  </a:cubicBezTo>
                  <a:cubicBezTo>
                    <a:pt x="80" y="41"/>
                    <a:pt x="77" y="39"/>
                    <a:pt x="74" y="37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29"/>
                    <a:pt x="71" y="18"/>
                    <a:pt x="71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5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8"/>
                    <a:pt x="65" y="24"/>
                    <a:pt x="53" y="31"/>
                  </a:cubicBezTo>
                  <a:cubicBezTo>
                    <a:pt x="53" y="45"/>
                    <a:pt x="51" y="39"/>
                    <a:pt x="39" y="41"/>
                  </a:cubicBezTo>
                  <a:cubicBezTo>
                    <a:pt x="36" y="41"/>
                    <a:pt x="18" y="41"/>
                    <a:pt x="18" y="45"/>
                  </a:cubicBezTo>
                  <a:cubicBezTo>
                    <a:pt x="18" y="48"/>
                    <a:pt x="20" y="51"/>
                    <a:pt x="2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70"/>
                    <a:pt x="5" y="86"/>
                    <a:pt x="0" y="94"/>
                  </a:cubicBezTo>
                  <a:cubicBezTo>
                    <a:pt x="32" y="94"/>
                    <a:pt x="31" y="72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5DE47BB9-D5BC-34D8-90FA-29ADEF45F1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9590" y="940051"/>
            <a:ext cx="2644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b="1" dirty="0"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rPr>
              <a:t>磁盘组织</a:t>
            </a:r>
            <a:endParaRPr lang="zh-CN" altLang="en-US" sz="2800" b="1" dirty="0">
              <a:solidFill>
                <a:schemeClr val="tx1"/>
              </a:solidFill>
              <a:effectLst/>
              <a:latin typeface="汉仪字酷堂义山楷W" panose="00020600040101010101" charset="-122"/>
              <a:ea typeface="汉仪字酷堂义山楷W" panose="00020600040101010101" charset="-122"/>
              <a:cs typeface="汉仪字酷堂义山楷W" panose="00020600040101010101" charset="-122"/>
              <a:sym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300293D-32AD-A4EC-C518-1F8F0C1140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7700" y="1659506"/>
            <a:ext cx="6491605" cy="229870"/>
          </a:xfrm>
          <a:prstGeom prst="rect">
            <a:avLst/>
          </a:prstGeom>
          <a:solidFill>
            <a:srgbClr val="CE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DB9E36C2-3519-0FB0-6BFB-88A4AE64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7" y="2250425"/>
            <a:ext cx="4459717" cy="300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210222222510"/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67000" y="-2667000"/>
            <a:ext cx="6857365" cy="12192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498475" y="493395"/>
            <a:ext cx="11195050" cy="587184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1357630" y="1179195"/>
            <a:ext cx="2644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b="1" dirty="0"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rPr>
              <a:t>磁盘组织</a:t>
            </a:r>
            <a:endParaRPr lang="zh-CN" altLang="en-US" sz="2800" b="1" dirty="0">
              <a:solidFill>
                <a:schemeClr val="tx1"/>
              </a:solidFill>
              <a:effectLst/>
              <a:latin typeface="汉仪字酷堂义山楷W" panose="00020600040101010101" charset="-122"/>
              <a:ea typeface="汉仪字酷堂义山楷W" panose="00020600040101010101" charset="-122"/>
              <a:cs typeface="汉仪字酷堂义山楷W" panose="00020600040101010101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1475740" y="1898650"/>
            <a:ext cx="6491605" cy="229870"/>
          </a:xfrm>
          <a:prstGeom prst="rect">
            <a:avLst/>
          </a:prstGeom>
          <a:solidFill>
            <a:srgbClr val="CE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67155" y="2609850"/>
            <a:ext cx="2808605" cy="1986915"/>
            <a:chOff x="8202" y="6743"/>
            <a:chExt cx="9691" cy="3129"/>
          </a:xfrm>
        </p:grpSpPr>
        <p:sp>
          <p:nvSpPr>
            <p:cNvPr id="10" name="文本框 9"/>
            <p:cNvSpPr txBox="1"/>
            <p:nvPr>
              <p:custDataLst>
                <p:tags r:id="rId39"/>
              </p:custDataLst>
            </p:nvPr>
          </p:nvSpPr>
          <p:spPr>
            <a:xfrm>
              <a:off x="8202" y="6743"/>
              <a:ext cx="9691" cy="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latin typeface="汉仪字酷堂义山楷W" panose="00020600040101010101" charset="-122"/>
                  <a:ea typeface="汉仪字酷堂义山楷W" panose="00020600040101010101" charset="-122"/>
                  <a:cs typeface="汉仪字酷堂义山楷W" panose="00020600040101010101" charset="-122"/>
                  <a:sym typeface="+mn-ea"/>
                </a:rPr>
                <a:t>Win NT</a:t>
              </a:r>
              <a:r>
                <a:rPr lang="zh-CN" altLang="en-US" sz="2000" b="1" dirty="0">
                  <a:latin typeface="汉仪字酷堂义山楷W" panose="00020600040101010101" charset="-122"/>
                  <a:ea typeface="汉仪字酷堂义山楷W" panose="00020600040101010101" charset="-122"/>
                  <a:cs typeface="汉仪字酷堂义山楷W" panose="00020600040101010101" charset="-122"/>
                  <a:sym typeface="+mn-ea"/>
                </a:rPr>
                <a:t>的方法</a:t>
              </a:r>
              <a:endParaRPr lang="zh-CN" altLang="en-US" sz="2000" b="1" dirty="0">
                <a:ln>
                  <a:noFill/>
                </a:ln>
                <a:solidFill>
                  <a:schemeClr val="tx1"/>
                </a:solidFill>
                <a:effectLst/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0"/>
              </p:custDataLst>
            </p:nvPr>
          </p:nvSpPr>
          <p:spPr>
            <a:xfrm>
              <a:off x="8202" y="7236"/>
              <a:ext cx="9691" cy="26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Win NT</a:t>
              </a:r>
              <a:r>
                <a:rPr lang="zh-CN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Source Han Sans CN Bold" panose="020B0A00000000000000" charset="-122"/>
                  <a:cs typeface="+mn-ea"/>
                </a:rPr>
                <a:t>采用的是单一文件系统的方式来组织磁盘，只有一个文件系统，文件系统有自己的根目录，根目录下可以有多个子目录，每个子目录下可以有多个文件。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953952" y="3246202"/>
            <a:ext cx="5961380" cy="1350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</a:rPr>
              <a:t>NTFS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</a:rPr>
              <a:t>文件系统，是一种基于文件的文件系统，它将磁盘分成一个个文件，每个文件有一个唯一的编号，每个文件可以存储一个文件或一个文件夹，文件夹可以包含多个文件。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</a:rPr>
              <a:t>NTFS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</a:rPr>
              <a:t>文件系统的优点是它可以支持大文件，文件可以跨越多个文件，而且它的安全性也很高。</a:t>
            </a:r>
          </a:p>
        </p:txBody>
      </p:sp>
      <p:grpSp>
        <p:nvGrpSpPr>
          <p:cNvPr id="311" name="íṥļïḑê"/>
          <p:cNvGrpSpPr/>
          <p:nvPr/>
        </p:nvGrpSpPr>
        <p:grpSpPr>
          <a:xfrm>
            <a:off x="11028045" y="621665"/>
            <a:ext cx="425450" cy="537845"/>
            <a:chOff x="996950" y="1409700"/>
            <a:chExt cx="3217863" cy="4044950"/>
          </a:xfrm>
          <a:solidFill>
            <a:srgbClr val="C2C396"/>
          </a:solidFill>
        </p:grpSpPr>
        <p:sp>
          <p:nvSpPr>
            <p:cNvPr id="312" name="ïS1íḑé"/>
            <p:cNvSpPr/>
            <p:nvPr>
              <p:custDataLst>
                <p:tags r:id="rId8"/>
              </p:custDataLst>
            </p:nvPr>
          </p:nvSpPr>
          <p:spPr bwMode="auto">
            <a:xfrm>
              <a:off x="996950" y="1409700"/>
              <a:ext cx="3217863" cy="4044950"/>
            </a:xfrm>
            <a:custGeom>
              <a:avLst/>
              <a:gdLst>
                <a:gd name="T0" fmla="*/ 498 w 976"/>
                <a:gd name="T1" fmla="*/ 0 h 1227"/>
                <a:gd name="T2" fmla="*/ 478 w 976"/>
                <a:gd name="T3" fmla="*/ 0 h 1227"/>
                <a:gd name="T4" fmla="*/ 0 w 976"/>
                <a:gd name="T5" fmla="*/ 477 h 1227"/>
                <a:gd name="T6" fmla="*/ 0 w 976"/>
                <a:gd name="T7" fmla="*/ 750 h 1227"/>
                <a:gd name="T8" fmla="*/ 478 w 976"/>
                <a:gd name="T9" fmla="*/ 1227 h 1227"/>
                <a:gd name="T10" fmla="*/ 498 w 976"/>
                <a:gd name="T11" fmla="*/ 1227 h 1227"/>
                <a:gd name="T12" fmla="*/ 976 w 976"/>
                <a:gd name="T13" fmla="*/ 750 h 1227"/>
                <a:gd name="T14" fmla="*/ 976 w 976"/>
                <a:gd name="T15" fmla="*/ 477 h 1227"/>
                <a:gd name="T16" fmla="*/ 498 w 976"/>
                <a:gd name="T17" fmla="*/ 0 h 1227"/>
                <a:gd name="T18" fmla="*/ 963 w 976"/>
                <a:gd name="T19" fmla="*/ 750 h 1227"/>
                <a:gd name="T20" fmla="*/ 498 w 976"/>
                <a:gd name="T21" fmla="*/ 1215 h 1227"/>
                <a:gd name="T22" fmla="*/ 478 w 976"/>
                <a:gd name="T23" fmla="*/ 1215 h 1227"/>
                <a:gd name="T24" fmla="*/ 13 w 976"/>
                <a:gd name="T25" fmla="*/ 750 h 1227"/>
                <a:gd name="T26" fmla="*/ 13 w 976"/>
                <a:gd name="T27" fmla="*/ 477 h 1227"/>
                <a:gd name="T28" fmla="*/ 478 w 976"/>
                <a:gd name="T29" fmla="*/ 12 h 1227"/>
                <a:gd name="T30" fmla="*/ 498 w 976"/>
                <a:gd name="T31" fmla="*/ 12 h 1227"/>
                <a:gd name="T32" fmla="*/ 963 w 976"/>
                <a:gd name="T33" fmla="*/ 477 h 1227"/>
                <a:gd name="T34" fmla="*/ 963 w 976"/>
                <a:gd name="T35" fmla="*/ 75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6" h="1227">
                  <a:moveTo>
                    <a:pt x="498" y="0"/>
                  </a:moveTo>
                  <a:cubicBezTo>
                    <a:pt x="478" y="0"/>
                    <a:pt x="478" y="0"/>
                    <a:pt x="478" y="0"/>
                  </a:cubicBezTo>
                  <a:cubicBezTo>
                    <a:pt x="215" y="0"/>
                    <a:pt x="0" y="215"/>
                    <a:pt x="0" y="477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12"/>
                    <a:pt x="215" y="1227"/>
                    <a:pt x="478" y="1227"/>
                  </a:cubicBezTo>
                  <a:cubicBezTo>
                    <a:pt x="498" y="1227"/>
                    <a:pt x="498" y="1227"/>
                    <a:pt x="498" y="1227"/>
                  </a:cubicBezTo>
                  <a:cubicBezTo>
                    <a:pt x="761" y="1227"/>
                    <a:pt x="976" y="1012"/>
                    <a:pt x="976" y="750"/>
                  </a:cubicBezTo>
                  <a:cubicBezTo>
                    <a:pt x="976" y="477"/>
                    <a:pt x="976" y="477"/>
                    <a:pt x="976" y="477"/>
                  </a:cubicBezTo>
                  <a:cubicBezTo>
                    <a:pt x="976" y="215"/>
                    <a:pt x="761" y="0"/>
                    <a:pt x="498" y="0"/>
                  </a:cubicBezTo>
                  <a:close/>
                  <a:moveTo>
                    <a:pt x="963" y="750"/>
                  </a:moveTo>
                  <a:cubicBezTo>
                    <a:pt x="963" y="1005"/>
                    <a:pt x="754" y="1215"/>
                    <a:pt x="498" y="1215"/>
                  </a:cubicBezTo>
                  <a:cubicBezTo>
                    <a:pt x="478" y="1215"/>
                    <a:pt x="478" y="1215"/>
                    <a:pt x="478" y="1215"/>
                  </a:cubicBezTo>
                  <a:cubicBezTo>
                    <a:pt x="222" y="1215"/>
                    <a:pt x="13" y="1005"/>
                    <a:pt x="13" y="750"/>
                  </a:cubicBezTo>
                  <a:cubicBezTo>
                    <a:pt x="13" y="477"/>
                    <a:pt x="13" y="477"/>
                    <a:pt x="13" y="477"/>
                  </a:cubicBezTo>
                  <a:cubicBezTo>
                    <a:pt x="13" y="221"/>
                    <a:pt x="222" y="12"/>
                    <a:pt x="478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754" y="12"/>
                    <a:pt x="963" y="221"/>
                    <a:pt x="963" y="477"/>
                  </a:cubicBezTo>
                  <a:lnTo>
                    <a:pt x="96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3" name="iŝḻïḍé"/>
            <p:cNvSpPr/>
            <p:nvPr>
              <p:custDataLst>
                <p:tags r:id="rId9"/>
              </p:custDataLst>
            </p:nvPr>
          </p:nvSpPr>
          <p:spPr bwMode="auto">
            <a:xfrm>
              <a:off x="2095500" y="1581150"/>
              <a:ext cx="61913" cy="60325"/>
            </a:xfrm>
            <a:custGeom>
              <a:avLst/>
              <a:gdLst>
                <a:gd name="T0" fmla="*/ 9 w 19"/>
                <a:gd name="T1" fmla="*/ 18 h 18"/>
                <a:gd name="T2" fmla="*/ 15 w 19"/>
                <a:gd name="T3" fmla="*/ 18 h 18"/>
                <a:gd name="T4" fmla="*/ 19 w 19"/>
                <a:gd name="T5" fmla="*/ 15 h 18"/>
                <a:gd name="T6" fmla="*/ 0 w 19"/>
                <a:gd name="T7" fmla="*/ 9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7"/>
                    <a:pt x="19" y="15"/>
                  </a:cubicBezTo>
                  <a:cubicBezTo>
                    <a:pt x="19" y="8"/>
                    <a:pt x="0" y="0"/>
                    <a:pt x="0" y="9"/>
                  </a:cubicBezTo>
                  <a:cubicBezTo>
                    <a:pt x="0" y="13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4" name="ïSľíḋè"/>
            <p:cNvSpPr/>
            <p:nvPr>
              <p:custDataLst>
                <p:tags r:id="rId10"/>
              </p:custDataLst>
            </p:nvPr>
          </p:nvSpPr>
          <p:spPr bwMode="auto">
            <a:xfrm>
              <a:off x="1425575" y="1835150"/>
              <a:ext cx="2360613" cy="3194050"/>
            </a:xfrm>
            <a:custGeom>
              <a:avLst/>
              <a:gdLst>
                <a:gd name="T0" fmla="*/ 358 w 716"/>
                <a:gd name="T1" fmla="*/ 0 h 969"/>
                <a:gd name="T2" fmla="*/ 0 w 716"/>
                <a:gd name="T3" fmla="*/ 342 h 969"/>
                <a:gd name="T4" fmla="*/ 0 w 716"/>
                <a:gd name="T5" fmla="*/ 627 h 969"/>
                <a:gd name="T6" fmla="*/ 358 w 716"/>
                <a:gd name="T7" fmla="*/ 969 h 969"/>
                <a:gd name="T8" fmla="*/ 716 w 716"/>
                <a:gd name="T9" fmla="*/ 627 h 969"/>
                <a:gd name="T10" fmla="*/ 716 w 716"/>
                <a:gd name="T11" fmla="*/ 342 h 969"/>
                <a:gd name="T12" fmla="*/ 358 w 716"/>
                <a:gd name="T13" fmla="*/ 0 h 969"/>
                <a:gd name="T14" fmla="*/ 703 w 716"/>
                <a:gd name="T15" fmla="*/ 627 h 969"/>
                <a:gd name="T16" fmla="*/ 358 w 716"/>
                <a:gd name="T17" fmla="*/ 956 h 969"/>
                <a:gd name="T18" fmla="*/ 13 w 716"/>
                <a:gd name="T19" fmla="*/ 627 h 969"/>
                <a:gd name="T20" fmla="*/ 13 w 716"/>
                <a:gd name="T21" fmla="*/ 342 h 969"/>
                <a:gd name="T22" fmla="*/ 358 w 716"/>
                <a:gd name="T23" fmla="*/ 13 h 969"/>
                <a:gd name="T24" fmla="*/ 703 w 716"/>
                <a:gd name="T25" fmla="*/ 342 h 969"/>
                <a:gd name="T26" fmla="*/ 703 w 716"/>
                <a:gd name="T27" fmla="*/ 627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6" h="969">
                  <a:moveTo>
                    <a:pt x="358" y="0"/>
                  </a:moveTo>
                  <a:cubicBezTo>
                    <a:pt x="161" y="0"/>
                    <a:pt x="0" y="154"/>
                    <a:pt x="0" y="34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815"/>
                    <a:pt x="161" y="969"/>
                    <a:pt x="358" y="969"/>
                  </a:cubicBezTo>
                  <a:cubicBezTo>
                    <a:pt x="555" y="969"/>
                    <a:pt x="716" y="815"/>
                    <a:pt x="716" y="627"/>
                  </a:cubicBezTo>
                  <a:cubicBezTo>
                    <a:pt x="716" y="342"/>
                    <a:pt x="716" y="342"/>
                    <a:pt x="716" y="342"/>
                  </a:cubicBezTo>
                  <a:cubicBezTo>
                    <a:pt x="716" y="154"/>
                    <a:pt x="555" y="0"/>
                    <a:pt x="358" y="0"/>
                  </a:cubicBezTo>
                  <a:close/>
                  <a:moveTo>
                    <a:pt x="703" y="627"/>
                  </a:moveTo>
                  <a:cubicBezTo>
                    <a:pt x="703" y="808"/>
                    <a:pt x="548" y="956"/>
                    <a:pt x="358" y="956"/>
                  </a:cubicBezTo>
                  <a:cubicBezTo>
                    <a:pt x="168" y="956"/>
                    <a:pt x="13" y="808"/>
                    <a:pt x="13" y="627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3" y="161"/>
                    <a:pt x="168" y="13"/>
                    <a:pt x="358" y="13"/>
                  </a:cubicBezTo>
                  <a:cubicBezTo>
                    <a:pt x="548" y="13"/>
                    <a:pt x="703" y="161"/>
                    <a:pt x="703" y="342"/>
                  </a:cubicBezTo>
                  <a:lnTo>
                    <a:pt x="703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5" name="i$lîḍé"/>
            <p:cNvSpPr/>
            <p:nvPr>
              <p:custDataLst>
                <p:tags r:id="rId11"/>
              </p:custDataLst>
            </p:nvPr>
          </p:nvSpPr>
          <p:spPr bwMode="auto">
            <a:xfrm>
              <a:off x="2108200" y="5035550"/>
              <a:ext cx="131763" cy="265113"/>
            </a:xfrm>
            <a:custGeom>
              <a:avLst/>
              <a:gdLst>
                <a:gd name="T0" fmla="*/ 0 w 83"/>
                <a:gd name="T1" fmla="*/ 160 h 167"/>
                <a:gd name="T2" fmla="*/ 23 w 83"/>
                <a:gd name="T3" fmla="*/ 167 h 167"/>
                <a:gd name="T4" fmla="*/ 83 w 83"/>
                <a:gd name="T5" fmla="*/ 5 h 167"/>
                <a:gd name="T6" fmla="*/ 60 w 83"/>
                <a:gd name="T7" fmla="*/ 0 h 167"/>
                <a:gd name="T8" fmla="*/ 0 w 83"/>
                <a:gd name="T9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0" y="160"/>
                  </a:moveTo>
                  <a:lnTo>
                    <a:pt x="23" y="167"/>
                  </a:lnTo>
                  <a:lnTo>
                    <a:pt x="83" y="5"/>
                  </a:lnTo>
                  <a:lnTo>
                    <a:pt x="60" y="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6" name="íŝlíḓé"/>
            <p:cNvSpPr/>
            <p:nvPr>
              <p:custDataLst>
                <p:tags r:id="rId12"/>
              </p:custDataLst>
            </p:nvPr>
          </p:nvSpPr>
          <p:spPr bwMode="auto">
            <a:xfrm>
              <a:off x="2579688" y="5081588"/>
              <a:ext cx="193675" cy="274638"/>
            </a:xfrm>
            <a:custGeom>
              <a:avLst/>
              <a:gdLst>
                <a:gd name="T0" fmla="*/ 49 w 59"/>
                <a:gd name="T1" fmla="*/ 51 h 83"/>
                <a:gd name="T2" fmla="*/ 34 w 59"/>
                <a:gd name="T3" fmla="*/ 71 h 83"/>
                <a:gd name="T4" fmla="*/ 18 w 59"/>
                <a:gd name="T5" fmla="*/ 69 h 83"/>
                <a:gd name="T6" fmla="*/ 10 w 59"/>
                <a:gd name="T7" fmla="*/ 59 h 83"/>
                <a:gd name="T8" fmla="*/ 10 w 59"/>
                <a:gd name="T9" fmla="*/ 0 h 83"/>
                <a:gd name="T10" fmla="*/ 0 w 59"/>
                <a:gd name="T11" fmla="*/ 0 h 83"/>
                <a:gd name="T12" fmla="*/ 0 w 59"/>
                <a:gd name="T13" fmla="*/ 60 h 83"/>
                <a:gd name="T14" fmla="*/ 27 w 59"/>
                <a:gd name="T15" fmla="*/ 83 h 83"/>
                <a:gd name="T16" fmla="*/ 31 w 59"/>
                <a:gd name="T17" fmla="*/ 83 h 83"/>
                <a:gd name="T18" fmla="*/ 59 w 59"/>
                <a:gd name="T19" fmla="*/ 57 h 83"/>
                <a:gd name="T20" fmla="*/ 59 w 59"/>
                <a:gd name="T21" fmla="*/ 0 h 83"/>
                <a:gd name="T22" fmla="*/ 49 w 59"/>
                <a:gd name="T23" fmla="*/ 0 h 83"/>
                <a:gd name="T24" fmla="*/ 49 w 59"/>
                <a:gd name="T25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49" y="51"/>
                  </a:moveTo>
                  <a:cubicBezTo>
                    <a:pt x="49" y="60"/>
                    <a:pt x="43" y="72"/>
                    <a:pt x="34" y="7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5" y="66"/>
                    <a:pt x="10" y="63"/>
                    <a:pt x="10" y="5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15" y="83"/>
                    <a:pt x="27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44" y="83"/>
                    <a:pt x="59" y="70"/>
                    <a:pt x="59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7" name="îS1îďe"/>
            <p:cNvSpPr/>
            <p:nvPr>
              <p:custDataLst>
                <p:tags r:id="rId13"/>
              </p:custDataLst>
            </p:nvPr>
          </p:nvSpPr>
          <p:spPr bwMode="auto">
            <a:xfrm>
              <a:off x="2820988" y="5013325"/>
              <a:ext cx="273050" cy="312738"/>
            </a:xfrm>
            <a:custGeom>
              <a:avLst/>
              <a:gdLst>
                <a:gd name="T0" fmla="*/ 46 w 83"/>
                <a:gd name="T1" fmla="*/ 1 h 95"/>
                <a:gd name="T2" fmla="*/ 63 w 83"/>
                <a:gd name="T3" fmla="*/ 56 h 95"/>
                <a:gd name="T4" fmla="*/ 8 w 83"/>
                <a:gd name="T5" fmla="*/ 15 h 95"/>
                <a:gd name="T6" fmla="*/ 0 w 83"/>
                <a:gd name="T7" fmla="*/ 18 h 95"/>
                <a:gd name="T8" fmla="*/ 25 w 83"/>
                <a:gd name="T9" fmla="*/ 95 h 95"/>
                <a:gd name="T10" fmla="*/ 37 w 83"/>
                <a:gd name="T11" fmla="*/ 92 h 95"/>
                <a:gd name="T12" fmla="*/ 17 w 83"/>
                <a:gd name="T13" fmla="*/ 34 h 95"/>
                <a:gd name="T14" fmla="*/ 72 w 83"/>
                <a:gd name="T15" fmla="*/ 80 h 95"/>
                <a:gd name="T16" fmla="*/ 83 w 83"/>
                <a:gd name="T17" fmla="*/ 77 h 95"/>
                <a:gd name="T18" fmla="*/ 57 w 83"/>
                <a:gd name="T19" fmla="*/ 0 h 95"/>
                <a:gd name="T20" fmla="*/ 46 w 83"/>
                <a:gd name="T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5">
                  <a:moveTo>
                    <a:pt x="46" y="1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53" y="53"/>
                    <a:pt x="16" y="15"/>
                    <a:pt x="8" y="15"/>
                  </a:cubicBezTo>
                  <a:cubicBezTo>
                    <a:pt x="7" y="15"/>
                    <a:pt x="1" y="17"/>
                    <a:pt x="0" y="1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8" name="îṥḷiďê"/>
            <p:cNvSpPr/>
            <p:nvPr>
              <p:custDataLst>
                <p:tags r:id="rId14"/>
              </p:custDataLst>
            </p:nvPr>
          </p:nvSpPr>
          <p:spPr bwMode="auto">
            <a:xfrm>
              <a:off x="3078163" y="4970463"/>
              <a:ext cx="171450" cy="247650"/>
            </a:xfrm>
            <a:custGeom>
              <a:avLst/>
              <a:gdLst>
                <a:gd name="T0" fmla="*/ 0 w 108"/>
                <a:gd name="T1" fmla="*/ 8 h 156"/>
                <a:gd name="T2" fmla="*/ 89 w 108"/>
                <a:gd name="T3" fmla="*/ 156 h 156"/>
                <a:gd name="T4" fmla="*/ 108 w 108"/>
                <a:gd name="T5" fmla="*/ 145 h 156"/>
                <a:gd name="T6" fmla="*/ 20 w 108"/>
                <a:gd name="T7" fmla="*/ 0 h 156"/>
                <a:gd name="T8" fmla="*/ 0 w 108"/>
                <a:gd name="T9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6">
                  <a:moveTo>
                    <a:pt x="0" y="8"/>
                  </a:moveTo>
                  <a:lnTo>
                    <a:pt x="89" y="156"/>
                  </a:lnTo>
                  <a:lnTo>
                    <a:pt x="108" y="145"/>
                  </a:lnTo>
                  <a:lnTo>
                    <a:pt x="2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9" name="îšľíďê"/>
            <p:cNvSpPr/>
            <p:nvPr>
              <p:custDataLst>
                <p:tags r:id="rId15"/>
              </p:custDataLst>
            </p:nvPr>
          </p:nvSpPr>
          <p:spPr bwMode="auto">
            <a:xfrm>
              <a:off x="3189288" y="4835525"/>
              <a:ext cx="241300" cy="293688"/>
            </a:xfrm>
            <a:custGeom>
              <a:avLst/>
              <a:gdLst>
                <a:gd name="T0" fmla="*/ 48 w 73"/>
                <a:gd name="T1" fmla="*/ 6 h 89"/>
                <a:gd name="T2" fmla="*/ 60 w 73"/>
                <a:gd name="T3" fmla="*/ 69 h 89"/>
                <a:gd name="T4" fmla="*/ 11 w 73"/>
                <a:gd name="T5" fmla="*/ 29 h 89"/>
                <a:gd name="T6" fmla="*/ 0 w 73"/>
                <a:gd name="T7" fmla="*/ 34 h 89"/>
                <a:gd name="T8" fmla="*/ 69 w 73"/>
                <a:gd name="T9" fmla="*/ 89 h 89"/>
                <a:gd name="T10" fmla="*/ 73 w 73"/>
                <a:gd name="T11" fmla="*/ 86 h 89"/>
                <a:gd name="T12" fmla="*/ 58 w 73"/>
                <a:gd name="T13" fmla="*/ 0 h 89"/>
                <a:gd name="T14" fmla="*/ 48 w 73"/>
                <a:gd name="T1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9">
                  <a:moveTo>
                    <a:pt x="48" y="6"/>
                  </a:moveTo>
                  <a:cubicBezTo>
                    <a:pt x="48" y="25"/>
                    <a:pt x="58" y="50"/>
                    <a:pt x="60" y="69"/>
                  </a:cubicBezTo>
                  <a:cubicBezTo>
                    <a:pt x="52" y="65"/>
                    <a:pt x="12" y="29"/>
                    <a:pt x="11" y="29"/>
                  </a:cubicBezTo>
                  <a:cubicBezTo>
                    <a:pt x="7" y="29"/>
                    <a:pt x="2" y="32"/>
                    <a:pt x="0" y="34"/>
                  </a:cubicBezTo>
                  <a:cubicBezTo>
                    <a:pt x="4" y="39"/>
                    <a:pt x="65" y="89"/>
                    <a:pt x="69" y="89"/>
                  </a:cubicBezTo>
                  <a:cubicBezTo>
                    <a:pt x="69" y="89"/>
                    <a:pt x="72" y="87"/>
                    <a:pt x="73" y="8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1"/>
                    <a:pt x="48" y="4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0" name="işľîḑe"/>
            <p:cNvSpPr/>
            <p:nvPr>
              <p:custDataLst>
                <p:tags r:id="rId16"/>
              </p:custDataLst>
            </p:nvPr>
          </p:nvSpPr>
          <p:spPr bwMode="auto">
            <a:xfrm>
              <a:off x="1590675" y="4738688"/>
              <a:ext cx="325438" cy="327025"/>
            </a:xfrm>
            <a:custGeom>
              <a:avLst/>
              <a:gdLst>
                <a:gd name="T0" fmla="*/ 189 w 205"/>
                <a:gd name="T1" fmla="*/ 67 h 206"/>
                <a:gd name="T2" fmla="*/ 143 w 205"/>
                <a:gd name="T3" fmla="*/ 115 h 206"/>
                <a:gd name="T4" fmla="*/ 87 w 205"/>
                <a:gd name="T5" fmla="*/ 65 h 206"/>
                <a:gd name="T6" fmla="*/ 131 w 205"/>
                <a:gd name="T7" fmla="*/ 15 h 206"/>
                <a:gd name="T8" fmla="*/ 116 w 205"/>
                <a:gd name="T9" fmla="*/ 0 h 206"/>
                <a:gd name="T10" fmla="*/ 0 w 205"/>
                <a:gd name="T11" fmla="*/ 125 h 206"/>
                <a:gd name="T12" fmla="*/ 12 w 205"/>
                <a:gd name="T13" fmla="*/ 142 h 206"/>
                <a:gd name="T14" fmla="*/ 70 w 205"/>
                <a:gd name="T15" fmla="*/ 81 h 206"/>
                <a:gd name="T16" fmla="*/ 126 w 205"/>
                <a:gd name="T17" fmla="*/ 133 h 206"/>
                <a:gd name="T18" fmla="*/ 70 w 205"/>
                <a:gd name="T19" fmla="*/ 194 h 206"/>
                <a:gd name="T20" fmla="*/ 85 w 205"/>
                <a:gd name="T21" fmla="*/ 206 h 206"/>
                <a:gd name="T22" fmla="*/ 205 w 205"/>
                <a:gd name="T23" fmla="*/ 81 h 206"/>
                <a:gd name="T24" fmla="*/ 189 w 205"/>
                <a:gd name="T25" fmla="*/ 6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189" y="67"/>
                  </a:moveTo>
                  <a:lnTo>
                    <a:pt x="143" y="115"/>
                  </a:lnTo>
                  <a:lnTo>
                    <a:pt x="87" y="65"/>
                  </a:lnTo>
                  <a:lnTo>
                    <a:pt x="131" y="15"/>
                  </a:lnTo>
                  <a:lnTo>
                    <a:pt x="116" y="0"/>
                  </a:lnTo>
                  <a:lnTo>
                    <a:pt x="0" y="125"/>
                  </a:lnTo>
                  <a:lnTo>
                    <a:pt x="12" y="142"/>
                  </a:lnTo>
                  <a:lnTo>
                    <a:pt x="70" y="81"/>
                  </a:lnTo>
                  <a:lnTo>
                    <a:pt x="126" y="133"/>
                  </a:lnTo>
                  <a:lnTo>
                    <a:pt x="70" y="194"/>
                  </a:lnTo>
                  <a:lnTo>
                    <a:pt x="85" y="206"/>
                  </a:lnTo>
                  <a:lnTo>
                    <a:pt x="205" y="81"/>
                  </a:lnTo>
                  <a:lnTo>
                    <a:pt x="189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1" name="îsļídê"/>
            <p:cNvSpPr/>
            <p:nvPr>
              <p:custDataLst>
                <p:tags r:id="rId17"/>
              </p:custDataLst>
            </p:nvPr>
          </p:nvSpPr>
          <p:spPr bwMode="auto">
            <a:xfrm>
              <a:off x="1830388" y="4946650"/>
              <a:ext cx="250825" cy="303213"/>
            </a:xfrm>
            <a:custGeom>
              <a:avLst/>
              <a:gdLst>
                <a:gd name="T0" fmla="*/ 67 w 76"/>
                <a:gd name="T1" fmla="*/ 0 h 92"/>
                <a:gd name="T2" fmla="*/ 0 w 76"/>
                <a:gd name="T3" fmla="*/ 57 h 92"/>
                <a:gd name="T4" fmla="*/ 10 w 76"/>
                <a:gd name="T5" fmla="*/ 61 h 92"/>
                <a:gd name="T6" fmla="*/ 28 w 76"/>
                <a:gd name="T7" fmla="*/ 46 h 92"/>
                <a:gd name="T8" fmla="*/ 55 w 76"/>
                <a:gd name="T9" fmla="*/ 66 h 92"/>
                <a:gd name="T10" fmla="*/ 55 w 76"/>
                <a:gd name="T11" fmla="*/ 70 h 92"/>
                <a:gd name="T12" fmla="*/ 53 w 76"/>
                <a:gd name="T13" fmla="*/ 86 h 92"/>
                <a:gd name="T14" fmla="*/ 64 w 76"/>
                <a:gd name="T15" fmla="*/ 92 h 92"/>
                <a:gd name="T16" fmla="*/ 76 w 76"/>
                <a:gd name="T17" fmla="*/ 6 h 92"/>
                <a:gd name="T18" fmla="*/ 67 w 76"/>
                <a:gd name="T19" fmla="*/ 0 h 92"/>
                <a:gd name="T20" fmla="*/ 57 w 76"/>
                <a:gd name="T21" fmla="*/ 52 h 92"/>
                <a:gd name="T22" fmla="*/ 36 w 76"/>
                <a:gd name="T23" fmla="*/ 40 h 92"/>
                <a:gd name="T24" fmla="*/ 63 w 76"/>
                <a:gd name="T25" fmla="*/ 18 h 92"/>
                <a:gd name="T26" fmla="*/ 57 w 76"/>
                <a:gd name="T27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2">
                  <a:moveTo>
                    <a:pt x="67" y="0"/>
                  </a:moveTo>
                  <a:cubicBezTo>
                    <a:pt x="65" y="0"/>
                    <a:pt x="1" y="54"/>
                    <a:pt x="0" y="5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2" y="49"/>
                    <a:pt x="55" y="61"/>
                    <a:pt x="55" y="6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0" y="0"/>
                    <a:pt x="67" y="0"/>
                  </a:cubicBezTo>
                  <a:close/>
                  <a:moveTo>
                    <a:pt x="57" y="52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2" name="iṧ1iḍè"/>
            <p:cNvSpPr/>
            <p:nvPr>
              <p:custDataLst>
                <p:tags r:id="rId18"/>
              </p:custDataLst>
            </p:nvPr>
          </p:nvSpPr>
          <p:spPr bwMode="auto">
            <a:xfrm>
              <a:off x="3436938" y="4689475"/>
              <a:ext cx="293688" cy="300038"/>
            </a:xfrm>
            <a:custGeom>
              <a:avLst/>
              <a:gdLst>
                <a:gd name="T0" fmla="*/ 55 w 89"/>
                <a:gd name="T1" fmla="*/ 76 h 91"/>
                <a:gd name="T2" fmla="*/ 38 w 89"/>
                <a:gd name="T3" fmla="*/ 56 h 91"/>
                <a:gd name="T4" fmla="*/ 61 w 89"/>
                <a:gd name="T5" fmla="*/ 35 h 91"/>
                <a:gd name="T6" fmla="*/ 53 w 89"/>
                <a:gd name="T7" fmla="*/ 26 h 91"/>
                <a:gd name="T8" fmla="*/ 31 w 89"/>
                <a:gd name="T9" fmla="*/ 48 h 91"/>
                <a:gd name="T10" fmla="*/ 15 w 89"/>
                <a:gd name="T11" fmla="*/ 31 h 91"/>
                <a:gd name="T12" fmla="*/ 42 w 89"/>
                <a:gd name="T13" fmla="*/ 6 h 91"/>
                <a:gd name="T14" fmla="*/ 32 w 89"/>
                <a:gd name="T15" fmla="*/ 0 h 91"/>
                <a:gd name="T16" fmla="*/ 0 w 89"/>
                <a:gd name="T17" fmla="*/ 31 h 91"/>
                <a:gd name="T18" fmla="*/ 54 w 89"/>
                <a:gd name="T19" fmla="*/ 91 h 91"/>
                <a:gd name="T20" fmla="*/ 89 w 89"/>
                <a:gd name="T21" fmla="*/ 61 h 91"/>
                <a:gd name="T22" fmla="*/ 82 w 89"/>
                <a:gd name="T23" fmla="*/ 53 h 91"/>
                <a:gd name="T24" fmla="*/ 55 w 89"/>
                <a:gd name="T25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1">
                  <a:moveTo>
                    <a:pt x="55" y="76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4"/>
                    <a:pt x="36" y="0"/>
                    <a:pt x="32" y="0"/>
                  </a:cubicBezTo>
                  <a:cubicBezTo>
                    <a:pt x="31" y="0"/>
                    <a:pt x="2" y="27"/>
                    <a:pt x="0" y="3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5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3" name="ís1íḑê"/>
            <p:cNvSpPr/>
            <p:nvPr>
              <p:custDataLst>
                <p:tags r:id="rId19"/>
              </p:custDataLst>
            </p:nvPr>
          </p:nvSpPr>
          <p:spPr bwMode="auto">
            <a:xfrm>
              <a:off x="3587750" y="1858963"/>
              <a:ext cx="142875" cy="82550"/>
            </a:xfrm>
            <a:custGeom>
              <a:avLst/>
              <a:gdLst>
                <a:gd name="T0" fmla="*/ 36 w 43"/>
                <a:gd name="T1" fmla="*/ 14 h 25"/>
                <a:gd name="T2" fmla="*/ 32 w 43"/>
                <a:gd name="T3" fmla="*/ 16 h 25"/>
                <a:gd name="T4" fmla="*/ 17 w 43"/>
                <a:gd name="T5" fmla="*/ 16 h 25"/>
                <a:gd name="T6" fmla="*/ 25 w 43"/>
                <a:gd name="T7" fmla="*/ 3 h 25"/>
                <a:gd name="T8" fmla="*/ 20 w 43"/>
                <a:gd name="T9" fmla="*/ 0 h 25"/>
                <a:gd name="T10" fmla="*/ 19 w 43"/>
                <a:gd name="T11" fmla="*/ 0 h 25"/>
                <a:gd name="T12" fmla="*/ 7 w 43"/>
                <a:gd name="T13" fmla="*/ 8 h 25"/>
                <a:gd name="T14" fmla="*/ 9 w 43"/>
                <a:gd name="T15" fmla="*/ 16 h 25"/>
                <a:gd name="T16" fmla="*/ 0 w 43"/>
                <a:gd name="T17" fmla="*/ 17 h 25"/>
                <a:gd name="T18" fmla="*/ 32 w 43"/>
                <a:gd name="T19" fmla="*/ 25 h 25"/>
                <a:gd name="T20" fmla="*/ 34 w 43"/>
                <a:gd name="T21" fmla="*/ 25 h 25"/>
                <a:gd name="T22" fmla="*/ 42 w 43"/>
                <a:gd name="T23" fmla="*/ 18 h 25"/>
                <a:gd name="T24" fmla="*/ 36 w 43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36" y="14"/>
                  </a:moveTo>
                  <a:cubicBezTo>
                    <a:pt x="35" y="15"/>
                    <a:pt x="34" y="16"/>
                    <a:pt x="3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9"/>
                    <a:pt x="25" y="6"/>
                    <a:pt x="25" y="3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9" y="6"/>
                    <a:pt x="7" y="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2" y="25"/>
                    <a:pt x="3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41" y="22"/>
                    <a:pt x="42" y="18"/>
                  </a:cubicBezTo>
                  <a:cubicBezTo>
                    <a:pt x="43" y="16"/>
                    <a:pt x="38" y="13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4" name="îšlídé"/>
            <p:cNvSpPr/>
            <p:nvPr>
              <p:custDataLst>
                <p:tags r:id="rId20"/>
              </p:custDataLst>
            </p:nvPr>
          </p:nvSpPr>
          <p:spPr bwMode="auto">
            <a:xfrm>
              <a:off x="3581400" y="4508500"/>
              <a:ext cx="320675" cy="260350"/>
            </a:xfrm>
            <a:custGeom>
              <a:avLst/>
              <a:gdLst>
                <a:gd name="T0" fmla="*/ 49 w 97"/>
                <a:gd name="T1" fmla="*/ 8 h 79"/>
                <a:gd name="T2" fmla="*/ 34 w 97"/>
                <a:gd name="T3" fmla="*/ 0 h 79"/>
                <a:gd name="T4" fmla="*/ 28 w 97"/>
                <a:gd name="T5" fmla="*/ 0 h 79"/>
                <a:gd name="T6" fmla="*/ 0 w 97"/>
                <a:gd name="T7" fmla="*/ 36 h 79"/>
                <a:gd name="T8" fmla="*/ 67 w 97"/>
                <a:gd name="T9" fmla="*/ 79 h 79"/>
                <a:gd name="T10" fmla="*/ 73 w 97"/>
                <a:gd name="T11" fmla="*/ 70 h 79"/>
                <a:gd name="T12" fmla="*/ 42 w 97"/>
                <a:gd name="T13" fmla="*/ 50 h 79"/>
                <a:gd name="T14" fmla="*/ 58 w 97"/>
                <a:gd name="T15" fmla="*/ 31 h 79"/>
                <a:gd name="T16" fmla="*/ 89 w 97"/>
                <a:gd name="T17" fmla="*/ 44 h 79"/>
                <a:gd name="T18" fmla="*/ 97 w 97"/>
                <a:gd name="T19" fmla="*/ 36 h 79"/>
                <a:gd name="T20" fmla="*/ 62 w 97"/>
                <a:gd name="T21" fmla="*/ 21 h 79"/>
                <a:gd name="T22" fmla="*/ 49 w 97"/>
                <a:gd name="T23" fmla="*/ 8 h 79"/>
                <a:gd name="T24" fmla="*/ 43 w 97"/>
                <a:gd name="T25" fmla="*/ 24 h 79"/>
                <a:gd name="T26" fmla="*/ 33 w 97"/>
                <a:gd name="T27" fmla="*/ 43 h 79"/>
                <a:gd name="T28" fmla="*/ 15 w 97"/>
                <a:gd name="T29" fmla="*/ 31 h 79"/>
                <a:gd name="T30" fmla="*/ 31 w 97"/>
                <a:gd name="T31" fmla="*/ 12 h 79"/>
                <a:gd name="T32" fmla="*/ 43 w 97"/>
                <a:gd name="T33" fmla="*/ 21 h 79"/>
                <a:gd name="T34" fmla="*/ 43 w 97"/>
                <a:gd name="T3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79">
                  <a:moveTo>
                    <a:pt x="49" y="8"/>
                  </a:moveTo>
                  <a:cubicBezTo>
                    <a:pt x="46" y="5"/>
                    <a:pt x="40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" y="28"/>
                    <a:pt x="0" y="36"/>
                  </a:cubicBezTo>
                  <a:cubicBezTo>
                    <a:pt x="10" y="38"/>
                    <a:pt x="61" y="79"/>
                    <a:pt x="67" y="79"/>
                  </a:cubicBezTo>
                  <a:cubicBezTo>
                    <a:pt x="69" y="79"/>
                    <a:pt x="72" y="72"/>
                    <a:pt x="73" y="7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5"/>
                    <a:pt x="51" y="31"/>
                    <a:pt x="58" y="31"/>
                  </a:cubicBezTo>
                  <a:cubicBezTo>
                    <a:pt x="66" y="31"/>
                    <a:pt x="83" y="44"/>
                    <a:pt x="89" y="44"/>
                  </a:cubicBezTo>
                  <a:cubicBezTo>
                    <a:pt x="92" y="44"/>
                    <a:pt x="95" y="38"/>
                    <a:pt x="97" y="36"/>
                  </a:cubicBezTo>
                  <a:cubicBezTo>
                    <a:pt x="92" y="33"/>
                    <a:pt x="65" y="21"/>
                    <a:pt x="62" y="21"/>
                  </a:cubicBezTo>
                  <a:cubicBezTo>
                    <a:pt x="46" y="19"/>
                    <a:pt x="59" y="19"/>
                    <a:pt x="49" y="8"/>
                  </a:cubicBezTo>
                  <a:close/>
                  <a:moveTo>
                    <a:pt x="43" y="24"/>
                  </a:moveTo>
                  <a:cubicBezTo>
                    <a:pt x="43" y="30"/>
                    <a:pt x="36" y="39"/>
                    <a:pt x="33" y="43"/>
                  </a:cubicBezTo>
                  <a:cubicBezTo>
                    <a:pt x="30" y="41"/>
                    <a:pt x="15" y="34"/>
                    <a:pt x="15" y="31"/>
                  </a:cubicBezTo>
                  <a:cubicBezTo>
                    <a:pt x="15" y="24"/>
                    <a:pt x="26" y="15"/>
                    <a:pt x="31" y="12"/>
                  </a:cubicBezTo>
                  <a:cubicBezTo>
                    <a:pt x="36" y="13"/>
                    <a:pt x="43" y="15"/>
                    <a:pt x="43" y="21"/>
                  </a:cubicBez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5" name="iSḻîdé"/>
            <p:cNvSpPr/>
            <p:nvPr>
              <p:custDataLst>
                <p:tags r:id="rId21"/>
              </p:custDataLst>
            </p:nvPr>
          </p:nvSpPr>
          <p:spPr bwMode="auto">
            <a:xfrm>
              <a:off x="1428750" y="4591050"/>
              <a:ext cx="260350" cy="273050"/>
            </a:xfrm>
            <a:custGeom>
              <a:avLst/>
              <a:gdLst>
                <a:gd name="T0" fmla="*/ 42 w 79"/>
                <a:gd name="T1" fmla="*/ 39 h 83"/>
                <a:gd name="T2" fmla="*/ 33 w 79"/>
                <a:gd name="T3" fmla="*/ 45 h 83"/>
                <a:gd name="T4" fmla="*/ 40 w 79"/>
                <a:gd name="T5" fmla="*/ 56 h 83"/>
                <a:gd name="T6" fmla="*/ 24 w 79"/>
                <a:gd name="T7" fmla="*/ 67 h 83"/>
                <a:gd name="T8" fmla="*/ 11 w 79"/>
                <a:gd name="T9" fmla="*/ 43 h 83"/>
                <a:gd name="T10" fmla="*/ 11 w 79"/>
                <a:gd name="T11" fmla="*/ 40 h 83"/>
                <a:gd name="T12" fmla="*/ 45 w 79"/>
                <a:gd name="T13" fmla="*/ 11 h 83"/>
                <a:gd name="T14" fmla="*/ 49 w 79"/>
                <a:gd name="T15" fmla="*/ 11 h 83"/>
                <a:gd name="T16" fmla="*/ 68 w 79"/>
                <a:gd name="T17" fmla="*/ 33 h 83"/>
                <a:gd name="T18" fmla="*/ 64 w 79"/>
                <a:gd name="T19" fmla="*/ 40 h 83"/>
                <a:gd name="T20" fmla="*/ 68 w 79"/>
                <a:gd name="T21" fmla="*/ 51 h 83"/>
                <a:gd name="T22" fmla="*/ 79 w 79"/>
                <a:gd name="T23" fmla="*/ 31 h 83"/>
                <a:gd name="T24" fmla="*/ 79 w 79"/>
                <a:gd name="T25" fmla="*/ 27 h 83"/>
                <a:gd name="T26" fmla="*/ 52 w 79"/>
                <a:gd name="T27" fmla="*/ 0 h 83"/>
                <a:gd name="T28" fmla="*/ 42 w 79"/>
                <a:gd name="T29" fmla="*/ 0 h 83"/>
                <a:gd name="T30" fmla="*/ 0 w 79"/>
                <a:gd name="T31" fmla="*/ 36 h 83"/>
                <a:gd name="T32" fmla="*/ 0 w 79"/>
                <a:gd name="T33" fmla="*/ 43 h 83"/>
                <a:gd name="T34" fmla="*/ 21 w 79"/>
                <a:gd name="T35" fmla="*/ 83 h 83"/>
                <a:gd name="T36" fmla="*/ 56 w 79"/>
                <a:gd name="T37" fmla="*/ 59 h 83"/>
                <a:gd name="T38" fmla="*/ 42 w 79"/>
                <a:gd name="T3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83">
                  <a:moveTo>
                    <a:pt x="42" y="39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0" y="62"/>
                    <a:pt x="11" y="51"/>
                    <a:pt x="11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8"/>
                    <a:pt x="32" y="11"/>
                    <a:pt x="45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0" y="11"/>
                    <a:pt x="68" y="21"/>
                    <a:pt x="68" y="33"/>
                  </a:cubicBezTo>
                  <a:cubicBezTo>
                    <a:pt x="68" y="38"/>
                    <a:pt x="64" y="37"/>
                    <a:pt x="64" y="40"/>
                  </a:cubicBezTo>
                  <a:cubicBezTo>
                    <a:pt x="64" y="44"/>
                    <a:pt x="67" y="46"/>
                    <a:pt x="68" y="51"/>
                  </a:cubicBezTo>
                  <a:cubicBezTo>
                    <a:pt x="75" y="49"/>
                    <a:pt x="79" y="40"/>
                    <a:pt x="79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16"/>
                    <a:pt x="6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0" y="21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15" y="72"/>
                    <a:pt x="21" y="83"/>
                  </a:cubicBezTo>
                  <a:cubicBezTo>
                    <a:pt x="56" y="59"/>
                    <a:pt x="56" y="59"/>
                    <a:pt x="56" y="59"/>
                  </a:cubicBezTo>
                  <a:lnTo>
                    <a:pt x="4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6" name="íšľïḋê"/>
            <p:cNvSpPr/>
            <p:nvPr>
              <p:custDataLst>
                <p:tags r:id="rId22"/>
              </p:custDataLst>
            </p:nvPr>
          </p:nvSpPr>
          <p:spPr bwMode="auto">
            <a:xfrm>
              <a:off x="1214438" y="4303713"/>
              <a:ext cx="327025" cy="303213"/>
            </a:xfrm>
            <a:custGeom>
              <a:avLst/>
              <a:gdLst>
                <a:gd name="T0" fmla="*/ 99 w 99"/>
                <a:gd name="T1" fmla="*/ 49 h 92"/>
                <a:gd name="T2" fmla="*/ 96 w 99"/>
                <a:gd name="T3" fmla="*/ 41 h 92"/>
                <a:gd name="T4" fmla="*/ 44 w 99"/>
                <a:gd name="T5" fmla="*/ 71 h 92"/>
                <a:gd name="T6" fmla="*/ 76 w 99"/>
                <a:gd name="T7" fmla="*/ 8 h 92"/>
                <a:gd name="T8" fmla="*/ 71 w 99"/>
                <a:gd name="T9" fmla="*/ 0 h 92"/>
                <a:gd name="T10" fmla="*/ 0 w 99"/>
                <a:gd name="T11" fmla="*/ 40 h 92"/>
                <a:gd name="T12" fmla="*/ 5 w 99"/>
                <a:gd name="T13" fmla="*/ 50 h 92"/>
                <a:gd name="T14" fmla="*/ 57 w 99"/>
                <a:gd name="T15" fmla="*/ 19 h 92"/>
                <a:gd name="T16" fmla="*/ 25 w 99"/>
                <a:gd name="T17" fmla="*/ 83 h 92"/>
                <a:gd name="T18" fmla="*/ 31 w 99"/>
                <a:gd name="T19" fmla="*/ 92 h 92"/>
                <a:gd name="T20" fmla="*/ 99 w 99"/>
                <a:gd name="T21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99" y="49"/>
                  </a:moveTo>
                  <a:cubicBezTo>
                    <a:pt x="99" y="45"/>
                    <a:pt x="97" y="49"/>
                    <a:pt x="96" y="4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60"/>
                    <a:pt x="76" y="13"/>
                    <a:pt x="76" y="8"/>
                  </a:cubicBezTo>
                  <a:cubicBezTo>
                    <a:pt x="76" y="8"/>
                    <a:pt x="71" y="0"/>
                    <a:pt x="71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4" y="27"/>
                    <a:pt x="25" y="80"/>
                    <a:pt x="25" y="83"/>
                  </a:cubicBezTo>
                  <a:cubicBezTo>
                    <a:pt x="25" y="87"/>
                    <a:pt x="28" y="90"/>
                    <a:pt x="31" y="92"/>
                  </a:cubicBezTo>
                  <a:cubicBezTo>
                    <a:pt x="39" y="86"/>
                    <a:pt x="99" y="54"/>
                    <a:pt x="9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7" name="îśľïďe"/>
            <p:cNvSpPr/>
            <p:nvPr>
              <p:custDataLst>
                <p:tags r:id="rId23"/>
              </p:custDataLst>
            </p:nvPr>
          </p:nvSpPr>
          <p:spPr bwMode="auto">
            <a:xfrm>
              <a:off x="3724275" y="4268788"/>
              <a:ext cx="269875" cy="230188"/>
            </a:xfrm>
            <a:custGeom>
              <a:avLst/>
              <a:gdLst>
                <a:gd name="T0" fmla="*/ 0 w 82"/>
                <a:gd name="T1" fmla="*/ 25 h 70"/>
                <a:gd name="T2" fmla="*/ 0 w 82"/>
                <a:gd name="T3" fmla="*/ 34 h 70"/>
                <a:gd name="T4" fmla="*/ 24 w 82"/>
                <a:gd name="T5" fmla="*/ 52 h 70"/>
                <a:gd name="T6" fmla="*/ 61 w 82"/>
                <a:gd name="T7" fmla="*/ 27 h 70"/>
                <a:gd name="T8" fmla="*/ 71 w 82"/>
                <a:gd name="T9" fmla="*/ 36 h 70"/>
                <a:gd name="T10" fmla="*/ 71 w 82"/>
                <a:gd name="T11" fmla="*/ 39 h 70"/>
                <a:gd name="T12" fmla="*/ 59 w 82"/>
                <a:gd name="T13" fmla="*/ 58 h 70"/>
                <a:gd name="T14" fmla="*/ 48 w 82"/>
                <a:gd name="T15" fmla="*/ 58 h 70"/>
                <a:gd name="T16" fmla="*/ 49 w 82"/>
                <a:gd name="T17" fmla="*/ 70 h 70"/>
                <a:gd name="T18" fmla="*/ 57 w 82"/>
                <a:gd name="T19" fmla="*/ 70 h 70"/>
                <a:gd name="T20" fmla="*/ 82 w 82"/>
                <a:gd name="T21" fmla="*/ 43 h 70"/>
                <a:gd name="T22" fmla="*/ 82 w 82"/>
                <a:gd name="T23" fmla="*/ 33 h 70"/>
                <a:gd name="T24" fmla="*/ 64 w 82"/>
                <a:gd name="T25" fmla="*/ 16 h 70"/>
                <a:gd name="T26" fmla="*/ 55 w 82"/>
                <a:gd name="T27" fmla="*/ 16 h 70"/>
                <a:gd name="T28" fmla="*/ 24 w 82"/>
                <a:gd name="T29" fmla="*/ 40 h 70"/>
                <a:gd name="T30" fmla="*/ 18 w 82"/>
                <a:gd name="T31" fmla="*/ 40 h 70"/>
                <a:gd name="T32" fmla="*/ 11 w 82"/>
                <a:gd name="T33" fmla="*/ 33 h 70"/>
                <a:gd name="T34" fmla="*/ 11 w 82"/>
                <a:gd name="T35" fmla="*/ 27 h 70"/>
                <a:gd name="T36" fmla="*/ 22 w 82"/>
                <a:gd name="T37" fmla="*/ 11 h 70"/>
                <a:gd name="T38" fmla="*/ 31 w 82"/>
                <a:gd name="T39" fmla="*/ 10 h 70"/>
                <a:gd name="T40" fmla="*/ 34 w 82"/>
                <a:gd name="T41" fmla="*/ 0 h 70"/>
                <a:gd name="T42" fmla="*/ 22 w 82"/>
                <a:gd name="T43" fmla="*/ 0 h 70"/>
                <a:gd name="T44" fmla="*/ 0 w 82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0">
                  <a:moveTo>
                    <a:pt x="0" y="25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3" y="52"/>
                    <a:pt x="24" y="52"/>
                  </a:cubicBezTo>
                  <a:cubicBezTo>
                    <a:pt x="38" y="52"/>
                    <a:pt x="48" y="27"/>
                    <a:pt x="61" y="27"/>
                  </a:cubicBezTo>
                  <a:cubicBezTo>
                    <a:pt x="65" y="27"/>
                    <a:pt x="71" y="32"/>
                    <a:pt x="71" y="3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66" y="54"/>
                    <a:pt x="5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6" y="61"/>
                    <a:pt x="41" y="70"/>
                    <a:pt x="49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70"/>
                    <a:pt x="82" y="53"/>
                    <a:pt x="82" y="4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25"/>
                    <a:pt x="71" y="16"/>
                    <a:pt x="6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31" y="40"/>
                    <a:pt x="24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40"/>
                    <a:pt x="11" y="36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1"/>
                    <a:pt x="17" y="11"/>
                    <a:pt x="2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0" y="1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8" name="ïṩľiḓé"/>
            <p:cNvSpPr/>
            <p:nvPr>
              <p:custDataLst>
                <p:tags r:id="rId24"/>
              </p:custDataLst>
            </p:nvPr>
          </p:nvSpPr>
          <p:spPr bwMode="auto">
            <a:xfrm>
              <a:off x="3802063" y="4143375"/>
              <a:ext cx="271463" cy="107950"/>
            </a:xfrm>
            <a:custGeom>
              <a:avLst/>
              <a:gdLst>
                <a:gd name="T0" fmla="*/ 171 w 171"/>
                <a:gd name="T1" fmla="*/ 41 h 68"/>
                <a:gd name="T2" fmla="*/ 3 w 171"/>
                <a:gd name="T3" fmla="*/ 0 h 68"/>
                <a:gd name="T4" fmla="*/ 0 w 171"/>
                <a:gd name="T5" fmla="*/ 20 h 68"/>
                <a:gd name="T6" fmla="*/ 167 w 171"/>
                <a:gd name="T7" fmla="*/ 68 h 68"/>
                <a:gd name="T8" fmla="*/ 171 w 171"/>
                <a:gd name="T9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71" y="41"/>
                  </a:moveTo>
                  <a:lnTo>
                    <a:pt x="3" y="0"/>
                  </a:lnTo>
                  <a:lnTo>
                    <a:pt x="0" y="20"/>
                  </a:lnTo>
                  <a:lnTo>
                    <a:pt x="167" y="68"/>
                  </a:lnTo>
                  <a:lnTo>
                    <a:pt x="1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9" name="ïŝľîdé"/>
            <p:cNvSpPr/>
            <p:nvPr>
              <p:custDataLst>
                <p:tags r:id="rId25"/>
              </p:custDataLst>
            </p:nvPr>
          </p:nvSpPr>
          <p:spPr bwMode="auto">
            <a:xfrm>
              <a:off x="1104900" y="4146550"/>
              <a:ext cx="300038" cy="230188"/>
            </a:xfrm>
            <a:custGeom>
              <a:avLst/>
              <a:gdLst>
                <a:gd name="T0" fmla="*/ 85 w 91"/>
                <a:gd name="T1" fmla="*/ 0 h 70"/>
                <a:gd name="T2" fmla="*/ 0 w 91"/>
                <a:gd name="T3" fmla="*/ 0 h 70"/>
                <a:gd name="T4" fmla="*/ 8 w 91"/>
                <a:gd name="T5" fmla="*/ 12 h 70"/>
                <a:gd name="T6" fmla="*/ 28 w 91"/>
                <a:gd name="T7" fmla="*/ 12 h 70"/>
                <a:gd name="T8" fmla="*/ 39 w 91"/>
                <a:gd name="T9" fmla="*/ 42 h 70"/>
                <a:gd name="T10" fmla="*/ 22 w 91"/>
                <a:gd name="T11" fmla="*/ 61 h 70"/>
                <a:gd name="T12" fmla="*/ 25 w 91"/>
                <a:gd name="T13" fmla="*/ 70 h 70"/>
                <a:gd name="T14" fmla="*/ 91 w 91"/>
                <a:gd name="T15" fmla="*/ 9 h 70"/>
                <a:gd name="T16" fmla="*/ 85 w 91"/>
                <a:gd name="T17" fmla="*/ 0 h 70"/>
                <a:gd name="T18" fmla="*/ 47 w 91"/>
                <a:gd name="T19" fmla="*/ 35 h 70"/>
                <a:gd name="T20" fmla="*/ 39 w 91"/>
                <a:gd name="T21" fmla="*/ 12 h 70"/>
                <a:gd name="T22" fmla="*/ 73 w 91"/>
                <a:gd name="T23" fmla="*/ 12 h 70"/>
                <a:gd name="T24" fmla="*/ 47 w 91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1"/>
                    <a:pt x="39" y="37"/>
                    <a:pt x="39" y="42"/>
                  </a:cubicBezTo>
                  <a:cubicBezTo>
                    <a:pt x="39" y="45"/>
                    <a:pt x="22" y="55"/>
                    <a:pt x="22" y="61"/>
                  </a:cubicBezTo>
                  <a:cubicBezTo>
                    <a:pt x="22" y="64"/>
                    <a:pt x="24" y="66"/>
                    <a:pt x="25" y="7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4"/>
                    <a:pt x="90" y="0"/>
                    <a:pt x="85" y="0"/>
                  </a:cubicBezTo>
                  <a:close/>
                  <a:moveTo>
                    <a:pt x="47" y="3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4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0" name="ïs1ïḋe"/>
            <p:cNvSpPr/>
            <p:nvPr>
              <p:custDataLst>
                <p:tags r:id="rId26"/>
              </p:custDataLst>
            </p:nvPr>
          </p:nvSpPr>
          <p:spPr bwMode="auto">
            <a:xfrm>
              <a:off x="1076325" y="3840163"/>
              <a:ext cx="282575" cy="196850"/>
            </a:xfrm>
            <a:custGeom>
              <a:avLst/>
              <a:gdLst>
                <a:gd name="T0" fmla="*/ 54 w 178"/>
                <a:gd name="T1" fmla="*/ 103 h 124"/>
                <a:gd name="T2" fmla="*/ 6 w 178"/>
                <a:gd name="T3" fmla="*/ 103 h 124"/>
                <a:gd name="T4" fmla="*/ 6 w 178"/>
                <a:gd name="T5" fmla="*/ 124 h 124"/>
                <a:gd name="T6" fmla="*/ 178 w 178"/>
                <a:gd name="T7" fmla="*/ 118 h 124"/>
                <a:gd name="T8" fmla="*/ 178 w 178"/>
                <a:gd name="T9" fmla="*/ 97 h 124"/>
                <a:gd name="T10" fmla="*/ 112 w 178"/>
                <a:gd name="T11" fmla="*/ 97 h 124"/>
                <a:gd name="T12" fmla="*/ 104 w 178"/>
                <a:gd name="T13" fmla="*/ 25 h 124"/>
                <a:gd name="T14" fmla="*/ 176 w 178"/>
                <a:gd name="T15" fmla="*/ 22 h 124"/>
                <a:gd name="T16" fmla="*/ 176 w 178"/>
                <a:gd name="T17" fmla="*/ 0 h 124"/>
                <a:gd name="T18" fmla="*/ 31 w 178"/>
                <a:gd name="T19" fmla="*/ 6 h 124"/>
                <a:gd name="T20" fmla="*/ 0 w 178"/>
                <a:gd name="T21" fmla="*/ 6 h 124"/>
                <a:gd name="T22" fmla="*/ 0 w 178"/>
                <a:gd name="T23" fmla="*/ 29 h 124"/>
                <a:gd name="T24" fmla="*/ 41 w 178"/>
                <a:gd name="T25" fmla="*/ 27 h 124"/>
                <a:gd name="T26" fmla="*/ 83 w 178"/>
                <a:gd name="T27" fmla="*/ 27 h 124"/>
                <a:gd name="T28" fmla="*/ 87 w 178"/>
                <a:gd name="T29" fmla="*/ 79 h 124"/>
                <a:gd name="T30" fmla="*/ 87 w 178"/>
                <a:gd name="T31" fmla="*/ 101 h 124"/>
                <a:gd name="T32" fmla="*/ 54 w 178"/>
                <a:gd name="T33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" h="124">
                  <a:moveTo>
                    <a:pt x="54" y="103"/>
                  </a:moveTo>
                  <a:lnTo>
                    <a:pt x="6" y="103"/>
                  </a:lnTo>
                  <a:lnTo>
                    <a:pt x="6" y="124"/>
                  </a:lnTo>
                  <a:lnTo>
                    <a:pt x="178" y="118"/>
                  </a:lnTo>
                  <a:lnTo>
                    <a:pt x="178" y="97"/>
                  </a:lnTo>
                  <a:lnTo>
                    <a:pt x="112" y="97"/>
                  </a:lnTo>
                  <a:lnTo>
                    <a:pt x="104" y="25"/>
                  </a:lnTo>
                  <a:lnTo>
                    <a:pt x="176" y="22"/>
                  </a:lnTo>
                  <a:lnTo>
                    <a:pt x="176" y="0"/>
                  </a:lnTo>
                  <a:lnTo>
                    <a:pt x="31" y="6"/>
                  </a:lnTo>
                  <a:lnTo>
                    <a:pt x="0" y="6"/>
                  </a:lnTo>
                  <a:lnTo>
                    <a:pt x="0" y="29"/>
                  </a:lnTo>
                  <a:lnTo>
                    <a:pt x="41" y="27"/>
                  </a:lnTo>
                  <a:lnTo>
                    <a:pt x="83" y="27"/>
                  </a:lnTo>
                  <a:lnTo>
                    <a:pt x="87" y="79"/>
                  </a:lnTo>
                  <a:lnTo>
                    <a:pt x="87" y="101"/>
                  </a:lnTo>
                  <a:lnTo>
                    <a:pt x="5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1" name="iŝļíďè"/>
            <p:cNvSpPr/>
            <p:nvPr>
              <p:custDataLst>
                <p:tags r:id="rId27"/>
              </p:custDataLst>
            </p:nvPr>
          </p:nvSpPr>
          <p:spPr bwMode="auto">
            <a:xfrm>
              <a:off x="3822700" y="3895725"/>
              <a:ext cx="287338" cy="198438"/>
            </a:xfrm>
            <a:custGeom>
              <a:avLst/>
              <a:gdLst>
                <a:gd name="T0" fmla="*/ 7 w 87"/>
                <a:gd name="T1" fmla="*/ 60 h 60"/>
                <a:gd name="T2" fmla="*/ 13 w 87"/>
                <a:gd name="T3" fmla="*/ 60 h 60"/>
                <a:gd name="T4" fmla="*/ 15 w 87"/>
                <a:gd name="T5" fmla="*/ 37 h 60"/>
                <a:gd name="T6" fmla="*/ 87 w 87"/>
                <a:gd name="T7" fmla="*/ 44 h 60"/>
                <a:gd name="T8" fmla="*/ 87 w 87"/>
                <a:gd name="T9" fmla="*/ 33 h 60"/>
                <a:gd name="T10" fmla="*/ 18 w 87"/>
                <a:gd name="T11" fmla="*/ 25 h 60"/>
                <a:gd name="T12" fmla="*/ 17 w 87"/>
                <a:gd name="T13" fmla="*/ 17 h 60"/>
                <a:gd name="T14" fmla="*/ 19 w 87"/>
                <a:gd name="T15" fmla="*/ 0 h 60"/>
                <a:gd name="T16" fmla="*/ 9 w 87"/>
                <a:gd name="T17" fmla="*/ 0 h 60"/>
                <a:gd name="T18" fmla="*/ 5 w 87"/>
                <a:gd name="T19" fmla="*/ 33 h 60"/>
                <a:gd name="T20" fmla="*/ 7 w 87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0">
                  <a:moveTo>
                    <a:pt x="7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0"/>
                    <a:pt x="7" y="22"/>
                    <a:pt x="5" y="33"/>
                  </a:cubicBezTo>
                  <a:cubicBezTo>
                    <a:pt x="5" y="39"/>
                    <a:pt x="0" y="6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2" name="ïṩḻiďè"/>
            <p:cNvSpPr/>
            <p:nvPr>
              <p:custDataLst>
                <p:tags r:id="rId28"/>
              </p:custDataLst>
            </p:nvPr>
          </p:nvSpPr>
          <p:spPr bwMode="auto">
            <a:xfrm>
              <a:off x="3852863" y="3602038"/>
              <a:ext cx="276225" cy="220663"/>
            </a:xfrm>
            <a:custGeom>
              <a:avLst/>
              <a:gdLst>
                <a:gd name="T0" fmla="*/ 0 w 84"/>
                <a:gd name="T1" fmla="*/ 67 h 67"/>
                <a:gd name="T2" fmla="*/ 47 w 84"/>
                <a:gd name="T3" fmla="*/ 43 h 67"/>
                <a:gd name="T4" fmla="*/ 53 w 84"/>
                <a:gd name="T5" fmla="*/ 43 h 67"/>
                <a:gd name="T6" fmla="*/ 84 w 84"/>
                <a:gd name="T7" fmla="*/ 45 h 67"/>
                <a:gd name="T8" fmla="*/ 84 w 84"/>
                <a:gd name="T9" fmla="*/ 37 h 67"/>
                <a:gd name="T10" fmla="*/ 49 w 84"/>
                <a:gd name="T11" fmla="*/ 32 h 67"/>
                <a:gd name="T12" fmla="*/ 5 w 84"/>
                <a:gd name="T13" fmla="*/ 0 h 67"/>
                <a:gd name="T14" fmla="*/ 4 w 84"/>
                <a:gd name="T15" fmla="*/ 11 h 67"/>
                <a:gd name="T16" fmla="*/ 35 w 84"/>
                <a:gd name="T17" fmla="*/ 36 h 67"/>
                <a:gd name="T18" fmla="*/ 0 w 84"/>
                <a:gd name="T19" fmla="*/ 55 h 67"/>
                <a:gd name="T20" fmla="*/ 0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0" y="67"/>
                  </a:moveTo>
                  <a:cubicBezTo>
                    <a:pt x="5" y="64"/>
                    <a:pt x="42" y="43"/>
                    <a:pt x="47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0"/>
                    <a:pt x="57" y="32"/>
                    <a:pt x="49" y="3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6"/>
                    <a:pt x="31" y="30"/>
                    <a:pt x="35" y="36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3" name="íṧ1iḍé"/>
            <p:cNvSpPr/>
            <p:nvPr>
              <p:custDataLst>
                <p:tags r:id="rId29"/>
              </p:custDataLst>
            </p:nvPr>
          </p:nvSpPr>
          <p:spPr bwMode="auto">
            <a:xfrm>
              <a:off x="1082675" y="3568700"/>
              <a:ext cx="273050" cy="185738"/>
            </a:xfrm>
            <a:custGeom>
              <a:avLst/>
              <a:gdLst>
                <a:gd name="T0" fmla="*/ 19 w 83"/>
                <a:gd name="T1" fmla="*/ 56 h 56"/>
                <a:gd name="T2" fmla="*/ 26 w 83"/>
                <a:gd name="T3" fmla="*/ 56 h 56"/>
                <a:gd name="T4" fmla="*/ 59 w 83"/>
                <a:gd name="T5" fmla="*/ 13 h 56"/>
                <a:gd name="T6" fmla="*/ 64 w 83"/>
                <a:gd name="T7" fmla="*/ 13 h 56"/>
                <a:gd name="T8" fmla="*/ 74 w 83"/>
                <a:gd name="T9" fmla="*/ 25 h 56"/>
                <a:gd name="T10" fmla="*/ 74 w 83"/>
                <a:gd name="T11" fmla="*/ 34 h 56"/>
                <a:gd name="T12" fmla="*/ 62 w 83"/>
                <a:gd name="T13" fmla="*/ 44 h 56"/>
                <a:gd name="T14" fmla="*/ 62 w 83"/>
                <a:gd name="T15" fmla="*/ 56 h 56"/>
                <a:gd name="T16" fmla="*/ 83 w 83"/>
                <a:gd name="T17" fmla="*/ 36 h 56"/>
                <a:gd name="T18" fmla="*/ 83 w 83"/>
                <a:gd name="T19" fmla="*/ 22 h 56"/>
                <a:gd name="T20" fmla="*/ 62 w 83"/>
                <a:gd name="T21" fmla="*/ 3 h 56"/>
                <a:gd name="T22" fmla="*/ 58 w 83"/>
                <a:gd name="T23" fmla="*/ 3 h 56"/>
                <a:gd name="T24" fmla="*/ 22 w 83"/>
                <a:gd name="T25" fmla="*/ 46 h 56"/>
                <a:gd name="T26" fmla="*/ 10 w 83"/>
                <a:gd name="T27" fmla="*/ 33 h 56"/>
                <a:gd name="T28" fmla="*/ 10 w 83"/>
                <a:gd name="T29" fmla="*/ 27 h 56"/>
                <a:gd name="T30" fmla="*/ 25 w 83"/>
                <a:gd name="T31" fmla="*/ 12 h 56"/>
                <a:gd name="T32" fmla="*/ 25 w 83"/>
                <a:gd name="T33" fmla="*/ 0 h 56"/>
                <a:gd name="T34" fmla="*/ 0 w 83"/>
                <a:gd name="T35" fmla="*/ 33 h 56"/>
                <a:gd name="T36" fmla="*/ 19 w 8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6"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48" y="56"/>
                    <a:pt x="45" y="13"/>
                    <a:pt x="59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13"/>
                    <a:pt x="74" y="22"/>
                    <a:pt x="74" y="2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40"/>
                    <a:pt x="68" y="44"/>
                    <a:pt x="62" y="44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72" y="56"/>
                    <a:pt x="83" y="46"/>
                    <a:pt x="83" y="3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2"/>
                    <a:pt x="73" y="3"/>
                    <a:pt x="62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32" y="3"/>
                    <a:pt x="42" y="46"/>
                    <a:pt x="22" y="46"/>
                  </a:cubicBezTo>
                  <a:cubicBezTo>
                    <a:pt x="14" y="46"/>
                    <a:pt x="10" y="40"/>
                    <a:pt x="10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18"/>
                    <a:pt x="16" y="12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14"/>
                    <a:pt x="0" y="33"/>
                  </a:cubicBezTo>
                  <a:cubicBezTo>
                    <a:pt x="0" y="44"/>
                    <a:pt x="8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4" name="isliḓè"/>
            <p:cNvSpPr/>
            <p:nvPr>
              <p:custDataLst>
                <p:tags r:id="rId30"/>
              </p:custDataLst>
            </p:nvPr>
          </p:nvSpPr>
          <p:spPr bwMode="auto">
            <a:xfrm>
              <a:off x="2108200" y="1498600"/>
              <a:ext cx="333375" cy="415925"/>
            </a:xfrm>
            <a:custGeom>
              <a:avLst/>
              <a:gdLst>
                <a:gd name="T0" fmla="*/ 9 w 101"/>
                <a:gd name="T1" fmla="*/ 58 h 126"/>
                <a:gd name="T2" fmla="*/ 0 w 101"/>
                <a:gd name="T3" fmla="*/ 85 h 126"/>
                <a:gd name="T4" fmla="*/ 29 w 101"/>
                <a:gd name="T5" fmla="*/ 119 h 126"/>
                <a:gd name="T6" fmla="*/ 36 w 101"/>
                <a:gd name="T7" fmla="*/ 92 h 126"/>
                <a:gd name="T8" fmla="*/ 46 w 101"/>
                <a:gd name="T9" fmla="*/ 113 h 126"/>
                <a:gd name="T10" fmla="*/ 86 w 101"/>
                <a:gd name="T11" fmla="*/ 94 h 126"/>
                <a:gd name="T12" fmla="*/ 81 w 101"/>
                <a:gd name="T13" fmla="*/ 83 h 126"/>
                <a:gd name="T14" fmla="*/ 101 w 101"/>
                <a:gd name="T15" fmla="*/ 52 h 126"/>
                <a:gd name="T16" fmla="*/ 95 w 101"/>
                <a:gd name="T17" fmla="*/ 49 h 126"/>
                <a:gd name="T18" fmla="*/ 67 w 101"/>
                <a:gd name="T19" fmla="*/ 34 h 126"/>
                <a:gd name="T20" fmla="*/ 65 w 101"/>
                <a:gd name="T21" fmla="*/ 14 h 126"/>
                <a:gd name="T22" fmla="*/ 46 w 101"/>
                <a:gd name="T23" fmla="*/ 20 h 126"/>
                <a:gd name="T24" fmla="*/ 45 w 101"/>
                <a:gd name="T25" fmla="*/ 24 h 126"/>
                <a:gd name="T26" fmla="*/ 39 w 101"/>
                <a:gd name="T27" fmla="*/ 27 h 126"/>
                <a:gd name="T28" fmla="*/ 39 w 101"/>
                <a:gd name="T29" fmla="*/ 2 h 126"/>
                <a:gd name="T30" fmla="*/ 35 w 101"/>
                <a:gd name="T31" fmla="*/ 0 h 126"/>
                <a:gd name="T32" fmla="*/ 32 w 101"/>
                <a:gd name="T33" fmla="*/ 3 h 126"/>
                <a:gd name="T34" fmla="*/ 24 w 101"/>
                <a:gd name="T35" fmla="*/ 40 h 126"/>
                <a:gd name="T36" fmla="*/ 37 w 101"/>
                <a:gd name="T37" fmla="*/ 49 h 126"/>
                <a:gd name="T38" fmla="*/ 43 w 101"/>
                <a:gd name="T39" fmla="*/ 42 h 126"/>
                <a:gd name="T40" fmla="*/ 38 w 101"/>
                <a:gd name="T41" fmla="*/ 64 h 126"/>
                <a:gd name="T42" fmla="*/ 27 w 101"/>
                <a:gd name="T43" fmla="*/ 90 h 126"/>
                <a:gd name="T44" fmla="*/ 24 w 101"/>
                <a:gd name="T45" fmla="*/ 71 h 126"/>
                <a:gd name="T46" fmla="*/ 15 w 101"/>
                <a:gd name="T47" fmla="*/ 64 h 126"/>
                <a:gd name="T48" fmla="*/ 73 w 101"/>
                <a:gd name="T49" fmla="*/ 92 h 126"/>
                <a:gd name="T50" fmla="*/ 52 w 101"/>
                <a:gd name="T51" fmla="*/ 94 h 126"/>
                <a:gd name="T52" fmla="*/ 54 w 101"/>
                <a:gd name="T53" fmla="*/ 77 h 126"/>
                <a:gd name="T54" fmla="*/ 58 w 101"/>
                <a:gd name="T55" fmla="*/ 85 h 126"/>
                <a:gd name="T56" fmla="*/ 63 w 101"/>
                <a:gd name="T57" fmla="*/ 88 h 126"/>
                <a:gd name="T58" fmla="*/ 64 w 101"/>
                <a:gd name="T59" fmla="*/ 94 h 126"/>
                <a:gd name="T60" fmla="*/ 69 w 101"/>
                <a:gd name="T61" fmla="*/ 91 h 126"/>
                <a:gd name="T62" fmla="*/ 67 w 101"/>
                <a:gd name="T63" fmla="*/ 83 h 126"/>
                <a:gd name="T64" fmla="*/ 63 w 101"/>
                <a:gd name="T65" fmla="*/ 80 h 126"/>
                <a:gd name="T66" fmla="*/ 61 w 101"/>
                <a:gd name="T67" fmla="*/ 73 h 126"/>
                <a:gd name="T68" fmla="*/ 64 w 101"/>
                <a:gd name="T69" fmla="*/ 70 h 126"/>
                <a:gd name="T70" fmla="*/ 67 w 101"/>
                <a:gd name="T71" fmla="*/ 46 h 126"/>
                <a:gd name="T72" fmla="*/ 67 w 101"/>
                <a:gd name="T73" fmla="*/ 63 h 126"/>
                <a:gd name="T74" fmla="*/ 58 w 101"/>
                <a:gd name="T75" fmla="*/ 60 h 126"/>
                <a:gd name="T76" fmla="*/ 52 w 101"/>
                <a:gd name="T77" fmla="*/ 54 h 126"/>
                <a:gd name="T78" fmla="*/ 55 w 101"/>
                <a:gd name="T79" fmla="*/ 66 h 126"/>
                <a:gd name="T80" fmla="*/ 51 w 101"/>
                <a:gd name="T81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" h="126">
                  <a:moveTo>
                    <a:pt x="15" y="64"/>
                  </a:moveTo>
                  <a:cubicBezTo>
                    <a:pt x="15" y="62"/>
                    <a:pt x="13" y="58"/>
                    <a:pt x="9" y="58"/>
                  </a:cubicBezTo>
                  <a:cubicBezTo>
                    <a:pt x="3" y="58"/>
                    <a:pt x="0" y="71"/>
                    <a:pt x="0" y="7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14" y="117"/>
                    <a:pt x="18" y="123"/>
                  </a:cubicBezTo>
                  <a:cubicBezTo>
                    <a:pt x="21" y="126"/>
                    <a:pt x="27" y="121"/>
                    <a:pt x="29" y="119"/>
                  </a:cubicBezTo>
                  <a:cubicBezTo>
                    <a:pt x="29" y="105"/>
                    <a:pt x="22" y="94"/>
                    <a:pt x="35" y="97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9" y="115"/>
                    <a:pt x="74" y="109"/>
                    <a:pt x="80" y="105"/>
                  </a:cubicBezTo>
                  <a:cubicBezTo>
                    <a:pt x="83" y="101"/>
                    <a:pt x="86" y="100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86"/>
                    <a:pt x="81" y="90"/>
                    <a:pt x="81" y="83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54"/>
                    <a:pt x="101" y="62"/>
                    <a:pt x="101" y="52"/>
                  </a:cubicBezTo>
                  <a:cubicBezTo>
                    <a:pt x="101" y="50"/>
                    <a:pt x="99" y="49"/>
                    <a:pt x="97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2" y="49"/>
                    <a:pt x="88" y="55"/>
                    <a:pt x="78" y="55"/>
                  </a:cubicBezTo>
                  <a:cubicBezTo>
                    <a:pt x="77" y="48"/>
                    <a:pt x="75" y="34"/>
                    <a:pt x="67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2"/>
                    <a:pt x="62" y="11"/>
                    <a:pt x="60" y="11"/>
                  </a:cubicBezTo>
                  <a:cubicBezTo>
                    <a:pt x="53" y="11"/>
                    <a:pt x="49" y="15"/>
                    <a:pt x="46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13"/>
                    <a:pt x="24" y="15"/>
                    <a:pt x="2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5" y="44"/>
                    <a:pt x="26" y="4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3"/>
                    <a:pt x="39" y="55"/>
                    <a:pt x="38" y="64"/>
                  </a:cubicBezTo>
                  <a:cubicBezTo>
                    <a:pt x="37" y="72"/>
                    <a:pt x="36" y="79"/>
                    <a:pt x="36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97"/>
                    <a:pt x="15" y="79"/>
                    <a:pt x="15" y="64"/>
                  </a:cubicBezTo>
                  <a:close/>
                  <a:moveTo>
                    <a:pt x="73" y="66"/>
                  </a:moveTo>
                  <a:cubicBezTo>
                    <a:pt x="73" y="92"/>
                    <a:pt x="73" y="92"/>
                    <a:pt x="73" y="92"/>
                  </a:cubicBezTo>
                  <a:cubicBezTo>
                    <a:pt x="73" y="98"/>
                    <a:pt x="61" y="101"/>
                    <a:pt x="55" y="10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70"/>
                    <a:pt x="64" y="70"/>
                    <a:pt x="64" y="70"/>
                  </a:cubicBezTo>
                  <a:lnTo>
                    <a:pt x="73" y="66"/>
                  </a:lnTo>
                  <a:close/>
                  <a:moveTo>
                    <a:pt x="67" y="46"/>
                  </a:moveTo>
                  <a:cubicBezTo>
                    <a:pt x="70" y="46"/>
                    <a:pt x="72" y="54"/>
                    <a:pt x="72" y="58"/>
                  </a:cubicBezTo>
                  <a:cubicBezTo>
                    <a:pt x="72" y="62"/>
                    <a:pt x="71" y="63"/>
                    <a:pt x="67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3"/>
                    <a:pt x="63" y="60"/>
                    <a:pt x="5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5" y="52"/>
                    <a:pt x="65" y="46"/>
                    <a:pt x="67" y="46"/>
                  </a:cubicBezTo>
                  <a:close/>
                  <a:moveTo>
                    <a:pt x="55" y="66"/>
                  </a:moveTo>
                  <a:cubicBezTo>
                    <a:pt x="58" y="66"/>
                    <a:pt x="60" y="66"/>
                    <a:pt x="60" y="68"/>
                  </a:cubicBezTo>
                  <a:cubicBezTo>
                    <a:pt x="60" y="72"/>
                    <a:pt x="55" y="73"/>
                    <a:pt x="51" y="73"/>
                  </a:cubicBezTo>
                  <a:cubicBezTo>
                    <a:pt x="51" y="68"/>
                    <a:pt x="50" y="66"/>
                    <a:pt x="5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5" name="iṣḻîde"/>
            <p:cNvSpPr/>
            <p:nvPr>
              <p:custDataLst>
                <p:tags r:id="rId31"/>
              </p:custDataLst>
            </p:nvPr>
          </p:nvSpPr>
          <p:spPr bwMode="auto">
            <a:xfrm>
              <a:off x="3360738" y="1963738"/>
              <a:ext cx="211138" cy="171450"/>
            </a:xfrm>
            <a:custGeom>
              <a:avLst/>
              <a:gdLst>
                <a:gd name="T0" fmla="*/ 30 w 64"/>
                <a:gd name="T1" fmla="*/ 27 h 52"/>
                <a:gd name="T2" fmla="*/ 17 w 64"/>
                <a:gd name="T3" fmla="*/ 37 h 52"/>
                <a:gd name="T4" fmla="*/ 9 w 64"/>
                <a:gd name="T5" fmla="*/ 37 h 52"/>
                <a:gd name="T6" fmla="*/ 5 w 64"/>
                <a:gd name="T7" fmla="*/ 31 h 52"/>
                <a:gd name="T8" fmla="*/ 3 w 64"/>
                <a:gd name="T9" fmla="*/ 32 h 52"/>
                <a:gd name="T10" fmla="*/ 11 w 64"/>
                <a:gd name="T11" fmla="*/ 47 h 52"/>
                <a:gd name="T12" fmla="*/ 37 w 64"/>
                <a:gd name="T13" fmla="*/ 36 h 52"/>
                <a:gd name="T14" fmla="*/ 58 w 64"/>
                <a:gd name="T15" fmla="*/ 52 h 52"/>
                <a:gd name="T16" fmla="*/ 63 w 64"/>
                <a:gd name="T17" fmla="*/ 49 h 52"/>
                <a:gd name="T18" fmla="*/ 43 w 64"/>
                <a:gd name="T19" fmla="*/ 25 h 52"/>
                <a:gd name="T20" fmla="*/ 64 w 64"/>
                <a:gd name="T21" fmla="*/ 14 h 52"/>
                <a:gd name="T22" fmla="*/ 64 w 64"/>
                <a:gd name="T23" fmla="*/ 12 h 52"/>
                <a:gd name="T24" fmla="*/ 48 w 64"/>
                <a:gd name="T25" fmla="*/ 0 h 52"/>
                <a:gd name="T26" fmla="*/ 46 w 64"/>
                <a:gd name="T27" fmla="*/ 3 h 52"/>
                <a:gd name="T28" fmla="*/ 48 w 64"/>
                <a:gd name="T29" fmla="*/ 9 h 52"/>
                <a:gd name="T30" fmla="*/ 54 w 64"/>
                <a:gd name="T31" fmla="*/ 11 h 52"/>
                <a:gd name="T32" fmla="*/ 37 w 64"/>
                <a:gd name="T33" fmla="*/ 17 h 52"/>
                <a:gd name="T34" fmla="*/ 37 w 64"/>
                <a:gd name="T35" fmla="*/ 22 h 52"/>
                <a:gd name="T36" fmla="*/ 0 w 64"/>
                <a:gd name="T37" fmla="*/ 2 h 52"/>
                <a:gd name="T38" fmla="*/ 30 w 64"/>
                <a:gd name="T3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52">
                  <a:moveTo>
                    <a:pt x="30" y="27"/>
                  </a:moveTo>
                  <a:cubicBezTo>
                    <a:pt x="28" y="33"/>
                    <a:pt x="24" y="37"/>
                    <a:pt x="17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" y="37"/>
                    <a:pt x="5" y="36"/>
                    <a:pt x="5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4" y="48"/>
                    <a:pt x="11" y="47"/>
                  </a:cubicBezTo>
                  <a:cubicBezTo>
                    <a:pt x="28" y="45"/>
                    <a:pt x="35" y="36"/>
                    <a:pt x="37" y="36"/>
                  </a:cubicBezTo>
                  <a:cubicBezTo>
                    <a:pt x="43" y="36"/>
                    <a:pt x="46" y="52"/>
                    <a:pt x="58" y="52"/>
                  </a:cubicBezTo>
                  <a:cubicBezTo>
                    <a:pt x="61" y="52"/>
                    <a:pt x="63" y="51"/>
                    <a:pt x="63" y="49"/>
                  </a:cubicBezTo>
                  <a:cubicBezTo>
                    <a:pt x="63" y="42"/>
                    <a:pt x="47" y="31"/>
                    <a:pt x="43" y="25"/>
                  </a:cubicBezTo>
                  <a:cubicBezTo>
                    <a:pt x="50" y="21"/>
                    <a:pt x="64" y="20"/>
                    <a:pt x="64" y="1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51" y="1"/>
                    <a:pt x="48" y="0"/>
                  </a:cubicBezTo>
                  <a:cubicBezTo>
                    <a:pt x="46" y="4"/>
                    <a:pt x="46" y="0"/>
                    <a:pt x="46" y="3"/>
                  </a:cubicBezTo>
                  <a:cubicBezTo>
                    <a:pt x="46" y="6"/>
                    <a:pt x="47" y="5"/>
                    <a:pt x="48" y="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12"/>
                    <a:pt x="37" y="10"/>
                    <a:pt x="37" y="17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5" y="21"/>
                    <a:pt x="13" y="2"/>
                    <a:pt x="0" y="2"/>
                  </a:cubicBezTo>
                  <a:cubicBezTo>
                    <a:pt x="1" y="18"/>
                    <a:pt x="19" y="21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6" name="ïṥ1íďe"/>
            <p:cNvSpPr/>
            <p:nvPr>
              <p:custDataLst>
                <p:tags r:id="rId32"/>
              </p:custDataLst>
            </p:nvPr>
          </p:nvSpPr>
          <p:spPr bwMode="auto">
            <a:xfrm>
              <a:off x="1624013" y="2692400"/>
              <a:ext cx="1957388" cy="2122488"/>
            </a:xfrm>
            <a:custGeom>
              <a:avLst/>
              <a:gdLst>
                <a:gd name="T0" fmla="*/ 493 w 594"/>
                <a:gd name="T1" fmla="*/ 67 h 644"/>
                <a:gd name="T2" fmla="*/ 499 w 594"/>
                <a:gd name="T3" fmla="*/ 284 h 644"/>
                <a:gd name="T4" fmla="*/ 499 w 594"/>
                <a:gd name="T5" fmla="*/ 337 h 644"/>
                <a:gd name="T6" fmla="*/ 483 w 594"/>
                <a:gd name="T7" fmla="*/ 419 h 644"/>
                <a:gd name="T8" fmla="*/ 445 w 594"/>
                <a:gd name="T9" fmla="*/ 481 h 644"/>
                <a:gd name="T10" fmla="*/ 315 w 594"/>
                <a:gd name="T11" fmla="*/ 548 h 644"/>
                <a:gd name="T12" fmla="*/ 284 w 594"/>
                <a:gd name="T13" fmla="*/ 548 h 644"/>
                <a:gd name="T14" fmla="*/ 165 w 594"/>
                <a:gd name="T15" fmla="*/ 497 h 644"/>
                <a:gd name="T16" fmla="*/ 103 w 594"/>
                <a:gd name="T17" fmla="*/ 387 h 644"/>
                <a:gd name="T18" fmla="*/ 104 w 594"/>
                <a:gd name="T19" fmla="*/ 221 h 644"/>
                <a:gd name="T20" fmla="*/ 106 w 594"/>
                <a:gd name="T21" fmla="*/ 53 h 644"/>
                <a:gd name="T22" fmla="*/ 4 w 594"/>
                <a:gd name="T23" fmla="*/ 0 h 644"/>
                <a:gd name="T24" fmla="*/ 0 w 594"/>
                <a:gd name="T25" fmla="*/ 184 h 644"/>
                <a:gd name="T26" fmla="*/ 0 w 594"/>
                <a:gd name="T27" fmla="*/ 266 h 644"/>
                <a:gd name="T28" fmla="*/ 65 w 594"/>
                <a:gd name="T29" fmla="*/ 531 h 644"/>
                <a:gd name="T30" fmla="*/ 281 w 594"/>
                <a:gd name="T31" fmla="*/ 644 h 644"/>
                <a:gd name="T32" fmla="*/ 308 w 594"/>
                <a:gd name="T33" fmla="*/ 644 h 644"/>
                <a:gd name="T34" fmla="*/ 572 w 594"/>
                <a:gd name="T35" fmla="*/ 449 h 644"/>
                <a:gd name="T36" fmla="*/ 586 w 594"/>
                <a:gd name="T37" fmla="*/ 406 h 644"/>
                <a:gd name="T38" fmla="*/ 591 w 594"/>
                <a:gd name="T39" fmla="*/ 353 h 644"/>
                <a:gd name="T40" fmla="*/ 593 w 594"/>
                <a:gd name="T41" fmla="*/ 239 h 644"/>
                <a:gd name="T42" fmla="*/ 594 w 594"/>
                <a:gd name="T43" fmla="*/ 9 h 644"/>
                <a:gd name="T44" fmla="*/ 493 w 594"/>
                <a:gd name="T45" fmla="*/ 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644">
                  <a:moveTo>
                    <a:pt x="493" y="67"/>
                  </a:moveTo>
                  <a:cubicBezTo>
                    <a:pt x="499" y="284"/>
                    <a:pt x="499" y="284"/>
                    <a:pt x="499" y="284"/>
                  </a:cubicBezTo>
                  <a:cubicBezTo>
                    <a:pt x="499" y="337"/>
                    <a:pt x="499" y="337"/>
                    <a:pt x="499" y="337"/>
                  </a:cubicBezTo>
                  <a:cubicBezTo>
                    <a:pt x="499" y="376"/>
                    <a:pt x="496" y="393"/>
                    <a:pt x="483" y="419"/>
                  </a:cubicBezTo>
                  <a:cubicBezTo>
                    <a:pt x="471" y="445"/>
                    <a:pt x="461" y="459"/>
                    <a:pt x="445" y="481"/>
                  </a:cubicBezTo>
                  <a:cubicBezTo>
                    <a:pt x="424" y="508"/>
                    <a:pt x="363" y="548"/>
                    <a:pt x="315" y="548"/>
                  </a:cubicBezTo>
                  <a:cubicBezTo>
                    <a:pt x="284" y="548"/>
                    <a:pt x="284" y="548"/>
                    <a:pt x="284" y="548"/>
                  </a:cubicBezTo>
                  <a:cubicBezTo>
                    <a:pt x="237" y="548"/>
                    <a:pt x="193" y="517"/>
                    <a:pt x="165" y="497"/>
                  </a:cubicBezTo>
                  <a:cubicBezTo>
                    <a:pt x="136" y="475"/>
                    <a:pt x="111" y="430"/>
                    <a:pt x="103" y="387"/>
                  </a:cubicBezTo>
                  <a:cubicBezTo>
                    <a:pt x="97" y="352"/>
                    <a:pt x="104" y="263"/>
                    <a:pt x="104" y="221"/>
                  </a:cubicBezTo>
                  <a:cubicBezTo>
                    <a:pt x="104" y="163"/>
                    <a:pt x="106" y="110"/>
                    <a:pt x="10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85"/>
                    <a:pt x="9" y="465"/>
                    <a:pt x="65" y="531"/>
                  </a:cubicBezTo>
                  <a:cubicBezTo>
                    <a:pt x="111" y="586"/>
                    <a:pt x="181" y="644"/>
                    <a:pt x="281" y="644"/>
                  </a:cubicBezTo>
                  <a:cubicBezTo>
                    <a:pt x="308" y="644"/>
                    <a:pt x="308" y="644"/>
                    <a:pt x="308" y="644"/>
                  </a:cubicBezTo>
                  <a:cubicBezTo>
                    <a:pt x="430" y="644"/>
                    <a:pt x="542" y="540"/>
                    <a:pt x="572" y="449"/>
                  </a:cubicBezTo>
                  <a:cubicBezTo>
                    <a:pt x="577" y="435"/>
                    <a:pt x="582" y="422"/>
                    <a:pt x="586" y="406"/>
                  </a:cubicBezTo>
                  <a:cubicBezTo>
                    <a:pt x="589" y="389"/>
                    <a:pt x="587" y="370"/>
                    <a:pt x="591" y="353"/>
                  </a:cubicBezTo>
                  <a:cubicBezTo>
                    <a:pt x="594" y="336"/>
                    <a:pt x="593" y="259"/>
                    <a:pt x="593" y="239"/>
                  </a:cubicBezTo>
                  <a:cubicBezTo>
                    <a:pt x="593" y="162"/>
                    <a:pt x="594" y="88"/>
                    <a:pt x="594" y="9"/>
                  </a:cubicBezTo>
                  <a:lnTo>
                    <a:pt x="49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7" name="íṩļidè"/>
            <p:cNvSpPr/>
            <p:nvPr>
              <p:custDataLst>
                <p:tags r:id="rId33"/>
              </p:custDataLst>
            </p:nvPr>
          </p:nvSpPr>
          <p:spPr bwMode="auto">
            <a:xfrm>
              <a:off x="2071688" y="2205038"/>
              <a:ext cx="490538" cy="1677988"/>
            </a:xfrm>
            <a:custGeom>
              <a:avLst/>
              <a:gdLst>
                <a:gd name="T0" fmla="*/ 10 w 149"/>
                <a:gd name="T1" fmla="*/ 494 h 509"/>
                <a:gd name="T2" fmla="*/ 47 w 149"/>
                <a:gd name="T3" fmla="*/ 497 h 509"/>
                <a:gd name="T4" fmla="*/ 75 w 149"/>
                <a:gd name="T5" fmla="*/ 509 h 509"/>
                <a:gd name="T6" fmla="*/ 89 w 149"/>
                <a:gd name="T7" fmla="*/ 469 h 509"/>
                <a:gd name="T8" fmla="*/ 89 w 149"/>
                <a:gd name="T9" fmla="*/ 467 h 509"/>
                <a:gd name="T10" fmla="*/ 80 w 149"/>
                <a:gd name="T11" fmla="*/ 447 h 509"/>
                <a:gd name="T12" fmla="*/ 80 w 149"/>
                <a:gd name="T13" fmla="*/ 427 h 509"/>
                <a:gd name="T14" fmla="*/ 86 w 149"/>
                <a:gd name="T15" fmla="*/ 233 h 509"/>
                <a:gd name="T16" fmla="*/ 106 w 149"/>
                <a:gd name="T17" fmla="*/ 154 h 509"/>
                <a:gd name="T18" fmla="*/ 149 w 149"/>
                <a:gd name="T19" fmla="*/ 96 h 509"/>
                <a:gd name="T20" fmla="*/ 85 w 149"/>
                <a:gd name="T21" fmla="*/ 38 h 509"/>
                <a:gd name="T22" fmla="*/ 0 w 149"/>
                <a:gd name="T23" fmla="*/ 0 h 509"/>
                <a:gd name="T24" fmla="*/ 0 w 149"/>
                <a:gd name="T25" fmla="*/ 478 h 509"/>
                <a:gd name="T26" fmla="*/ 10 w 149"/>
                <a:gd name="T27" fmla="*/ 49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09">
                  <a:moveTo>
                    <a:pt x="10" y="494"/>
                  </a:moveTo>
                  <a:cubicBezTo>
                    <a:pt x="23" y="494"/>
                    <a:pt x="38" y="494"/>
                    <a:pt x="47" y="497"/>
                  </a:cubicBezTo>
                  <a:cubicBezTo>
                    <a:pt x="55" y="499"/>
                    <a:pt x="68" y="509"/>
                    <a:pt x="75" y="509"/>
                  </a:cubicBezTo>
                  <a:cubicBezTo>
                    <a:pt x="84" y="509"/>
                    <a:pt x="89" y="479"/>
                    <a:pt x="89" y="469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89" y="453"/>
                    <a:pt x="80" y="452"/>
                    <a:pt x="80" y="447"/>
                  </a:cubicBezTo>
                  <a:cubicBezTo>
                    <a:pt x="80" y="427"/>
                    <a:pt x="80" y="427"/>
                    <a:pt x="80" y="427"/>
                  </a:cubicBezTo>
                  <a:cubicBezTo>
                    <a:pt x="80" y="361"/>
                    <a:pt x="83" y="297"/>
                    <a:pt x="86" y="233"/>
                  </a:cubicBezTo>
                  <a:cubicBezTo>
                    <a:pt x="87" y="201"/>
                    <a:pt x="95" y="176"/>
                    <a:pt x="106" y="154"/>
                  </a:cubicBezTo>
                  <a:cubicBezTo>
                    <a:pt x="114" y="137"/>
                    <a:pt x="136" y="105"/>
                    <a:pt x="149" y="96"/>
                  </a:cubicBezTo>
                  <a:cubicBezTo>
                    <a:pt x="136" y="71"/>
                    <a:pt x="109" y="52"/>
                    <a:pt x="85" y="38"/>
                  </a:cubicBezTo>
                  <a:cubicBezTo>
                    <a:pt x="72" y="30"/>
                    <a:pt x="14" y="1"/>
                    <a:pt x="0" y="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1"/>
                    <a:pt x="1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8" name="ïṥḷiḋe"/>
            <p:cNvSpPr/>
            <p:nvPr>
              <p:custDataLst>
                <p:tags r:id="rId34"/>
              </p:custDataLst>
            </p:nvPr>
          </p:nvSpPr>
          <p:spPr bwMode="auto">
            <a:xfrm>
              <a:off x="2012950" y="2254250"/>
              <a:ext cx="1225550" cy="2122488"/>
            </a:xfrm>
            <a:custGeom>
              <a:avLst/>
              <a:gdLst>
                <a:gd name="T0" fmla="*/ 21 w 372"/>
                <a:gd name="T1" fmla="*/ 540 h 644"/>
                <a:gd name="T2" fmla="*/ 36 w 372"/>
                <a:gd name="T3" fmla="*/ 561 h 644"/>
                <a:gd name="T4" fmla="*/ 71 w 372"/>
                <a:gd name="T5" fmla="*/ 602 h 644"/>
                <a:gd name="T6" fmla="*/ 179 w 372"/>
                <a:gd name="T7" fmla="*/ 644 h 644"/>
                <a:gd name="T8" fmla="*/ 338 w 372"/>
                <a:gd name="T9" fmla="*/ 491 h 644"/>
                <a:gd name="T10" fmla="*/ 338 w 372"/>
                <a:gd name="T11" fmla="*/ 178 h 644"/>
                <a:gd name="T12" fmla="*/ 369 w 372"/>
                <a:gd name="T13" fmla="*/ 160 h 644"/>
                <a:gd name="T14" fmla="*/ 369 w 372"/>
                <a:gd name="T15" fmla="*/ 136 h 644"/>
                <a:gd name="T16" fmla="*/ 372 w 372"/>
                <a:gd name="T17" fmla="*/ 0 h 644"/>
                <a:gd name="T18" fmla="*/ 121 w 372"/>
                <a:gd name="T19" fmla="*/ 249 h 644"/>
                <a:gd name="T20" fmla="*/ 121 w 372"/>
                <a:gd name="T21" fmla="*/ 279 h 644"/>
                <a:gd name="T22" fmla="*/ 130 w 372"/>
                <a:gd name="T23" fmla="*/ 452 h 644"/>
                <a:gd name="T24" fmla="*/ 98 w 372"/>
                <a:gd name="T25" fmla="*/ 513 h 644"/>
                <a:gd name="T26" fmla="*/ 50 w 372"/>
                <a:gd name="T27" fmla="*/ 501 h 644"/>
                <a:gd name="T28" fmla="*/ 40 w 372"/>
                <a:gd name="T29" fmla="*/ 501 h 644"/>
                <a:gd name="T30" fmla="*/ 0 w 372"/>
                <a:gd name="T31" fmla="*/ 521 h 644"/>
                <a:gd name="T32" fmla="*/ 0 w 372"/>
                <a:gd name="T33" fmla="*/ 524 h 644"/>
                <a:gd name="T34" fmla="*/ 21 w 372"/>
                <a:gd name="T35" fmla="*/ 540 h 644"/>
                <a:gd name="T36" fmla="*/ 31 w 372"/>
                <a:gd name="T37" fmla="*/ 516 h 644"/>
                <a:gd name="T38" fmla="*/ 32 w 372"/>
                <a:gd name="T39" fmla="*/ 516 h 644"/>
                <a:gd name="T40" fmla="*/ 44 w 372"/>
                <a:gd name="T41" fmla="*/ 521 h 644"/>
                <a:gd name="T42" fmla="*/ 34 w 372"/>
                <a:gd name="T43" fmla="*/ 528 h 644"/>
                <a:gd name="T44" fmla="*/ 25 w 372"/>
                <a:gd name="T45" fmla="*/ 522 h 644"/>
                <a:gd name="T46" fmla="*/ 31 w 372"/>
                <a:gd name="T47" fmla="*/ 51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644">
                  <a:moveTo>
                    <a:pt x="21" y="540"/>
                  </a:moveTo>
                  <a:cubicBezTo>
                    <a:pt x="28" y="546"/>
                    <a:pt x="30" y="553"/>
                    <a:pt x="36" y="561"/>
                  </a:cubicBezTo>
                  <a:cubicBezTo>
                    <a:pt x="50" y="579"/>
                    <a:pt x="55" y="586"/>
                    <a:pt x="71" y="602"/>
                  </a:cubicBezTo>
                  <a:cubicBezTo>
                    <a:pt x="94" y="625"/>
                    <a:pt x="133" y="644"/>
                    <a:pt x="179" y="644"/>
                  </a:cubicBezTo>
                  <a:cubicBezTo>
                    <a:pt x="267" y="644"/>
                    <a:pt x="338" y="579"/>
                    <a:pt x="338" y="491"/>
                  </a:cubicBezTo>
                  <a:cubicBezTo>
                    <a:pt x="338" y="387"/>
                    <a:pt x="338" y="282"/>
                    <a:pt x="338" y="178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9" y="136"/>
                    <a:pt x="369" y="136"/>
                    <a:pt x="369" y="13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32" y="11"/>
                    <a:pt x="121" y="97"/>
                    <a:pt x="121" y="249"/>
                  </a:cubicBezTo>
                  <a:cubicBezTo>
                    <a:pt x="121" y="279"/>
                    <a:pt x="121" y="279"/>
                    <a:pt x="121" y="279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76"/>
                    <a:pt x="121" y="513"/>
                    <a:pt x="98" y="513"/>
                  </a:cubicBezTo>
                  <a:cubicBezTo>
                    <a:pt x="80" y="513"/>
                    <a:pt x="73" y="501"/>
                    <a:pt x="5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28" y="501"/>
                    <a:pt x="0" y="512"/>
                    <a:pt x="0" y="521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31"/>
                    <a:pt x="14" y="532"/>
                    <a:pt x="21" y="540"/>
                  </a:cubicBezTo>
                  <a:close/>
                  <a:moveTo>
                    <a:pt x="31" y="516"/>
                  </a:moveTo>
                  <a:cubicBezTo>
                    <a:pt x="32" y="516"/>
                    <a:pt x="32" y="516"/>
                    <a:pt x="32" y="516"/>
                  </a:cubicBezTo>
                  <a:cubicBezTo>
                    <a:pt x="36" y="516"/>
                    <a:pt x="44" y="517"/>
                    <a:pt x="44" y="521"/>
                  </a:cubicBezTo>
                  <a:cubicBezTo>
                    <a:pt x="44" y="523"/>
                    <a:pt x="37" y="528"/>
                    <a:pt x="34" y="528"/>
                  </a:cubicBezTo>
                  <a:cubicBezTo>
                    <a:pt x="29" y="528"/>
                    <a:pt x="25" y="527"/>
                    <a:pt x="25" y="522"/>
                  </a:cubicBezTo>
                  <a:cubicBezTo>
                    <a:pt x="25" y="519"/>
                    <a:pt x="27" y="516"/>
                    <a:pt x="31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9" name="îŝḷíďe"/>
            <p:cNvSpPr/>
            <p:nvPr>
              <p:custDataLst>
                <p:tags r:id="rId35"/>
              </p:custDataLst>
            </p:nvPr>
          </p:nvSpPr>
          <p:spPr bwMode="auto">
            <a:xfrm>
              <a:off x="1606550" y="1847850"/>
              <a:ext cx="306388" cy="323850"/>
            </a:xfrm>
            <a:custGeom>
              <a:avLst/>
              <a:gdLst>
                <a:gd name="T0" fmla="*/ 23 w 93"/>
                <a:gd name="T1" fmla="*/ 98 h 98"/>
                <a:gd name="T2" fmla="*/ 58 w 93"/>
                <a:gd name="T3" fmla="*/ 62 h 98"/>
                <a:gd name="T4" fmla="*/ 73 w 93"/>
                <a:gd name="T5" fmla="*/ 44 h 98"/>
                <a:gd name="T6" fmla="*/ 93 w 93"/>
                <a:gd name="T7" fmla="*/ 28 h 98"/>
                <a:gd name="T8" fmla="*/ 89 w 93"/>
                <a:gd name="T9" fmla="*/ 23 h 98"/>
                <a:gd name="T10" fmla="*/ 87 w 93"/>
                <a:gd name="T11" fmla="*/ 23 h 98"/>
                <a:gd name="T12" fmla="*/ 51 w 93"/>
                <a:gd name="T13" fmla="*/ 49 h 98"/>
                <a:gd name="T14" fmla="*/ 38 w 93"/>
                <a:gd name="T15" fmla="*/ 34 h 98"/>
                <a:gd name="T16" fmla="*/ 51 w 93"/>
                <a:gd name="T17" fmla="*/ 10 h 98"/>
                <a:gd name="T18" fmla="*/ 32 w 93"/>
                <a:gd name="T19" fmla="*/ 25 h 98"/>
                <a:gd name="T20" fmla="*/ 13 w 93"/>
                <a:gd name="T21" fmla="*/ 0 h 98"/>
                <a:gd name="T22" fmla="*/ 8 w 93"/>
                <a:gd name="T23" fmla="*/ 0 h 98"/>
                <a:gd name="T24" fmla="*/ 0 w 93"/>
                <a:gd name="T25" fmla="*/ 7 h 98"/>
                <a:gd name="T26" fmla="*/ 43 w 93"/>
                <a:gd name="T27" fmla="*/ 65 h 98"/>
                <a:gd name="T28" fmla="*/ 23 w 93"/>
                <a:gd name="T2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8">
                  <a:moveTo>
                    <a:pt x="23" y="98"/>
                  </a:moveTo>
                  <a:cubicBezTo>
                    <a:pt x="38" y="97"/>
                    <a:pt x="47" y="73"/>
                    <a:pt x="58" y="62"/>
                  </a:cubicBezTo>
                  <a:cubicBezTo>
                    <a:pt x="63" y="57"/>
                    <a:pt x="67" y="51"/>
                    <a:pt x="73" y="44"/>
                  </a:cubicBezTo>
                  <a:cubicBezTo>
                    <a:pt x="80" y="37"/>
                    <a:pt x="93" y="39"/>
                    <a:pt x="93" y="28"/>
                  </a:cubicBezTo>
                  <a:cubicBezTo>
                    <a:pt x="93" y="24"/>
                    <a:pt x="92" y="23"/>
                    <a:pt x="8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72" y="23"/>
                    <a:pt x="58" y="39"/>
                    <a:pt x="51" y="49"/>
                  </a:cubicBezTo>
                  <a:cubicBezTo>
                    <a:pt x="50" y="47"/>
                    <a:pt x="38" y="35"/>
                    <a:pt x="38" y="34"/>
                  </a:cubicBezTo>
                  <a:cubicBezTo>
                    <a:pt x="38" y="28"/>
                    <a:pt x="54" y="17"/>
                    <a:pt x="51" y="10"/>
                  </a:cubicBezTo>
                  <a:cubicBezTo>
                    <a:pt x="47" y="2"/>
                    <a:pt x="34" y="17"/>
                    <a:pt x="32" y="25"/>
                  </a:cubicBezTo>
                  <a:cubicBezTo>
                    <a:pt x="25" y="20"/>
                    <a:pt x="19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7"/>
                  </a:cubicBezTo>
                  <a:cubicBezTo>
                    <a:pt x="0" y="15"/>
                    <a:pt x="36" y="56"/>
                    <a:pt x="43" y="65"/>
                  </a:cubicBezTo>
                  <a:cubicBezTo>
                    <a:pt x="37" y="74"/>
                    <a:pt x="24" y="81"/>
                    <a:pt x="2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0" name="ïšḻide"/>
            <p:cNvSpPr/>
            <p:nvPr>
              <p:custDataLst>
                <p:tags r:id="rId36"/>
              </p:custDataLst>
            </p:nvPr>
          </p:nvSpPr>
          <p:spPr bwMode="auto">
            <a:xfrm>
              <a:off x="3387725" y="1871663"/>
              <a:ext cx="285750" cy="171450"/>
            </a:xfrm>
            <a:custGeom>
              <a:avLst/>
              <a:gdLst>
                <a:gd name="T0" fmla="*/ 6 w 87"/>
                <a:gd name="T1" fmla="*/ 18 h 52"/>
                <a:gd name="T2" fmla="*/ 7 w 87"/>
                <a:gd name="T3" fmla="*/ 18 h 52"/>
                <a:gd name="T4" fmla="*/ 21 w 87"/>
                <a:gd name="T5" fmla="*/ 10 h 52"/>
                <a:gd name="T6" fmla="*/ 49 w 87"/>
                <a:gd name="T7" fmla="*/ 25 h 52"/>
                <a:gd name="T8" fmla="*/ 77 w 87"/>
                <a:gd name="T9" fmla="*/ 41 h 52"/>
                <a:gd name="T10" fmla="*/ 66 w 87"/>
                <a:gd name="T11" fmla="*/ 42 h 52"/>
                <a:gd name="T12" fmla="*/ 80 w 87"/>
                <a:gd name="T13" fmla="*/ 52 h 52"/>
                <a:gd name="T14" fmla="*/ 87 w 87"/>
                <a:gd name="T15" fmla="*/ 46 h 52"/>
                <a:gd name="T16" fmla="*/ 25 w 87"/>
                <a:gd name="T17" fmla="*/ 9 h 52"/>
                <a:gd name="T18" fmla="*/ 31 w 87"/>
                <a:gd name="T19" fmla="*/ 2 h 52"/>
                <a:gd name="T20" fmla="*/ 26 w 87"/>
                <a:gd name="T21" fmla="*/ 0 h 52"/>
                <a:gd name="T22" fmla="*/ 23 w 87"/>
                <a:gd name="T23" fmla="*/ 0 h 52"/>
                <a:gd name="T24" fmla="*/ 0 w 87"/>
                <a:gd name="T25" fmla="*/ 12 h 52"/>
                <a:gd name="T26" fmla="*/ 6 w 87"/>
                <a:gd name="T27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2">
                  <a:moveTo>
                    <a:pt x="6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0"/>
                    <a:pt x="21" y="10"/>
                  </a:cubicBezTo>
                  <a:cubicBezTo>
                    <a:pt x="21" y="10"/>
                    <a:pt x="43" y="24"/>
                    <a:pt x="49" y="25"/>
                  </a:cubicBezTo>
                  <a:cubicBezTo>
                    <a:pt x="60" y="28"/>
                    <a:pt x="71" y="32"/>
                    <a:pt x="77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4"/>
                    <a:pt x="78" y="52"/>
                    <a:pt x="80" y="52"/>
                  </a:cubicBezTo>
                  <a:cubicBezTo>
                    <a:pt x="83" y="52"/>
                    <a:pt x="87" y="48"/>
                    <a:pt x="87" y="46"/>
                  </a:cubicBezTo>
                  <a:cubicBezTo>
                    <a:pt x="87" y="26"/>
                    <a:pt x="43" y="13"/>
                    <a:pt x="25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9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0" y="5"/>
                    <a:pt x="0" y="12"/>
                  </a:cubicBezTo>
                  <a:cubicBezTo>
                    <a:pt x="0" y="15"/>
                    <a:pt x="2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1" name="î$lïḋè"/>
            <p:cNvSpPr/>
            <p:nvPr>
              <p:custDataLst>
                <p:tags r:id="rId37"/>
              </p:custDataLst>
            </p:nvPr>
          </p:nvSpPr>
          <p:spPr bwMode="auto">
            <a:xfrm>
              <a:off x="3519488" y="1828800"/>
              <a:ext cx="92075" cy="76200"/>
            </a:xfrm>
            <a:custGeom>
              <a:avLst/>
              <a:gdLst>
                <a:gd name="T0" fmla="*/ 28 w 28"/>
                <a:gd name="T1" fmla="*/ 12 h 23"/>
                <a:gd name="T2" fmla="*/ 28 w 28"/>
                <a:gd name="T3" fmla="*/ 9 h 23"/>
                <a:gd name="T4" fmla="*/ 21 w 28"/>
                <a:gd name="T5" fmla="*/ 9 h 23"/>
                <a:gd name="T6" fmla="*/ 21 w 28"/>
                <a:gd name="T7" fmla="*/ 4 h 23"/>
                <a:gd name="T8" fmla="*/ 16 w 28"/>
                <a:gd name="T9" fmla="*/ 0 h 23"/>
                <a:gd name="T10" fmla="*/ 15 w 28"/>
                <a:gd name="T11" fmla="*/ 0 h 23"/>
                <a:gd name="T12" fmla="*/ 0 w 28"/>
                <a:gd name="T13" fmla="*/ 17 h 23"/>
                <a:gd name="T14" fmla="*/ 0 w 28"/>
                <a:gd name="T15" fmla="*/ 23 h 23"/>
                <a:gd name="T16" fmla="*/ 28 w 28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8" y="12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0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0" y="11"/>
                    <a:pt x="0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9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2" name="isḻïḑê"/>
            <p:cNvSpPr/>
            <p:nvPr>
              <p:custDataLst>
                <p:tags r:id="rId38"/>
              </p:custDataLst>
            </p:nvPr>
          </p:nvSpPr>
          <p:spPr bwMode="auto">
            <a:xfrm>
              <a:off x="2741613" y="1498600"/>
              <a:ext cx="273050" cy="373063"/>
            </a:xfrm>
            <a:custGeom>
              <a:avLst/>
              <a:gdLst>
                <a:gd name="T0" fmla="*/ 46 w 83"/>
                <a:gd name="T1" fmla="*/ 68 h 113"/>
                <a:gd name="T2" fmla="*/ 83 w 83"/>
                <a:gd name="T3" fmla="*/ 113 h 113"/>
                <a:gd name="T4" fmla="*/ 65 w 83"/>
                <a:gd name="T5" fmla="*/ 88 h 113"/>
                <a:gd name="T6" fmla="*/ 50 w 83"/>
                <a:gd name="T7" fmla="*/ 58 h 113"/>
                <a:gd name="T8" fmla="*/ 61 w 83"/>
                <a:gd name="T9" fmla="*/ 49 h 113"/>
                <a:gd name="T10" fmla="*/ 62 w 83"/>
                <a:gd name="T11" fmla="*/ 49 h 113"/>
                <a:gd name="T12" fmla="*/ 74 w 83"/>
                <a:gd name="T13" fmla="*/ 51 h 113"/>
                <a:gd name="T14" fmla="*/ 80 w 83"/>
                <a:gd name="T15" fmla="*/ 45 h 113"/>
                <a:gd name="T16" fmla="*/ 74 w 83"/>
                <a:gd name="T17" fmla="*/ 37 h 113"/>
                <a:gd name="T18" fmla="*/ 62 w 83"/>
                <a:gd name="T19" fmla="*/ 39 h 113"/>
                <a:gd name="T20" fmla="*/ 71 w 83"/>
                <a:gd name="T21" fmla="*/ 12 h 113"/>
                <a:gd name="T22" fmla="*/ 71 w 83"/>
                <a:gd name="T23" fmla="*/ 8 h 113"/>
                <a:gd name="T24" fmla="*/ 65 w 83"/>
                <a:gd name="T25" fmla="*/ 0 h 113"/>
                <a:gd name="T26" fmla="*/ 61 w 83"/>
                <a:gd name="T27" fmla="*/ 3 h 113"/>
                <a:gd name="T28" fmla="*/ 53 w 83"/>
                <a:gd name="T29" fmla="*/ 31 h 113"/>
                <a:gd name="T30" fmla="*/ 39 w 83"/>
                <a:gd name="T31" fmla="*/ 41 h 113"/>
                <a:gd name="T32" fmla="*/ 18 w 83"/>
                <a:gd name="T33" fmla="*/ 45 h 113"/>
                <a:gd name="T34" fmla="*/ 24 w 83"/>
                <a:gd name="T35" fmla="*/ 51 h 113"/>
                <a:gd name="T36" fmla="*/ 44 w 83"/>
                <a:gd name="T37" fmla="*/ 51 h 113"/>
                <a:gd name="T38" fmla="*/ 0 w 83"/>
                <a:gd name="T39" fmla="*/ 94 h 113"/>
                <a:gd name="T40" fmla="*/ 46 w 83"/>
                <a:gd name="T4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13">
                  <a:moveTo>
                    <a:pt x="46" y="68"/>
                  </a:moveTo>
                  <a:cubicBezTo>
                    <a:pt x="46" y="88"/>
                    <a:pt x="61" y="113"/>
                    <a:pt x="83" y="113"/>
                  </a:cubicBezTo>
                  <a:cubicBezTo>
                    <a:pt x="82" y="108"/>
                    <a:pt x="69" y="93"/>
                    <a:pt x="65" y="88"/>
                  </a:cubicBezTo>
                  <a:cubicBezTo>
                    <a:pt x="59" y="80"/>
                    <a:pt x="56" y="67"/>
                    <a:pt x="50" y="58"/>
                  </a:cubicBezTo>
                  <a:cubicBezTo>
                    <a:pt x="52" y="55"/>
                    <a:pt x="57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0"/>
                    <a:pt x="80" y="47"/>
                    <a:pt x="80" y="45"/>
                  </a:cubicBezTo>
                  <a:cubicBezTo>
                    <a:pt x="80" y="41"/>
                    <a:pt x="77" y="39"/>
                    <a:pt x="74" y="37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29"/>
                    <a:pt x="71" y="18"/>
                    <a:pt x="71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5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8"/>
                    <a:pt x="65" y="24"/>
                    <a:pt x="53" y="31"/>
                  </a:cubicBezTo>
                  <a:cubicBezTo>
                    <a:pt x="53" y="45"/>
                    <a:pt x="51" y="39"/>
                    <a:pt x="39" y="41"/>
                  </a:cubicBezTo>
                  <a:cubicBezTo>
                    <a:pt x="36" y="41"/>
                    <a:pt x="18" y="41"/>
                    <a:pt x="18" y="45"/>
                  </a:cubicBezTo>
                  <a:cubicBezTo>
                    <a:pt x="18" y="48"/>
                    <a:pt x="20" y="51"/>
                    <a:pt x="2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70"/>
                    <a:pt x="5" y="86"/>
                    <a:pt x="0" y="94"/>
                  </a:cubicBezTo>
                  <a:cubicBezTo>
                    <a:pt x="32" y="94"/>
                    <a:pt x="31" y="72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291855A-6916-9D75-BBD8-031A312EA5F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856867" y="2670116"/>
            <a:ext cx="701103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汉仪字酷堂义山楷W" panose="00020600040101010101" charset="-122"/>
              </a:rPr>
              <a:t>例如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</a:rPr>
              <a:t>Win NT NTFS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CN Bold" panose="020B0A00000000000000" charset="-122"/>
                <a:cs typeface="+mn-ea"/>
              </a:rPr>
              <a:t>文件系统</a:t>
            </a:r>
            <a:endParaRPr lang="zh-CN" altLang="en-US" sz="2000" dirty="0">
              <a:ea typeface="汉仪字酷堂义山楷W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2"/>
            </p:custDataLst>
          </p:nvPr>
        </p:nvSpPr>
        <p:spPr>
          <a:xfrm>
            <a:off x="717486" y="2793029"/>
            <a:ext cx="389826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Linux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使用的是块存储结构，它将文件存储在磁盘上的一个个块中，每个块有一个唯一的编号，文件可以跨越多个块，这样可以提高文件的存储效率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汉仪君黑-45简" panose="020B0604020202020204" charset="-122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17298" y="2256792"/>
            <a:ext cx="1816497" cy="661593"/>
            <a:chOff x="5954500" y="4410313"/>
            <a:chExt cx="2518955" cy="661754"/>
          </a:xfrm>
          <a:solidFill>
            <a:srgbClr val="CEC293"/>
          </a:solidFill>
        </p:grpSpPr>
        <p:sp>
          <p:nvSpPr>
            <p:cNvPr id="39" name="矩形: 圆角 12"/>
            <p:cNvSpPr/>
            <p:nvPr>
              <p:custDataLst>
                <p:tags r:id="rId37"/>
              </p:custDataLst>
            </p:nvPr>
          </p:nvSpPr>
          <p:spPr>
            <a:xfrm>
              <a:off x="5954500" y="4410313"/>
              <a:ext cx="2518955" cy="4306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38"/>
              </p:custDataLst>
            </p:nvPr>
          </p:nvSpPr>
          <p:spPr>
            <a:xfrm>
              <a:off x="6030714" y="4425577"/>
              <a:ext cx="2366526" cy="64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汉仪君黑-45简" panose="020B0604020202020204" charset="-122"/>
                  <a:ea typeface="汉仪君黑-45简" panose="020B0604020202020204" charset="-122"/>
                </a:rPr>
                <a:t>文件存储结构</a:t>
              </a:r>
            </a:p>
          </p:txBody>
        </p:sp>
      </p:grpSp>
      <p:sp>
        <p:nvSpPr>
          <p:cNvPr id="41" name="文本框 40"/>
          <p:cNvSpPr txBox="1"/>
          <p:nvPr>
            <p:custDataLst>
              <p:tags r:id="rId3"/>
            </p:custDataLst>
          </p:nvPr>
        </p:nvSpPr>
        <p:spPr>
          <a:xfrm>
            <a:off x="5493380" y="2791207"/>
            <a:ext cx="5031817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Win NT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使用的是文件存储结构，它将文件存储在磁盘上的一个个文件中，每个文件有一个唯一的编号，文件可以跨越多个文件，这样可以提高文件的存储效率。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613410" y="1110615"/>
            <a:ext cx="2644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Microsoft YaHei Bold" panose="020B0502040204020203" charset="-122"/>
                <a:ea typeface="Microsoft YaHei Bold" panose="020B0502040204020203" charset="-122"/>
                <a:cs typeface="汉仪字酷堂义山楷W" panose="00020600040101010101" charset="-122"/>
                <a:sym typeface="+mn-ea"/>
              </a:rPr>
              <a:t>磁盘组织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effectLst/>
              <a:latin typeface="Microsoft YaHei Bold" panose="020B0502040204020203" charset="-122"/>
              <a:ea typeface="Microsoft YaHei Bold" panose="020B0502040204020203" charset="-122"/>
              <a:cs typeface="汉仪字酷堂义山楷W" panose="00020600040101010101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678815" y="1824990"/>
            <a:ext cx="2643505" cy="76200"/>
          </a:xfrm>
          <a:prstGeom prst="rect">
            <a:avLst/>
          </a:prstGeom>
          <a:solidFill>
            <a:srgbClr val="CE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2" name="íṥļïḑê"/>
          <p:cNvGrpSpPr/>
          <p:nvPr/>
        </p:nvGrpSpPr>
        <p:grpSpPr>
          <a:xfrm>
            <a:off x="11028045" y="621665"/>
            <a:ext cx="425450" cy="537845"/>
            <a:chOff x="996950" y="1409700"/>
            <a:chExt cx="3217863" cy="4044950"/>
          </a:xfrm>
          <a:solidFill>
            <a:srgbClr val="C2C396"/>
          </a:solidFill>
        </p:grpSpPr>
        <p:sp>
          <p:nvSpPr>
            <p:cNvPr id="4" name="ïS1íḑé"/>
            <p:cNvSpPr/>
            <p:nvPr>
              <p:custDataLst>
                <p:tags r:id="rId6"/>
              </p:custDataLst>
            </p:nvPr>
          </p:nvSpPr>
          <p:spPr bwMode="auto">
            <a:xfrm>
              <a:off x="996950" y="1409700"/>
              <a:ext cx="3217863" cy="4044950"/>
            </a:xfrm>
            <a:custGeom>
              <a:avLst/>
              <a:gdLst>
                <a:gd name="T0" fmla="*/ 498 w 976"/>
                <a:gd name="T1" fmla="*/ 0 h 1227"/>
                <a:gd name="T2" fmla="*/ 478 w 976"/>
                <a:gd name="T3" fmla="*/ 0 h 1227"/>
                <a:gd name="T4" fmla="*/ 0 w 976"/>
                <a:gd name="T5" fmla="*/ 477 h 1227"/>
                <a:gd name="T6" fmla="*/ 0 w 976"/>
                <a:gd name="T7" fmla="*/ 750 h 1227"/>
                <a:gd name="T8" fmla="*/ 478 w 976"/>
                <a:gd name="T9" fmla="*/ 1227 h 1227"/>
                <a:gd name="T10" fmla="*/ 498 w 976"/>
                <a:gd name="T11" fmla="*/ 1227 h 1227"/>
                <a:gd name="T12" fmla="*/ 976 w 976"/>
                <a:gd name="T13" fmla="*/ 750 h 1227"/>
                <a:gd name="T14" fmla="*/ 976 w 976"/>
                <a:gd name="T15" fmla="*/ 477 h 1227"/>
                <a:gd name="T16" fmla="*/ 498 w 976"/>
                <a:gd name="T17" fmla="*/ 0 h 1227"/>
                <a:gd name="T18" fmla="*/ 963 w 976"/>
                <a:gd name="T19" fmla="*/ 750 h 1227"/>
                <a:gd name="T20" fmla="*/ 498 w 976"/>
                <a:gd name="T21" fmla="*/ 1215 h 1227"/>
                <a:gd name="T22" fmla="*/ 478 w 976"/>
                <a:gd name="T23" fmla="*/ 1215 h 1227"/>
                <a:gd name="T24" fmla="*/ 13 w 976"/>
                <a:gd name="T25" fmla="*/ 750 h 1227"/>
                <a:gd name="T26" fmla="*/ 13 w 976"/>
                <a:gd name="T27" fmla="*/ 477 h 1227"/>
                <a:gd name="T28" fmla="*/ 478 w 976"/>
                <a:gd name="T29" fmla="*/ 12 h 1227"/>
                <a:gd name="T30" fmla="*/ 498 w 976"/>
                <a:gd name="T31" fmla="*/ 12 h 1227"/>
                <a:gd name="T32" fmla="*/ 963 w 976"/>
                <a:gd name="T33" fmla="*/ 477 h 1227"/>
                <a:gd name="T34" fmla="*/ 963 w 976"/>
                <a:gd name="T35" fmla="*/ 75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6" h="1227">
                  <a:moveTo>
                    <a:pt x="498" y="0"/>
                  </a:moveTo>
                  <a:cubicBezTo>
                    <a:pt x="478" y="0"/>
                    <a:pt x="478" y="0"/>
                    <a:pt x="478" y="0"/>
                  </a:cubicBezTo>
                  <a:cubicBezTo>
                    <a:pt x="215" y="0"/>
                    <a:pt x="0" y="215"/>
                    <a:pt x="0" y="477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12"/>
                    <a:pt x="215" y="1227"/>
                    <a:pt x="478" y="1227"/>
                  </a:cubicBezTo>
                  <a:cubicBezTo>
                    <a:pt x="498" y="1227"/>
                    <a:pt x="498" y="1227"/>
                    <a:pt x="498" y="1227"/>
                  </a:cubicBezTo>
                  <a:cubicBezTo>
                    <a:pt x="761" y="1227"/>
                    <a:pt x="976" y="1012"/>
                    <a:pt x="976" y="750"/>
                  </a:cubicBezTo>
                  <a:cubicBezTo>
                    <a:pt x="976" y="477"/>
                    <a:pt x="976" y="477"/>
                    <a:pt x="976" y="477"/>
                  </a:cubicBezTo>
                  <a:cubicBezTo>
                    <a:pt x="976" y="215"/>
                    <a:pt x="761" y="0"/>
                    <a:pt x="498" y="0"/>
                  </a:cubicBezTo>
                  <a:close/>
                  <a:moveTo>
                    <a:pt x="963" y="750"/>
                  </a:moveTo>
                  <a:cubicBezTo>
                    <a:pt x="963" y="1005"/>
                    <a:pt x="754" y="1215"/>
                    <a:pt x="498" y="1215"/>
                  </a:cubicBezTo>
                  <a:cubicBezTo>
                    <a:pt x="478" y="1215"/>
                    <a:pt x="478" y="1215"/>
                    <a:pt x="478" y="1215"/>
                  </a:cubicBezTo>
                  <a:cubicBezTo>
                    <a:pt x="222" y="1215"/>
                    <a:pt x="13" y="1005"/>
                    <a:pt x="13" y="750"/>
                  </a:cubicBezTo>
                  <a:cubicBezTo>
                    <a:pt x="13" y="477"/>
                    <a:pt x="13" y="477"/>
                    <a:pt x="13" y="477"/>
                  </a:cubicBezTo>
                  <a:cubicBezTo>
                    <a:pt x="13" y="221"/>
                    <a:pt x="222" y="12"/>
                    <a:pt x="478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754" y="12"/>
                    <a:pt x="963" y="221"/>
                    <a:pt x="963" y="477"/>
                  </a:cubicBezTo>
                  <a:lnTo>
                    <a:pt x="96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5" name="iŝḻïḍé"/>
            <p:cNvSpPr/>
            <p:nvPr>
              <p:custDataLst>
                <p:tags r:id="rId7"/>
              </p:custDataLst>
            </p:nvPr>
          </p:nvSpPr>
          <p:spPr bwMode="auto">
            <a:xfrm>
              <a:off x="2095500" y="1581150"/>
              <a:ext cx="61913" cy="60325"/>
            </a:xfrm>
            <a:custGeom>
              <a:avLst/>
              <a:gdLst>
                <a:gd name="T0" fmla="*/ 9 w 19"/>
                <a:gd name="T1" fmla="*/ 18 h 18"/>
                <a:gd name="T2" fmla="*/ 15 w 19"/>
                <a:gd name="T3" fmla="*/ 18 h 18"/>
                <a:gd name="T4" fmla="*/ 19 w 19"/>
                <a:gd name="T5" fmla="*/ 15 h 18"/>
                <a:gd name="T6" fmla="*/ 0 w 19"/>
                <a:gd name="T7" fmla="*/ 9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7"/>
                    <a:pt x="19" y="15"/>
                  </a:cubicBezTo>
                  <a:cubicBezTo>
                    <a:pt x="19" y="8"/>
                    <a:pt x="0" y="0"/>
                    <a:pt x="0" y="9"/>
                  </a:cubicBezTo>
                  <a:cubicBezTo>
                    <a:pt x="0" y="13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6" name="ïSľíḋè"/>
            <p:cNvSpPr/>
            <p:nvPr>
              <p:custDataLst>
                <p:tags r:id="rId8"/>
              </p:custDataLst>
            </p:nvPr>
          </p:nvSpPr>
          <p:spPr bwMode="auto">
            <a:xfrm>
              <a:off x="1425575" y="1835150"/>
              <a:ext cx="2360613" cy="3194050"/>
            </a:xfrm>
            <a:custGeom>
              <a:avLst/>
              <a:gdLst>
                <a:gd name="T0" fmla="*/ 358 w 716"/>
                <a:gd name="T1" fmla="*/ 0 h 969"/>
                <a:gd name="T2" fmla="*/ 0 w 716"/>
                <a:gd name="T3" fmla="*/ 342 h 969"/>
                <a:gd name="T4" fmla="*/ 0 w 716"/>
                <a:gd name="T5" fmla="*/ 627 h 969"/>
                <a:gd name="T6" fmla="*/ 358 w 716"/>
                <a:gd name="T7" fmla="*/ 969 h 969"/>
                <a:gd name="T8" fmla="*/ 716 w 716"/>
                <a:gd name="T9" fmla="*/ 627 h 969"/>
                <a:gd name="T10" fmla="*/ 716 w 716"/>
                <a:gd name="T11" fmla="*/ 342 h 969"/>
                <a:gd name="T12" fmla="*/ 358 w 716"/>
                <a:gd name="T13" fmla="*/ 0 h 969"/>
                <a:gd name="T14" fmla="*/ 703 w 716"/>
                <a:gd name="T15" fmla="*/ 627 h 969"/>
                <a:gd name="T16" fmla="*/ 358 w 716"/>
                <a:gd name="T17" fmla="*/ 956 h 969"/>
                <a:gd name="T18" fmla="*/ 13 w 716"/>
                <a:gd name="T19" fmla="*/ 627 h 969"/>
                <a:gd name="T20" fmla="*/ 13 w 716"/>
                <a:gd name="T21" fmla="*/ 342 h 969"/>
                <a:gd name="T22" fmla="*/ 358 w 716"/>
                <a:gd name="T23" fmla="*/ 13 h 969"/>
                <a:gd name="T24" fmla="*/ 703 w 716"/>
                <a:gd name="T25" fmla="*/ 342 h 969"/>
                <a:gd name="T26" fmla="*/ 703 w 716"/>
                <a:gd name="T27" fmla="*/ 627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6" h="969">
                  <a:moveTo>
                    <a:pt x="358" y="0"/>
                  </a:moveTo>
                  <a:cubicBezTo>
                    <a:pt x="161" y="0"/>
                    <a:pt x="0" y="154"/>
                    <a:pt x="0" y="34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815"/>
                    <a:pt x="161" y="969"/>
                    <a:pt x="358" y="969"/>
                  </a:cubicBezTo>
                  <a:cubicBezTo>
                    <a:pt x="555" y="969"/>
                    <a:pt x="716" y="815"/>
                    <a:pt x="716" y="627"/>
                  </a:cubicBezTo>
                  <a:cubicBezTo>
                    <a:pt x="716" y="342"/>
                    <a:pt x="716" y="342"/>
                    <a:pt x="716" y="342"/>
                  </a:cubicBezTo>
                  <a:cubicBezTo>
                    <a:pt x="716" y="154"/>
                    <a:pt x="555" y="0"/>
                    <a:pt x="358" y="0"/>
                  </a:cubicBezTo>
                  <a:close/>
                  <a:moveTo>
                    <a:pt x="703" y="627"/>
                  </a:moveTo>
                  <a:cubicBezTo>
                    <a:pt x="703" y="808"/>
                    <a:pt x="548" y="956"/>
                    <a:pt x="358" y="956"/>
                  </a:cubicBezTo>
                  <a:cubicBezTo>
                    <a:pt x="168" y="956"/>
                    <a:pt x="13" y="808"/>
                    <a:pt x="13" y="627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3" y="161"/>
                    <a:pt x="168" y="13"/>
                    <a:pt x="358" y="13"/>
                  </a:cubicBezTo>
                  <a:cubicBezTo>
                    <a:pt x="548" y="13"/>
                    <a:pt x="703" y="161"/>
                    <a:pt x="703" y="342"/>
                  </a:cubicBezTo>
                  <a:lnTo>
                    <a:pt x="703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7" name="i$lîḍé"/>
            <p:cNvSpPr/>
            <p:nvPr>
              <p:custDataLst>
                <p:tags r:id="rId9"/>
              </p:custDataLst>
            </p:nvPr>
          </p:nvSpPr>
          <p:spPr bwMode="auto">
            <a:xfrm>
              <a:off x="2108200" y="5035550"/>
              <a:ext cx="131763" cy="265113"/>
            </a:xfrm>
            <a:custGeom>
              <a:avLst/>
              <a:gdLst>
                <a:gd name="T0" fmla="*/ 0 w 83"/>
                <a:gd name="T1" fmla="*/ 160 h 167"/>
                <a:gd name="T2" fmla="*/ 23 w 83"/>
                <a:gd name="T3" fmla="*/ 167 h 167"/>
                <a:gd name="T4" fmla="*/ 83 w 83"/>
                <a:gd name="T5" fmla="*/ 5 h 167"/>
                <a:gd name="T6" fmla="*/ 60 w 83"/>
                <a:gd name="T7" fmla="*/ 0 h 167"/>
                <a:gd name="T8" fmla="*/ 0 w 83"/>
                <a:gd name="T9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0" y="160"/>
                  </a:moveTo>
                  <a:lnTo>
                    <a:pt x="23" y="167"/>
                  </a:lnTo>
                  <a:lnTo>
                    <a:pt x="83" y="5"/>
                  </a:lnTo>
                  <a:lnTo>
                    <a:pt x="60" y="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8" name="íŝlíḓé"/>
            <p:cNvSpPr/>
            <p:nvPr>
              <p:custDataLst>
                <p:tags r:id="rId10"/>
              </p:custDataLst>
            </p:nvPr>
          </p:nvSpPr>
          <p:spPr bwMode="auto">
            <a:xfrm>
              <a:off x="2579688" y="5081588"/>
              <a:ext cx="193675" cy="274638"/>
            </a:xfrm>
            <a:custGeom>
              <a:avLst/>
              <a:gdLst>
                <a:gd name="T0" fmla="*/ 49 w 59"/>
                <a:gd name="T1" fmla="*/ 51 h 83"/>
                <a:gd name="T2" fmla="*/ 34 w 59"/>
                <a:gd name="T3" fmla="*/ 71 h 83"/>
                <a:gd name="T4" fmla="*/ 18 w 59"/>
                <a:gd name="T5" fmla="*/ 69 h 83"/>
                <a:gd name="T6" fmla="*/ 10 w 59"/>
                <a:gd name="T7" fmla="*/ 59 h 83"/>
                <a:gd name="T8" fmla="*/ 10 w 59"/>
                <a:gd name="T9" fmla="*/ 0 h 83"/>
                <a:gd name="T10" fmla="*/ 0 w 59"/>
                <a:gd name="T11" fmla="*/ 0 h 83"/>
                <a:gd name="T12" fmla="*/ 0 w 59"/>
                <a:gd name="T13" fmla="*/ 60 h 83"/>
                <a:gd name="T14" fmla="*/ 27 w 59"/>
                <a:gd name="T15" fmla="*/ 83 h 83"/>
                <a:gd name="T16" fmla="*/ 31 w 59"/>
                <a:gd name="T17" fmla="*/ 83 h 83"/>
                <a:gd name="T18" fmla="*/ 59 w 59"/>
                <a:gd name="T19" fmla="*/ 57 h 83"/>
                <a:gd name="T20" fmla="*/ 59 w 59"/>
                <a:gd name="T21" fmla="*/ 0 h 83"/>
                <a:gd name="T22" fmla="*/ 49 w 59"/>
                <a:gd name="T23" fmla="*/ 0 h 83"/>
                <a:gd name="T24" fmla="*/ 49 w 59"/>
                <a:gd name="T25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49" y="51"/>
                  </a:moveTo>
                  <a:cubicBezTo>
                    <a:pt x="49" y="60"/>
                    <a:pt x="43" y="72"/>
                    <a:pt x="34" y="7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5" y="66"/>
                    <a:pt x="10" y="63"/>
                    <a:pt x="10" y="5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15" y="83"/>
                    <a:pt x="27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44" y="83"/>
                    <a:pt x="59" y="70"/>
                    <a:pt x="59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9" name="îS1îďe"/>
            <p:cNvSpPr/>
            <p:nvPr>
              <p:custDataLst>
                <p:tags r:id="rId11"/>
              </p:custDataLst>
            </p:nvPr>
          </p:nvSpPr>
          <p:spPr bwMode="auto">
            <a:xfrm>
              <a:off x="2820988" y="5013325"/>
              <a:ext cx="273050" cy="312738"/>
            </a:xfrm>
            <a:custGeom>
              <a:avLst/>
              <a:gdLst>
                <a:gd name="T0" fmla="*/ 46 w 83"/>
                <a:gd name="T1" fmla="*/ 1 h 95"/>
                <a:gd name="T2" fmla="*/ 63 w 83"/>
                <a:gd name="T3" fmla="*/ 56 h 95"/>
                <a:gd name="T4" fmla="*/ 8 w 83"/>
                <a:gd name="T5" fmla="*/ 15 h 95"/>
                <a:gd name="T6" fmla="*/ 0 w 83"/>
                <a:gd name="T7" fmla="*/ 18 h 95"/>
                <a:gd name="T8" fmla="*/ 25 w 83"/>
                <a:gd name="T9" fmla="*/ 95 h 95"/>
                <a:gd name="T10" fmla="*/ 37 w 83"/>
                <a:gd name="T11" fmla="*/ 92 h 95"/>
                <a:gd name="T12" fmla="*/ 17 w 83"/>
                <a:gd name="T13" fmla="*/ 34 h 95"/>
                <a:gd name="T14" fmla="*/ 72 w 83"/>
                <a:gd name="T15" fmla="*/ 80 h 95"/>
                <a:gd name="T16" fmla="*/ 83 w 83"/>
                <a:gd name="T17" fmla="*/ 77 h 95"/>
                <a:gd name="T18" fmla="*/ 57 w 83"/>
                <a:gd name="T19" fmla="*/ 0 h 95"/>
                <a:gd name="T20" fmla="*/ 46 w 83"/>
                <a:gd name="T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5">
                  <a:moveTo>
                    <a:pt x="46" y="1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53" y="53"/>
                    <a:pt x="16" y="15"/>
                    <a:pt x="8" y="15"/>
                  </a:cubicBezTo>
                  <a:cubicBezTo>
                    <a:pt x="7" y="15"/>
                    <a:pt x="1" y="17"/>
                    <a:pt x="0" y="1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0" name="îṥḷiďê"/>
            <p:cNvSpPr/>
            <p:nvPr>
              <p:custDataLst>
                <p:tags r:id="rId12"/>
              </p:custDataLst>
            </p:nvPr>
          </p:nvSpPr>
          <p:spPr bwMode="auto">
            <a:xfrm>
              <a:off x="3078163" y="4970463"/>
              <a:ext cx="171450" cy="247650"/>
            </a:xfrm>
            <a:custGeom>
              <a:avLst/>
              <a:gdLst>
                <a:gd name="T0" fmla="*/ 0 w 108"/>
                <a:gd name="T1" fmla="*/ 8 h 156"/>
                <a:gd name="T2" fmla="*/ 89 w 108"/>
                <a:gd name="T3" fmla="*/ 156 h 156"/>
                <a:gd name="T4" fmla="*/ 108 w 108"/>
                <a:gd name="T5" fmla="*/ 145 h 156"/>
                <a:gd name="T6" fmla="*/ 20 w 108"/>
                <a:gd name="T7" fmla="*/ 0 h 156"/>
                <a:gd name="T8" fmla="*/ 0 w 108"/>
                <a:gd name="T9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6">
                  <a:moveTo>
                    <a:pt x="0" y="8"/>
                  </a:moveTo>
                  <a:lnTo>
                    <a:pt x="89" y="156"/>
                  </a:lnTo>
                  <a:lnTo>
                    <a:pt x="108" y="145"/>
                  </a:lnTo>
                  <a:lnTo>
                    <a:pt x="2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1" name="îšľíďê"/>
            <p:cNvSpPr/>
            <p:nvPr>
              <p:custDataLst>
                <p:tags r:id="rId13"/>
              </p:custDataLst>
            </p:nvPr>
          </p:nvSpPr>
          <p:spPr bwMode="auto">
            <a:xfrm>
              <a:off x="3189288" y="4835525"/>
              <a:ext cx="241300" cy="293688"/>
            </a:xfrm>
            <a:custGeom>
              <a:avLst/>
              <a:gdLst>
                <a:gd name="T0" fmla="*/ 48 w 73"/>
                <a:gd name="T1" fmla="*/ 6 h 89"/>
                <a:gd name="T2" fmla="*/ 60 w 73"/>
                <a:gd name="T3" fmla="*/ 69 h 89"/>
                <a:gd name="T4" fmla="*/ 11 w 73"/>
                <a:gd name="T5" fmla="*/ 29 h 89"/>
                <a:gd name="T6" fmla="*/ 0 w 73"/>
                <a:gd name="T7" fmla="*/ 34 h 89"/>
                <a:gd name="T8" fmla="*/ 69 w 73"/>
                <a:gd name="T9" fmla="*/ 89 h 89"/>
                <a:gd name="T10" fmla="*/ 73 w 73"/>
                <a:gd name="T11" fmla="*/ 86 h 89"/>
                <a:gd name="T12" fmla="*/ 58 w 73"/>
                <a:gd name="T13" fmla="*/ 0 h 89"/>
                <a:gd name="T14" fmla="*/ 48 w 73"/>
                <a:gd name="T1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9">
                  <a:moveTo>
                    <a:pt x="48" y="6"/>
                  </a:moveTo>
                  <a:cubicBezTo>
                    <a:pt x="48" y="25"/>
                    <a:pt x="58" y="50"/>
                    <a:pt x="60" y="69"/>
                  </a:cubicBezTo>
                  <a:cubicBezTo>
                    <a:pt x="52" y="65"/>
                    <a:pt x="12" y="29"/>
                    <a:pt x="11" y="29"/>
                  </a:cubicBezTo>
                  <a:cubicBezTo>
                    <a:pt x="7" y="29"/>
                    <a:pt x="2" y="32"/>
                    <a:pt x="0" y="34"/>
                  </a:cubicBezTo>
                  <a:cubicBezTo>
                    <a:pt x="4" y="39"/>
                    <a:pt x="65" y="89"/>
                    <a:pt x="69" y="89"/>
                  </a:cubicBezTo>
                  <a:cubicBezTo>
                    <a:pt x="69" y="89"/>
                    <a:pt x="72" y="87"/>
                    <a:pt x="73" y="8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1"/>
                    <a:pt x="48" y="4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2" name="işľîḑe"/>
            <p:cNvSpPr/>
            <p:nvPr>
              <p:custDataLst>
                <p:tags r:id="rId14"/>
              </p:custDataLst>
            </p:nvPr>
          </p:nvSpPr>
          <p:spPr bwMode="auto">
            <a:xfrm>
              <a:off x="1590675" y="4738688"/>
              <a:ext cx="325438" cy="327025"/>
            </a:xfrm>
            <a:custGeom>
              <a:avLst/>
              <a:gdLst>
                <a:gd name="T0" fmla="*/ 189 w 205"/>
                <a:gd name="T1" fmla="*/ 67 h 206"/>
                <a:gd name="T2" fmla="*/ 143 w 205"/>
                <a:gd name="T3" fmla="*/ 115 h 206"/>
                <a:gd name="T4" fmla="*/ 87 w 205"/>
                <a:gd name="T5" fmla="*/ 65 h 206"/>
                <a:gd name="T6" fmla="*/ 131 w 205"/>
                <a:gd name="T7" fmla="*/ 15 h 206"/>
                <a:gd name="T8" fmla="*/ 116 w 205"/>
                <a:gd name="T9" fmla="*/ 0 h 206"/>
                <a:gd name="T10" fmla="*/ 0 w 205"/>
                <a:gd name="T11" fmla="*/ 125 h 206"/>
                <a:gd name="T12" fmla="*/ 12 w 205"/>
                <a:gd name="T13" fmla="*/ 142 h 206"/>
                <a:gd name="T14" fmla="*/ 70 w 205"/>
                <a:gd name="T15" fmla="*/ 81 h 206"/>
                <a:gd name="T16" fmla="*/ 126 w 205"/>
                <a:gd name="T17" fmla="*/ 133 h 206"/>
                <a:gd name="T18" fmla="*/ 70 w 205"/>
                <a:gd name="T19" fmla="*/ 194 h 206"/>
                <a:gd name="T20" fmla="*/ 85 w 205"/>
                <a:gd name="T21" fmla="*/ 206 h 206"/>
                <a:gd name="T22" fmla="*/ 205 w 205"/>
                <a:gd name="T23" fmla="*/ 81 h 206"/>
                <a:gd name="T24" fmla="*/ 189 w 205"/>
                <a:gd name="T25" fmla="*/ 6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189" y="67"/>
                  </a:moveTo>
                  <a:lnTo>
                    <a:pt x="143" y="115"/>
                  </a:lnTo>
                  <a:lnTo>
                    <a:pt x="87" y="65"/>
                  </a:lnTo>
                  <a:lnTo>
                    <a:pt x="131" y="15"/>
                  </a:lnTo>
                  <a:lnTo>
                    <a:pt x="116" y="0"/>
                  </a:lnTo>
                  <a:lnTo>
                    <a:pt x="0" y="125"/>
                  </a:lnTo>
                  <a:lnTo>
                    <a:pt x="12" y="142"/>
                  </a:lnTo>
                  <a:lnTo>
                    <a:pt x="70" y="81"/>
                  </a:lnTo>
                  <a:lnTo>
                    <a:pt x="126" y="133"/>
                  </a:lnTo>
                  <a:lnTo>
                    <a:pt x="70" y="194"/>
                  </a:lnTo>
                  <a:lnTo>
                    <a:pt x="85" y="206"/>
                  </a:lnTo>
                  <a:lnTo>
                    <a:pt x="205" y="81"/>
                  </a:lnTo>
                  <a:lnTo>
                    <a:pt x="189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3" name="îsļídê"/>
            <p:cNvSpPr/>
            <p:nvPr>
              <p:custDataLst>
                <p:tags r:id="rId15"/>
              </p:custDataLst>
            </p:nvPr>
          </p:nvSpPr>
          <p:spPr bwMode="auto">
            <a:xfrm>
              <a:off x="1830388" y="4946650"/>
              <a:ext cx="250825" cy="303213"/>
            </a:xfrm>
            <a:custGeom>
              <a:avLst/>
              <a:gdLst>
                <a:gd name="T0" fmla="*/ 67 w 76"/>
                <a:gd name="T1" fmla="*/ 0 h 92"/>
                <a:gd name="T2" fmla="*/ 0 w 76"/>
                <a:gd name="T3" fmla="*/ 57 h 92"/>
                <a:gd name="T4" fmla="*/ 10 w 76"/>
                <a:gd name="T5" fmla="*/ 61 h 92"/>
                <a:gd name="T6" fmla="*/ 28 w 76"/>
                <a:gd name="T7" fmla="*/ 46 h 92"/>
                <a:gd name="T8" fmla="*/ 55 w 76"/>
                <a:gd name="T9" fmla="*/ 66 h 92"/>
                <a:gd name="T10" fmla="*/ 55 w 76"/>
                <a:gd name="T11" fmla="*/ 70 h 92"/>
                <a:gd name="T12" fmla="*/ 53 w 76"/>
                <a:gd name="T13" fmla="*/ 86 h 92"/>
                <a:gd name="T14" fmla="*/ 64 w 76"/>
                <a:gd name="T15" fmla="*/ 92 h 92"/>
                <a:gd name="T16" fmla="*/ 76 w 76"/>
                <a:gd name="T17" fmla="*/ 6 h 92"/>
                <a:gd name="T18" fmla="*/ 67 w 76"/>
                <a:gd name="T19" fmla="*/ 0 h 92"/>
                <a:gd name="T20" fmla="*/ 57 w 76"/>
                <a:gd name="T21" fmla="*/ 52 h 92"/>
                <a:gd name="T22" fmla="*/ 36 w 76"/>
                <a:gd name="T23" fmla="*/ 40 h 92"/>
                <a:gd name="T24" fmla="*/ 63 w 76"/>
                <a:gd name="T25" fmla="*/ 18 h 92"/>
                <a:gd name="T26" fmla="*/ 57 w 76"/>
                <a:gd name="T27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2">
                  <a:moveTo>
                    <a:pt x="67" y="0"/>
                  </a:moveTo>
                  <a:cubicBezTo>
                    <a:pt x="65" y="0"/>
                    <a:pt x="1" y="54"/>
                    <a:pt x="0" y="5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2" y="49"/>
                    <a:pt x="55" y="61"/>
                    <a:pt x="55" y="6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0" y="0"/>
                    <a:pt x="67" y="0"/>
                  </a:cubicBezTo>
                  <a:close/>
                  <a:moveTo>
                    <a:pt x="57" y="52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4" name="iṧ1iḍè"/>
            <p:cNvSpPr/>
            <p:nvPr>
              <p:custDataLst>
                <p:tags r:id="rId16"/>
              </p:custDataLst>
            </p:nvPr>
          </p:nvSpPr>
          <p:spPr bwMode="auto">
            <a:xfrm>
              <a:off x="3436938" y="4689475"/>
              <a:ext cx="293688" cy="300038"/>
            </a:xfrm>
            <a:custGeom>
              <a:avLst/>
              <a:gdLst>
                <a:gd name="T0" fmla="*/ 55 w 89"/>
                <a:gd name="T1" fmla="*/ 76 h 91"/>
                <a:gd name="T2" fmla="*/ 38 w 89"/>
                <a:gd name="T3" fmla="*/ 56 h 91"/>
                <a:gd name="T4" fmla="*/ 61 w 89"/>
                <a:gd name="T5" fmla="*/ 35 h 91"/>
                <a:gd name="T6" fmla="*/ 53 w 89"/>
                <a:gd name="T7" fmla="*/ 26 h 91"/>
                <a:gd name="T8" fmla="*/ 31 w 89"/>
                <a:gd name="T9" fmla="*/ 48 h 91"/>
                <a:gd name="T10" fmla="*/ 15 w 89"/>
                <a:gd name="T11" fmla="*/ 31 h 91"/>
                <a:gd name="T12" fmla="*/ 42 w 89"/>
                <a:gd name="T13" fmla="*/ 6 h 91"/>
                <a:gd name="T14" fmla="*/ 32 w 89"/>
                <a:gd name="T15" fmla="*/ 0 h 91"/>
                <a:gd name="T16" fmla="*/ 0 w 89"/>
                <a:gd name="T17" fmla="*/ 31 h 91"/>
                <a:gd name="T18" fmla="*/ 54 w 89"/>
                <a:gd name="T19" fmla="*/ 91 h 91"/>
                <a:gd name="T20" fmla="*/ 89 w 89"/>
                <a:gd name="T21" fmla="*/ 61 h 91"/>
                <a:gd name="T22" fmla="*/ 82 w 89"/>
                <a:gd name="T23" fmla="*/ 53 h 91"/>
                <a:gd name="T24" fmla="*/ 55 w 89"/>
                <a:gd name="T25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1">
                  <a:moveTo>
                    <a:pt x="55" y="76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4"/>
                    <a:pt x="36" y="0"/>
                    <a:pt x="32" y="0"/>
                  </a:cubicBezTo>
                  <a:cubicBezTo>
                    <a:pt x="31" y="0"/>
                    <a:pt x="2" y="27"/>
                    <a:pt x="0" y="3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5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5" name="ís1íḑê"/>
            <p:cNvSpPr/>
            <p:nvPr>
              <p:custDataLst>
                <p:tags r:id="rId17"/>
              </p:custDataLst>
            </p:nvPr>
          </p:nvSpPr>
          <p:spPr bwMode="auto">
            <a:xfrm>
              <a:off x="3587750" y="1858963"/>
              <a:ext cx="142875" cy="82550"/>
            </a:xfrm>
            <a:custGeom>
              <a:avLst/>
              <a:gdLst>
                <a:gd name="T0" fmla="*/ 36 w 43"/>
                <a:gd name="T1" fmla="*/ 14 h 25"/>
                <a:gd name="T2" fmla="*/ 32 w 43"/>
                <a:gd name="T3" fmla="*/ 16 h 25"/>
                <a:gd name="T4" fmla="*/ 17 w 43"/>
                <a:gd name="T5" fmla="*/ 16 h 25"/>
                <a:gd name="T6" fmla="*/ 25 w 43"/>
                <a:gd name="T7" fmla="*/ 3 h 25"/>
                <a:gd name="T8" fmla="*/ 20 w 43"/>
                <a:gd name="T9" fmla="*/ 0 h 25"/>
                <a:gd name="T10" fmla="*/ 19 w 43"/>
                <a:gd name="T11" fmla="*/ 0 h 25"/>
                <a:gd name="T12" fmla="*/ 7 w 43"/>
                <a:gd name="T13" fmla="*/ 8 h 25"/>
                <a:gd name="T14" fmla="*/ 9 w 43"/>
                <a:gd name="T15" fmla="*/ 16 h 25"/>
                <a:gd name="T16" fmla="*/ 0 w 43"/>
                <a:gd name="T17" fmla="*/ 17 h 25"/>
                <a:gd name="T18" fmla="*/ 32 w 43"/>
                <a:gd name="T19" fmla="*/ 25 h 25"/>
                <a:gd name="T20" fmla="*/ 34 w 43"/>
                <a:gd name="T21" fmla="*/ 25 h 25"/>
                <a:gd name="T22" fmla="*/ 42 w 43"/>
                <a:gd name="T23" fmla="*/ 18 h 25"/>
                <a:gd name="T24" fmla="*/ 36 w 43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36" y="14"/>
                  </a:moveTo>
                  <a:cubicBezTo>
                    <a:pt x="35" y="15"/>
                    <a:pt x="34" y="16"/>
                    <a:pt x="3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9"/>
                    <a:pt x="25" y="6"/>
                    <a:pt x="25" y="3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9" y="6"/>
                    <a:pt x="7" y="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2" y="25"/>
                    <a:pt x="3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41" y="22"/>
                    <a:pt x="42" y="18"/>
                  </a:cubicBezTo>
                  <a:cubicBezTo>
                    <a:pt x="43" y="16"/>
                    <a:pt x="38" y="13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6" name="îšlídé"/>
            <p:cNvSpPr/>
            <p:nvPr>
              <p:custDataLst>
                <p:tags r:id="rId18"/>
              </p:custDataLst>
            </p:nvPr>
          </p:nvSpPr>
          <p:spPr bwMode="auto">
            <a:xfrm>
              <a:off x="3581400" y="4508500"/>
              <a:ext cx="320675" cy="260350"/>
            </a:xfrm>
            <a:custGeom>
              <a:avLst/>
              <a:gdLst>
                <a:gd name="T0" fmla="*/ 49 w 97"/>
                <a:gd name="T1" fmla="*/ 8 h 79"/>
                <a:gd name="T2" fmla="*/ 34 w 97"/>
                <a:gd name="T3" fmla="*/ 0 h 79"/>
                <a:gd name="T4" fmla="*/ 28 w 97"/>
                <a:gd name="T5" fmla="*/ 0 h 79"/>
                <a:gd name="T6" fmla="*/ 0 w 97"/>
                <a:gd name="T7" fmla="*/ 36 h 79"/>
                <a:gd name="T8" fmla="*/ 67 w 97"/>
                <a:gd name="T9" fmla="*/ 79 h 79"/>
                <a:gd name="T10" fmla="*/ 73 w 97"/>
                <a:gd name="T11" fmla="*/ 70 h 79"/>
                <a:gd name="T12" fmla="*/ 42 w 97"/>
                <a:gd name="T13" fmla="*/ 50 h 79"/>
                <a:gd name="T14" fmla="*/ 58 w 97"/>
                <a:gd name="T15" fmla="*/ 31 h 79"/>
                <a:gd name="T16" fmla="*/ 89 w 97"/>
                <a:gd name="T17" fmla="*/ 44 h 79"/>
                <a:gd name="T18" fmla="*/ 97 w 97"/>
                <a:gd name="T19" fmla="*/ 36 h 79"/>
                <a:gd name="T20" fmla="*/ 62 w 97"/>
                <a:gd name="T21" fmla="*/ 21 h 79"/>
                <a:gd name="T22" fmla="*/ 49 w 97"/>
                <a:gd name="T23" fmla="*/ 8 h 79"/>
                <a:gd name="T24" fmla="*/ 43 w 97"/>
                <a:gd name="T25" fmla="*/ 24 h 79"/>
                <a:gd name="T26" fmla="*/ 33 w 97"/>
                <a:gd name="T27" fmla="*/ 43 h 79"/>
                <a:gd name="T28" fmla="*/ 15 w 97"/>
                <a:gd name="T29" fmla="*/ 31 h 79"/>
                <a:gd name="T30" fmla="*/ 31 w 97"/>
                <a:gd name="T31" fmla="*/ 12 h 79"/>
                <a:gd name="T32" fmla="*/ 43 w 97"/>
                <a:gd name="T33" fmla="*/ 21 h 79"/>
                <a:gd name="T34" fmla="*/ 43 w 97"/>
                <a:gd name="T3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79">
                  <a:moveTo>
                    <a:pt x="49" y="8"/>
                  </a:moveTo>
                  <a:cubicBezTo>
                    <a:pt x="46" y="5"/>
                    <a:pt x="40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" y="28"/>
                    <a:pt x="0" y="36"/>
                  </a:cubicBezTo>
                  <a:cubicBezTo>
                    <a:pt x="10" y="38"/>
                    <a:pt x="61" y="79"/>
                    <a:pt x="67" y="79"/>
                  </a:cubicBezTo>
                  <a:cubicBezTo>
                    <a:pt x="69" y="79"/>
                    <a:pt x="72" y="72"/>
                    <a:pt x="73" y="7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5"/>
                    <a:pt x="51" y="31"/>
                    <a:pt x="58" y="31"/>
                  </a:cubicBezTo>
                  <a:cubicBezTo>
                    <a:pt x="66" y="31"/>
                    <a:pt x="83" y="44"/>
                    <a:pt x="89" y="44"/>
                  </a:cubicBezTo>
                  <a:cubicBezTo>
                    <a:pt x="92" y="44"/>
                    <a:pt x="95" y="38"/>
                    <a:pt x="97" y="36"/>
                  </a:cubicBezTo>
                  <a:cubicBezTo>
                    <a:pt x="92" y="33"/>
                    <a:pt x="65" y="21"/>
                    <a:pt x="62" y="21"/>
                  </a:cubicBezTo>
                  <a:cubicBezTo>
                    <a:pt x="46" y="19"/>
                    <a:pt x="59" y="19"/>
                    <a:pt x="49" y="8"/>
                  </a:cubicBezTo>
                  <a:close/>
                  <a:moveTo>
                    <a:pt x="43" y="24"/>
                  </a:moveTo>
                  <a:cubicBezTo>
                    <a:pt x="43" y="30"/>
                    <a:pt x="36" y="39"/>
                    <a:pt x="33" y="43"/>
                  </a:cubicBezTo>
                  <a:cubicBezTo>
                    <a:pt x="30" y="41"/>
                    <a:pt x="15" y="34"/>
                    <a:pt x="15" y="31"/>
                  </a:cubicBezTo>
                  <a:cubicBezTo>
                    <a:pt x="15" y="24"/>
                    <a:pt x="26" y="15"/>
                    <a:pt x="31" y="12"/>
                  </a:cubicBezTo>
                  <a:cubicBezTo>
                    <a:pt x="36" y="13"/>
                    <a:pt x="43" y="15"/>
                    <a:pt x="43" y="21"/>
                  </a:cubicBez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7" name="iSḻîdé"/>
            <p:cNvSpPr/>
            <p:nvPr>
              <p:custDataLst>
                <p:tags r:id="rId19"/>
              </p:custDataLst>
            </p:nvPr>
          </p:nvSpPr>
          <p:spPr bwMode="auto">
            <a:xfrm>
              <a:off x="1428750" y="4591050"/>
              <a:ext cx="260350" cy="273050"/>
            </a:xfrm>
            <a:custGeom>
              <a:avLst/>
              <a:gdLst>
                <a:gd name="T0" fmla="*/ 42 w 79"/>
                <a:gd name="T1" fmla="*/ 39 h 83"/>
                <a:gd name="T2" fmla="*/ 33 w 79"/>
                <a:gd name="T3" fmla="*/ 45 h 83"/>
                <a:gd name="T4" fmla="*/ 40 w 79"/>
                <a:gd name="T5" fmla="*/ 56 h 83"/>
                <a:gd name="T6" fmla="*/ 24 w 79"/>
                <a:gd name="T7" fmla="*/ 67 h 83"/>
                <a:gd name="T8" fmla="*/ 11 w 79"/>
                <a:gd name="T9" fmla="*/ 43 h 83"/>
                <a:gd name="T10" fmla="*/ 11 w 79"/>
                <a:gd name="T11" fmla="*/ 40 h 83"/>
                <a:gd name="T12" fmla="*/ 45 w 79"/>
                <a:gd name="T13" fmla="*/ 11 h 83"/>
                <a:gd name="T14" fmla="*/ 49 w 79"/>
                <a:gd name="T15" fmla="*/ 11 h 83"/>
                <a:gd name="T16" fmla="*/ 68 w 79"/>
                <a:gd name="T17" fmla="*/ 33 h 83"/>
                <a:gd name="T18" fmla="*/ 64 w 79"/>
                <a:gd name="T19" fmla="*/ 40 h 83"/>
                <a:gd name="T20" fmla="*/ 68 w 79"/>
                <a:gd name="T21" fmla="*/ 51 h 83"/>
                <a:gd name="T22" fmla="*/ 79 w 79"/>
                <a:gd name="T23" fmla="*/ 31 h 83"/>
                <a:gd name="T24" fmla="*/ 79 w 79"/>
                <a:gd name="T25" fmla="*/ 27 h 83"/>
                <a:gd name="T26" fmla="*/ 52 w 79"/>
                <a:gd name="T27" fmla="*/ 0 h 83"/>
                <a:gd name="T28" fmla="*/ 42 w 79"/>
                <a:gd name="T29" fmla="*/ 0 h 83"/>
                <a:gd name="T30" fmla="*/ 0 w 79"/>
                <a:gd name="T31" fmla="*/ 36 h 83"/>
                <a:gd name="T32" fmla="*/ 0 w 79"/>
                <a:gd name="T33" fmla="*/ 43 h 83"/>
                <a:gd name="T34" fmla="*/ 21 w 79"/>
                <a:gd name="T35" fmla="*/ 83 h 83"/>
                <a:gd name="T36" fmla="*/ 56 w 79"/>
                <a:gd name="T37" fmla="*/ 59 h 83"/>
                <a:gd name="T38" fmla="*/ 42 w 79"/>
                <a:gd name="T3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83">
                  <a:moveTo>
                    <a:pt x="42" y="39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0" y="62"/>
                    <a:pt x="11" y="51"/>
                    <a:pt x="11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8"/>
                    <a:pt x="32" y="11"/>
                    <a:pt x="45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0" y="11"/>
                    <a:pt x="68" y="21"/>
                    <a:pt x="68" y="33"/>
                  </a:cubicBezTo>
                  <a:cubicBezTo>
                    <a:pt x="68" y="38"/>
                    <a:pt x="64" y="37"/>
                    <a:pt x="64" y="40"/>
                  </a:cubicBezTo>
                  <a:cubicBezTo>
                    <a:pt x="64" y="44"/>
                    <a:pt x="67" y="46"/>
                    <a:pt x="68" y="51"/>
                  </a:cubicBezTo>
                  <a:cubicBezTo>
                    <a:pt x="75" y="49"/>
                    <a:pt x="79" y="40"/>
                    <a:pt x="79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16"/>
                    <a:pt x="6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0" y="21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15" y="72"/>
                    <a:pt x="21" y="83"/>
                  </a:cubicBezTo>
                  <a:cubicBezTo>
                    <a:pt x="56" y="59"/>
                    <a:pt x="56" y="59"/>
                    <a:pt x="56" y="59"/>
                  </a:cubicBezTo>
                  <a:lnTo>
                    <a:pt x="4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8" name="íšľïḋê"/>
            <p:cNvSpPr/>
            <p:nvPr>
              <p:custDataLst>
                <p:tags r:id="rId20"/>
              </p:custDataLst>
            </p:nvPr>
          </p:nvSpPr>
          <p:spPr bwMode="auto">
            <a:xfrm>
              <a:off x="1214438" y="4303713"/>
              <a:ext cx="327025" cy="303213"/>
            </a:xfrm>
            <a:custGeom>
              <a:avLst/>
              <a:gdLst>
                <a:gd name="T0" fmla="*/ 99 w 99"/>
                <a:gd name="T1" fmla="*/ 49 h 92"/>
                <a:gd name="T2" fmla="*/ 96 w 99"/>
                <a:gd name="T3" fmla="*/ 41 h 92"/>
                <a:gd name="T4" fmla="*/ 44 w 99"/>
                <a:gd name="T5" fmla="*/ 71 h 92"/>
                <a:gd name="T6" fmla="*/ 76 w 99"/>
                <a:gd name="T7" fmla="*/ 8 h 92"/>
                <a:gd name="T8" fmla="*/ 71 w 99"/>
                <a:gd name="T9" fmla="*/ 0 h 92"/>
                <a:gd name="T10" fmla="*/ 0 w 99"/>
                <a:gd name="T11" fmla="*/ 40 h 92"/>
                <a:gd name="T12" fmla="*/ 5 w 99"/>
                <a:gd name="T13" fmla="*/ 50 h 92"/>
                <a:gd name="T14" fmla="*/ 57 w 99"/>
                <a:gd name="T15" fmla="*/ 19 h 92"/>
                <a:gd name="T16" fmla="*/ 25 w 99"/>
                <a:gd name="T17" fmla="*/ 83 h 92"/>
                <a:gd name="T18" fmla="*/ 31 w 99"/>
                <a:gd name="T19" fmla="*/ 92 h 92"/>
                <a:gd name="T20" fmla="*/ 99 w 99"/>
                <a:gd name="T21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99" y="49"/>
                  </a:moveTo>
                  <a:cubicBezTo>
                    <a:pt x="99" y="45"/>
                    <a:pt x="97" y="49"/>
                    <a:pt x="96" y="4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60"/>
                    <a:pt x="76" y="13"/>
                    <a:pt x="76" y="8"/>
                  </a:cubicBezTo>
                  <a:cubicBezTo>
                    <a:pt x="76" y="8"/>
                    <a:pt x="71" y="0"/>
                    <a:pt x="71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4" y="27"/>
                    <a:pt x="25" y="80"/>
                    <a:pt x="25" y="83"/>
                  </a:cubicBezTo>
                  <a:cubicBezTo>
                    <a:pt x="25" y="87"/>
                    <a:pt x="28" y="90"/>
                    <a:pt x="31" y="92"/>
                  </a:cubicBezTo>
                  <a:cubicBezTo>
                    <a:pt x="39" y="86"/>
                    <a:pt x="99" y="54"/>
                    <a:pt x="9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9" name="îśľïďe"/>
            <p:cNvSpPr/>
            <p:nvPr>
              <p:custDataLst>
                <p:tags r:id="rId21"/>
              </p:custDataLst>
            </p:nvPr>
          </p:nvSpPr>
          <p:spPr bwMode="auto">
            <a:xfrm>
              <a:off x="3724275" y="4268788"/>
              <a:ext cx="269875" cy="230188"/>
            </a:xfrm>
            <a:custGeom>
              <a:avLst/>
              <a:gdLst>
                <a:gd name="T0" fmla="*/ 0 w 82"/>
                <a:gd name="T1" fmla="*/ 25 h 70"/>
                <a:gd name="T2" fmla="*/ 0 w 82"/>
                <a:gd name="T3" fmla="*/ 34 h 70"/>
                <a:gd name="T4" fmla="*/ 24 w 82"/>
                <a:gd name="T5" fmla="*/ 52 h 70"/>
                <a:gd name="T6" fmla="*/ 61 w 82"/>
                <a:gd name="T7" fmla="*/ 27 h 70"/>
                <a:gd name="T8" fmla="*/ 71 w 82"/>
                <a:gd name="T9" fmla="*/ 36 h 70"/>
                <a:gd name="T10" fmla="*/ 71 w 82"/>
                <a:gd name="T11" fmla="*/ 39 h 70"/>
                <a:gd name="T12" fmla="*/ 59 w 82"/>
                <a:gd name="T13" fmla="*/ 58 h 70"/>
                <a:gd name="T14" fmla="*/ 48 w 82"/>
                <a:gd name="T15" fmla="*/ 58 h 70"/>
                <a:gd name="T16" fmla="*/ 49 w 82"/>
                <a:gd name="T17" fmla="*/ 70 h 70"/>
                <a:gd name="T18" fmla="*/ 57 w 82"/>
                <a:gd name="T19" fmla="*/ 70 h 70"/>
                <a:gd name="T20" fmla="*/ 82 w 82"/>
                <a:gd name="T21" fmla="*/ 43 h 70"/>
                <a:gd name="T22" fmla="*/ 82 w 82"/>
                <a:gd name="T23" fmla="*/ 33 h 70"/>
                <a:gd name="T24" fmla="*/ 64 w 82"/>
                <a:gd name="T25" fmla="*/ 16 h 70"/>
                <a:gd name="T26" fmla="*/ 55 w 82"/>
                <a:gd name="T27" fmla="*/ 16 h 70"/>
                <a:gd name="T28" fmla="*/ 24 w 82"/>
                <a:gd name="T29" fmla="*/ 40 h 70"/>
                <a:gd name="T30" fmla="*/ 18 w 82"/>
                <a:gd name="T31" fmla="*/ 40 h 70"/>
                <a:gd name="T32" fmla="*/ 11 w 82"/>
                <a:gd name="T33" fmla="*/ 33 h 70"/>
                <a:gd name="T34" fmla="*/ 11 w 82"/>
                <a:gd name="T35" fmla="*/ 27 h 70"/>
                <a:gd name="T36" fmla="*/ 22 w 82"/>
                <a:gd name="T37" fmla="*/ 11 h 70"/>
                <a:gd name="T38" fmla="*/ 31 w 82"/>
                <a:gd name="T39" fmla="*/ 10 h 70"/>
                <a:gd name="T40" fmla="*/ 34 w 82"/>
                <a:gd name="T41" fmla="*/ 0 h 70"/>
                <a:gd name="T42" fmla="*/ 22 w 82"/>
                <a:gd name="T43" fmla="*/ 0 h 70"/>
                <a:gd name="T44" fmla="*/ 0 w 82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0">
                  <a:moveTo>
                    <a:pt x="0" y="25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3" y="52"/>
                    <a:pt x="24" y="52"/>
                  </a:cubicBezTo>
                  <a:cubicBezTo>
                    <a:pt x="38" y="52"/>
                    <a:pt x="48" y="27"/>
                    <a:pt x="61" y="27"/>
                  </a:cubicBezTo>
                  <a:cubicBezTo>
                    <a:pt x="65" y="27"/>
                    <a:pt x="71" y="32"/>
                    <a:pt x="71" y="3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66" y="54"/>
                    <a:pt x="5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6" y="61"/>
                    <a:pt x="41" y="70"/>
                    <a:pt x="49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70"/>
                    <a:pt x="82" y="53"/>
                    <a:pt x="82" y="4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25"/>
                    <a:pt x="71" y="16"/>
                    <a:pt x="6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31" y="40"/>
                    <a:pt x="24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40"/>
                    <a:pt x="11" y="36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1"/>
                    <a:pt x="17" y="11"/>
                    <a:pt x="2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0" y="1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0" name="ïṩľiḓé"/>
            <p:cNvSpPr/>
            <p:nvPr>
              <p:custDataLst>
                <p:tags r:id="rId22"/>
              </p:custDataLst>
            </p:nvPr>
          </p:nvSpPr>
          <p:spPr bwMode="auto">
            <a:xfrm>
              <a:off x="3802063" y="4143375"/>
              <a:ext cx="271463" cy="107950"/>
            </a:xfrm>
            <a:custGeom>
              <a:avLst/>
              <a:gdLst>
                <a:gd name="T0" fmla="*/ 171 w 171"/>
                <a:gd name="T1" fmla="*/ 41 h 68"/>
                <a:gd name="T2" fmla="*/ 3 w 171"/>
                <a:gd name="T3" fmla="*/ 0 h 68"/>
                <a:gd name="T4" fmla="*/ 0 w 171"/>
                <a:gd name="T5" fmla="*/ 20 h 68"/>
                <a:gd name="T6" fmla="*/ 167 w 171"/>
                <a:gd name="T7" fmla="*/ 68 h 68"/>
                <a:gd name="T8" fmla="*/ 171 w 171"/>
                <a:gd name="T9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71" y="41"/>
                  </a:moveTo>
                  <a:lnTo>
                    <a:pt x="3" y="0"/>
                  </a:lnTo>
                  <a:lnTo>
                    <a:pt x="0" y="20"/>
                  </a:lnTo>
                  <a:lnTo>
                    <a:pt x="167" y="68"/>
                  </a:lnTo>
                  <a:lnTo>
                    <a:pt x="1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1" name="ïŝľîdé"/>
            <p:cNvSpPr/>
            <p:nvPr>
              <p:custDataLst>
                <p:tags r:id="rId23"/>
              </p:custDataLst>
            </p:nvPr>
          </p:nvSpPr>
          <p:spPr bwMode="auto">
            <a:xfrm>
              <a:off x="1104900" y="4146550"/>
              <a:ext cx="300038" cy="230188"/>
            </a:xfrm>
            <a:custGeom>
              <a:avLst/>
              <a:gdLst>
                <a:gd name="T0" fmla="*/ 85 w 91"/>
                <a:gd name="T1" fmla="*/ 0 h 70"/>
                <a:gd name="T2" fmla="*/ 0 w 91"/>
                <a:gd name="T3" fmla="*/ 0 h 70"/>
                <a:gd name="T4" fmla="*/ 8 w 91"/>
                <a:gd name="T5" fmla="*/ 12 h 70"/>
                <a:gd name="T6" fmla="*/ 28 w 91"/>
                <a:gd name="T7" fmla="*/ 12 h 70"/>
                <a:gd name="T8" fmla="*/ 39 w 91"/>
                <a:gd name="T9" fmla="*/ 42 h 70"/>
                <a:gd name="T10" fmla="*/ 22 w 91"/>
                <a:gd name="T11" fmla="*/ 61 h 70"/>
                <a:gd name="T12" fmla="*/ 25 w 91"/>
                <a:gd name="T13" fmla="*/ 70 h 70"/>
                <a:gd name="T14" fmla="*/ 91 w 91"/>
                <a:gd name="T15" fmla="*/ 9 h 70"/>
                <a:gd name="T16" fmla="*/ 85 w 91"/>
                <a:gd name="T17" fmla="*/ 0 h 70"/>
                <a:gd name="T18" fmla="*/ 47 w 91"/>
                <a:gd name="T19" fmla="*/ 35 h 70"/>
                <a:gd name="T20" fmla="*/ 39 w 91"/>
                <a:gd name="T21" fmla="*/ 12 h 70"/>
                <a:gd name="T22" fmla="*/ 73 w 91"/>
                <a:gd name="T23" fmla="*/ 12 h 70"/>
                <a:gd name="T24" fmla="*/ 47 w 91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1"/>
                    <a:pt x="39" y="37"/>
                    <a:pt x="39" y="42"/>
                  </a:cubicBezTo>
                  <a:cubicBezTo>
                    <a:pt x="39" y="45"/>
                    <a:pt x="22" y="55"/>
                    <a:pt x="22" y="61"/>
                  </a:cubicBezTo>
                  <a:cubicBezTo>
                    <a:pt x="22" y="64"/>
                    <a:pt x="24" y="66"/>
                    <a:pt x="25" y="7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4"/>
                    <a:pt x="90" y="0"/>
                    <a:pt x="85" y="0"/>
                  </a:cubicBezTo>
                  <a:close/>
                  <a:moveTo>
                    <a:pt x="47" y="3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4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2" name="ïs1ïḋe"/>
            <p:cNvSpPr/>
            <p:nvPr>
              <p:custDataLst>
                <p:tags r:id="rId24"/>
              </p:custDataLst>
            </p:nvPr>
          </p:nvSpPr>
          <p:spPr bwMode="auto">
            <a:xfrm>
              <a:off x="1076325" y="3840163"/>
              <a:ext cx="282575" cy="196850"/>
            </a:xfrm>
            <a:custGeom>
              <a:avLst/>
              <a:gdLst>
                <a:gd name="T0" fmla="*/ 54 w 178"/>
                <a:gd name="T1" fmla="*/ 103 h 124"/>
                <a:gd name="T2" fmla="*/ 6 w 178"/>
                <a:gd name="T3" fmla="*/ 103 h 124"/>
                <a:gd name="T4" fmla="*/ 6 w 178"/>
                <a:gd name="T5" fmla="*/ 124 h 124"/>
                <a:gd name="T6" fmla="*/ 178 w 178"/>
                <a:gd name="T7" fmla="*/ 118 h 124"/>
                <a:gd name="T8" fmla="*/ 178 w 178"/>
                <a:gd name="T9" fmla="*/ 97 h 124"/>
                <a:gd name="T10" fmla="*/ 112 w 178"/>
                <a:gd name="T11" fmla="*/ 97 h 124"/>
                <a:gd name="T12" fmla="*/ 104 w 178"/>
                <a:gd name="T13" fmla="*/ 25 h 124"/>
                <a:gd name="T14" fmla="*/ 176 w 178"/>
                <a:gd name="T15" fmla="*/ 22 h 124"/>
                <a:gd name="T16" fmla="*/ 176 w 178"/>
                <a:gd name="T17" fmla="*/ 0 h 124"/>
                <a:gd name="T18" fmla="*/ 31 w 178"/>
                <a:gd name="T19" fmla="*/ 6 h 124"/>
                <a:gd name="T20" fmla="*/ 0 w 178"/>
                <a:gd name="T21" fmla="*/ 6 h 124"/>
                <a:gd name="T22" fmla="*/ 0 w 178"/>
                <a:gd name="T23" fmla="*/ 29 h 124"/>
                <a:gd name="T24" fmla="*/ 41 w 178"/>
                <a:gd name="T25" fmla="*/ 27 h 124"/>
                <a:gd name="T26" fmla="*/ 83 w 178"/>
                <a:gd name="T27" fmla="*/ 27 h 124"/>
                <a:gd name="T28" fmla="*/ 87 w 178"/>
                <a:gd name="T29" fmla="*/ 79 h 124"/>
                <a:gd name="T30" fmla="*/ 87 w 178"/>
                <a:gd name="T31" fmla="*/ 101 h 124"/>
                <a:gd name="T32" fmla="*/ 54 w 178"/>
                <a:gd name="T33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" h="124">
                  <a:moveTo>
                    <a:pt x="54" y="103"/>
                  </a:moveTo>
                  <a:lnTo>
                    <a:pt x="6" y="103"/>
                  </a:lnTo>
                  <a:lnTo>
                    <a:pt x="6" y="124"/>
                  </a:lnTo>
                  <a:lnTo>
                    <a:pt x="178" y="118"/>
                  </a:lnTo>
                  <a:lnTo>
                    <a:pt x="178" y="97"/>
                  </a:lnTo>
                  <a:lnTo>
                    <a:pt x="112" y="97"/>
                  </a:lnTo>
                  <a:lnTo>
                    <a:pt x="104" y="25"/>
                  </a:lnTo>
                  <a:lnTo>
                    <a:pt x="176" y="22"/>
                  </a:lnTo>
                  <a:lnTo>
                    <a:pt x="176" y="0"/>
                  </a:lnTo>
                  <a:lnTo>
                    <a:pt x="31" y="6"/>
                  </a:lnTo>
                  <a:lnTo>
                    <a:pt x="0" y="6"/>
                  </a:lnTo>
                  <a:lnTo>
                    <a:pt x="0" y="29"/>
                  </a:lnTo>
                  <a:lnTo>
                    <a:pt x="41" y="27"/>
                  </a:lnTo>
                  <a:lnTo>
                    <a:pt x="83" y="27"/>
                  </a:lnTo>
                  <a:lnTo>
                    <a:pt x="87" y="79"/>
                  </a:lnTo>
                  <a:lnTo>
                    <a:pt x="87" y="101"/>
                  </a:lnTo>
                  <a:lnTo>
                    <a:pt x="5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3" name="iŝļíďè"/>
            <p:cNvSpPr/>
            <p:nvPr>
              <p:custDataLst>
                <p:tags r:id="rId25"/>
              </p:custDataLst>
            </p:nvPr>
          </p:nvSpPr>
          <p:spPr bwMode="auto">
            <a:xfrm>
              <a:off x="3822700" y="3895725"/>
              <a:ext cx="287338" cy="198438"/>
            </a:xfrm>
            <a:custGeom>
              <a:avLst/>
              <a:gdLst>
                <a:gd name="T0" fmla="*/ 7 w 87"/>
                <a:gd name="T1" fmla="*/ 60 h 60"/>
                <a:gd name="T2" fmla="*/ 13 w 87"/>
                <a:gd name="T3" fmla="*/ 60 h 60"/>
                <a:gd name="T4" fmla="*/ 15 w 87"/>
                <a:gd name="T5" fmla="*/ 37 h 60"/>
                <a:gd name="T6" fmla="*/ 87 w 87"/>
                <a:gd name="T7" fmla="*/ 44 h 60"/>
                <a:gd name="T8" fmla="*/ 87 w 87"/>
                <a:gd name="T9" fmla="*/ 33 h 60"/>
                <a:gd name="T10" fmla="*/ 18 w 87"/>
                <a:gd name="T11" fmla="*/ 25 h 60"/>
                <a:gd name="T12" fmla="*/ 17 w 87"/>
                <a:gd name="T13" fmla="*/ 17 h 60"/>
                <a:gd name="T14" fmla="*/ 19 w 87"/>
                <a:gd name="T15" fmla="*/ 0 h 60"/>
                <a:gd name="T16" fmla="*/ 9 w 87"/>
                <a:gd name="T17" fmla="*/ 0 h 60"/>
                <a:gd name="T18" fmla="*/ 5 w 87"/>
                <a:gd name="T19" fmla="*/ 33 h 60"/>
                <a:gd name="T20" fmla="*/ 7 w 87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0">
                  <a:moveTo>
                    <a:pt x="7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0"/>
                    <a:pt x="7" y="22"/>
                    <a:pt x="5" y="33"/>
                  </a:cubicBezTo>
                  <a:cubicBezTo>
                    <a:pt x="5" y="39"/>
                    <a:pt x="0" y="6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4" name="ïṩḻiďè"/>
            <p:cNvSpPr/>
            <p:nvPr>
              <p:custDataLst>
                <p:tags r:id="rId26"/>
              </p:custDataLst>
            </p:nvPr>
          </p:nvSpPr>
          <p:spPr bwMode="auto">
            <a:xfrm>
              <a:off x="3852863" y="3602038"/>
              <a:ext cx="276225" cy="220663"/>
            </a:xfrm>
            <a:custGeom>
              <a:avLst/>
              <a:gdLst>
                <a:gd name="T0" fmla="*/ 0 w 84"/>
                <a:gd name="T1" fmla="*/ 67 h 67"/>
                <a:gd name="T2" fmla="*/ 47 w 84"/>
                <a:gd name="T3" fmla="*/ 43 h 67"/>
                <a:gd name="T4" fmla="*/ 53 w 84"/>
                <a:gd name="T5" fmla="*/ 43 h 67"/>
                <a:gd name="T6" fmla="*/ 84 w 84"/>
                <a:gd name="T7" fmla="*/ 45 h 67"/>
                <a:gd name="T8" fmla="*/ 84 w 84"/>
                <a:gd name="T9" fmla="*/ 37 h 67"/>
                <a:gd name="T10" fmla="*/ 49 w 84"/>
                <a:gd name="T11" fmla="*/ 32 h 67"/>
                <a:gd name="T12" fmla="*/ 5 w 84"/>
                <a:gd name="T13" fmla="*/ 0 h 67"/>
                <a:gd name="T14" fmla="*/ 4 w 84"/>
                <a:gd name="T15" fmla="*/ 11 h 67"/>
                <a:gd name="T16" fmla="*/ 35 w 84"/>
                <a:gd name="T17" fmla="*/ 36 h 67"/>
                <a:gd name="T18" fmla="*/ 0 w 84"/>
                <a:gd name="T19" fmla="*/ 55 h 67"/>
                <a:gd name="T20" fmla="*/ 0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0" y="67"/>
                  </a:moveTo>
                  <a:cubicBezTo>
                    <a:pt x="5" y="64"/>
                    <a:pt x="42" y="43"/>
                    <a:pt x="47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0"/>
                    <a:pt x="57" y="32"/>
                    <a:pt x="49" y="3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6"/>
                    <a:pt x="31" y="30"/>
                    <a:pt x="35" y="36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6" name="íṧ1iḍé"/>
            <p:cNvSpPr/>
            <p:nvPr>
              <p:custDataLst>
                <p:tags r:id="rId27"/>
              </p:custDataLst>
            </p:nvPr>
          </p:nvSpPr>
          <p:spPr bwMode="auto">
            <a:xfrm>
              <a:off x="1082675" y="3568700"/>
              <a:ext cx="273050" cy="185738"/>
            </a:xfrm>
            <a:custGeom>
              <a:avLst/>
              <a:gdLst>
                <a:gd name="T0" fmla="*/ 19 w 83"/>
                <a:gd name="T1" fmla="*/ 56 h 56"/>
                <a:gd name="T2" fmla="*/ 26 w 83"/>
                <a:gd name="T3" fmla="*/ 56 h 56"/>
                <a:gd name="T4" fmla="*/ 59 w 83"/>
                <a:gd name="T5" fmla="*/ 13 h 56"/>
                <a:gd name="T6" fmla="*/ 64 w 83"/>
                <a:gd name="T7" fmla="*/ 13 h 56"/>
                <a:gd name="T8" fmla="*/ 74 w 83"/>
                <a:gd name="T9" fmla="*/ 25 h 56"/>
                <a:gd name="T10" fmla="*/ 74 w 83"/>
                <a:gd name="T11" fmla="*/ 34 h 56"/>
                <a:gd name="T12" fmla="*/ 62 w 83"/>
                <a:gd name="T13" fmla="*/ 44 h 56"/>
                <a:gd name="T14" fmla="*/ 62 w 83"/>
                <a:gd name="T15" fmla="*/ 56 h 56"/>
                <a:gd name="T16" fmla="*/ 83 w 83"/>
                <a:gd name="T17" fmla="*/ 36 h 56"/>
                <a:gd name="T18" fmla="*/ 83 w 83"/>
                <a:gd name="T19" fmla="*/ 22 h 56"/>
                <a:gd name="T20" fmla="*/ 62 w 83"/>
                <a:gd name="T21" fmla="*/ 3 h 56"/>
                <a:gd name="T22" fmla="*/ 58 w 83"/>
                <a:gd name="T23" fmla="*/ 3 h 56"/>
                <a:gd name="T24" fmla="*/ 22 w 83"/>
                <a:gd name="T25" fmla="*/ 46 h 56"/>
                <a:gd name="T26" fmla="*/ 10 w 83"/>
                <a:gd name="T27" fmla="*/ 33 h 56"/>
                <a:gd name="T28" fmla="*/ 10 w 83"/>
                <a:gd name="T29" fmla="*/ 27 h 56"/>
                <a:gd name="T30" fmla="*/ 25 w 83"/>
                <a:gd name="T31" fmla="*/ 12 h 56"/>
                <a:gd name="T32" fmla="*/ 25 w 83"/>
                <a:gd name="T33" fmla="*/ 0 h 56"/>
                <a:gd name="T34" fmla="*/ 0 w 83"/>
                <a:gd name="T35" fmla="*/ 33 h 56"/>
                <a:gd name="T36" fmla="*/ 19 w 8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6"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48" y="56"/>
                    <a:pt x="45" y="13"/>
                    <a:pt x="59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13"/>
                    <a:pt x="74" y="22"/>
                    <a:pt x="74" y="2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40"/>
                    <a:pt x="68" y="44"/>
                    <a:pt x="62" y="44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72" y="56"/>
                    <a:pt x="83" y="46"/>
                    <a:pt x="83" y="3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2"/>
                    <a:pt x="73" y="3"/>
                    <a:pt x="62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32" y="3"/>
                    <a:pt x="42" y="46"/>
                    <a:pt x="22" y="46"/>
                  </a:cubicBezTo>
                  <a:cubicBezTo>
                    <a:pt x="14" y="46"/>
                    <a:pt x="10" y="40"/>
                    <a:pt x="10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18"/>
                    <a:pt x="16" y="12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14"/>
                    <a:pt x="0" y="33"/>
                  </a:cubicBezTo>
                  <a:cubicBezTo>
                    <a:pt x="0" y="44"/>
                    <a:pt x="8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7" name="isliḓè"/>
            <p:cNvSpPr/>
            <p:nvPr>
              <p:custDataLst>
                <p:tags r:id="rId28"/>
              </p:custDataLst>
            </p:nvPr>
          </p:nvSpPr>
          <p:spPr bwMode="auto">
            <a:xfrm>
              <a:off x="2108200" y="1498600"/>
              <a:ext cx="333375" cy="415925"/>
            </a:xfrm>
            <a:custGeom>
              <a:avLst/>
              <a:gdLst>
                <a:gd name="T0" fmla="*/ 9 w 101"/>
                <a:gd name="T1" fmla="*/ 58 h 126"/>
                <a:gd name="T2" fmla="*/ 0 w 101"/>
                <a:gd name="T3" fmla="*/ 85 h 126"/>
                <a:gd name="T4" fmla="*/ 29 w 101"/>
                <a:gd name="T5" fmla="*/ 119 h 126"/>
                <a:gd name="T6" fmla="*/ 36 w 101"/>
                <a:gd name="T7" fmla="*/ 92 h 126"/>
                <a:gd name="T8" fmla="*/ 46 w 101"/>
                <a:gd name="T9" fmla="*/ 113 h 126"/>
                <a:gd name="T10" fmla="*/ 86 w 101"/>
                <a:gd name="T11" fmla="*/ 94 h 126"/>
                <a:gd name="T12" fmla="*/ 81 w 101"/>
                <a:gd name="T13" fmla="*/ 83 h 126"/>
                <a:gd name="T14" fmla="*/ 101 w 101"/>
                <a:gd name="T15" fmla="*/ 52 h 126"/>
                <a:gd name="T16" fmla="*/ 95 w 101"/>
                <a:gd name="T17" fmla="*/ 49 h 126"/>
                <a:gd name="T18" fmla="*/ 67 w 101"/>
                <a:gd name="T19" fmla="*/ 34 h 126"/>
                <a:gd name="T20" fmla="*/ 65 w 101"/>
                <a:gd name="T21" fmla="*/ 14 h 126"/>
                <a:gd name="T22" fmla="*/ 46 w 101"/>
                <a:gd name="T23" fmla="*/ 20 h 126"/>
                <a:gd name="T24" fmla="*/ 45 w 101"/>
                <a:gd name="T25" fmla="*/ 24 h 126"/>
                <a:gd name="T26" fmla="*/ 39 w 101"/>
                <a:gd name="T27" fmla="*/ 27 h 126"/>
                <a:gd name="T28" fmla="*/ 39 w 101"/>
                <a:gd name="T29" fmla="*/ 2 h 126"/>
                <a:gd name="T30" fmla="*/ 35 w 101"/>
                <a:gd name="T31" fmla="*/ 0 h 126"/>
                <a:gd name="T32" fmla="*/ 32 w 101"/>
                <a:gd name="T33" fmla="*/ 3 h 126"/>
                <a:gd name="T34" fmla="*/ 24 w 101"/>
                <a:gd name="T35" fmla="*/ 40 h 126"/>
                <a:gd name="T36" fmla="*/ 37 w 101"/>
                <a:gd name="T37" fmla="*/ 49 h 126"/>
                <a:gd name="T38" fmla="*/ 43 w 101"/>
                <a:gd name="T39" fmla="*/ 42 h 126"/>
                <a:gd name="T40" fmla="*/ 38 w 101"/>
                <a:gd name="T41" fmla="*/ 64 h 126"/>
                <a:gd name="T42" fmla="*/ 27 w 101"/>
                <a:gd name="T43" fmla="*/ 90 h 126"/>
                <a:gd name="T44" fmla="*/ 24 w 101"/>
                <a:gd name="T45" fmla="*/ 71 h 126"/>
                <a:gd name="T46" fmla="*/ 15 w 101"/>
                <a:gd name="T47" fmla="*/ 64 h 126"/>
                <a:gd name="T48" fmla="*/ 73 w 101"/>
                <a:gd name="T49" fmla="*/ 92 h 126"/>
                <a:gd name="T50" fmla="*/ 52 w 101"/>
                <a:gd name="T51" fmla="*/ 94 h 126"/>
                <a:gd name="T52" fmla="*/ 54 w 101"/>
                <a:gd name="T53" fmla="*/ 77 h 126"/>
                <a:gd name="T54" fmla="*/ 58 w 101"/>
                <a:gd name="T55" fmla="*/ 85 h 126"/>
                <a:gd name="T56" fmla="*/ 63 w 101"/>
                <a:gd name="T57" fmla="*/ 88 h 126"/>
                <a:gd name="T58" fmla="*/ 64 w 101"/>
                <a:gd name="T59" fmla="*/ 94 h 126"/>
                <a:gd name="T60" fmla="*/ 69 w 101"/>
                <a:gd name="T61" fmla="*/ 91 h 126"/>
                <a:gd name="T62" fmla="*/ 67 w 101"/>
                <a:gd name="T63" fmla="*/ 83 h 126"/>
                <a:gd name="T64" fmla="*/ 63 w 101"/>
                <a:gd name="T65" fmla="*/ 80 h 126"/>
                <a:gd name="T66" fmla="*/ 61 w 101"/>
                <a:gd name="T67" fmla="*/ 73 h 126"/>
                <a:gd name="T68" fmla="*/ 64 w 101"/>
                <a:gd name="T69" fmla="*/ 70 h 126"/>
                <a:gd name="T70" fmla="*/ 67 w 101"/>
                <a:gd name="T71" fmla="*/ 46 h 126"/>
                <a:gd name="T72" fmla="*/ 67 w 101"/>
                <a:gd name="T73" fmla="*/ 63 h 126"/>
                <a:gd name="T74" fmla="*/ 58 w 101"/>
                <a:gd name="T75" fmla="*/ 60 h 126"/>
                <a:gd name="T76" fmla="*/ 52 w 101"/>
                <a:gd name="T77" fmla="*/ 54 h 126"/>
                <a:gd name="T78" fmla="*/ 55 w 101"/>
                <a:gd name="T79" fmla="*/ 66 h 126"/>
                <a:gd name="T80" fmla="*/ 51 w 101"/>
                <a:gd name="T81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" h="126">
                  <a:moveTo>
                    <a:pt x="15" y="64"/>
                  </a:moveTo>
                  <a:cubicBezTo>
                    <a:pt x="15" y="62"/>
                    <a:pt x="13" y="58"/>
                    <a:pt x="9" y="58"/>
                  </a:cubicBezTo>
                  <a:cubicBezTo>
                    <a:pt x="3" y="58"/>
                    <a:pt x="0" y="71"/>
                    <a:pt x="0" y="7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14" y="117"/>
                    <a:pt x="18" y="123"/>
                  </a:cubicBezTo>
                  <a:cubicBezTo>
                    <a:pt x="21" y="126"/>
                    <a:pt x="27" y="121"/>
                    <a:pt x="29" y="119"/>
                  </a:cubicBezTo>
                  <a:cubicBezTo>
                    <a:pt x="29" y="105"/>
                    <a:pt x="22" y="94"/>
                    <a:pt x="35" y="97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9" y="115"/>
                    <a:pt x="74" y="109"/>
                    <a:pt x="80" y="105"/>
                  </a:cubicBezTo>
                  <a:cubicBezTo>
                    <a:pt x="83" y="101"/>
                    <a:pt x="86" y="100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86"/>
                    <a:pt x="81" y="90"/>
                    <a:pt x="81" y="83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54"/>
                    <a:pt x="101" y="62"/>
                    <a:pt x="101" y="52"/>
                  </a:cubicBezTo>
                  <a:cubicBezTo>
                    <a:pt x="101" y="50"/>
                    <a:pt x="99" y="49"/>
                    <a:pt x="97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2" y="49"/>
                    <a:pt x="88" y="55"/>
                    <a:pt x="78" y="55"/>
                  </a:cubicBezTo>
                  <a:cubicBezTo>
                    <a:pt x="77" y="48"/>
                    <a:pt x="75" y="34"/>
                    <a:pt x="67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2"/>
                    <a:pt x="62" y="11"/>
                    <a:pt x="60" y="11"/>
                  </a:cubicBezTo>
                  <a:cubicBezTo>
                    <a:pt x="53" y="11"/>
                    <a:pt x="49" y="15"/>
                    <a:pt x="46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13"/>
                    <a:pt x="24" y="15"/>
                    <a:pt x="2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5" y="44"/>
                    <a:pt x="26" y="4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3"/>
                    <a:pt x="39" y="55"/>
                    <a:pt x="38" y="64"/>
                  </a:cubicBezTo>
                  <a:cubicBezTo>
                    <a:pt x="37" y="72"/>
                    <a:pt x="36" y="79"/>
                    <a:pt x="36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97"/>
                    <a:pt x="15" y="79"/>
                    <a:pt x="15" y="64"/>
                  </a:cubicBezTo>
                  <a:close/>
                  <a:moveTo>
                    <a:pt x="73" y="66"/>
                  </a:moveTo>
                  <a:cubicBezTo>
                    <a:pt x="73" y="92"/>
                    <a:pt x="73" y="92"/>
                    <a:pt x="73" y="92"/>
                  </a:cubicBezTo>
                  <a:cubicBezTo>
                    <a:pt x="73" y="98"/>
                    <a:pt x="61" y="101"/>
                    <a:pt x="55" y="10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70"/>
                    <a:pt x="64" y="70"/>
                    <a:pt x="64" y="70"/>
                  </a:cubicBezTo>
                  <a:lnTo>
                    <a:pt x="73" y="66"/>
                  </a:lnTo>
                  <a:close/>
                  <a:moveTo>
                    <a:pt x="67" y="46"/>
                  </a:moveTo>
                  <a:cubicBezTo>
                    <a:pt x="70" y="46"/>
                    <a:pt x="72" y="54"/>
                    <a:pt x="72" y="58"/>
                  </a:cubicBezTo>
                  <a:cubicBezTo>
                    <a:pt x="72" y="62"/>
                    <a:pt x="71" y="63"/>
                    <a:pt x="67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3"/>
                    <a:pt x="63" y="60"/>
                    <a:pt x="5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5" y="52"/>
                    <a:pt x="65" y="46"/>
                    <a:pt x="67" y="46"/>
                  </a:cubicBezTo>
                  <a:close/>
                  <a:moveTo>
                    <a:pt x="55" y="66"/>
                  </a:moveTo>
                  <a:cubicBezTo>
                    <a:pt x="58" y="66"/>
                    <a:pt x="60" y="66"/>
                    <a:pt x="60" y="68"/>
                  </a:cubicBezTo>
                  <a:cubicBezTo>
                    <a:pt x="60" y="72"/>
                    <a:pt x="55" y="73"/>
                    <a:pt x="51" y="73"/>
                  </a:cubicBezTo>
                  <a:cubicBezTo>
                    <a:pt x="51" y="68"/>
                    <a:pt x="50" y="66"/>
                    <a:pt x="5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8" name="iṣḻîde"/>
            <p:cNvSpPr/>
            <p:nvPr>
              <p:custDataLst>
                <p:tags r:id="rId29"/>
              </p:custDataLst>
            </p:nvPr>
          </p:nvSpPr>
          <p:spPr bwMode="auto">
            <a:xfrm>
              <a:off x="3360738" y="1963738"/>
              <a:ext cx="211138" cy="171450"/>
            </a:xfrm>
            <a:custGeom>
              <a:avLst/>
              <a:gdLst>
                <a:gd name="T0" fmla="*/ 30 w 64"/>
                <a:gd name="T1" fmla="*/ 27 h 52"/>
                <a:gd name="T2" fmla="*/ 17 w 64"/>
                <a:gd name="T3" fmla="*/ 37 h 52"/>
                <a:gd name="T4" fmla="*/ 9 w 64"/>
                <a:gd name="T5" fmla="*/ 37 h 52"/>
                <a:gd name="T6" fmla="*/ 5 w 64"/>
                <a:gd name="T7" fmla="*/ 31 h 52"/>
                <a:gd name="T8" fmla="*/ 3 w 64"/>
                <a:gd name="T9" fmla="*/ 32 h 52"/>
                <a:gd name="T10" fmla="*/ 11 w 64"/>
                <a:gd name="T11" fmla="*/ 47 h 52"/>
                <a:gd name="T12" fmla="*/ 37 w 64"/>
                <a:gd name="T13" fmla="*/ 36 h 52"/>
                <a:gd name="T14" fmla="*/ 58 w 64"/>
                <a:gd name="T15" fmla="*/ 52 h 52"/>
                <a:gd name="T16" fmla="*/ 63 w 64"/>
                <a:gd name="T17" fmla="*/ 49 h 52"/>
                <a:gd name="T18" fmla="*/ 43 w 64"/>
                <a:gd name="T19" fmla="*/ 25 h 52"/>
                <a:gd name="T20" fmla="*/ 64 w 64"/>
                <a:gd name="T21" fmla="*/ 14 h 52"/>
                <a:gd name="T22" fmla="*/ 64 w 64"/>
                <a:gd name="T23" fmla="*/ 12 h 52"/>
                <a:gd name="T24" fmla="*/ 48 w 64"/>
                <a:gd name="T25" fmla="*/ 0 h 52"/>
                <a:gd name="T26" fmla="*/ 46 w 64"/>
                <a:gd name="T27" fmla="*/ 3 h 52"/>
                <a:gd name="T28" fmla="*/ 48 w 64"/>
                <a:gd name="T29" fmla="*/ 9 h 52"/>
                <a:gd name="T30" fmla="*/ 54 w 64"/>
                <a:gd name="T31" fmla="*/ 11 h 52"/>
                <a:gd name="T32" fmla="*/ 37 w 64"/>
                <a:gd name="T33" fmla="*/ 17 h 52"/>
                <a:gd name="T34" fmla="*/ 37 w 64"/>
                <a:gd name="T35" fmla="*/ 22 h 52"/>
                <a:gd name="T36" fmla="*/ 0 w 64"/>
                <a:gd name="T37" fmla="*/ 2 h 52"/>
                <a:gd name="T38" fmla="*/ 30 w 64"/>
                <a:gd name="T3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52">
                  <a:moveTo>
                    <a:pt x="30" y="27"/>
                  </a:moveTo>
                  <a:cubicBezTo>
                    <a:pt x="28" y="33"/>
                    <a:pt x="24" y="37"/>
                    <a:pt x="17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" y="37"/>
                    <a:pt x="5" y="36"/>
                    <a:pt x="5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4" y="48"/>
                    <a:pt x="11" y="47"/>
                  </a:cubicBezTo>
                  <a:cubicBezTo>
                    <a:pt x="28" y="45"/>
                    <a:pt x="35" y="36"/>
                    <a:pt x="37" y="36"/>
                  </a:cubicBezTo>
                  <a:cubicBezTo>
                    <a:pt x="43" y="36"/>
                    <a:pt x="46" y="52"/>
                    <a:pt x="58" y="52"/>
                  </a:cubicBezTo>
                  <a:cubicBezTo>
                    <a:pt x="61" y="52"/>
                    <a:pt x="63" y="51"/>
                    <a:pt x="63" y="49"/>
                  </a:cubicBezTo>
                  <a:cubicBezTo>
                    <a:pt x="63" y="42"/>
                    <a:pt x="47" y="31"/>
                    <a:pt x="43" y="25"/>
                  </a:cubicBezTo>
                  <a:cubicBezTo>
                    <a:pt x="50" y="21"/>
                    <a:pt x="64" y="20"/>
                    <a:pt x="64" y="1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51" y="1"/>
                    <a:pt x="48" y="0"/>
                  </a:cubicBezTo>
                  <a:cubicBezTo>
                    <a:pt x="46" y="4"/>
                    <a:pt x="46" y="0"/>
                    <a:pt x="46" y="3"/>
                  </a:cubicBezTo>
                  <a:cubicBezTo>
                    <a:pt x="46" y="6"/>
                    <a:pt x="47" y="5"/>
                    <a:pt x="48" y="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12"/>
                    <a:pt x="37" y="10"/>
                    <a:pt x="37" y="17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5" y="21"/>
                    <a:pt x="13" y="2"/>
                    <a:pt x="0" y="2"/>
                  </a:cubicBezTo>
                  <a:cubicBezTo>
                    <a:pt x="1" y="18"/>
                    <a:pt x="19" y="21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9" name="ïṥ1íďe"/>
            <p:cNvSpPr/>
            <p:nvPr>
              <p:custDataLst>
                <p:tags r:id="rId30"/>
              </p:custDataLst>
            </p:nvPr>
          </p:nvSpPr>
          <p:spPr bwMode="auto">
            <a:xfrm>
              <a:off x="1624013" y="2692400"/>
              <a:ext cx="1957388" cy="2122488"/>
            </a:xfrm>
            <a:custGeom>
              <a:avLst/>
              <a:gdLst>
                <a:gd name="T0" fmla="*/ 493 w 594"/>
                <a:gd name="T1" fmla="*/ 67 h 644"/>
                <a:gd name="T2" fmla="*/ 499 w 594"/>
                <a:gd name="T3" fmla="*/ 284 h 644"/>
                <a:gd name="T4" fmla="*/ 499 w 594"/>
                <a:gd name="T5" fmla="*/ 337 h 644"/>
                <a:gd name="T6" fmla="*/ 483 w 594"/>
                <a:gd name="T7" fmla="*/ 419 h 644"/>
                <a:gd name="T8" fmla="*/ 445 w 594"/>
                <a:gd name="T9" fmla="*/ 481 h 644"/>
                <a:gd name="T10" fmla="*/ 315 w 594"/>
                <a:gd name="T11" fmla="*/ 548 h 644"/>
                <a:gd name="T12" fmla="*/ 284 w 594"/>
                <a:gd name="T13" fmla="*/ 548 h 644"/>
                <a:gd name="T14" fmla="*/ 165 w 594"/>
                <a:gd name="T15" fmla="*/ 497 h 644"/>
                <a:gd name="T16" fmla="*/ 103 w 594"/>
                <a:gd name="T17" fmla="*/ 387 h 644"/>
                <a:gd name="T18" fmla="*/ 104 w 594"/>
                <a:gd name="T19" fmla="*/ 221 h 644"/>
                <a:gd name="T20" fmla="*/ 106 w 594"/>
                <a:gd name="T21" fmla="*/ 53 h 644"/>
                <a:gd name="T22" fmla="*/ 4 w 594"/>
                <a:gd name="T23" fmla="*/ 0 h 644"/>
                <a:gd name="T24" fmla="*/ 0 w 594"/>
                <a:gd name="T25" fmla="*/ 184 h 644"/>
                <a:gd name="T26" fmla="*/ 0 w 594"/>
                <a:gd name="T27" fmla="*/ 266 h 644"/>
                <a:gd name="T28" fmla="*/ 65 w 594"/>
                <a:gd name="T29" fmla="*/ 531 h 644"/>
                <a:gd name="T30" fmla="*/ 281 w 594"/>
                <a:gd name="T31" fmla="*/ 644 h 644"/>
                <a:gd name="T32" fmla="*/ 308 w 594"/>
                <a:gd name="T33" fmla="*/ 644 h 644"/>
                <a:gd name="T34" fmla="*/ 572 w 594"/>
                <a:gd name="T35" fmla="*/ 449 h 644"/>
                <a:gd name="T36" fmla="*/ 586 w 594"/>
                <a:gd name="T37" fmla="*/ 406 h 644"/>
                <a:gd name="T38" fmla="*/ 591 w 594"/>
                <a:gd name="T39" fmla="*/ 353 h 644"/>
                <a:gd name="T40" fmla="*/ 593 w 594"/>
                <a:gd name="T41" fmla="*/ 239 h 644"/>
                <a:gd name="T42" fmla="*/ 594 w 594"/>
                <a:gd name="T43" fmla="*/ 9 h 644"/>
                <a:gd name="T44" fmla="*/ 493 w 594"/>
                <a:gd name="T45" fmla="*/ 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644">
                  <a:moveTo>
                    <a:pt x="493" y="67"/>
                  </a:moveTo>
                  <a:cubicBezTo>
                    <a:pt x="499" y="284"/>
                    <a:pt x="499" y="284"/>
                    <a:pt x="499" y="284"/>
                  </a:cubicBezTo>
                  <a:cubicBezTo>
                    <a:pt x="499" y="337"/>
                    <a:pt x="499" y="337"/>
                    <a:pt x="499" y="337"/>
                  </a:cubicBezTo>
                  <a:cubicBezTo>
                    <a:pt x="499" y="376"/>
                    <a:pt x="496" y="393"/>
                    <a:pt x="483" y="419"/>
                  </a:cubicBezTo>
                  <a:cubicBezTo>
                    <a:pt x="471" y="445"/>
                    <a:pt x="461" y="459"/>
                    <a:pt x="445" y="481"/>
                  </a:cubicBezTo>
                  <a:cubicBezTo>
                    <a:pt x="424" y="508"/>
                    <a:pt x="363" y="548"/>
                    <a:pt x="315" y="548"/>
                  </a:cubicBezTo>
                  <a:cubicBezTo>
                    <a:pt x="284" y="548"/>
                    <a:pt x="284" y="548"/>
                    <a:pt x="284" y="548"/>
                  </a:cubicBezTo>
                  <a:cubicBezTo>
                    <a:pt x="237" y="548"/>
                    <a:pt x="193" y="517"/>
                    <a:pt x="165" y="497"/>
                  </a:cubicBezTo>
                  <a:cubicBezTo>
                    <a:pt x="136" y="475"/>
                    <a:pt x="111" y="430"/>
                    <a:pt x="103" y="387"/>
                  </a:cubicBezTo>
                  <a:cubicBezTo>
                    <a:pt x="97" y="352"/>
                    <a:pt x="104" y="263"/>
                    <a:pt x="104" y="221"/>
                  </a:cubicBezTo>
                  <a:cubicBezTo>
                    <a:pt x="104" y="163"/>
                    <a:pt x="106" y="110"/>
                    <a:pt x="10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85"/>
                    <a:pt x="9" y="465"/>
                    <a:pt x="65" y="531"/>
                  </a:cubicBezTo>
                  <a:cubicBezTo>
                    <a:pt x="111" y="586"/>
                    <a:pt x="181" y="644"/>
                    <a:pt x="281" y="644"/>
                  </a:cubicBezTo>
                  <a:cubicBezTo>
                    <a:pt x="308" y="644"/>
                    <a:pt x="308" y="644"/>
                    <a:pt x="308" y="644"/>
                  </a:cubicBezTo>
                  <a:cubicBezTo>
                    <a:pt x="430" y="644"/>
                    <a:pt x="542" y="540"/>
                    <a:pt x="572" y="449"/>
                  </a:cubicBezTo>
                  <a:cubicBezTo>
                    <a:pt x="577" y="435"/>
                    <a:pt x="582" y="422"/>
                    <a:pt x="586" y="406"/>
                  </a:cubicBezTo>
                  <a:cubicBezTo>
                    <a:pt x="589" y="389"/>
                    <a:pt x="587" y="370"/>
                    <a:pt x="591" y="353"/>
                  </a:cubicBezTo>
                  <a:cubicBezTo>
                    <a:pt x="594" y="336"/>
                    <a:pt x="593" y="259"/>
                    <a:pt x="593" y="239"/>
                  </a:cubicBezTo>
                  <a:cubicBezTo>
                    <a:pt x="593" y="162"/>
                    <a:pt x="594" y="88"/>
                    <a:pt x="594" y="9"/>
                  </a:cubicBezTo>
                  <a:lnTo>
                    <a:pt x="49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6" name="íṩļidè"/>
            <p:cNvSpPr/>
            <p:nvPr>
              <p:custDataLst>
                <p:tags r:id="rId31"/>
              </p:custDataLst>
            </p:nvPr>
          </p:nvSpPr>
          <p:spPr bwMode="auto">
            <a:xfrm>
              <a:off x="2071688" y="2205038"/>
              <a:ext cx="490538" cy="1677988"/>
            </a:xfrm>
            <a:custGeom>
              <a:avLst/>
              <a:gdLst>
                <a:gd name="T0" fmla="*/ 10 w 149"/>
                <a:gd name="T1" fmla="*/ 494 h 509"/>
                <a:gd name="T2" fmla="*/ 47 w 149"/>
                <a:gd name="T3" fmla="*/ 497 h 509"/>
                <a:gd name="T4" fmla="*/ 75 w 149"/>
                <a:gd name="T5" fmla="*/ 509 h 509"/>
                <a:gd name="T6" fmla="*/ 89 w 149"/>
                <a:gd name="T7" fmla="*/ 469 h 509"/>
                <a:gd name="T8" fmla="*/ 89 w 149"/>
                <a:gd name="T9" fmla="*/ 467 h 509"/>
                <a:gd name="T10" fmla="*/ 80 w 149"/>
                <a:gd name="T11" fmla="*/ 447 h 509"/>
                <a:gd name="T12" fmla="*/ 80 w 149"/>
                <a:gd name="T13" fmla="*/ 427 h 509"/>
                <a:gd name="T14" fmla="*/ 86 w 149"/>
                <a:gd name="T15" fmla="*/ 233 h 509"/>
                <a:gd name="T16" fmla="*/ 106 w 149"/>
                <a:gd name="T17" fmla="*/ 154 h 509"/>
                <a:gd name="T18" fmla="*/ 149 w 149"/>
                <a:gd name="T19" fmla="*/ 96 h 509"/>
                <a:gd name="T20" fmla="*/ 85 w 149"/>
                <a:gd name="T21" fmla="*/ 38 h 509"/>
                <a:gd name="T22" fmla="*/ 0 w 149"/>
                <a:gd name="T23" fmla="*/ 0 h 509"/>
                <a:gd name="T24" fmla="*/ 0 w 149"/>
                <a:gd name="T25" fmla="*/ 478 h 509"/>
                <a:gd name="T26" fmla="*/ 10 w 149"/>
                <a:gd name="T27" fmla="*/ 49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09">
                  <a:moveTo>
                    <a:pt x="10" y="494"/>
                  </a:moveTo>
                  <a:cubicBezTo>
                    <a:pt x="23" y="494"/>
                    <a:pt x="38" y="494"/>
                    <a:pt x="47" y="497"/>
                  </a:cubicBezTo>
                  <a:cubicBezTo>
                    <a:pt x="55" y="499"/>
                    <a:pt x="68" y="509"/>
                    <a:pt x="75" y="509"/>
                  </a:cubicBezTo>
                  <a:cubicBezTo>
                    <a:pt x="84" y="509"/>
                    <a:pt x="89" y="479"/>
                    <a:pt x="89" y="469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89" y="453"/>
                    <a:pt x="80" y="452"/>
                    <a:pt x="80" y="447"/>
                  </a:cubicBezTo>
                  <a:cubicBezTo>
                    <a:pt x="80" y="427"/>
                    <a:pt x="80" y="427"/>
                    <a:pt x="80" y="427"/>
                  </a:cubicBezTo>
                  <a:cubicBezTo>
                    <a:pt x="80" y="361"/>
                    <a:pt x="83" y="297"/>
                    <a:pt x="86" y="233"/>
                  </a:cubicBezTo>
                  <a:cubicBezTo>
                    <a:pt x="87" y="201"/>
                    <a:pt x="95" y="176"/>
                    <a:pt x="106" y="154"/>
                  </a:cubicBezTo>
                  <a:cubicBezTo>
                    <a:pt x="114" y="137"/>
                    <a:pt x="136" y="105"/>
                    <a:pt x="149" y="96"/>
                  </a:cubicBezTo>
                  <a:cubicBezTo>
                    <a:pt x="136" y="71"/>
                    <a:pt x="109" y="52"/>
                    <a:pt x="85" y="38"/>
                  </a:cubicBezTo>
                  <a:cubicBezTo>
                    <a:pt x="72" y="30"/>
                    <a:pt x="14" y="1"/>
                    <a:pt x="0" y="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1"/>
                    <a:pt x="1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8" name="ïṥḷiḋe"/>
            <p:cNvSpPr/>
            <p:nvPr>
              <p:custDataLst>
                <p:tags r:id="rId32"/>
              </p:custDataLst>
            </p:nvPr>
          </p:nvSpPr>
          <p:spPr bwMode="auto">
            <a:xfrm>
              <a:off x="2012950" y="2254250"/>
              <a:ext cx="1225550" cy="2122488"/>
            </a:xfrm>
            <a:custGeom>
              <a:avLst/>
              <a:gdLst>
                <a:gd name="T0" fmla="*/ 21 w 372"/>
                <a:gd name="T1" fmla="*/ 540 h 644"/>
                <a:gd name="T2" fmla="*/ 36 w 372"/>
                <a:gd name="T3" fmla="*/ 561 h 644"/>
                <a:gd name="T4" fmla="*/ 71 w 372"/>
                <a:gd name="T5" fmla="*/ 602 h 644"/>
                <a:gd name="T6" fmla="*/ 179 w 372"/>
                <a:gd name="T7" fmla="*/ 644 h 644"/>
                <a:gd name="T8" fmla="*/ 338 w 372"/>
                <a:gd name="T9" fmla="*/ 491 h 644"/>
                <a:gd name="T10" fmla="*/ 338 w 372"/>
                <a:gd name="T11" fmla="*/ 178 h 644"/>
                <a:gd name="T12" fmla="*/ 369 w 372"/>
                <a:gd name="T13" fmla="*/ 160 h 644"/>
                <a:gd name="T14" fmla="*/ 369 w 372"/>
                <a:gd name="T15" fmla="*/ 136 h 644"/>
                <a:gd name="T16" fmla="*/ 372 w 372"/>
                <a:gd name="T17" fmla="*/ 0 h 644"/>
                <a:gd name="T18" fmla="*/ 121 w 372"/>
                <a:gd name="T19" fmla="*/ 249 h 644"/>
                <a:gd name="T20" fmla="*/ 121 w 372"/>
                <a:gd name="T21" fmla="*/ 279 h 644"/>
                <a:gd name="T22" fmla="*/ 130 w 372"/>
                <a:gd name="T23" fmla="*/ 452 h 644"/>
                <a:gd name="T24" fmla="*/ 98 w 372"/>
                <a:gd name="T25" fmla="*/ 513 h 644"/>
                <a:gd name="T26" fmla="*/ 50 w 372"/>
                <a:gd name="T27" fmla="*/ 501 h 644"/>
                <a:gd name="T28" fmla="*/ 40 w 372"/>
                <a:gd name="T29" fmla="*/ 501 h 644"/>
                <a:gd name="T30" fmla="*/ 0 w 372"/>
                <a:gd name="T31" fmla="*/ 521 h 644"/>
                <a:gd name="T32" fmla="*/ 0 w 372"/>
                <a:gd name="T33" fmla="*/ 524 h 644"/>
                <a:gd name="T34" fmla="*/ 21 w 372"/>
                <a:gd name="T35" fmla="*/ 540 h 644"/>
                <a:gd name="T36" fmla="*/ 31 w 372"/>
                <a:gd name="T37" fmla="*/ 516 h 644"/>
                <a:gd name="T38" fmla="*/ 32 w 372"/>
                <a:gd name="T39" fmla="*/ 516 h 644"/>
                <a:gd name="T40" fmla="*/ 44 w 372"/>
                <a:gd name="T41" fmla="*/ 521 h 644"/>
                <a:gd name="T42" fmla="*/ 34 w 372"/>
                <a:gd name="T43" fmla="*/ 528 h 644"/>
                <a:gd name="T44" fmla="*/ 25 w 372"/>
                <a:gd name="T45" fmla="*/ 522 h 644"/>
                <a:gd name="T46" fmla="*/ 31 w 372"/>
                <a:gd name="T47" fmla="*/ 51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644">
                  <a:moveTo>
                    <a:pt x="21" y="540"/>
                  </a:moveTo>
                  <a:cubicBezTo>
                    <a:pt x="28" y="546"/>
                    <a:pt x="30" y="553"/>
                    <a:pt x="36" y="561"/>
                  </a:cubicBezTo>
                  <a:cubicBezTo>
                    <a:pt x="50" y="579"/>
                    <a:pt x="55" y="586"/>
                    <a:pt x="71" y="602"/>
                  </a:cubicBezTo>
                  <a:cubicBezTo>
                    <a:pt x="94" y="625"/>
                    <a:pt x="133" y="644"/>
                    <a:pt x="179" y="644"/>
                  </a:cubicBezTo>
                  <a:cubicBezTo>
                    <a:pt x="267" y="644"/>
                    <a:pt x="338" y="579"/>
                    <a:pt x="338" y="491"/>
                  </a:cubicBezTo>
                  <a:cubicBezTo>
                    <a:pt x="338" y="387"/>
                    <a:pt x="338" y="282"/>
                    <a:pt x="338" y="178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9" y="136"/>
                    <a:pt x="369" y="136"/>
                    <a:pt x="369" y="13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32" y="11"/>
                    <a:pt x="121" y="97"/>
                    <a:pt x="121" y="249"/>
                  </a:cubicBezTo>
                  <a:cubicBezTo>
                    <a:pt x="121" y="279"/>
                    <a:pt x="121" y="279"/>
                    <a:pt x="121" y="279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76"/>
                    <a:pt x="121" y="513"/>
                    <a:pt x="98" y="513"/>
                  </a:cubicBezTo>
                  <a:cubicBezTo>
                    <a:pt x="80" y="513"/>
                    <a:pt x="73" y="501"/>
                    <a:pt x="5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28" y="501"/>
                    <a:pt x="0" y="512"/>
                    <a:pt x="0" y="521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31"/>
                    <a:pt x="14" y="532"/>
                    <a:pt x="21" y="540"/>
                  </a:cubicBezTo>
                  <a:close/>
                  <a:moveTo>
                    <a:pt x="31" y="516"/>
                  </a:moveTo>
                  <a:cubicBezTo>
                    <a:pt x="32" y="516"/>
                    <a:pt x="32" y="516"/>
                    <a:pt x="32" y="516"/>
                  </a:cubicBezTo>
                  <a:cubicBezTo>
                    <a:pt x="36" y="516"/>
                    <a:pt x="44" y="517"/>
                    <a:pt x="44" y="521"/>
                  </a:cubicBezTo>
                  <a:cubicBezTo>
                    <a:pt x="44" y="523"/>
                    <a:pt x="37" y="528"/>
                    <a:pt x="34" y="528"/>
                  </a:cubicBezTo>
                  <a:cubicBezTo>
                    <a:pt x="29" y="528"/>
                    <a:pt x="25" y="527"/>
                    <a:pt x="25" y="522"/>
                  </a:cubicBezTo>
                  <a:cubicBezTo>
                    <a:pt x="25" y="519"/>
                    <a:pt x="27" y="516"/>
                    <a:pt x="31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9" name="îŝḷíďe"/>
            <p:cNvSpPr/>
            <p:nvPr>
              <p:custDataLst>
                <p:tags r:id="rId33"/>
              </p:custDataLst>
            </p:nvPr>
          </p:nvSpPr>
          <p:spPr bwMode="auto">
            <a:xfrm>
              <a:off x="1606550" y="1847850"/>
              <a:ext cx="306388" cy="323850"/>
            </a:xfrm>
            <a:custGeom>
              <a:avLst/>
              <a:gdLst>
                <a:gd name="T0" fmla="*/ 23 w 93"/>
                <a:gd name="T1" fmla="*/ 98 h 98"/>
                <a:gd name="T2" fmla="*/ 58 w 93"/>
                <a:gd name="T3" fmla="*/ 62 h 98"/>
                <a:gd name="T4" fmla="*/ 73 w 93"/>
                <a:gd name="T5" fmla="*/ 44 h 98"/>
                <a:gd name="T6" fmla="*/ 93 w 93"/>
                <a:gd name="T7" fmla="*/ 28 h 98"/>
                <a:gd name="T8" fmla="*/ 89 w 93"/>
                <a:gd name="T9" fmla="*/ 23 h 98"/>
                <a:gd name="T10" fmla="*/ 87 w 93"/>
                <a:gd name="T11" fmla="*/ 23 h 98"/>
                <a:gd name="T12" fmla="*/ 51 w 93"/>
                <a:gd name="T13" fmla="*/ 49 h 98"/>
                <a:gd name="T14" fmla="*/ 38 w 93"/>
                <a:gd name="T15" fmla="*/ 34 h 98"/>
                <a:gd name="T16" fmla="*/ 51 w 93"/>
                <a:gd name="T17" fmla="*/ 10 h 98"/>
                <a:gd name="T18" fmla="*/ 32 w 93"/>
                <a:gd name="T19" fmla="*/ 25 h 98"/>
                <a:gd name="T20" fmla="*/ 13 w 93"/>
                <a:gd name="T21" fmla="*/ 0 h 98"/>
                <a:gd name="T22" fmla="*/ 8 w 93"/>
                <a:gd name="T23" fmla="*/ 0 h 98"/>
                <a:gd name="T24" fmla="*/ 0 w 93"/>
                <a:gd name="T25" fmla="*/ 7 h 98"/>
                <a:gd name="T26" fmla="*/ 43 w 93"/>
                <a:gd name="T27" fmla="*/ 65 h 98"/>
                <a:gd name="T28" fmla="*/ 23 w 93"/>
                <a:gd name="T2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8">
                  <a:moveTo>
                    <a:pt x="23" y="98"/>
                  </a:moveTo>
                  <a:cubicBezTo>
                    <a:pt x="38" y="97"/>
                    <a:pt x="47" y="73"/>
                    <a:pt x="58" y="62"/>
                  </a:cubicBezTo>
                  <a:cubicBezTo>
                    <a:pt x="63" y="57"/>
                    <a:pt x="67" y="51"/>
                    <a:pt x="73" y="44"/>
                  </a:cubicBezTo>
                  <a:cubicBezTo>
                    <a:pt x="80" y="37"/>
                    <a:pt x="93" y="39"/>
                    <a:pt x="93" y="28"/>
                  </a:cubicBezTo>
                  <a:cubicBezTo>
                    <a:pt x="93" y="24"/>
                    <a:pt x="92" y="23"/>
                    <a:pt x="8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72" y="23"/>
                    <a:pt x="58" y="39"/>
                    <a:pt x="51" y="49"/>
                  </a:cubicBezTo>
                  <a:cubicBezTo>
                    <a:pt x="50" y="47"/>
                    <a:pt x="38" y="35"/>
                    <a:pt x="38" y="34"/>
                  </a:cubicBezTo>
                  <a:cubicBezTo>
                    <a:pt x="38" y="28"/>
                    <a:pt x="54" y="17"/>
                    <a:pt x="51" y="10"/>
                  </a:cubicBezTo>
                  <a:cubicBezTo>
                    <a:pt x="47" y="2"/>
                    <a:pt x="34" y="17"/>
                    <a:pt x="32" y="25"/>
                  </a:cubicBezTo>
                  <a:cubicBezTo>
                    <a:pt x="25" y="20"/>
                    <a:pt x="19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7"/>
                  </a:cubicBezTo>
                  <a:cubicBezTo>
                    <a:pt x="0" y="15"/>
                    <a:pt x="36" y="56"/>
                    <a:pt x="43" y="65"/>
                  </a:cubicBezTo>
                  <a:cubicBezTo>
                    <a:pt x="37" y="74"/>
                    <a:pt x="24" y="81"/>
                    <a:pt x="2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50" name="ïšḻide"/>
            <p:cNvSpPr/>
            <p:nvPr>
              <p:custDataLst>
                <p:tags r:id="rId34"/>
              </p:custDataLst>
            </p:nvPr>
          </p:nvSpPr>
          <p:spPr bwMode="auto">
            <a:xfrm>
              <a:off x="3387725" y="1871663"/>
              <a:ext cx="285750" cy="171450"/>
            </a:xfrm>
            <a:custGeom>
              <a:avLst/>
              <a:gdLst>
                <a:gd name="T0" fmla="*/ 6 w 87"/>
                <a:gd name="T1" fmla="*/ 18 h 52"/>
                <a:gd name="T2" fmla="*/ 7 w 87"/>
                <a:gd name="T3" fmla="*/ 18 h 52"/>
                <a:gd name="T4" fmla="*/ 21 w 87"/>
                <a:gd name="T5" fmla="*/ 10 h 52"/>
                <a:gd name="T6" fmla="*/ 49 w 87"/>
                <a:gd name="T7" fmla="*/ 25 h 52"/>
                <a:gd name="T8" fmla="*/ 77 w 87"/>
                <a:gd name="T9" fmla="*/ 41 h 52"/>
                <a:gd name="T10" fmla="*/ 66 w 87"/>
                <a:gd name="T11" fmla="*/ 42 h 52"/>
                <a:gd name="T12" fmla="*/ 80 w 87"/>
                <a:gd name="T13" fmla="*/ 52 h 52"/>
                <a:gd name="T14" fmla="*/ 87 w 87"/>
                <a:gd name="T15" fmla="*/ 46 h 52"/>
                <a:gd name="T16" fmla="*/ 25 w 87"/>
                <a:gd name="T17" fmla="*/ 9 h 52"/>
                <a:gd name="T18" fmla="*/ 31 w 87"/>
                <a:gd name="T19" fmla="*/ 2 h 52"/>
                <a:gd name="T20" fmla="*/ 26 w 87"/>
                <a:gd name="T21" fmla="*/ 0 h 52"/>
                <a:gd name="T22" fmla="*/ 23 w 87"/>
                <a:gd name="T23" fmla="*/ 0 h 52"/>
                <a:gd name="T24" fmla="*/ 0 w 87"/>
                <a:gd name="T25" fmla="*/ 12 h 52"/>
                <a:gd name="T26" fmla="*/ 6 w 87"/>
                <a:gd name="T27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2">
                  <a:moveTo>
                    <a:pt x="6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0"/>
                    <a:pt x="21" y="10"/>
                  </a:cubicBezTo>
                  <a:cubicBezTo>
                    <a:pt x="21" y="10"/>
                    <a:pt x="43" y="24"/>
                    <a:pt x="49" y="25"/>
                  </a:cubicBezTo>
                  <a:cubicBezTo>
                    <a:pt x="60" y="28"/>
                    <a:pt x="71" y="32"/>
                    <a:pt x="77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4"/>
                    <a:pt x="78" y="52"/>
                    <a:pt x="80" y="52"/>
                  </a:cubicBezTo>
                  <a:cubicBezTo>
                    <a:pt x="83" y="52"/>
                    <a:pt x="87" y="48"/>
                    <a:pt x="87" y="46"/>
                  </a:cubicBezTo>
                  <a:cubicBezTo>
                    <a:pt x="87" y="26"/>
                    <a:pt x="43" y="13"/>
                    <a:pt x="25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9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0" y="5"/>
                    <a:pt x="0" y="12"/>
                  </a:cubicBezTo>
                  <a:cubicBezTo>
                    <a:pt x="0" y="15"/>
                    <a:pt x="2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51" name="î$lïḋè"/>
            <p:cNvSpPr/>
            <p:nvPr>
              <p:custDataLst>
                <p:tags r:id="rId35"/>
              </p:custDataLst>
            </p:nvPr>
          </p:nvSpPr>
          <p:spPr bwMode="auto">
            <a:xfrm>
              <a:off x="3519488" y="1828800"/>
              <a:ext cx="92075" cy="76200"/>
            </a:xfrm>
            <a:custGeom>
              <a:avLst/>
              <a:gdLst>
                <a:gd name="T0" fmla="*/ 28 w 28"/>
                <a:gd name="T1" fmla="*/ 12 h 23"/>
                <a:gd name="T2" fmla="*/ 28 w 28"/>
                <a:gd name="T3" fmla="*/ 9 h 23"/>
                <a:gd name="T4" fmla="*/ 21 w 28"/>
                <a:gd name="T5" fmla="*/ 9 h 23"/>
                <a:gd name="T6" fmla="*/ 21 w 28"/>
                <a:gd name="T7" fmla="*/ 4 h 23"/>
                <a:gd name="T8" fmla="*/ 16 w 28"/>
                <a:gd name="T9" fmla="*/ 0 h 23"/>
                <a:gd name="T10" fmla="*/ 15 w 28"/>
                <a:gd name="T11" fmla="*/ 0 h 23"/>
                <a:gd name="T12" fmla="*/ 0 w 28"/>
                <a:gd name="T13" fmla="*/ 17 h 23"/>
                <a:gd name="T14" fmla="*/ 0 w 28"/>
                <a:gd name="T15" fmla="*/ 23 h 23"/>
                <a:gd name="T16" fmla="*/ 28 w 28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8" y="12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0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0" y="11"/>
                    <a:pt x="0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9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52" name="isḻïḑê"/>
            <p:cNvSpPr/>
            <p:nvPr>
              <p:custDataLst>
                <p:tags r:id="rId36"/>
              </p:custDataLst>
            </p:nvPr>
          </p:nvSpPr>
          <p:spPr bwMode="auto">
            <a:xfrm>
              <a:off x="2741613" y="1498600"/>
              <a:ext cx="273050" cy="373063"/>
            </a:xfrm>
            <a:custGeom>
              <a:avLst/>
              <a:gdLst>
                <a:gd name="T0" fmla="*/ 46 w 83"/>
                <a:gd name="T1" fmla="*/ 68 h 113"/>
                <a:gd name="T2" fmla="*/ 83 w 83"/>
                <a:gd name="T3" fmla="*/ 113 h 113"/>
                <a:gd name="T4" fmla="*/ 65 w 83"/>
                <a:gd name="T5" fmla="*/ 88 h 113"/>
                <a:gd name="T6" fmla="*/ 50 w 83"/>
                <a:gd name="T7" fmla="*/ 58 h 113"/>
                <a:gd name="T8" fmla="*/ 61 w 83"/>
                <a:gd name="T9" fmla="*/ 49 h 113"/>
                <a:gd name="T10" fmla="*/ 62 w 83"/>
                <a:gd name="T11" fmla="*/ 49 h 113"/>
                <a:gd name="T12" fmla="*/ 74 w 83"/>
                <a:gd name="T13" fmla="*/ 51 h 113"/>
                <a:gd name="T14" fmla="*/ 80 w 83"/>
                <a:gd name="T15" fmla="*/ 45 h 113"/>
                <a:gd name="T16" fmla="*/ 74 w 83"/>
                <a:gd name="T17" fmla="*/ 37 h 113"/>
                <a:gd name="T18" fmla="*/ 62 w 83"/>
                <a:gd name="T19" fmla="*/ 39 h 113"/>
                <a:gd name="T20" fmla="*/ 71 w 83"/>
                <a:gd name="T21" fmla="*/ 12 h 113"/>
                <a:gd name="T22" fmla="*/ 71 w 83"/>
                <a:gd name="T23" fmla="*/ 8 h 113"/>
                <a:gd name="T24" fmla="*/ 65 w 83"/>
                <a:gd name="T25" fmla="*/ 0 h 113"/>
                <a:gd name="T26" fmla="*/ 61 w 83"/>
                <a:gd name="T27" fmla="*/ 3 h 113"/>
                <a:gd name="T28" fmla="*/ 53 w 83"/>
                <a:gd name="T29" fmla="*/ 31 h 113"/>
                <a:gd name="T30" fmla="*/ 39 w 83"/>
                <a:gd name="T31" fmla="*/ 41 h 113"/>
                <a:gd name="T32" fmla="*/ 18 w 83"/>
                <a:gd name="T33" fmla="*/ 45 h 113"/>
                <a:gd name="T34" fmla="*/ 24 w 83"/>
                <a:gd name="T35" fmla="*/ 51 h 113"/>
                <a:gd name="T36" fmla="*/ 44 w 83"/>
                <a:gd name="T37" fmla="*/ 51 h 113"/>
                <a:gd name="T38" fmla="*/ 0 w 83"/>
                <a:gd name="T39" fmla="*/ 94 h 113"/>
                <a:gd name="T40" fmla="*/ 46 w 83"/>
                <a:gd name="T4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13">
                  <a:moveTo>
                    <a:pt x="46" y="68"/>
                  </a:moveTo>
                  <a:cubicBezTo>
                    <a:pt x="46" y="88"/>
                    <a:pt x="61" y="113"/>
                    <a:pt x="83" y="113"/>
                  </a:cubicBezTo>
                  <a:cubicBezTo>
                    <a:pt x="82" y="108"/>
                    <a:pt x="69" y="93"/>
                    <a:pt x="65" y="88"/>
                  </a:cubicBezTo>
                  <a:cubicBezTo>
                    <a:pt x="59" y="80"/>
                    <a:pt x="56" y="67"/>
                    <a:pt x="50" y="58"/>
                  </a:cubicBezTo>
                  <a:cubicBezTo>
                    <a:pt x="52" y="55"/>
                    <a:pt x="57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0"/>
                    <a:pt x="80" y="47"/>
                    <a:pt x="80" y="45"/>
                  </a:cubicBezTo>
                  <a:cubicBezTo>
                    <a:pt x="80" y="41"/>
                    <a:pt x="77" y="39"/>
                    <a:pt x="74" y="37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29"/>
                    <a:pt x="71" y="18"/>
                    <a:pt x="71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5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8"/>
                    <a:pt x="65" y="24"/>
                    <a:pt x="53" y="31"/>
                  </a:cubicBezTo>
                  <a:cubicBezTo>
                    <a:pt x="53" y="45"/>
                    <a:pt x="51" y="39"/>
                    <a:pt x="39" y="41"/>
                  </a:cubicBezTo>
                  <a:cubicBezTo>
                    <a:pt x="36" y="41"/>
                    <a:pt x="18" y="41"/>
                    <a:pt x="18" y="45"/>
                  </a:cubicBezTo>
                  <a:cubicBezTo>
                    <a:pt x="18" y="48"/>
                    <a:pt x="20" y="51"/>
                    <a:pt x="2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70"/>
                    <a:pt x="5" y="86"/>
                    <a:pt x="0" y="94"/>
                  </a:cubicBezTo>
                  <a:cubicBezTo>
                    <a:pt x="32" y="94"/>
                    <a:pt x="31" y="72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_MG_78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5" y="0"/>
            <a:ext cx="12360275" cy="6858000"/>
          </a:xfrm>
          <a:prstGeom prst="rect">
            <a:avLst/>
          </a:prstGeom>
        </p:spPr>
      </p:pic>
      <p:sp>
        <p:nvSpPr>
          <p:cNvPr id="60" name="矩形: 圆角 9"/>
          <p:cNvSpPr/>
          <p:nvPr>
            <p:custDataLst>
              <p:tags r:id="rId3"/>
            </p:custDataLst>
          </p:nvPr>
        </p:nvSpPr>
        <p:spPr>
          <a:xfrm rot="2711802">
            <a:off x="2230679" y="1565381"/>
            <a:ext cx="3834806" cy="3773867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812800" dist="254000" dir="5100000" sx="96000" sy="96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4"/>
            </p:custDataLst>
          </p:nvPr>
        </p:nvSpPr>
        <p:spPr>
          <a:xfrm>
            <a:off x="2638015" y="2357455"/>
            <a:ext cx="2977328" cy="167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Linux</a:t>
            </a:r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使用的是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-node</a:t>
            </a:r>
            <a:r>
              <a:rPr lang="zh-CN" altLang="zh-CN" sz="1400" b="1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结构</a:t>
            </a:r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，它将文件的元数据存储在一个叫做</a:t>
            </a:r>
            <a:r>
              <a:rPr lang="en-US" altLang="zh-CN" sz="1400" dirty="0" err="1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i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-node</a:t>
            </a:r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的结构中，每个</a:t>
            </a:r>
            <a:r>
              <a:rPr lang="en-US" altLang="zh-CN" sz="1400" dirty="0" err="1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i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-node</a:t>
            </a:r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都有一个唯一的编号，它可以存储文件的大小、创建时间、修改时间等信息</a:t>
            </a:r>
          </a:p>
        </p:txBody>
      </p:sp>
      <p:sp>
        <p:nvSpPr>
          <p:cNvPr id="64" name="矩形: 圆角 42"/>
          <p:cNvSpPr/>
          <p:nvPr>
            <p:custDataLst>
              <p:tags r:id="rId5"/>
            </p:custDataLst>
          </p:nvPr>
        </p:nvSpPr>
        <p:spPr>
          <a:xfrm rot="2711802">
            <a:off x="7251966" y="1524437"/>
            <a:ext cx="3771614" cy="3836628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812800" dist="254000" dir="5100000" sx="96000" sy="96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66" name="文本框 65"/>
          <p:cNvSpPr txBox="1"/>
          <p:nvPr>
            <p:custDataLst>
              <p:tags r:id="rId6"/>
            </p:custDataLst>
          </p:nvPr>
        </p:nvSpPr>
        <p:spPr>
          <a:xfrm>
            <a:off x="7563926" y="2430553"/>
            <a:ext cx="3169975" cy="167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而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Win NT</a:t>
            </a:r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使用的是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MFT</a:t>
            </a:r>
            <a:r>
              <a:rPr lang="zh-CN" altLang="zh-CN" sz="1400" b="1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结构，</a:t>
            </a:r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它将文件的元数据存储在一个叫做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MFT</a:t>
            </a:r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的结构中，每个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MFT</a:t>
            </a:r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  <a:ea typeface="汉仪君黑-45简" panose="020B0604020202020204" charset="-122"/>
              </a:rPr>
              <a:t>都有一个唯一的编号，它可以存储文件的大小、创建时间、修改时间等信息</a:t>
            </a:r>
          </a:p>
        </p:txBody>
      </p:sp>
      <p:cxnSp>
        <p:nvCxnSpPr>
          <p:cNvPr id="71" name="直接连接符 70"/>
          <p:cNvCxnSpPr/>
          <p:nvPr>
            <p:custDataLst>
              <p:tags r:id="rId7"/>
            </p:custDataLst>
          </p:nvPr>
        </p:nvCxnSpPr>
        <p:spPr>
          <a:xfrm>
            <a:off x="6382385" y="515620"/>
            <a:ext cx="866775" cy="0"/>
          </a:xfrm>
          <a:prstGeom prst="line">
            <a:avLst/>
          </a:prstGeom>
          <a:ln>
            <a:solidFill>
              <a:srgbClr val="8AA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80B3133-8F24-2554-BCC0-F5573AD2033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11449" y="961530"/>
            <a:ext cx="2644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effectLst/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rPr>
              <a:t>文件物理构造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6361DB-F4D0-FC6D-3C36-AE499A281C0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553888" y="4532816"/>
            <a:ext cx="41592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两者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都使用文件头和文件尾来构造文件</a:t>
            </a:r>
            <a:endParaRPr lang="zh-CN" altLang="en-US" sz="2800" b="1" dirty="0">
              <a:solidFill>
                <a:schemeClr val="tx1"/>
              </a:solidFill>
              <a:effectLst/>
              <a:latin typeface="汉仪字酷堂义山楷W" panose="00020600040101010101" charset="-122"/>
              <a:ea typeface="汉仪字酷堂义山楷W" panose="00020600040101010101" charset="-122"/>
              <a:cs typeface="汉仪字酷堂义山楷W" panose="0002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85673" y="1690682"/>
            <a:ext cx="9584440" cy="1002665"/>
            <a:chOff x="8188" y="3984"/>
            <a:chExt cx="12152" cy="1579"/>
          </a:xfrm>
        </p:grpSpPr>
        <p:sp>
          <p:nvSpPr>
            <p:cNvPr id="29" name="文本框 28"/>
            <p:cNvSpPr txBox="1"/>
            <p:nvPr>
              <p:custDataLst>
                <p:tags r:id="rId36"/>
              </p:custDataLst>
            </p:nvPr>
          </p:nvSpPr>
          <p:spPr>
            <a:xfrm>
              <a:off x="8188" y="3984"/>
              <a:ext cx="3461" cy="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zh-CN" sz="2000" dirty="0">
                  <a:ea typeface="汉仪字酷堂义山楷W" panose="00020600040101010101" charset="-122"/>
                </a:rPr>
                <a:t>命名规则不同</a:t>
              </a:r>
              <a:endParaRPr lang="zh-CN" altLang="en-US" sz="2000" dirty="0">
                <a:ea typeface="汉仪字酷堂义山楷W" panose="00020600040101010101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37"/>
              </p:custDataLst>
            </p:nvPr>
          </p:nvSpPr>
          <p:spPr>
            <a:xfrm>
              <a:off x="8188" y="4739"/>
              <a:ext cx="12152" cy="8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汉仪君黑-45简" panose="020B0604020202020204" charset="-122"/>
                  <a:cs typeface="+mn-ea"/>
                </a:rPr>
                <a:t>Linux</a:t>
              </a:r>
              <a:r>
                <a:rPr lang="zh-CN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汉仪君黑-45简" panose="020B0604020202020204" charset="-122"/>
                  <a:cs typeface="+mn-ea"/>
                </a:rPr>
                <a:t>的文件名命名规则比较宽松，可以使用任何字符，包括空格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endParaRPr>
            </a:p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汉仪君黑-45简" panose="020B0604020202020204" charset="-122"/>
                  <a:cs typeface="+mn-ea"/>
                </a:rPr>
                <a:t>Win NT</a:t>
              </a:r>
              <a:r>
                <a:rPr lang="zh-CN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汉仪君黑-45简" panose="020B0604020202020204" charset="-122"/>
                  <a:cs typeface="+mn-ea"/>
                </a:rPr>
                <a:t>的文件名命名规则比较严格，只能使用字母、数字和下划线，不能使用空格。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1277" y="3505481"/>
            <a:ext cx="9473232" cy="1038225"/>
            <a:chOff x="8188" y="3984"/>
            <a:chExt cx="12011" cy="1635"/>
          </a:xfrm>
        </p:grpSpPr>
        <p:sp>
          <p:nvSpPr>
            <p:cNvPr id="49" name="文本框 48"/>
            <p:cNvSpPr txBox="1"/>
            <p:nvPr>
              <p:custDataLst>
                <p:tags r:id="rId34"/>
              </p:custDataLst>
            </p:nvPr>
          </p:nvSpPr>
          <p:spPr>
            <a:xfrm>
              <a:off x="8188" y="3984"/>
              <a:ext cx="3461" cy="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000" dirty="0">
                  <a:latin typeface="汉仪字酷堂义山楷W" panose="00020600040101010101" charset="-122"/>
                  <a:ea typeface="汉仪字酷堂义山楷W" panose="00020600040101010101" charset="-122"/>
                  <a:cs typeface="汉仪字酷堂义山楷W" panose="00020600040101010101" charset="-122"/>
                  <a:sym typeface="+mn-ea"/>
                </a:rPr>
                <a:t>文件权限不同</a:t>
              </a:r>
              <a:endParaRPr lang="zh-CN" altLang="en-US" sz="2000" dirty="0">
                <a:solidFill>
                  <a:schemeClr val="tx1"/>
                </a:solidFill>
                <a:effectLst/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35"/>
              </p:custDataLst>
            </p:nvPr>
          </p:nvSpPr>
          <p:spPr>
            <a:xfrm>
              <a:off x="8188" y="4795"/>
              <a:ext cx="12011" cy="8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汉仪君黑-45简" panose="020B0604020202020204" charset="-122"/>
                  <a:cs typeface="+mn-ea"/>
                </a:rPr>
                <a:t>Linux</a:t>
              </a:r>
              <a:r>
                <a:rPr lang="zh-CN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汉仪君黑-45简" panose="020B0604020202020204" charset="-122"/>
                  <a:cs typeface="+mn-ea"/>
                </a:rPr>
                <a:t>的文件权限比较灵活，可以给每个文件设置不同的权限，而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汉仪君黑-45简" panose="020B0604020202020204" charset="-122"/>
                  <a:cs typeface="+mn-ea"/>
                </a:rPr>
                <a:t>Win NT</a:t>
              </a:r>
              <a:r>
                <a:rPr lang="zh-CN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汉仪君黑-45简" panose="020B0604020202020204" charset="-122"/>
                  <a:cs typeface="+mn-ea"/>
                </a:rPr>
                <a:t>的文件权限比较简单，只能给每个文件设置读、写和执行权限。</a:t>
              </a:r>
            </a:p>
          </p:txBody>
        </p:sp>
      </p:grpSp>
      <p:grpSp>
        <p:nvGrpSpPr>
          <p:cNvPr id="6" name="íṥļïḑê"/>
          <p:cNvGrpSpPr/>
          <p:nvPr/>
        </p:nvGrpSpPr>
        <p:grpSpPr>
          <a:xfrm>
            <a:off x="11028045" y="621665"/>
            <a:ext cx="425450" cy="537845"/>
            <a:chOff x="996950" y="1409700"/>
            <a:chExt cx="3217863" cy="4044950"/>
          </a:xfrm>
          <a:solidFill>
            <a:srgbClr val="C2C396"/>
          </a:solidFill>
        </p:grpSpPr>
        <p:sp>
          <p:nvSpPr>
            <p:cNvPr id="9" name="ïS1íḑé"/>
            <p:cNvSpPr/>
            <p:nvPr>
              <p:custDataLst>
                <p:tags r:id="rId3"/>
              </p:custDataLst>
            </p:nvPr>
          </p:nvSpPr>
          <p:spPr bwMode="auto">
            <a:xfrm>
              <a:off x="996950" y="1409700"/>
              <a:ext cx="3217863" cy="4044950"/>
            </a:xfrm>
            <a:custGeom>
              <a:avLst/>
              <a:gdLst>
                <a:gd name="T0" fmla="*/ 498 w 976"/>
                <a:gd name="T1" fmla="*/ 0 h 1227"/>
                <a:gd name="T2" fmla="*/ 478 w 976"/>
                <a:gd name="T3" fmla="*/ 0 h 1227"/>
                <a:gd name="T4" fmla="*/ 0 w 976"/>
                <a:gd name="T5" fmla="*/ 477 h 1227"/>
                <a:gd name="T6" fmla="*/ 0 w 976"/>
                <a:gd name="T7" fmla="*/ 750 h 1227"/>
                <a:gd name="T8" fmla="*/ 478 w 976"/>
                <a:gd name="T9" fmla="*/ 1227 h 1227"/>
                <a:gd name="T10" fmla="*/ 498 w 976"/>
                <a:gd name="T11" fmla="*/ 1227 h 1227"/>
                <a:gd name="T12" fmla="*/ 976 w 976"/>
                <a:gd name="T13" fmla="*/ 750 h 1227"/>
                <a:gd name="T14" fmla="*/ 976 w 976"/>
                <a:gd name="T15" fmla="*/ 477 h 1227"/>
                <a:gd name="T16" fmla="*/ 498 w 976"/>
                <a:gd name="T17" fmla="*/ 0 h 1227"/>
                <a:gd name="T18" fmla="*/ 963 w 976"/>
                <a:gd name="T19" fmla="*/ 750 h 1227"/>
                <a:gd name="T20" fmla="*/ 498 w 976"/>
                <a:gd name="T21" fmla="*/ 1215 h 1227"/>
                <a:gd name="T22" fmla="*/ 478 w 976"/>
                <a:gd name="T23" fmla="*/ 1215 h 1227"/>
                <a:gd name="T24" fmla="*/ 13 w 976"/>
                <a:gd name="T25" fmla="*/ 750 h 1227"/>
                <a:gd name="T26" fmla="*/ 13 w 976"/>
                <a:gd name="T27" fmla="*/ 477 h 1227"/>
                <a:gd name="T28" fmla="*/ 478 w 976"/>
                <a:gd name="T29" fmla="*/ 12 h 1227"/>
                <a:gd name="T30" fmla="*/ 498 w 976"/>
                <a:gd name="T31" fmla="*/ 12 h 1227"/>
                <a:gd name="T32" fmla="*/ 963 w 976"/>
                <a:gd name="T33" fmla="*/ 477 h 1227"/>
                <a:gd name="T34" fmla="*/ 963 w 976"/>
                <a:gd name="T35" fmla="*/ 75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6" h="1227">
                  <a:moveTo>
                    <a:pt x="498" y="0"/>
                  </a:moveTo>
                  <a:cubicBezTo>
                    <a:pt x="478" y="0"/>
                    <a:pt x="478" y="0"/>
                    <a:pt x="478" y="0"/>
                  </a:cubicBezTo>
                  <a:cubicBezTo>
                    <a:pt x="215" y="0"/>
                    <a:pt x="0" y="215"/>
                    <a:pt x="0" y="477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12"/>
                    <a:pt x="215" y="1227"/>
                    <a:pt x="478" y="1227"/>
                  </a:cubicBezTo>
                  <a:cubicBezTo>
                    <a:pt x="498" y="1227"/>
                    <a:pt x="498" y="1227"/>
                    <a:pt x="498" y="1227"/>
                  </a:cubicBezTo>
                  <a:cubicBezTo>
                    <a:pt x="761" y="1227"/>
                    <a:pt x="976" y="1012"/>
                    <a:pt x="976" y="750"/>
                  </a:cubicBezTo>
                  <a:cubicBezTo>
                    <a:pt x="976" y="477"/>
                    <a:pt x="976" y="477"/>
                    <a:pt x="976" y="477"/>
                  </a:cubicBezTo>
                  <a:cubicBezTo>
                    <a:pt x="976" y="215"/>
                    <a:pt x="761" y="0"/>
                    <a:pt x="498" y="0"/>
                  </a:cubicBezTo>
                  <a:close/>
                  <a:moveTo>
                    <a:pt x="963" y="750"/>
                  </a:moveTo>
                  <a:cubicBezTo>
                    <a:pt x="963" y="1005"/>
                    <a:pt x="754" y="1215"/>
                    <a:pt x="498" y="1215"/>
                  </a:cubicBezTo>
                  <a:cubicBezTo>
                    <a:pt x="478" y="1215"/>
                    <a:pt x="478" y="1215"/>
                    <a:pt x="478" y="1215"/>
                  </a:cubicBezTo>
                  <a:cubicBezTo>
                    <a:pt x="222" y="1215"/>
                    <a:pt x="13" y="1005"/>
                    <a:pt x="13" y="750"/>
                  </a:cubicBezTo>
                  <a:cubicBezTo>
                    <a:pt x="13" y="477"/>
                    <a:pt x="13" y="477"/>
                    <a:pt x="13" y="477"/>
                  </a:cubicBezTo>
                  <a:cubicBezTo>
                    <a:pt x="13" y="221"/>
                    <a:pt x="222" y="12"/>
                    <a:pt x="478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754" y="12"/>
                    <a:pt x="963" y="221"/>
                    <a:pt x="963" y="477"/>
                  </a:cubicBezTo>
                  <a:lnTo>
                    <a:pt x="96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0" name="iŝḻïḍé"/>
            <p:cNvSpPr/>
            <p:nvPr>
              <p:custDataLst>
                <p:tags r:id="rId4"/>
              </p:custDataLst>
            </p:nvPr>
          </p:nvSpPr>
          <p:spPr bwMode="auto">
            <a:xfrm>
              <a:off x="2095500" y="1581150"/>
              <a:ext cx="61913" cy="60325"/>
            </a:xfrm>
            <a:custGeom>
              <a:avLst/>
              <a:gdLst>
                <a:gd name="T0" fmla="*/ 9 w 19"/>
                <a:gd name="T1" fmla="*/ 18 h 18"/>
                <a:gd name="T2" fmla="*/ 15 w 19"/>
                <a:gd name="T3" fmla="*/ 18 h 18"/>
                <a:gd name="T4" fmla="*/ 19 w 19"/>
                <a:gd name="T5" fmla="*/ 15 h 18"/>
                <a:gd name="T6" fmla="*/ 0 w 19"/>
                <a:gd name="T7" fmla="*/ 9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7"/>
                    <a:pt x="19" y="15"/>
                  </a:cubicBezTo>
                  <a:cubicBezTo>
                    <a:pt x="19" y="8"/>
                    <a:pt x="0" y="0"/>
                    <a:pt x="0" y="9"/>
                  </a:cubicBezTo>
                  <a:cubicBezTo>
                    <a:pt x="0" y="13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2" name="ïSľíḋè"/>
            <p:cNvSpPr/>
            <p:nvPr>
              <p:custDataLst>
                <p:tags r:id="rId5"/>
              </p:custDataLst>
            </p:nvPr>
          </p:nvSpPr>
          <p:spPr bwMode="auto">
            <a:xfrm>
              <a:off x="1425575" y="1835150"/>
              <a:ext cx="2360613" cy="3194050"/>
            </a:xfrm>
            <a:custGeom>
              <a:avLst/>
              <a:gdLst>
                <a:gd name="T0" fmla="*/ 358 w 716"/>
                <a:gd name="T1" fmla="*/ 0 h 969"/>
                <a:gd name="T2" fmla="*/ 0 w 716"/>
                <a:gd name="T3" fmla="*/ 342 h 969"/>
                <a:gd name="T4" fmla="*/ 0 w 716"/>
                <a:gd name="T5" fmla="*/ 627 h 969"/>
                <a:gd name="T6" fmla="*/ 358 w 716"/>
                <a:gd name="T7" fmla="*/ 969 h 969"/>
                <a:gd name="T8" fmla="*/ 716 w 716"/>
                <a:gd name="T9" fmla="*/ 627 h 969"/>
                <a:gd name="T10" fmla="*/ 716 w 716"/>
                <a:gd name="T11" fmla="*/ 342 h 969"/>
                <a:gd name="T12" fmla="*/ 358 w 716"/>
                <a:gd name="T13" fmla="*/ 0 h 969"/>
                <a:gd name="T14" fmla="*/ 703 w 716"/>
                <a:gd name="T15" fmla="*/ 627 h 969"/>
                <a:gd name="T16" fmla="*/ 358 w 716"/>
                <a:gd name="T17" fmla="*/ 956 h 969"/>
                <a:gd name="T18" fmla="*/ 13 w 716"/>
                <a:gd name="T19" fmla="*/ 627 h 969"/>
                <a:gd name="T20" fmla="*/ 13 w 716"/>
                <a:gd name="T21" fmla="*/ 342 h 969"/>
                <a:gd name="T22" fmla="*/ 358 w 716"/>
                <a:gd name="T23" fmla="*/ 13 h 969"/>
                <a:gd name="T24" fmla="*/ 703 w 716"/>
                <a:gd name="T25" fmla="*/ 342 h 969"/>
                <a:gd name="T26" fmla="*/ 703 w 716"/>
                <a:gd name="T27" fmla="*/ 627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6" h="969">
                  <a:moveTo>
                    <a:pt x="358" y="0"/>
                  </a:moveTo>
                  <a:cubicBezTo>
                    <a:pt x="161" y="0"/>
                    <a:pt x="0" y="154"/>
                    <a:pt x="0" y="34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815"/>
                    <a:pt x="161" y="969"/>
                    <a:pt x="358" y="969"/>
                  </a:cubicBezTo>
                  <a:cubicBezTo>
                    <a:pt x="555" y="969"/>
                    <a:pt x="716" y="815"/>
                    <a:pt x="716" y="627"/>
                  </a:cubicBezTo>
                  <a:cubicBezTo>
                    <a:pt x="716" y="342"/>
                    <a:pt x="716" y="342"/>
                    <a:pt x="716" y="342"/>
                  </a:cubicBezTo>
                  <a:cubicBezTo>
                    <a:pt x="716" y="154"/>
                    <a:pt x="555" y="0"/>
                    <a:pt x="358" y="0"/>
                  </a:cubicBezTo>
                  <a:close/>
                  <a:moveTo>
                    <a:pt x="703" y="627"/>
                  </a:moveTo>
                  <a:cubicBezTo>
                    <a:pt x="703" y="808"/>
                    <a:pt x="548" y="956"/>
                    <a:pt x="358" y="956"/>
                  </a:cubicBezTo>
                  <a:cubicBezTo>
                    <a:pt x="168" y="956"/>
                    <a:pt x="13" y="808"/>
                    <a:pt x="13" y="627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3" y="161"/>
                    <a:pt x="168" y="13"/>
                    <a:pt x="358" y="13"/>
                  </a:cubicBezTo>
                  <a:cubicBezTo>
                    <a:pt x="548" y="13"/>
                    <a:pt x="703" y="161"/>
                    <a:pt x="703" y="342"/>
                  </a:cubicBezTo>
                  <a:lnTo>
                    <a:pt x="703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3" name="i$lîḍé"/>
            <p:cNvSpPr/>
            <p:nvPr>
              <p:custDataLst>
                <p:tags r:id="rId6"/>
              </p:custDataLst>
            </p:nvPr>
          </p:nvSpPr>
          <p:spPr bwMode="auto">
            <a:xfrm>
              <a:off x="2108200" y="5035550"/>
              <a:ext cx="131763" cy="265113"/>
            </a:xfrm>
            <a:custGeom>
              <a:avLst/>
              <a:gdLst>
                <a:gd name="T0" fmla="*/ 0 w 83"/>
                <a:gd name="T1" fmla="*/ 160 h 167"/>
                <a:gd name="T2" fmla="*/ 23 w 83"/>
                <a:gd name="T3" fmla="*/ 167 h 167"/>
                <a:gd name="T4" fmla="*/ 83 w 83"/>
                <a:gd name="T5" fmla="*/ 5 h 167"/>
                <a:gd name="T6" fmla="*/ 60 w 83"/>
                <a:gd name="T7" fmla="*/ 0 h 167"/>
                <a:gd name="T8" fmla="*/ 0 w 83"/>
                <a:gd name="T9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0" y="160"/>
                  </a:moveTo>
                  <a:lnTo>
                    <a:pt x="23" y="167"/>
                  </a:lnTo>
                  <a:lnTo>
                    <a:pt x="83" y="5"/>
                  </a:lnTo>
                  <a:lnTo>
                    <a:pt x="60" y="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4" name="íŝlíḓé"/>
            <p:cNvSpPr/>
            <p:nvPr>
              <p:custDataLst>
                <p:tags r:id="rId7"/>
              </p:custDataLst>
            </p:nvPr>
          </p:nvSpPr>
          <p:spPr bwMode="auto">
            <a:xfrm>
              <a:off x="2579688" y="5081588"/>
              <a:ext cx="193675" cy="274638"/>
            </a:xfrm>
            <a:custGeom>
              <a:avLst/>
              <a:gdLst>
                <a:gd name="T0" fmla="*/ 49 w 59"/>
                <a:gd name="T1" fmla="*/ 51 h 83"/>
                <a:gd name="T2" fmla="*/ 34 w 59"/>
                <a:gd name="T3" fmla="*/ 71 h 83"/>
                <a:gd name="T4" fmla="*/ 18 w 59"/>
                <a:gd name="T5" fmla="*/ 69 h 83"/>
                <a:gd name="T6" fmla="*/ 10 w 59"/>
                <a:gd name="T7" fmla="*/ 59 h 83"/>
                <a:gd name="T8" fmla="*/ 10 w 59"/>
                <a:gd name="T9" fmla="*/ 0 h 83"/>
                <a:gd name="T10" fmla="*/ 0 w 59"/>
                <a:gd name="T11" fmla="*/ 0 h 83"/>
                <a:gd name="T12" fmla="*/ 0 w 59"/>
                <a:gd name="T13" fmla="*/ 60 h 83"/>
                <a:gd name="T14" fmla="*/ 27 w 59"/>
                <a:gd name="T15" fmla="*/ 83 h 83"/>
                <a:gd name="T16" fmla="*/ 31 w 59"/>
                <a:gd name="T17" fmla="*/ 83 h 83"/>
                <a:gd name="T18" fmla="*/ 59 w 59"/>
                <a:gd name="T19" fmla="*/ 57 h 83"/>
                <a:gd name="T20" fmla="*/ 59 w 59"/>
                <a:gd name="T21" fmla="*/ 0 h 83"/>
                <a:gd name="T22" fmla="*/ 49 w 59"/>
                <a:gd name="T23" fmla="*/ 0 h 83"/>
                <a:gd name="T24" fmla="*/ 49 w 59"/>
                <a:gd name="T25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49" y="51"/>
                  </a:moveTo>
                  <a:cubicBezTo>
                    <a:pt x="49" y="60"/>
                    <a:pt x="43" y="72"/>
                    <a:pt x="34" y="7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5" y="66"/>
                    <a:pt x="10" y="63"/>
                    <a:pt x="10" y="5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15" y="83"/>
                    <a:pt x="27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44" y="83"/>
                    <a:pt x="59" y="70"/>
                    <a:pt x="59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5" name="îS1îďe"/>
            <p:cNvSpPr/>
            <p:nvPr>
              <p:custDataLst>
                <p:tags r:id="rId8"/>
              </p:custDataLst>
            </p:nvPr>
          </p:nvSpPr>
          <p:spPr bwMode="auto">
            <a:xfrm>
              <a:off x="2820988" y="5013325"/>
              <a:ext cx="273050" cy="312738"/>
            </a:xfrm>
            <a:custGeom>
              <a:avLst/>
              <a:gdLst>
                <a:gd name="T0" fmla="*/ 46 w 83"/>
                <a:gd name="T1" fmla="*/ 1 h 95"/>
                <a:gd name="T2" fmla="*/ 63 w 83"/>
                <a:gd name="T3" fmla="*/ 56 h 95"/>
                <a:gd name="T4" fmla="*/ 8 w 83"/>
                <a:gd name="T5" fmla="*/ 15 h 95"/>
                <a:gd name="T6" fmla="*/ 0 w 83"/>
                <a:gd name="T7" fmla="*/ 18 h 95"/>
                <a:gd name="T8" fmla="*/ 25 w 83"/>
                <a:gd name="T9" fmla="*/ 95 h 95"/>
                <a:gd name="T10" fmla="*/ 37 w 83"/>
                <a:gd name="T11" fmla="*/ 92 h 95"/>
                <a:gd name="T12" fmla="*/ 17 w 83"/>
                <a:gd name="T13" fmla="*/ 34 h 95"/>
                <a:gd name="T14" fmla="*/ 72 w 83"/>
                <a:gd name="T15" fmla="*/ 80 h 95"/>
                <a:gd name="T16" fmla="*/ 83 w 83"/>
                <a:gd name="T17" fmla="*/ 77 h 95"/>
                <a:gd name="T18" fmla="*/ 57 w 83"/>
                <a:gd name="T19" fmla="*/ 0 h 95"/>
                <a:gd name="T20" fmla="*/ 46 w 83"/>
                <a:gd name="T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5">
                  <a:moveTo>
                    <a:pt x="46" y="1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53" y="53"/>
                    <a:pt x="16" y="15"/>
                    <a:pt x="8" y="15"/>
                  </a:cubicBezTo>
                  <a:cubicBezTo>
                    <a:pt x="7" y="15"/>
                    <a:pt x="1" y="17"/>
                    <a:pt x="0" y="1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6" name="îṥḷiďê"/>
            <p:cNvSpPr/>
            <p:nvPr>
              <p:custDataLst>
                <p:tags r:id="rId9"/>
              </p:custDataLst>
            </p:nvPr>
          </p:nvSpPr>
          <p:spPr bwMode="auto">
            <a:xfrm>
              <a:off x="3078163" y="4970463"/>
              <a:ext cx="171450" cy="247650"/>
            </a:xfrm>
            <a:custGeom>
              <a:avLst/>
              <a:gdLst>
                <a:gd name="T0" fmla="*/ 0 w 108"/>
                <a:gd name="T1" fmla="*/ 8 h 156"/>
                <a:gd name="T2" fmla="*/ 89 w 108"/>
                <a:gd name="T3" fmla="*/ 156 h 156"/>
                <a:gd name="T4" fmla="*/ 108 w 108"/>
                <a:gd name="T5" fmla="*/ 145 h 156"/>
                <a:gd name="T6" fmla="*/ 20 w 108"/>
                <a:gd name="T7" fmla="*/ 0 h 156"/>
                <a:gd name="T8" fmla="*/ 0 w 108"/>
                <a:gd name="T9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6">
                  <a:moveTo>
                    <a:pt x="0" y="8"/>
                  </a:moveTo>
                  <a:lnTo>
                    <a:pt x="89" y="156"/>
                  </a:lnTo>
                  <a:lnTo>
                    <a:pt x="108" y="145"/>
                  </a:lnTo>
                  <a:lnTo>
                    <a:pt x="2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8" name="îšľíďê"/>
            <p:cNvSpPr/>
            <p:nvPr>
              <p:custDataLst>
                <p:tags r:id="rId10"/>
              </p:custDataLst>
            </p:nvPr>
          </p:nvSpPr>
          <p:spPr bwMode="auto">
            <a:xfrm>
              <a:off x="3189288" y="4835525"/>
              <a:ext cx="241300" cy="293688"/>
            </a:xfrm>
            <a:custGeom>
              <a:avLst/>
              <a:gdLst>
                <a:gd name="T0" fmla="*/ 48 w 73"/>
                <a:gd name="T1" fmla="*/ 6 h 89"/>
                <a:gd name="T2" fmla="*/ 60 w 73"/>
                <a:gd name="T3" fmla="*/ 69 h 89"/>
                <a:gd name="T4" fmla="*/ 11 w 73"/>
                <a:gd name="T5" fmla="*/ 29 h 89"/>
                <a:gd name="T6" fmla="*/ 0 w 73"/>
                <a:gd name="T7" fmla="*/ 34 h 89"/>
                <a:gd name="T8" fmla="*/ 69 w 73"/>
                <a:gd name="T9" fmla="*/ 89 h 89"/>
                <a:gd name="T10" fmla="*/ 73 w 73"/>
                <a:gd name="T11" fmla="*/ 86 h 89"/>
                <a:gd name="T12" fmla="*/ 58 w 73"/>
                <a:gd name="T13" fmla="*/ 0 h 89"/>
                <a:gd name="T14" fmla="*/ 48 w 73"/>
                <a:gd name="T1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9">
                  <a:moveTo>
                    <a:pt x="48" y="6"/>
                  </a:moveTo>
                  <a:cubicBezTo>
                    <a:pt x="48" y="25"/>
                    <a:pt x="58" y="50"/>
                    <a:pt x="60" y="69"/>
                  </a:cubicBezTo>
                  <a:cubicBezTo>
                    <a:pt x="52" y="65"/>
                    <a:pt x="12" y="29"/>
                    <a:pt x="11" y="29"/>
                  </a:cubicBezTo>
                  <a:cubicBezTo>
                    <a:pt x="7" y="29"/>
                    <a:pt x="2" y="32"/>
                    <a:pt x="0" y="34"/>
                  </a:cubicBezTo>
                  <a:cubicBezTo>
                    <a:pt x="4" y="39"/>
                    <a:pt x="65" y="89"/>
                    <a:pt x="69" y="89"/>
                  </a:cubicBezTo>
                  <a:cubicBezTo>
                    <a:pt x="69" y="89"/>
                    <a:pt x="72" y="87"/>
                    <a:pt x="73" y="8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1"/>
                    <a:pt x="48" y="4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9" name="işľîḑe"/>
            <p:cNvSpPr/>
            <p:nvPr>
              <p:custDataLst>
                <p:tags r:id="rId11"/>
              </p:custDataLst>
            </p:nvPr>
          </p:nvSpPr>
          <p:spPr bwMode="auto">
            <a:xfrm>
              <a:off x="1590675" y="4738688"/>
              <a:ext cx="325438" cy="327025"/>
            </a:xfrm>
            <a:custGeom>
              <a:avLst/>
              <a:gdLst>
                <a:gd name="T0" fmla="*/ 189 w 205"/>
                <a:gd name="T1" fmla="*/ 67 h 206"/>
                <a:gd name="T2" fmla="*/ 143 w 205"/>
                <a:gd name="T3" fmla="*/ 115 h 206"/>
                <a:gd name="T4" fmla="*/ 87 w 205"/>
                <a:gd name="T5" fmla="*/ 65 h 206"/>
                <a:gd name="T6" fmla="*/ 131 w 205"/>
                <a:gd name="T7" fmla="*/ 15 h 206"/>
                <a:gd name="T8" fmla="*/ 116 w 205"/>
                <a:gd name="T9" fmla="*/ 0 h 206"/>
                <a:gd name="T10" fmla="*/ 0 w 205"/>
                <a:gd name="T11" fmla="*/ 125 h 206"/>
                <a:gd name="T12" fmla="*/ 12 w 205"/>
                <a:gd name="T13" fmla="*/ 142 h 206"/>
                <a:gd name="T14" fmla="*/ 70 w 205"/>
                <a:gd name="T15" fmla="*/ 81 h 206"/>
                <a:gd name="T16" fmla="*/ 126 w 205"/>
                <a:gd name="T17" fmla="*/ 133 h 206"/>
                <a:gd name="T18" fmla="*/ 70 w 205"/>
                <a:gd name="T19" fmla="*/ 194 h 206"/>
                <a:gd name="T20" fmla="*/ 85 w 205"/>
                <a:gd name="T21" fmla="*/ 206 h 206"/>
                <a:gd name="T22" fmla="*/ 205 w 205"/>
                <a:gd name="T23" fmla="*/ 81 h 206"/>
                <a:gd name="T24" fmla="*/ 189 w 205"/>
                <a:gd name="T25" fmla="*/ 6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189" y="67"/>
                  </a:moveTo>
                  <a:lnTo>
                    <a:pt x="143" y="115"/>
                  </a:lnTo>
                  <a:lnTo>
                    <a:pt x="87" y="65"/>
                  </a:lnTo>
                  <a:lnTo>
                    <a:pt x="131" y="15"/>
                  </a:lnTo>
                  <a:lnTo>
                    <a:pt x="116" y="0"/>
                  </a:lnTo>
                  <a:lnTo>
                    <a:pt x="0" y="125"/>
                  </a:lnTo>
                  <a:lnTo>
                    <a:pt x="12" y="142"/>
                  </a:lnTo>
                  <a:lnTo>
                    <a:pt x="70" y="81"/>
                  </a:lnTo>
                  <a:lnTo>
                    <a:pt x="126" y="133"/>
                  </a:lnTo>
                  <a:lnTo>
                    <a:pt x="70" y="194"/>
                  </a:lnTo>
                  <a:lnTo>
                    <a:pt x="85" y="206"/>
                  </a:lnTo>
                  <a:lnTo>
                    <a:pt x="205" y="81"/>
                  </a:lnTo>
                  <a:lnTo>
                    <a:pt x="189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0" name="îsļídê"/>
            <p:cNvSpPr/>
            <p:nvPr>
              <p:custDataLst>
                <p:tags r:id="rId12"/>
              </p:custDataLst>
            </p:nvPr>
          </p:nvSpPr>
          <p:spPr bwMode="auto">
            <a:xfrm>
              <a:off x="1830388" y="4946650"/>
              <a:ext cx="250825" cy="303213"/>
            </a:xfrm>
            <a:custGeom>
              <a:avLst/>
              <a:gdLst>
                <a:gd name="T0" fmla="*/ 67 w 76"/>
                <a:gd name="T1" fmla="*/ 0 h 92"/>
                <a:gd name="T2" fmla="*/ 0 w 76"/>
                <a:gd name="T3" fmla="*/ 57 h 92"/>
                <a:gd name="T4" fmla="*/ 10 w 76"/>
                <a:gd name="T5" fmla="*/ 61 h 92"/>
                <a:gd name="T6" fmla="*/ 28 w 76"/>
                <a:gd name="T7" fmla="*/ 46 h 92"/>
                <a:gd name="T8" fmla="*/ 55 w 76"/>
                <a:gd name="T9" fmla="*/ 66 h 92"/>
                <a:gd name="T10" fmla="*/ 55 w 76"/>
                <a:gd name="T11" fmla="*/ 70 h 92"/>
                <a:gd name="T12" fmla="*/ 53 w 76"/>
                <a:gd name="T13" fmla="*/ 86 h 92"/>
                <a:gd name="T14" fmla="*/ 64 w 76"/>
                <a:gd name="T15" fmla="*/ 92 h 92"/>
                <a:gd name="T16" fmla="*/ 76 w 76"/>
                <a:gd name="T17" fmla="*/ 6 h 92"/>
                <a:gd name="T18" fmla="*/ 67 w 76"/>
                <a:gd name="T19" fmla="*/ 0 h 92"/>
                <a:gd name="T20" fmla="*/ 57 w 76"/>
                <a:gd name="T21" fmla="*/ 52 h 92"/>
                <a:gd name="T22" fmla="*/ 36 w 76"/>
                <a:gd name="T23" fmla="*/ 40 h 92"/>
                <a:gd name="T24" fmla="*/ 63 w 76"/>
                <a:gd name="T25" fmla="*/ 18 h 92"/>
                <a:gd name="T26" fmla="*/ 57 w 76"/>
                <a:gd name="T27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2">
                  <a:moveTo>
                    <a:pt x="67" y="0"/>
                  </a:moveTo>
                  <a:cubicBezTo>
                    <a:pt x="65" y="0"/>
                    <a:pt x="1" y="54"/>
                    <a:pt x="0" y="5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2" y="49"/>
                    <a:pt x="55" y="61"/>
                    <a:pt x="55" y="6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0" y="0"/>
                    <a:pt x="67" y="0"/>
                  </a:cubicBezTo>
                  <a:close/>
                  <a:moveTo>
                    <a:pt x="57" y="52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1" name="iṧ1iḍè"/>
            <p:cNvSpPr/>
            <p:nvPr>
              <p:custDataLst>
                <p:tags r:id="rId13"/>
              </p:custDataLst>
            </p:nvPr>
          </p:nvSpPr>
          <p:spPr bwMode="auto">
            <a:xfrm>
              <a:off x="3436938" y="4689475"/>
              <a:ext cx="293688" cy="300038"/>
            </a:xfrm>
            <a:custGeom>
              <a:avLst/>
              <a:gdLst>
                <a:gd name="T0" fmla="*/ 55 w 89"/>
                <a:gd name="T1" fmla="*/ 76 h 91"/>
                <a:gd name="T2" fmla="*/ 38 w 89"/>
                <a:gd name="T3" fmla="*/ 56 h 91"/>
                <a:gd name="T4" fmla="*/ 61 w 89"/>
                <a:gd name="T5" fmla="*/ 35 h 91"/>
                <a:gd name="T6" fmla="*/ 53 w 89"/>
                <a:gd name="T7" fmla="*/ 26 h 91"/>
                <a:gd name="T8" fmla="*/ 31 w 89"/>
                <a:gd name="T9" fmla="*/ 48 h 91"/>
                <a:gd name="T10" fmla="*/ 15 w 89"/>
                <a:gd name="T11" fmla="*/ 31 h 91"/>
                <a:gd name="T12" fmla="*/ 42 w 89"/>
                <a:gd name="T13" fmla="*/ 6 h 91"/>
                <a:gd name="T14" fmla="*/ 32 w 89"/>
                <a:gd name="T15" fmla="*/ 0 h 91"/>
                <a:gd name="T16" fmla="*/ 0 w 89"/>
                <a:gd name="T17" fmla="*/ 31 h 91"/>
                <a:gd name="T18" fmla="*/ 54 w 89"/>
                <a:gd name="T19" fmla="*/ 91 h 91"/>
                <a:gd name="T20" fmla="*/ 89 w 89"/>
                <a:gd name="T21" fmla="*/ 61 h 91"/>
                <a:gd name="T22" fmla="*/ 82 w 89"/>
                <a:gd name="T23" fmla="*/ 53 h 91"/>
                <a:gd name="T24" fmla="*/ 55 w 89"/>
                <a:gd name="T25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1">
                  <a:moveTo>
                    <a:pt x="55" y="76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4"/>
                    <a:pt x="36" y="0"/>
                    <a:pt x="32" y="0"/>
                  </a:cubicBezTo>
                  <a:cubicBezTo>
                    <a:pt x="31" y="0"/>
                    <a:pt x="2" y="27"/>
                    <a:pt x="0" y="3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5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2" name="ís1íḑê"/>
            <p:cNvSpPr/>
            <p:nvPr>
              <p:custDataLst>
                <p:tags r:id="rId14"/>
              </p:custDataLst>
            </p:nvPr>
          </p:nvSpPr>
          <p:spPr bwMode="auto">
            <a:xfrm>
              <a:off x="3587750" y="1858963"/>
              <a:ext cx="142875" cy="82550"/>
            </a:xfrm>
            <a:custGeom>
              <a:avLst/>
              <a:gdLst>
                <a:gd name="T0" fmla="*/ 36 w 43"/>
                <a:gd name="T1" fmla="*/ 14 h 25"/>
                <a:gd name="T2" fmla="*/ 32 w 43"/>
                <a:gd name="T3" fmla="*/ 16 h 25"/>
                <a:gd name="T4" fmla="*/ 17 w 43"/>
                <a:gd name="T5" fmla="*/ 16 h 25"/>
                <a:gd name="T6" fmla="*/ 25 w 43"/>
                <a:gd name="T7" fmla="*/ 3 h 25"/>
                <a:gd name="T8" fmla="*/ 20 w 43"/>
                <a:gd name="T9" fmla="*/ 0 h 25"/>
                <a:gd name="T10" fmla="*/ 19 w 43"/>
                <a:gd name="T11" fmla="*/ 0 h 25"/>
                <a:gd name="T12" fmla="*/ 7 w 43"/>
                <a:gd name="T13" fmla="*/ 8 h 25"/>
                <a:gd name="T14" fmla="*/ 9 w 43"/>
                <a:gd name="T15" fmla="*/ 16 h 25"/>
                <a:gd name="T16" fmla="*/ 0 w 43"/>
                <a:gd name="T17" fmla="*/ 17 h 25"/>
                <a:gd name="T18" fmla="*/ 32 w 43"/>
                <a:gd name="T19" fmla="*/ 25 h 25"/>
                <a:gd name="T20" fmla="*/ 34 w 43"/>
                <a:gd name="T21" fmla="*/ 25 h 25"/>
                <a:gd name="T22" fmla="*/ 42 w 43"/>
                <a:gd name="T23" fmla="*/ 18 h 25"/>
                <a:gd name="T24" fmla="*/ 36 w 43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36" y="14"/>
                  </a:moveTo>
                  <a:cubicBezTo>
                    <a:pt x="35" y="15"/>
                    <a:pt x="34" y="16"/>
                    <a:pt x="3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9"/>
                    <a:pt x="25" y="6"/>
                    <a:pt x="25" y="3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9" y="6"/>
                    <a:pt x="7" y="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2" y="25"/>
                    <a:pt x="3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41" y="22"/>
                    <a:pt x="42" y="18"/>
                  </a:cubicBezTo>
                  <a:cubicBezTo>
                    <a:pt x="43" y="16"/>
                    <a:pt x="38" y="13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4" name="îšlídé"/>
            <p:cNvSpPr/>
            <p:nvPr>
              <p:custDataLst>
                <p:tags r:id="rId15"/>
              </p:custDataLst>
            </p:nvPr>
          </p:nvSpPr>
          <p:spPr bwMode="auto">
            <a:xfrm>
              <a:off x="3581400" y="4508500"/>
              <a:ext cx="320675" cy="260350"/>
            </a:xfrm>
            <a:custGeom>
              <a:avLst/>
              <a:gdLst>
                <a:gd name="T0" fmla="*/ 49 w 97"/>
                <a:gd name="T1" fmla="*/ 8 h 79"/>
                <a:gd name="T2" fmla="*/ 34 w 97"/>
                <a:gd name="T3" fmla="*/ 0 h 79"/>
                <a:gd name="T4" fmla="*/ 28 w 97"/>
                <a:gd name="T5" fmla="*/ 0 h 79"/>
                <a:gd name="T6" fmla="*/ 0 w 97"/>
                <a:gd name="T7" fmla="*/ 36 h 79"/>
                <a:gd name="T8" fmla="*/ 67 w 97"/>
                <a:gd name="T9" fmla="*/ 79 h 79"/>
                <a:gd name="T10" fmla="*/ 73 w 97"/>
                <a:gd name="T11" fmla="*/ 70 h 79"/>
                <a:gd name="T12" fmla="*/ 42 w 97"/>
                <a:gd name="T13" fmla="*/ 50 h 79"/>
                <a:gd name="T14" fmla="*/ 58 w 97"/>
                <a:gd name="T15" fmla="*/ 31 h 79"/>
                <a:gd name="T16" fmla="*/ 89 w 97"/>
                <a:gd name="T17" fmla="*/ 44 h 79"/>
                <a:gd name="T18" fmla="*/ 97 w 97"/>
                <a:gd name="T19" fmla="*/ 36 h 79"/>
                <a:gd name="T20" fmla="*/ 62 w 97"/>
                <a:gd name="T21" fmla="*/ 21 h 79"/>
                <a:gd name="T22" fmla="*/ 49 w 97"/>
                <a:gd name="T23" fmla="*/ 8 h 79"/>
                <a:gd name="T24" fmla="*/ 43 w 97"/>
                <a:gd name="T25" fmla="*/ 24 h 79"/>
                <a:gd name="T26" fmla="*/ 33 w 97"/>
                <a:gd name="T27" fmla="*/ 43 h 79"/>
                <a:gd name="T28" fmla="*/ 15 w 97"/>
                <a:gd name="T29" fmla="*/ 31 h 79"/>
                <a:gd name="T30" fmla="*/ 31 w 97"/>
                <a:gd name="T31" fmla="*/ 12 h 79"/>
                <a:gd name="T32" fmla="*/ 43 w 97"/>
                <a:gd name="T33" fmla="*/ 21 h 79"/>
                <a:gd name="T34" fmla="*/ 43 w 97"/>
                <a:gd name="T3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79">
                  <a:moveTo>
                    <a:pt x="49" y="8"/>
                  </a:moveTo>
                  <a:cubicBezTo>
                    <a:pt x="46" y="5"/>
                    <a:pt x="40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" y="28"/>
                    <a:pt x="0" y="36"/>
                  </a:cubicBezTo>
                  <a:cubicBezTo>
                    <a:pt x="10" y="38"/>
                    <a:pt x="61" y="79"/>
                    <a:pt x="67" y="79"/>
                  </a:cubicBezTo>
                  <a:cubicBezTo>
                    <a:pt x="69" y="79"/>
                    <a:pt x="72" y="72"/>
                    <a:pt x="73" y="7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5"/>
                    <a:pt x="51" y="31"/>
                    <a:pt x="58" y="31"/>
                  </a:cubicBezTo>
                  <a:cubicBezTo>
                    <a:pt x="66" y="31"/>
                    <a:pt x="83" y="44"/>
                    <a:pt x="89" y="44"/>
                  </a:cubicBezTo>
                  <a:cubicBezTo>
                    <a:pt x="92" y="44"/>
                    <a:pt x="95" y="38"/>
                    <a:pt x="97" y="36"/>
                  </a:cubicBezTo>
                  <a:cubicBezTo>
                    <a:pt x="92" y="33"/>
                    <a:pt x="65" y="21"/>
                    <a:pt x="62" y="21"/>
                  </a:cubicBezTo>
                  <a:cubicBezTo>
                    <a:pt x="46" y="19"/>
                    <a:pt x="59" y="19"/>
                    <a:pt x="49" y="8"/>
                  </a:cubicBezTo>
                  <a:close/>
                  <a:moveTo>
                    <a:pt x="43" y="24"/>
                  </a:moveTo>
                  <a:cubicBezTo>
                    <a:pt x="43" y="30"/>
                    <a:pt x="36" y="39"/>
                    <a:pt x="33" y="43"/>
                  </a:cubicBezTo>
                  <a:cubicBezTo>
                    <a:pt x="30" y="41"/>
                    <a:pt x="15" y="34"/>
                    <a:pt x="15" y="31"/>
                  </a:cubicBezTo>
                  <a:cubicBezTo>
                    <a:pt x="15" y="24"/>
                    <a:pt x="26" y="15"/>
                    <a:pt x="31" y="12"/>
                  </a:cubicBezTo>
                  <a:cubicBezTo>
                    <a:pt x="36" y="13"/>
                    <a:pt x="43" y="15"/>
                    <a:pt x="43" y="21"/>
                  </a:cubicBez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5" name="iSḻîdé"/>
            <p:cNvSpPr/>
            <p:nvPr>
              <p:custDataLst>
                <p:tags r:id="rId16"/>
              </p:custDataLst>
            </p:nvPr>
          </p:nvSpPr>
          <p:spPr bwMode="auto">
            <a:xfrm>
              <a:off x="1428750" y="4591050"/>
              <a:ext cx="260350" cy="273050"/>
            </a:xfrm>
            <a:custGeom>
              <a:avLst/>
              <a:gdLst>
                <a:gd name="T0" fmla="*/ 42 w 79"/>
                <a:gd name="T1" fmla="*/ 39 h 83"/>
                <a:gd name="T2" fmla="*/ 33 w 79"/>
                <a:gd name="T3" fmla="*/ 45 h 83"/>
                <a:gd name="T4" fmla="*/ 40 w 79"/>
                <a:gd name="T5" fmla="*/ 56 h 83"/>
                <a:gd name="T6" fmla="*/ 24 w 79"/>
                <a:gd name="T7" fmla="*/ 67 h 83"/>
                <a:gd name="T8" fmla="*/ 11 w 79"/>
                <a:gd name="T9" fmla="*/ 43 h 83"/>
                <a:gd name="T10" fmla="*/ 11 w 79"/>
                <a:gd name="T11" fmla="*/ 40 h 83"/>
                <a:gd name="T12" fmla="*/ 45 w 79"/>
                <a:gd name="T13" fmla="*/ 11 h 83"/>
                <a:gd name="T14" fmla="*/ 49 w 79"/>
                <a:gd name="T15" fmla="*/ 11 h 83"/>
                <a:gd name="T16" fmla="*/ 68 w 79"/>
                <a:gd name="T17" fmla="*/ 33 h 83"/>
                <a:gd name="T18" fmla="*/ 64 w 79"/>
                <a:gd name="T19" fmla="*/ 40 h 83"/>
                <a:gd name="T20" fmla="*/ 68 w 79"/>
                <a:gd name="T21" fmla="*/ 51 h 83"/>
                <a:gd name="T22" fmla="*/ 79 w 79"/>
                <a:gd name="T23" fmla="*/ 31 h 83"/>
                <a:gd name="T24" fmla="*/ 79 w 79"/>
                <a:gd name="T25" fmla="*/ 27 h 83"/>
                <a:gd name="T26" fmla="*/ 52 w 79"/>
                <a:gd name="T27" fmla="*/ 0 h 83"/>
                <a:gd name="T28" fmla="*/ 42 w 79"/>
                <a:gd name="T29" fmla="*/ 0 h 83"/>
                <a:gd name="T30" fmla="*/ 0 w 79"/>
                <a:gd name="T31" fmla="*/ 36 h 83"/>
                <a:gd name="T32" fmla="*/ 0 w 79"/>
                <a:gd name="T33" fmla="*/ 43 h 83"/>
                <a:gd name="T34" fmla="*/ 21 w 79"/>
                <a:gd name="T35" fmla="*/ 83 h 83"/>
                <a:gd name="T36" fmla="*/ 56 w 79"/>
                <a:gd name="T37" fmla="*/ 59 h 83"/>
                <a:gd name="T38" fmla="*/ 42 w 79"/>
                <a:gd name="T3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83">
                  <a:moveTo>
                    <a:pt x="42" y="39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0" y="62"/>
                    <a:pt x="11" y="51"/>
                    <a:pt x="11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8"/>
                    <a:pt x="32" y="11"/>
                    <a:pt x="45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0" y="11"/>
                    <a:pt x="68" y="21"/>
                    <a:pt x="68" y="33"/>
                  </a:cubicBezTo>
                  <a:cubicBezTo>
                    <a:pt x="68" y="38"/>
                    <a:pt x="64" y="37"/>
                    <a:pt x="64" y="40"/>
                  </a:cubicBezTo>
                  <a:cubicBezTo>
                    <a:pt x="64" y="44"/>
                    <a:pt x="67" y="46"/>
                    <a:pt x="68" y="51"/>
                  </a:cubicBezTo>
                  <a:cubicBezTo>
                    <a:pt x="75" y="49"/>
                    <a:pt x="79" y="40"/>
                    <a:pt x="79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16"/>
                    <a:pt x="6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0" y="21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15" y="72"/>
                    <a:pt x="21" y="83"/>
                  </a:cubicBezTo>
                  <a:cubicBezTo>
                    <a:pt x="56" y="59"/>
                    <a:pt x="56" y="59"/>
                    <a:pt x="56" y="59"/>
                  </a:cubicBezTo>
                  <a:lnTo>
                    <a:pt x="4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6" name="íšľïḋê"/>
            <p:cNvSpPr/>
            <p:nvPr>
              <p:custDataLst>
                <p:tags r:id="rId17"/>
              </p:custDataLst>
            </p:nvPr>
          </p:nvSpPr>
          <p:spPr bwMode="auto">
            <a:xfrm>
              <a:off x="1214438" y="4303713"/>
              <a:ext cx="327025" cy="303213"/>
            </a:xfrm>
            <a:custGeom>
              <a:avLst/>
              <a:gdLst>
                <a:gd name="T0" fmla="*/ 99 w 99"/>
                <a:gd name="T1" fmla="*/ 49 h 92"/>
                <a:gd name="T2" fmla="*/ 96 w 99"/>
                <a:gd name="T3" fmla="*/ 41 h 92"/>
                <a:gd name="T4" fmla="*/ 44 w 99"/>
                <a:gd name="T5" fmla="*/ 71 h 92"/>
                <a:gd name="T6" fmla="*/ 76 w 99"/>
                <a:gd name="T7" fmla="*/ 8 h 92"/>
                <a:gd name="T8" fmla="*/ 71 w 99"/>
                <a:gd name="T9" fmla="*/ 0 h 92"/>
                <a:gd name="T10" fmla="*/ 0 w 99"/>
                <a:gd name="T11" fmla="*/ 40 h 92"/>
                <a:gd name="T12" fmla="*/ 5 w 99"/>
                <a:gd name="T13" fmla="*/ 50 h 92"/>
                <a:gd name="T14" fmla="*/ 57 w 99"/>
                <a:gd name="T15" fmla="*/ 19 h 92"/>
                <a:gd name="T16" fmla="*/ 25 w 99"/>
                <a:gd name="T17" fmla="*/ 83 h 92"/>
                <a:gd name="T18" fmla="*/ 31 w 99"/>
                <a:gd name="T19" fmla="*/ 92 h 92"/>
                <a:gd name="T20" fmla="*/ 99 w 99"/>
                <a:gd name="T21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99" y="49"/>
                  </a:moveTo>
                  <a:cubicBezTo>
                    <a:pt x="99" y="45"/>
                    <a:pt x="97" y="49"/>
                    <a:pt x="96" y="4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60"/>
                    <a:pt x="76" y="13"/>
                    <a:pt x="76" y="8"/>
                  </a:cubicBezTo>
                  <a:cubicBezTo>
                    <a:pt x="76" y="8"/>
                    <a:pt x="71" y="0"/>
                    <a:pt x="71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4" y="27"/>
                    <a:pt x="25" y="80"/>
                    <a:pt x="25" y="83"/>
                  </a:cubicBezTo>
                  <a:cubicBezTo>
                    <a:pt x="25" y="87"/>
                    <a:pt x="28" y="90"/>
                    <a:pt x="31" y="92"/>
                  </a:cubicBezTo>
                  <a:cubicBezTo>
                    <a:pt x="39" y="86"/>
                    <a:pt x="99" y="54"/>
                    <a:pt x="9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7" name="îśľïďe"/>
            <p:cNvSpPr/>
            <p:nvPr>
              <p:custDataLst>
                <p:tags r:id="rId18"/>
              </p:custDataLst>
            </p:nvPr>
          </p:nvSpPr>
          <p:spPr bwMode="auto">
            <a:xfrm>
              <a:off x="3724275" y="4268788"/>
              <a:ext cx="269875" cy="230188"/>
            </a:xfrm>
            <a:custGeom>
              <a:avLst/>
              <a:gdLst>
                <a:gd name="T0" fmla="*/ 0 w 82"/>
                <a:gd name="T1" fmla="*/ 25 h 70"/>
                <a:gd name="T2" fmla="*/ 0 w 82"/>
                <a:gd name="T3" fmla="*/ 34 h 70"/>
                <a:gd name="T4" fmla="*/ 24 w 82"/>
                <a:gd name="T5" fmla="*/ 52 h 70"/>
                <a:gd name="T6" fmla="*/ 61 w 82"/>
                <a:gd name="T7" fmla="*/ 27 h 70"/>
                <a:gd name="T8" fmla="*/ 71 w 82"/>
                <a:gd name="T9" fmla="*/ 36 h 70"/>
                <a:gd name="T10" fmla="*/ 71 w 82"/>
                <a:gd name="T11" fmla="*/ 39 h 70"/>
                <a:gd name="T12" fmla="*/ 59 w 82"/>
                <a:gd name="T13" fmla="*/ 58 h 70"/>
                <a:gd name="T14" fmla="*/ 48 w 82"/>
                <a:gd name="T15" fmla="*/ 58 h 70"/>
                <a:gd name="T16" fmla="*/ 49 w 82"/>
                <a:gd name="T17" fmla="*/ 70 h 70"/>
                <a:gd name="T18" fmla="*/ 57 w 82"/>
                <a:gd name="T19" fmla="*/ 70 h 70"/>
                <a:gd name="T20" fmla="*/ 82 w 82"/>
                <a:gd name="T21" fmla="*/ 43 h 70"/>
                <a:gd name="T22" fmla="*/ 82 w 82"/>
                <a:gd name="T23" fmla="*/ 33 h 70"/>
                <a:gd name="T24" fmla="*/ 64 w 82"/>
                <a:gd name="T25" fmla="*/ 16 h 70"/>
                <a:gd name="T26" fmla="*/ 55 w 82"/>
                <a:gd name="T27" fmla="*/ 16 h 70"/>
                <a:gd name="T28" fmla="*/ 24 w 82"/>
                <a:gd name="T29" fmla="*/ 40 h 70"/>
                <a:gd name="T30" fmla="*/ 18 w 82"/>
                <a:gd name="T31" fmla="*/ 40 h 70"/>
                <a:gd name="T32" fmla="*/ 11 w 82"/>
                <a:gd name="T33" fmla="*/ 33 h 70"/>
                <a:gd name="T34" fmla="*/ 11 w 82"/>
                <a:gd name="T35" fmla="*/ 27 h 70"/>
                <a:gd name="T36" fmla="*/ 22 w 82"/>
                <a:gd name="T37" fmla="*/ 11 h 70"/>
                <a:gd name="T38" fmla="*/ 31 w 82"/>
                <a:gd name="T39" fmla="*/ 10 h 70"/>
                <a:gd name="T40" fmla="*/ 34 w 82"/>
                <a:gd name="T41" fmla="*/ 0 h 70"/>
                <a:gd name="T42" fmla="*/ 22 w 82"/>
                <a:gd name="T43" fmla="*/ 0 h 70"/>
                <a:gd name="T44" fmla="*/ 0 w 82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0">
                  <a:moveTo>
                    <a:pt x="0" y="25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3" y="52"/>
                    <a:pt x="24" y="52"/>
                  </a:cubicBezTo>
                  <a:cubicBezTo>
                    <a:pt x="38" y="52"/>
                    <a:pt x="48" y="27"/>
                    <a:pt x="61" y="27"/>
                  </a:cubicBezTo>
                  <a:cubicBezTo>
                    <a:pt x="65" y="27"/>
                    <a:pt x="71" y="32"/>
                    <a:pt x="71" y="3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66" y="54"/>
                    <a:pt x="5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6" y="61"/>
                    <a:pt x="41" y="70"/>
                    <a:pt x="49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70"/>
                    <a:pt x="82" y="53"/>
                    <a:pt x="82" y="4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25"/>
                    <a:pt x="71" y="16"/>
                    <a:pt x="6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31" y="40"/>
                    <a:pt x="24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40"/>
                    <a:pt x="11" y="36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1"/>
                    <a:pt x="17" y="11"/>
                    <a:pt x="2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0" y="1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8" name="ïṩľiḓé"/>
            <p:cNvSpPr/>
            <p:nvPr>
              <p:custDataLst>
                <p:tags r:id="rId19"/>
              </p:custDataLst>
            </p:nvPr>
          </p:nvSpPr>
          <p:spPr bwMode="auto">
            <a:xfrm>
              <a:off x="3802063" y="4143375"/>
              <a:ext cx="271463" cy="107950"/>
            </a:xfrm>
            <a:custGeom>
              <a:avLst/>
              <a:gdLst>
                <a:gd name="T0" fmla="*/ 171 w 171"/>
                <a:gd name="T1" fmla="*/ 41 h 68"/>
                <a:gd name="T2" fmla="*/ 3 w 171"/>
                <a:gd name="T3" fmla="*/ 0 h 68"/>
                <a:gd name="T4" fmla="*/ 0 w 171"/>
                <a:gd name="T5" fmla="*/ 20 h 68"/>
                <a:gd name="T6" fmla="*/ 167 w 171"/>
                <a:gd name="T7" fmla="*/ 68 h 68"/>
                <a:gd name="T8" fmla="*/ 171 w 171"/>
                <a:gd name="T9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71" y="41"/>
                  </a:moveTo>
                  <a:lnTo>
                    <a:pt x="3" y="0"/>
                  </a:lnTo>
                  <a:lnTo>
                    <a:pt x="0" y="20"/>
                  </a:lnTo>
                  <a:lnTo>
                    <a:pt x="167" y="68"/>
                  </a:lnTo>
                  <a:lnTo>
                    <a:pt x="1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0" name="ïŝľîdé"/>
            <p:cNvSpPr/>
            <p:nvPr>
              <p:custDataLst>
                <p:tags r:id="rId20"/>
              </p:custDataLst>
            </p:nvPr>
          </p:nvSpPr>
          <p:spPr bwMode="auto">
            <a:xfrm>
              <a:off x="1104900" y="4146550"/>
              <a:ext cx="300038" cy="230188"/>
            </a:xfrm>
            <a:custGeom>
              <a:avLst/>
              <a:gdLst>
                <a:gd name="T0" fmla="*/ 85 w 91"/>
                <a:gd name="T1" fmla="*/ 0 h 70"/>
                <a:gd name="T2" fmla="*/ 0 w 91"/>
                <a:gd name="T3" fmla="*/ 0 h 70"/>
                <a:gd name="T4" fmla="*/ 8 w 91"/>
                <a:gd name="T5" fmla="*/ 12 h 70"/>
                <a:gd name="T6" fmla="*/ 28 w 91"/>
                <a:gd name="T7" fmla="*/ 12 h 70"/>
                <a:gd name="T8" fmla="*/ 39 w 91"/>
                <a:gd name="T9" fmla="*/ 42 h 70"/>
                <a:gd name="T10" fmla="*/ 22 w 91"/>
                <a:gd name="T11" fmla="*/ 61 h 70"/>
                <a:gd name="T12" fmla="*/ 25 w 91"/>
                <a:gd name="T13" fmla="*/ 70 h 70"/>
                <a:gd name="T14" fmla="*/ 91 w 91"/>
                <a:gd name="T15" fmla="*/ 9 h 70"/>
                <a:gd name="T16" fmla="*/ 85 w 91"/>
                <a:gd name="T17" fmla="*/ 0 h 70"/>
                <a:gd name="T18" fmla="*/ 47 w 91"/>
                <a:gd name="T19" fmla="*/ 35 h 70"/>
                <a:gd name="T20" fmla="*/ 39 w 91"/>
                <a:gd name="T21" fmla="*/ 12 h 70"/>
                <a:gd name="T22" fmla="*/ 73 w 91"/>
                <a:gd name="T23" fmla="*/ 12 h 70"/>
                <a:gd name="T24" fmla="*/ 47 w 91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1"/>
                    <a:pt x="39" y="37"/>
                    <a:pt x="39" y="42"/>
                  </a:cubicBezTo>
                  <a:cubicBezTo>
                    <a:pt x="39" y="45"/>
                    <a:pt x="22" y="55"/>
                    <a:pt x="22" y="61"/>
                  </a:cubicBezTo>
                  <a:cubicBezTo>
                    <a:pt x="22" y="64"/>
                    <a:pt x="24" y="66"/>
                    <a:pt x="25" y="7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4"/>
                    <a:pt x="90" y="0"/>
                    <a:pt x="85" y="0"/>
                  </a:cubicBezTo>
                  <a:close/>
                  <a:moveTo>
                    <a:pt x="47" y="3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4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" name="ïs1ïḋe"/>
            <p:cNvSpPr/>
            <p:nvPr>
              <p:custDataLst>
                <p:tags r:id="rId21"/>
              </p:custDataLst>
            </p:nvPr>
          </p:nvSpPr>
          <p:spPr bwMode="auto">
            <a:xfrm>
              <a:off x="1076325" y="3840163"/>
              <a:ext cx="282575" cy="196850"/>
            </a:xfrm>
            <a:custGeom>
              <a:avLst/>
              <a:gdLst>
                <a:gd name="T0" fmla="*/ 54 w 178"/>
                <a:gd name="T1" fmla="*/ 103 h 124"/>
                <a:gd name="T2" fmla="*/ 6 w 178"/>
                <a:gd name="T3" fmla="*/ 103 h 124"/>
                <a:gd name="T4" fmla="*/ 6 w 178"/>
                <a:gd name="T5" fmla="*/ 124 h 124"/>
                <a:gd name="T6" fmla="*/ 178 w 178"/>
                <a:gd name="T7" fmla="*/ 118 h 124"/>
                <a:gd name="T8" fmla="*/ 178 w 178"/>
                <a:gd name="T9" fmla="*/ 97 h 124"/>
                <a:gd name="T10" fmla="*/ 112 w 178"/>
                <a:gd name="T11" fmla="*/ 97 h 124"/>
                <a:gd name="T12" fmla="*/ 104 w 178"/>
                <a:gd name="T13" fmla="*/ 25 h 124"/>
                <a:gd name="T14" fmla="*/ 176 w 178"/>
                <a:gd name="T15" fmla="*/ 22 h 124"/>
                <a:gd name="T16" fmla="*/ 176 w 178"/>
                <a:gd name="T17" fmla="*/ 0 h 124"/>
                <a:gd name="T18" fmla="*/ 31 w 178"/>
                <a:gd name="T19" fmla="*/ 6 h 124"/>
                <a:gd name="T20" fmla="*/ 0 w 178"/>
                <a:gd name="T21" fmla="*/ 6 h 124"/>
                <a:gd name="T22" fmla="*/ 0 w 178"/>
                <a:gd name="T23" fmla="*/ 29 h 124"/>
                <a:gd name="T24" fmla="*/ 41 w 178"/>
                <a:gd name="T25" fmla="*/ 27 h 124"/>
                <a:gd name="T26" fmla="*/ 83 w 178"/>
                <a:gd name="T27" fmla="*/ 27 h 124"/>
                <a:gd name="T28" fmla="*/ 87 w 178"/>
                <a:gd name="T29" fmla="*/ 79 h 124"/>
                <a:gd name="T30" fmla="*/ 87 w 178"/>
                <a:gd name="T31" fmla="*/ 101 h 124"/>
                <a:gd name="T32" fmla="*/ 54 w 178"/>
                <a:gd name="T33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" h="124">
                  <a:moveTo>
                    <a:pt x="54" y="103"/>
                  </a:moveTo>
                  <a:lnTo>
                    <a:pt x="6" y="103"/>
                  </a:lnTo>
                  <a:lnTo>
                    <a:pt x="6" y="124"/>
                  </a:lnTo>
                  <a:lnTo>
                    <a:pt x="178" y="118"/>
                  </a:lnTo>
                  <a:lnTo>
                    <a:pt x="178" y="97"/>
                  </a:lnTo>
                  <a:lnTo>
                    <a:pt x="112" y="97"/>
                  </a:lnTo>
                  <a:lnTo>
                    <a:pt x="104" y="25"/>
                  </a:lnTo>
                  <a:lnTo>
                    <a:pt x="176" y="22"/>
                  </a:lnTo>
                  <a:lnTo>
                    <a:pt x="176" y="0"/>
                  </a:lnTo>
                  <a:lnTo>
                    <a:pt x="31" y="6"/>
                  </a:lnTo>
                  <a:lnTo>
                    <a:pt x="0" y="6"/>
                  </a:lnTo>
                  <a:lnTo>
                    <a:pt x="0" y="29"/>
                  </a:lnTo>
                  <a:lnTo>
                    <a:pt x="41" y="27"/>
                  </a:lnTo>
                  <a:lnTo>
                    <a:pt x="83" y="27"/>
                  </a:lnTo>
                  <a:lnTo>
                    <a:pt x="87" y="79"/>
                  </a:lnTo>
                  <a:lnTo>
                    <a:pt x="87" y="101"/>
                  </a:lnTo>
                  <a:lnTo>
                    <a:pt x="5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" name="iŝļíďè"/>
            <p:cNvSpPr/>
            <p:nvPr>
              <p:custDataLst>
                <p:tags r:id="rId22"/>
              </p:custDataLst>
            </p:nvPr>
          </p:nvSpPr>
          <p:spPr bwMode="auto">
            <a:xfrm>
              <a:off x="3822700" y="3895725"/>
              <a:ext cx="287338" cy="198438"/>
            </a:xfrm>
            <a:custGeom>
              <a:avLst/>
              <a:gdLst>
                <a:gd name="T0" fmla="*/ 7 w 87"/>
                <a:gd name="T1" fmla="*/ 60 h 60"/>
                <a:gd name="T2" fmla="*/ 13 w 87"/>
                <a:gd name="T3" fmla="*/ 60 h 60"/>
                <a:gd name="T4" fmla="*/ 15 w 87"/>
                <a:gd name="T5" fmla="*/ 37 h 60"/>
                <a:gd name="T6" fmla="*/ 87 w 87"/>
                <a:gd name="T7" fmla="*/ 44 h 60"/>
                <a:gd name="T8" fmla="*/ 87 w 87"/>
                <a:gd name="T9" fmla="*/ 33 h 60"/>
                <a:gd name="T10" fmla="*/ 18 w 87"/>
                <a:gd name="T11" fmla="*/ 25 h 60"/>
                <a:gd name="T12" fmla="*/ 17 w 87"/>
                <a:gd name="T13" fmla="*/ 17 h 60"/>
                <a:gd name="T14" fmla="*/ 19 w 87"/>
                <a:gd name="T15" fmla="*/ 0 h 60"/>
                <a:gd name="T16" fmla="*/ 9 w 87"/>
                <a:gd name="T17" fmla="*/ 0 h 60"/>
                <a:gd name="T18" fmla="*/ 5 w 87"/>
                <a:gd name="T19" fmla="*/ 33 h 60"/>
                <a:gd name="T20" fmla="*/ 7 w 87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0">
                  <a:moveTo>
                    <a:pt x="7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0"/>
                    <a:pt x="7" y="22"/>
                    <a:pt x="5" y="33"/>
                  </a:cubicBezTo>
                  <a:cubicBezTo>
                    <a:pt x="5" y="39"/>
                    <a:pt x="0" y="6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" name="ïṩḻiďè"/>
            <p:cNvSpPr/>
            <p:nvPr>
              <p:custDataLst>
                <p:tags r:id="rId23"/>
              </p:custDataLst>
            </p:nvPr>
          </p:nvSpPr>
          <p:spPr bwMode="auto">
            <a:xfrm>
              <a:off x="3852863" y="3602038"/>
              <a:ext cx="276225" cy="220663"/>
            </a:xfrm>
            <a:custGeom>
              <a:avLst/>
              <a:gdLst>
                <a:gd name="T0" fmla="*/ 0 w 84"/>
                <a:gd name="T1" fmla="*/ 67 h 67"/>
                <a:gd name="T2" fmla="*/ 47 w 84"/>
                <a:gd name="T3" fmla="*/ 43 h 67"/>
                <a:gd name="T4" fmla="*/ 53 w 84"/>
                <a:gd name="T5" fmla="*/ 43 h 67"/>
                <a:gd name="T6" fmla="*/ 84 w 84"/>
                <a:gd name="T7" fmla="*/ 45 h 67"/>
                <a:gd name="T8" fmla="*/ 84 w 84"/>
                <a:gd name="T9" fmla="*/ 37 h 67"/>
                <a:gd name="T10" fmla="*/ 49 w 84"/>
                <a:gd name="T11" fmla="*/ 32 h 67"/>
                <a:gd name="T12" fmla="*/ 5 w 84"/>
                <a:gd name="T13" fmla="*/ 0 h 67"/>
                <a:gd name="T14" fmla="*/ 4 w 84"/>
                <a:gd name="T15" fmla="*/ 11 h 67"/>
                <a:gd name="T16" fmla="*/ 35 w 84"/>
                <a:gd name="T17" fmla="*/ 36 h 67"/>
                <a:gd name="T18" fmla="*/ 0 w 84"/>
                <a:gd name="T19" fmla="*/ 55 h 67"/>
                <a:gd name="T20" fmla="*/ 0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0" y="67"/>
                  </a:moveTo>
                  <a:cubicBezTo>
                    <a:pt x="5" y="64"/>
                    <a:pt x="42" y="43"/>
                    <a:pt x="47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0"/>
                    <a:pt x="57" y="32"/>
                    <a:pt x="49" y="3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6"/>
                    <a:pt x="31" y="30"/>
                    <a:pt x="35" y="36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" name="íṧ1iḍé"/>
            <p:cNvSpPr/>
            <p:nvPr>
              <p:custDataLst>
                <p:tags r:id="rId24"/>
              </p:custDataLst>
            </p:nvPr>
          </p:nvSpPr>
          <p:spPr bwMode="auto">
            <a:xfrm>
              <a:off x="1082675" y="3568700"/>
              <a:ext cx="273050" cy="185738"/>
            </a:xfrm>
            <a:custGeom>
              <a:avLst/>
              <a:gdLst>
                <a:gd name="T0" fmla="*/ 19 w 83"/>
                <a:gd name="T1" fmla="*/ 56 h 56"/>
                <a:gd name="T2" fmla="*/ 26 w 83"/>
                <a:gd name="T3" fmla="*/ 56 h 56"/>
                <a:gd name="T4" fmla="*/ 59 w 83"/>
                <a:gd name="T5" fmla="*/ 13 h 56"/>
                <a:gd name="T6" fmla="*/ 64 w 83"/>
                <a:gd name="T7" fmla="*/ 13 h 56"/>
                <a:gd name="T8" fmla="*/ 74 w 83"/>
                <a:gd name="T9" fmla="*/ 25 h 56"/>
                <a:gd name="T10" fmla="*/ 74 w 83"/>
                <a:gd name="T11" fmla="*/ 34 h 56"/>
                <a:gd name="T12" fmla="*/ 62 w 83"/>
                <a:gd name="T13" fmla="*/ 44 h 56"/>
                <a:gd name="T14" fmla="*/ 62 w 83"/>
                <a:gd name="T15" fmla="*/ 56 h 56"/>
                <a:gd name="T16" fmla="*/ 83 w 83"/>
                <a:gd name="T17" fmla="*/ 36 h 56"/>
                <a:gd name="T18" fmla="*/ 83 w 83"/>
                <a:gd name="T19" fmla="*/ 22 h 56"/>
                <a:gd name="T20" fmla="*/ 62 w 83"/>
                <a:gd name="T21" fmla="*/ 3 h 56"/>
                <a:gd name="T22" fmla="*/ 58 w 83"/>
                <a:gd name="T23" fmla="*/ 3 h 56"/>
                <a:gd name="T24" fmla="*/ 22 w 83"/>
                <a:gd name="T25" fmla="*/ 46 h 56"/>
                <a:gd name="T26" fmla="*/ 10 w 83"/>
                <a:gd name="T27" fmla="*/ 33 h 56"/>
                <a:gd name="T28" fmla="*/ 10 w 83"/>
                <a:gd name="T29" fmla="*/ 27 h 56"/>
                <a:gd name="T30" fmla="*/ 25 w 83"/>
                <a:gd name="T31" fmla="*/ 12 h 56"/>
                <a:gd name="T32" fmla="*/ 25 w 83"/>
                <a:gd name="T33" fmla="*/ 0 h 56"/>
                <a:gd name="T34" fmla="*/ 0 w 83"/>
                <a:gd name="T35" fmla="*/ 33 h 56"/>
                <a:gd name="T36" fmla="*/ 19 w 8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6"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48" y="56"/>
                    <a:pt x="45" y="13"/>
                    <a:pt x="59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13"/>
                    <a:pt x="74" y="22"/>
                    <a:pt x="74" y="2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40"/>
                    <a:pt x="68" y="44"/>
                    <a:pt x="62" y="44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72" y="56"/>
                    <a:pt x="83" y="46"/>
                    <a:pt x="83" y="3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2"/>
                    <a:pt x="73" y="3"/>
                    <a:pt x="62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32" y="3"/>
                    <a:pt x="42" y="46"/>
                    <a:pt x="22" y="46"/>
                  </a:cubicBezTo>
                  <a:cubicBezTo>
                    <a:pt x="14" y="46"/>
                    <a:pt x="10" y="40"/>
                    <a:pt x="10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18"/>
                    <a:pt x="16" y="12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14"/>
                    <a:pt x="0" y="33"/>
                  </a:cubicBezTo>
                  <a:cubicBezTo>
                    <a:pt x="0" y="44"/>
                    <a:pt x="8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5" name="isliḓè"/>
            <p:cNvSpPr/>
            <p:nvPr>
              <p:custDataLst>
                <p:tags r:id="rId25"/>
              </p:custDataLst>
            </p:nvPr>
          </p:nvSpPr>
          <p:spPr bwMode="auto">
            <a:xfrm>
              <a:off x="2108200" y="1498600"/>
              <a:ext cx="333375" cy="415925"/>
            </a:xfrm>
            <a:custGeom>
              <a:avLst/>
              <a:gdLst>
                <a:gd name="T0" fmla="*/ 9 w 101"/>
                <a:gd name="T1" fmla="*/ 58 h 126"/>
                <a:gd name="T2" fmla="*/ 0 w 101"/>
                <a:gd name="T3" fmla="*/ 85 h 126"/>
                <a:gd name="T4" fmla="*/ 29 w 101"/>
                <a:gd name="T5" fmla="*/ 119 h 126"/>
                <a:gd name="T6" fmla="*/ 36 w 101"/>
                <a:gd name="T7" fmla="*/ 92 h 126"/>
                <a:gd name="T8" fmla="*/ 46 w 101"/>
                <a:gd name="T9" fmla="*/ 113 h 126"/>
                <a:gd name="T10" fmla="*/ 86 w 101"/>
                <a:gd name="T11" fmla="*/ 94 h 126"/>
                <a:gd name="T12" fmla="*/ 81 w 101"/>
                <a:gd name="T13" fmla="*/ 83 h 126"/>
                <a:gd name="T14" fmla="*/ 101 w 101"/>
                <a:gd name="T15" fmla="*/ 52 h 126"/>
                <a:gd name="T16" fmla="*/ 95 w 101"/>
                <a:gd name="T17" fmla="*/ 49 h 126"/>
                <a:gd name="T18" fmla="*/ 67 w 101"/>
                <a:gd name="T19" fmla="*/ 34 h 126"/>
                <a:gd name="T20" fmla="*/ 65 w 101"/>
                <a:gd name="T21" fmla="*/ 14 h 126"/>
                <a:gd name="T22" fmla="*/ 46 w 101"/>
                <a:gd name="T23" fmla="*/ 20 h 126"/>
                <a:gd name="T24" fmla="*/ 45 w 101"/>
                <a:gd name="T25" fmla="*/ 24 h 126"/>
                <a:gd name="T26" fmla="*/ 39 w 101"/>
                <a:gd name="T27" fmla="*/ 27 h 126"/>
                <a:gd name="T28" fmla="*/ 39 w 101"/>
                <a:gd name="T29" fmla="*/ 2 h 126"/>
                <a:gd name="T30" fmla="*/ 35 w 101"/>
                <a:gd name="T31" fmla="*/ 0 h 126"/>
                <a:gd name="T32" fmla="*/ 32 w 101"/>
                <a:gd name="T33" fmla="*/ 3 h 126"/>
                <a:gd name="T34" fmla="*/ 24 w 101"/>
                <a:gd name="T35" fmla="*/ 40 h 126"/>
                <a:gd name="T36" fmla="*/ 37 w 101"/>
                <a:gd name="T37" fmla="*/ 49 h 126"/>
                <a:gd name="T38" fmla="*/ 43 w 101"/>
                <a:gd name="T39" fmla="*/ 42 h 126"/>
                <a:gd name="T40" fmla="*/ 38 w 101"/>
                <a:gd name="T41" fmla="*/ 64 h 126"/>
                <a:gd name="T42" fmla="*/ 27 w 101"/>
                <a:gd name="T43" fmla="*/ 90 h 126"/>
                <a:gd name="T44" fmla="*/ 24 w 101"/>
                <a:gd name="T45" fmla="*/ 71 h 126"/>
                <a:gd name="T46" fmla="*/ 15 w 101"/>
                <a:gd name="T47" fmla="*/ 64 h 126"/>
                <a:gd name="T48" fmla="*/ 73 w 101"/>
                <a:gd name="T49" fmla="*/ 92 h 126"/>
                <a:gd name="T50" fmla="*/ 52 w 101"/>
                <a:gd name="T51" fmla="*/ 94 h 126"/>
                <a:gd name="T52" fmla="*/ 54 w 101"/>
                <a:gd name="T53" fmla="*/ 77 h 126"/>
                <a:gd name="T54" fmla="*/ 58 w 101"/>
                <a:gd name="T55" fmla="*/ 85 h 126"/>
                <a:gd name="T56" fmla="*/ 63 w 101"/>
                <a:gd name="T57" fmla="*/ 88 h 126"/>
                <a:gd name="T58" fmla="*/ 64 w 101"/>
                <a:gd name="T59" fmla="*/ 94 h 126"/>
                <a:gd name="T60" fmla="*/ 69 w 101"/>
                <a:gd name="T61" fmla="*/ 91 h 126"/>
                <a:gd name="T62" fmla="*/ 67 w 101"/>
                <a:gd name="T63" fmla="*/ 83 h 126"/>
                <a:gd name="T64" fmla="*/ 63 w 101"/>
                <a:gd name="T65" fmla="*/ 80 h 126"/>
                <a:gd name="T66" fmla="*/ 61 w 101"/>
                <a:gd name="T67" fmla="*/ 73 h 126"/>
                <a:gd name="T68" fmla="*/ 64 w 101"/>
                <a:gd name="T69" fmla="*/ 70 h 126"/>
                <a:gd name="T70" fmla="*/ 67 w 101"/>
                <a:gd name="T71" fmla="*/ 46 h 126"/>
                <a:gd name="T72" fmla="*/ 67 w 101"/>
                <a:gd name="T73" fmla="*/ 63 h 126"/>
                <a:gd name="T74" fmla="*/ 58 w 101"/>
                <a:gd name="T75" fmla="*/ 60 h 126"/>
                <a:gd name="T76" fmla="*/ 52 w 101"/>
                <a:gd name="T77" fmla="*/ 54 h 126"/>
                <a:gd name="T78" fmla="*/ 55 w 101"/>
                <a:gd name="T79" fmla="*/ 66 h 126"/>
                <a:gd name="T80" fmla="*/ 51 w 101"/>
                <a:gd name="T81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" h="126">
                  <a:moveTo>
                    <a:pt x="15" y="64"/>
                  </a:moveTo>
                  <a:cubicBezTo>
                    <a:pt x="15" y="62"/>
                    <a:pt x="13" y="58"/>
                    <a:pt x="9" y="58"/>
                  </a:cubicBezTo>
                  <a:cubicBezTo>
                    <a:pt x="3" y="58"/>
                    <a:pt x="0" y="71"/>
                    <a:pt x="0" y="7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14" y="117"/>
                    <a:pt x="18" y="123"/>
                  </a:cubicBezTo>
                  <a:cubicBezTo>
                    <a:pt x="21" y="126"/>
                    <a:pt x="27" y="121"/>
                    <a:pt x="29" y="119"/>
                  </a:cubicBezTo>
                  <a:cubicBezTo>
                    <a:pt x="29" y="105"/>
                    <a:pt x="22" y="94"/>
                    <a:pt x="35" y="97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9" y="115"/>
                    <a:pt x="74" y="109"/>
                    <a:pt x="80" y="105"/>
                  </a:cubicBezTo>
                  <a:cubicBezTo>
                    <a:pt x="83" y="101"/>
                    <a:pt x="86" y="100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86"/>
                    <a:pt x="81" y="90"/>
                    <a:pt x="81" y="83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54"/>
                    <a:pt x="101" y="62"/>
                    <a:pt x="101" y="52"/>
                  </a:cubicBezTo>
                  <a:cubicBezTo>
                    <a:pt x="101" y="50"/>
                    <a:pt x="99" y="49"/>
                    <a:pt x="97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2" y="49"/>
                    <a:pt x="88" y="55"/>
                    <a:pt x="78" y="55"/>
                  </a:cubicBezTo>
                  <a:cubicBezTo>
                    <a:pt x="77" y="48"/>
                    <a:pt x="75" y="34"/>
                    <a:pt x="67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2"/>
                    <a:pt x="62" y="11"/>
                    <a:pt x="60" y="11"/>
                  </a:cubicBezTo>
                  <a:cubicBezTo>
                    <a:pt x="53" y="11"/>
                    <a:pt x="49" y="15"/>
                    <a:pt x="46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13"/>
                    <a:pt x="24" y="15"/>
                    <a:pt x="2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5" y="44"/>
                    <a:pt x="26" y="4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3"/>
                    <a:pt x="39" y="55"/>
                    <a:pt x="38" y="64"/>
                  </a:cubicBezTo>
                  <a:cubicBezTo>
                    <a:pt x="37" y="72"/>
                    <a:pt x="36" y="79"/>
                    <a:pt x="36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97"/>
                    <a:pt x="15" y="79"/>
                    <a:pt x="15" y="64"/>
                  </a:cubicBezTo>
                  <a:close/>
                  <a:moveTo>
                    <a:pt x="73" y="66"/>
                  </a:moveTo>
                  <a:cubicBezTo>
                    <a:pt x="73" y="92"/>
                    <a:pt x="73" y="92"/>
                    <a:pt x="73" y="92"/>
                  </a:cubicBezTo>
                  <a:cubicBezTo>
                    <a:pt x="73" y="98"/>
                    <a:pt x="61" y="101"/>
                    <a:pt x="55" y="10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70"/>
                    <a:pt x="64" y="70"/>
                    <a:pt x="64" y="70"/>
                  </a:cubicBezTo>
                  <a:lnTo>
                    <a:pt x="73" y="66"/>
                  </a:lnTo>
                  <a:close/>
                  <a:moveTo>
                    <a:pt x="67" y="46"/>
                  </a:moveTo>
                  <a:cubicBezTo>
                    <a:pt x="70" y="46"/>
                    <a:pt x="72" y="54"/>
                    <a:pt x="72" y="58"/>
                  </a:cubicBezTo>
                  <a:cubicBezTo>
                    <a:pt x="72" y="62"/>
                    <a:pt x="71" y="63"/>
                    <a:pt x="67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3"/>
                    <a:pt x="63" y="60"/>
                    <a:pt x="5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5" y="52"/>
                    <a:pt x="65" y="46"/>
                    <a:pt x="67" y="46"/>
                  </a:cubicBezTo>
                  <a:close/>
                  <a:moveTo>
                    <a:pt x="55" y="66"/>
                  </a:moveTo>
                  <a:cubicBezTo>
                    <a:pt x="58" y="66"/>
                    <a:pt x="60" y="66"/>
                    <a:pt x="60" y="68"/>
                  </a:cubicBezTo>
                  <a:cubicBezTo>
                    <a:pt x="60" y="72"/>
                    <a:pt x="55" y="73"/>
                    <a:pt x="51" y="73"/>
                  </a:cubicBezTo>
                  <a:cubicBezTo>
                    <a:pt x="51" y="68"/>
                    <a:pt x="50" y="66"/>
                    <a:pt x="5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6" name="iṣḻîde"/>
            <p:cNvSpPr/>
            <p:nvPr>
              <p:custDataLst>
                <p:tags r:id="rId26"/>
              </p:custDataLst>
            </p:nvPr>
          </p:nvSpPr>
          <p:spPr bwMode="auto">
            <a:xfrm>
              <a:off x="3360738" y="1963738"/>
              <a:ext cx="211138" cy="171450"/>
            </a:xfrm>
            <a:custGeom>
              <a:avLst/>
              <a:gdLst>
                <a:gd name="T0" fmla="*/ 30 w 64"/>
                <a:gd name="T1" fmla="*/ 27 h 52"/>
                <a:gd name="T2" fmla="*/ 17 w 64"/>
                <a:gd name="T3" fmla="*/ 37 h 52"/>
                <a:gd name="T4" fmla="*/ 9 w 64"/>
                <a:gd name="T5" fmla="*/ 37 h 52"/>
                <a:gd name="T6" fmla="*/ 5 w 64"/>
                <a:gd name="T7" fmla="*/ 31 h 52"/>
                <a:gd name="T8" fmla="*/ 3 w 64"/>
                <a:gd name="T9" fmla="*/ 32 h 52"/>
                <a:gd name="T10" fmla="*/ 11 w 64"/>
                <a:gd name="T11" fmla="*/ 47 h 52"/>
                <a:gd name="T12" fmla="*/ 37 w 64"/>
                <a:gd name="T13" fmla="*/ 36 h 52"/>
                <a:gd name="T14" fmla="*/ 58 w 64"/>
                <a:gd name="T15" fmla="*/ 52 h 52"/>
                <a:gd name="T16" fmla="*/ 63 w 64"/>
                <a:gd name="T17" fmla="*/ 49 h 52"/>
                <a:gd name="T18" fmla="*/ 43 w 64"/>
                <a:gd name="T19" fmla="*/ 25 h 52"/>
                <a:gd name="T20" fmla="*/ 64 w 64"/>
                <a:gd name="T21" fmla="*/ 14 h 52"/>
                <a:gd name="T22" fmla="*/ 64 w 64"/>
                <a:gd name="T23" fmla="*/ 12 h 52"/>
                <a:gd name="T24" fmla="*/ 48 w 64"/>
                <a:gd name="T25" fmla="*/ 0 h 52"/>
                <a:gd name="T26" fmla="*/ 46 w 64"/>
                <a:gd name="T27" fmla="*/ 3 h 52"/>
                <a:gd name="T28" fmla="*/ 48 w 64"/>
                <a:gd name="T29" fmla="*/ 9 h 52"/>
                <a:gd name="T30" fmla="*/ 54 w 64"/>
                <a:gd name="T31" fmla="*/ 11 h 52"/>
                <a:gd name="T32" fmla="*/ 37 w 64"/>
                <a:gd name="T33" fmla="*/ 17 h 52"/>
                <a:gd name="T34" fmla="*/ 37 w 64"/>
                <a:gd name="T35" fmla="*/ 22 h 52"/>
                <a:gd name="T36" fmla="*/ 0 w 64"/>
                <a:gd name="T37" fmla="*/ 2 h 52"/>
                <a:gd name="T38" fmla="*/ 30 w 64"/>
                <a:gd name="T3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52">
                  <a:moveTo>
                    <a:pt x="30" y="27"/>
                  </a:moveTo>
                  <a:cubicBezTo>
                    <a:pt x="28" y="33"/>
                    <a:pt x="24" y="37"/>
                    <a:pt x="17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" y="37"/>
                    <a:pt x="5" y="36"/>
                    <a:pt x="5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4" y="48"/>
                    <a:pt x="11" y="47"/>
                  </a:cubicBezTo>
                  <a:cubicBezTo>
                    <a:pt x="28" y="45"/>
                    <a:pt x="35" y="36"/>
                    <a:pt x="37" y="36"/>
                  </a:cubicBezTo>
                  <a:cubicBezTo>
                    <a:pt x="43" y="36"/>
                    <a:pt x="46" y="52"/>
                    <a:pt x="58" y="52"/>
                  </a:cubicBezTo>
                  <a:cubicBezTo>
                    <a:pt x="61" y="52"/>
                    <a:pt x="63" y="51"/>
                    <a:pt x="63" y="49"/>
                  </a:cubicBezTo>
                  <a:cubicBezTo>
                    <a:pt x="63" y="42"/>
                    <a:pt x="47" y="31"/>
                    <a:pt x="43" y="25"/>
                  </a:cubicBezTo>
                  <a:cubicBezTo>
                    <a:pt x="50" y="21"/>
                    <a:pt x="64" y="20"/>
                    <a:pt x="64" y="1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51" y="1"/>
                    <a:pt x="48" y="0"/>
                  </a:cubicBezTo>
                  <a:cubicBezTo>
                    <a:pt x="46" y="4"/>
                    <a:pt x="46" y="0"/>
                    <a:pt x="46" y="3"/>
                  </a:cubicBezTo>
                  <a:cubicBezTo>
                    <a:pt x="46" y="6"/>
                    <a:pt x="47" y="5"/>
                    <a:pt x="48" y="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12"/>
                    <a:pt x="37" y="10"/>
                    <a:pt x="37" y="17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5" y="21"/>
                    <a:pt x="13" y="2"/>
                    <a:pt x="0" y="2"/>
                  </a:cubicBezTo>
                  <a:cubicBezTo>
                    <a:pt x="1" y="18"/>
                    <a:pt x="19" y="21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7" name="ïṥ1íďe"/>
            <p:cNvSpPr/>
            <p:nvPr>
              <p:custDataLst>
                <p:tags r:id="rId27"/>
              </p:custDataLst>
            </p:nvPr>
          </p:nvSpPr>
          <p:spPr bwMode="auto">
            <a:xfrm>
              <a:off x="1624013" y="2692400"/>
              <a:ext cx="1957388" cy="2122488"/>
            </a:xfrm>
            <a:custGeom>
              <a:avLst/>
              <a:gdLst>
                <a:gd name="T0" fmla="*/ 493 w 594"/>
                <a:gd name="T1" fmla="*/ 67 h 644"/>
                <a:gd name="T2" fmla="*/ 499 w 594"/>
                <a:gd name="T3" fmla="*/ 284 h 644"/>
                <a:gd name="T4" fmla="*/ 499 w 594"/>
                <a:gd name="T5" fmla="*/ 337 h 644"/>
                <a:gd name="T6" fmla="*/ 483 w 594"/>
                <a:gd name="T7" fmla="*/ 419 h 644"/>
                <a:gd name="T8" fmla="*/ 445 w 594"/>
                <a:gd name="T9" fmla="*/ 481 h 644"/>
                <a:gd name="T10" fmla="*/ 315 w 594"/>
                <a:gd name="T11" fmla="*/ 548 h 644"/>
                <a:gd name="T12" fmla="*/ 284 w 594"/>
                <a:gd name="T13" fmla="*/ 548 h 644"/>
                <a:gd name="T14" fmla="*/ 165 w 594"/>
                <a:gd name="T15" fmla="*/ 497 h 644"/>
                <a:gd name="T16" fmla="*/ 103 w 594"/>
                <a:gd name="T17" fmla="*/ 387 h 644"/>
                <a:gd name="T18" fmla="*/ 104 w 594"/>
                <a:gd name="T19" fmla="*/ 221 h 644"/>
                <a:gd name="T20" fmla="*/ 106 w 594"/>
                <a:gd name="T21" fmla="*/ 53 h 644"/>
                <a:gd name="T22" fmla="*/ 4 w 594"/>
                <a:gd name="T23" fmla="*/ 0 h 644"/>
                <a:gd name="T24" fmla="*/ 0 w 594"/>
                <a:gd name="T25" fmla="*/ 184 h 644"/>
                <a:gd name="T26" fmla="*/ 0 w 594"/>
                <a:gd name="T27" fmla="*/ 266 h 644"/>
                <a:gd name="T28" fmla="*/ 65 w 594"/>
                <a:gd name="T29" fmla="*/ 531 h 644"/>
                <a:gd name="T30" fmla="*/ 281 w 594"/>
                <a:gd name="T31" fmla="*/ 644 h 644"/>
                <a:gd name="T32" fmla="*/ 308 w 594"/>
                <a:gd name="T33" fmla="*/ 644 h 644"/>
                <a:gd name="T34" fmla="*/ 572 w 594"/>
                <a:gd name="T35" fmla="*/ 449 h 644"/>
                <a:gd name="T36" fmla="*/ 586 w 594"/>
                <a:gd name="T37" fmla="*/ 406 h 644"/>
                <a:gd name="T38" fmla="*/ 591 w 594"/>
                <a:gd name="T39" fmla="*/ 353 h 644"/>
                <a:gd name="T40" fmla="*/ 593 w 594"/>
                <a:gd name="T41" fmla="*/ 239 h 644"/>
                <a:gd name="T42" fmla="*/ 594 w 594"/>
                <a:gd name="T43" fmla="*/ 9 h 644"/>
                <a:gd name="T44" fmla="*/ 493 w 594"/>
                <a:gd name="T45" fmla="*/ 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644">
                  <a:moveTo>
                    <a:pt x="493" y="67"/>
                  </a:moveTo>
                  <a:cubicBezTo>
                    <a:pt x="499" y="284"/>
                    <a:pt x="499" y="284"/>
                    <a:pt x="499" y="284"/>
                  </a:cubicBezTo>
                  <a:cubicBezTo>
                    <a:pt x="499" y="337"/>
                    <a:pt x="499" y="337"/>
                    <a:pt x="499" y="337"/>
                  </a:cubicBezTo>
                  <a:cubicBezTo>
                    <a:pt x="499" y="376"/>
                    <a:pt x="496" y="393"/>
                    <a:pt x="483" y="419"/>
                  </a:cubicBezTo>
                  <a:cubicBezTo>
                    <a:pt x="471" y="445"/>
                    <a:pt x="461" y="459"/>
                    <a:pt x="445" y="481"/>
                  </a:cubicBezTo>
                  <a:cubicBezTo>
                    <a:pt x="424" y="508"/>
                    <a:pt x="363" y="548"/>
                    <a:pt x="315" y="548"/>
                  </a:cubicBezTo>
                  <a:cubicBezTo>
                    <a:pt x="284" y="548"/>
                    <a:pt x="284" y="548"/>
                    <a:pt x="284" y="548"/>
                  </a:cubicBezTo>
                  <a:cubicBezTo>
                    <a:pt x="237" y="548"/>
                    <a:pt x="193" y="517"/>
                    <a:pt x="165" y="497"/>
                  </a:cubicBezTo>
                  <a:cubicBezTo>
                    <a:pt x="136" y="475"/>
                    <a:pt x="111" y="430"/>
                    <a:pt x="103" y="387"/>
                  </a:cubicBezTo>
                  <a:cubicBezTo>
                    <a:pt x="97" y="352"/>
                    <a:pt x="104" y="263"/>
                    <a:pt x="104" y="221"/>
                  </a:cubicBezTo>
                  <a:cubicBezTo>
                    <a:pt x="104" y="163"/>
                    <a:pt x="106" y="110"/>
                    <a:pt x="10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85"/>
                    <a:pt x="9" y="465"/>
                    <a:pt x="65" y="531"/>
                  </a:cubicBezTo>
                  <a:cubicBezTo>
                    <a:pt x="111" y="586"/>
                    <a:pt x="181" y="644"/>
                    <a:pt x="281" y="644"/>
                  </a:cubicBezTo>
                  <a:cubicBezTo>
                    <a:pt x="308" y="644"/>
                    <a:pt x="308" y="644"/>
                    <a:pt x="308" y="644"/>
                  </a:cubicBezTo>
                  <a:cubicBezTo>
                    <a:pt x="430" y="644"/>
                    <a:pt x="542" y="540"/>
                    <a:pt x="572" y="449"/>
                  </a:cubicBezTo>
                  <a:cubicBezTo>
                    <a:pt x="577" y="435"/>
                    <a:pt x="582" y="422"/>
                    <a:pt x="586" y="406"/>
                  </a:cubicBezTo>
                  <a:cubicBezTo>
                    <a:pt x="589" y="389"/>
                    <a:pt x="587" y="370"/>
                    <a:pt x="591" y="353"/>
                  </a:cubicBezTo>
                  <a:cubicBezTo>
                    <a:pt x="594" y="336"/>
                    <a:pt x="593" y="259"/>
                    <a:pt x="593" y="239"/>
                  </a:cubicBezTo>
                  <a:cubicBezTo>
                    <a:pt x="593" y="162"/>
                    <a:pt x="594" y="88"/>
                    <a:pt x="594" y="9"/>
                  </a:cubicBezTo>
                  <a:lnTo>
                    <a:pt x="49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8" name="íṩļidè"/>
            <p:cNvSpPr/>
            <p:nvPr>
              <p:custDataLst>
                <p:tags r:id="rId28"/>
              </p:custDataLst>
            </p:nvPr>
          </p:nvSpPr>
          <p:spPr bwMode="auto">
            <a:xfrm>
              <a:off x="2071688" y="2205038"/>
              <a:ext cx="490538" cy="1677988"/>
            </a:xfrm>
            <a:custGeom>
              <a:avLst/>
              <a:gdLst>
                <a:gd name="T0" fmla="*/ 10 w 149"/>
                <a:gd name="T1" fmla="*/ 494 h 509"/>
                <a:gd name="T2" fmla="*/ 47 w 149"/>
                <a:gd name="T3" fmla="*/ 497 h 509"/>
                <a:gd name="T4" fmla="*/ 75 w 149"/>
                <a:gd name="T5" fmla="*/ 509 h 509"/>
                <a:gd name="T6" fmla="*/ 89 w 149"/>
                <a:gd name="T7" fmla="*/ 469 h 509"/>
                <a:gd name="T8" fmla="*/ 89 w 149"/>
                <a:gd name="T9" fmla="*/ 467 h 509"/>
                <a:gd name="T10" fmla="*/ 80 w 149"/>
                <a:gd name="T11" fmla="*/ 447 h 509"/>
                <a:gd name="T12" fmla="*/ 80 w 149"/>
                <a:gd name="T13" fmla="*/ 427 h 509"/>
                <a:gd name="T14" fmla="*/ 86 w 149"/>
                <a:gd name="T15" fmla="*/ 233 h 509"/>
                <a:gd name="T16" fmla="*/ 106 w 149"/>
                <a:gd name="T17" fmla="*/ 154 h 509"/>
                <a:gd name="T18" fmla="*/ 149 w 149"/>
                <a:gd name="T19" fmla="*/ 96 h 509"/>
                <a:gd name="T20" fmla="*/ 85 w 149"/>
                <a:gd name="T21" fmla="*/ 38 h 509"/>
                <a:gd name="T22" fmla="*/ 0 w 149"/>
                <a:gd name="T23" fmla="*/ 0 h 509"/>
                <a:gd name="T24" fmla="*/ 0 w 149"/>
                <a:gd name="T25" fmla="*/ 478 h 509"/>
                <a:gd name="T26" fmla="*/ 10 w 149"/>
                <a:gd name="T27" fmla="*/ 49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09">
                  <a:moveTo>
                    <a:pt x="10" y="494"/>
                  </a:moveTo>
                  <a:cubicBezTo>
                    <a:pt x="23" y="494"/>
                    <a:pt x="38" y="494"/>
                    <a:pt x="47" y="497"/>
                  </a:cubicBezTo>
                  <a:cubicBezTo>
                    <a:pt x="55" y="499"/>
                    <a:pt x="68" y="509"/>
                    <a:pt x="75" y="509"/>
                  </a:cubicBezTo>
                  <a:cubicBezTo>
                    <a:pt x="84" y="509"/>
                    <a:pt x="89" y="479"/>
                    <a:pt x="89" y="469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89" y="453"/>
                    <a:pt x="80" y="452"/>
                    <a:pt x="80" y="447"/>
                  </a:cubicBezTo>
                  <a:cubicBezTo>
                    <a:pt x="80" y="427"/>
                    <a:pt x="80" y="427"/>
                    <a:pt x="80" y="427"/>
                  </a:cubicBezTo>
                  <a:cubicBezTo>
                    <a:pt x="80" y="361"/>
                    <a:pt x="83" y="297"/>
                    <a:pt x="86" y="233"/>
                  </a:cubicBezTo>
                  <a:cubicBezTo>
                    <a:pt x="87" y="201"/>
                    <a:pt x="95" y="176"/>
                    <a:pt x="106" y="154"/>
                  </a:cubicBezTo>
                  <a:cubicBezTo>
                    <a:pt x="114" y="137"/>
                    <a:pt x="136" y="105"/>
                    <a:pt x="149" y="96"/>
                  </a:cubicBezTo>
                  <a:cubicBezTo>
                    <a:pt x="136" y="71"/>
                    <a:pt x="109" y="52"/>
                    <a:pt x="85" y="38"/>
                  </a:cubicBezTo>
                  <a:cubicBezTo>
                    <a:pt x="72" y="30"/>
                    <a:pt x="14" y="1"/>
                    <a:pt x="0" y="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1"/>
                    <a:pt x="1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9" name="ïṥḷiḋe"/>
            <p:cNvSpPr/>
            <p:nvPr>
              <p:custDataLst>
                <p:tags r:id="rId29"/>
              </p:custDataLst>
            </p:nvPr>
          </p:nvSpPr>
          <p:spPr bwMode="auto">
            <a:xfrm>
              <a:off x="2012950" y="2254250"/>
              <a:ext cx="1225550" cy="2122488"/>
            </a:xfrm>
            <a:custGeom>
              <a:avLst/>
              <a:gdLst>
                <a:gd name="T0" fmla="*/ 21 w 372"/>
                <a:gd name="T1" fmla="*/ 540 h 644"/>
                <a:gd name="T2" fmla="*/ 36 w 372"/>
                <a:gd name="T3" fmla="*/ 561 h 644"/>
                <a:gd name="T4" fmla="*/ 71 w 372"/>
                <a:gd name="T5" fmla="*/ 602 h 644"/>
                <a:gd name="T6" fmla="*/ 179 w 372"/>
                <a:gd name="T7" fmla="*/ 644 h 644"/>
                <a:gd name="T8" fmla="*/ 338 w 372"/>
                <a:gd name="T9" fmla="*/ 491 h 644"/>
                <a:gd name="T10" fmla="*/ 338 w 372"/>
                <a:gd name="T11" fmla="*/ 178 h 644"/>
                <a:gd name="T12" fmla="*/ 369 w 372"/>
                <a:gd name="T13" fmla="*/ 160 h 644"/>
                <a:gd name="T14" fmla="*/ 369 w 372"/>
                <a:gd name="T15" fmla="*/ 136 h 644"/>
                <a:gd name="T16" fmla="*/ 372 w 372"/>
                <a:gd name="T17" fmla="*/ 0 h 644"/>
                <a:gd name="T18" fmla="*/ 121 w 372"/>
                <a:gd name="T19" fmla="*/ 249 h 644"/>
                <a:gd name="T20" fmla="*/ 121 w 372"/>
                <a:gd name="T21" fmla="*/ 279 h 644"/>
                <a:gd name="T22" fmla="*/ 130 w 372"/>
                <a:gd name="T23" fmla="*/ 452 h 644"/>
                <a:gd name="T24" fmla="*/ 98 w 372"/>
                <a:gd name="T25" fmla="*/ 513 h 644"/>
                <a:gd name="T26" fmla="*/ 50 w 372"/>
                <a:gd name="T27" fmla="*/ 501 h 644"/>
                <a:gd name="T28" fmla="*/ 40 w 372"/>
                <a:gd name="T29" fmla="*/ 501 h 644"/>
                <a:gd name="T30" fmla="*/ 0 w 372"/>
                <a:gd name="T31" fmla="*/ 521 h 644"/>
                <a:gd name="T32" fmla="*/ 0 w 372"/>
                <a:gd name="T33" fmla="*/ 524 h 644"/>
                <a:gd name="T34" fmla="*/ 21 w 372"/>
                <a:gd name="T35" fmla="*/ 540 h 644"/>
                <a:gd name="T36" fmla="*/ 31 w 372"/>
                <a:gd name="T37" fmla="*/ 516 h 644"/>
                <a:gd name="T38" fmla="*/ 32 w 372"/>
                <a:gd name="T39" fmla="*/ 516 h 644"/>
                <a:gd name="T40" fmla="*/ 44 w 372"/>
                <a:gd name="T41" fmla="*/ 521 h 644"/>
                <a:gd name="T42" fmla="*/ 34 w 372"/>
                <a:gd name="T43" fmla="*/ 528 h 644"/>
                <a:gd name="T44" fmla="*/ 25 w 372"/>
                <a:gd name="T45" fmla="*/ 522 h 644"/>
                <a:gd name="T46" fmla="*/ 31 w 372"/>
                <a:gd name="T47" fmla="*/ 51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644">
                  <a:moveTo>
                    <a:pt x="21" y="540"/>
                  </a:moveTo>
                  <a:cubicBezTo>
                    <a:pt x="28" y="546"/>
                    <a:pt x="30" y="553"/>
                    <a:pt x="36" y="561"/>
                  </a:cubicBezTo>
                  <a:cubicBezTo>
                    <a:pt x="50" y="579"/>
                    <a:pt x="55" y="586"/>
                    <a:pt x="71" y="602"/>
                  </a:cubicBezTo>
                  <a:cubicBezTo>
                    <a:pt x="94" y="625"/>
                    <a:pt x="133" y="644"/>
                    <a:pt x="179" y="644"/>
                  </a:cubicBezTo>
                  <a:cubicBezTo>
                    <a:pt x="267" y="644"/>
                    <a:pt x="338" y="579"/>
                    <a:pt x="338" y="491"/>
                  </a:cubicBezTo>
                  <a:cubicBezTo>
                    <a:pt x="338" y="387"/>
                    <a:pt x="338" y="282"/>
                    <a:pt x="338" y="178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9" y="136"/>
                    <a:pt x="369" y="136"/>
                    <a:pt x="369" y="13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32" y="11"/>
                    <a:pt x="121" y="97"/>
                    <a:pt x="121" y="249"/>
                  </a:cubicBezTo>
                  <a:cubicBezTo>
                    <a:pt x="121" y="279"/>
                    <a:pt x="121" y="279"/>
                    <a:pt x="121" y="279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76"/>
                    <a:pt x="121" y="513"/>
                    <a:pt x="98" y="513"/>
                  </a:cubicBezTo>
                  <a:cubicBezTo>
                    <a:pt x="80" y="513"/>
                    <a:pt x="73" y="501"/>
                    <a:pt x="5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28" y="501"/>
                    <a:pt x="0" y="512"/>
                    <a:pt x="0" y="521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31"/>
                    <a:pt x="14" y="532"/>
                    <a:pt x="21" y="540"/>
                  </a:cubicBezTo>
                  <a:close/>
                  <a:moveTo>
                    <a:pt x="31" y="516"/>
                  </a:moveTo>
                  <a:cubicBezTo>
                    <a:pt x="32" y="516"/>
                    <a:pt x="32" y="516"/>
                    <a:pt x="32" y="516"/>
                  </a:cubicBezTo>
                  <a:cubicBezTo>
                    <a:pt x="36" y="516"/>
                    <a:pt x="44" y="517"/>
                    <a:pt x="44" y="521"/>
                  </a:cubicBezTo>
                  <a:cubicBezTo>
                    <a:pt x="44" y="523"/>
                    <a:pt x="37" y="528"/>
                    <a:pt x="34" y="528"/>
                  </a:cubicBezTo>
                  <a:cubicBezTo>
                    <a:pt x="29" y="528"/>
                    <a:pt x="25" y="527"/>
                    <a:pt x="25" y="522"/>
                  </a:cubicBezTo>
                  <a:cubicBezTo>
                    <a:pt x="25" y="519"/>
                    <a:pt x="27" y="516"/>
                    <a:pt x="31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0" name="îŝḷíďe"/>
            <p:cNvSpPr/>
            <p:nvPr>
              <p:custDataLst>
                <p:tags r:id="rId30"/>
              </p:custDataLst>
            </p:nvPr>
          </p:nvSpPr>
          <p:spPr bwMode="auto">
            <a:xfrm>
              <a:off x="1606550" y="1847850"/>
              <a:ext cx="306388" cy="323850"/>
            </a:xfrm>
            <a:custGeom>
              <a:avLst/>
              <a:gdLst>
                <a:gd name="T0" fmla="*/ 23 w 93"/>
                <a:gd name="T1" fmla="*/ 98 h 98"/>
                <a:gd name="T2" fmla="*/ 58 w 93"/>
                <a:gd name="T3" fmla="*/ 62 h 98"/>
                <a:gd name="T4" fmla="*/ 73 w 93"/>
                <a:gd name="T5" fmla="*/ 44 h 98"/>
                <a:gd name="T6" fmla="*/ 93 w 93"/>
                <a:gd name="T7" fmla="*/ 28 h 98"/>
                <a:gd name="T8" fmla="*/ 89 w 93"/>
                <a:gd name="T9" fmla="*/ 23 h 98"/>
                <a:gd name="T10" fmla="*/ 87 w 93"/>
                <a:gd name="T11" fmla="*/ 23 h 98"/>
                <a:gd name="T12" fmla="*/ 51 w 93"/>
                <a:gd name="T13" fmla="*/ 49 h 98"/>
                <a:gd name="T14" fmla="*/ 38 w 93"/>
                <a:gd name="T15" fmla="*/ 34 h 98"/>
                <a:gd name="T16" fmla="*/ 51 w 93"/>
                <a:gd name="T17" fmla="*/ 10 h 98"/>
                <a:gd name="T18" fmla="*/ 32 w 93"/>
                <a:gd name="T19" fmla="*/ 25 h 98"/>
                <a:gd name="T20" fmla="*/ 13 w 93"/>
                <a:gd name="T21" fmla="*/ 0 h 98"/>
                <a:gd name="T22" fmla="*/ 8 w 93"/>
                <a:gd name="T23" fmla="*/ 0 h 98"/>
                <a:gd name="T24" fmla="*/ 0 w 93"/>
                <a:gd name="T25" fmla="*/ 7 h 98"/>
                <a:gd name="T26" fmla="*/ 43 w 93"/>
                <a:gd name="T27" fmla="*/ 65 h 98"/>
                <a:gd name="T28" fmla="*/ 23 w 93"/>
                <a:gd name="T2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8">
                  <a:moveTo>
                    <a:pt x="23" y="98"/>
                  </a:moveTo>
                  <a:cubicBezTo>
                    <a:pt x="38" y="97"/>
                    <a:pt x="47" y="73"/>
                    <a:pt x="58" y="62"/>
                  </a:cubicBezTo>
                  <a:cubicBezTo>
                    <a:pt x="63" y="57"/>
                    <a:pt x="67" y="51"/>
                    <a:pt x="73" y="44"/>
                  </a:cubicBezTo>
                  <a:cubicBezTo>
                    <a:pt x="80" y="37"/>
                    <a:pt x="93" y="39"/>
                    <a:pt x="93" y="28"/>
                  </a:cubicBezTo>
                  <a:cubicBezTo>
                    <a:pt x="93" y="24"/>
                    <a:pt x="92" y="23"/>
                    <a:pt x="8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72" y="23"/>
                    <a:pt x="58" y="39"/>
                    <a:pt x="51" y="49"/>
                  </a:cubicBezTo>
                  <a:cubicBezTo>
                    <a:pt x="50" y="47"/>
                    <a:pt x="38" y="35"/>
                    <a:pt x="38" y="34"/>
                  </a:cubicBezTo>
                  <a:cubicBezTo>
                    <a:pt x="38" y="28"/>
                    <a:pt x="54" y="17"/>
                    <a:pt x="51" y="10"/>
                  </a:cubicBezTo>
                  <a:cubicBezTo>
                    <a:pt x="47" y="2"/>
                    <a:pt x="34" y="17"/>
                    <a:pt x="32" y="25"/>
                  </a:cubicBezTo>
                  <a:cubicBezTo>
                    <a:pt x="25" y="20"/>
                    <a:pt x="19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7"/>
                  </a:cubicBezTo>
                  <a:cubicBezTo>
                    <a:pt x="0" y="15"/>
                    <a:pt x="36" y="56"/>
                    <a:pt x="43" y="65"/>
                  </a:cubicBezTo>
                  <a:cubicBezTo>
                    <a:pt x="37" y="74"/>
                    <a:pt x="24" y="81"/>
                    <a:pt x="2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1" name="ïšḻide"/>
            <p:cNvSpPr/>
            <p:nvPr>
              <p:custDataLst>
                <p:tags r:id="rId31"/>
              </p:custDataLst>
            </p:nvPr>
          </p:nvSpPr>
          <p:spPr bwMode="auto">
            <a:xfrm>
              <a:off x="3387725" y="1871663"/>
              <a:ext cx="285750" cy="171450"/>
            </a:xfrm>
            <a:custGeom>
              <a:avLst/>
              <a:gdLst>
                <a:gd name="T0" fmla="*/ 6 w 87"/>
                <a:gd name="T1" fmla="*/ 18 h 52"/>
                <a:gd name="T2" fmla="*/ 7 w 87"/>
                <a:gd name="T3" fmla="*/ 18 h 52"/>
                <a:gd name="T4" fmla="*/ 21 w 87"/>
                <a:gd name="T5" fmla="*/ 10 h 52"/>
                <a:gd name="T6" fmla="*/ 49 w 87"/>
                <a:gd name="T7" fmla="*/ 25 h 52"/>
                <a:gd name="T8" fmla="*/ 77 w 87"/>
                <a:gd name="T9" fmla="*/ 41 h 52"/>
                <a:gd name="T10" fmla="*/ 66 w 87"/>
                <a:gd name="T11" fmla="*/ 42 h 52"/>
                <a:gd name="T12" fmla="*/ 80 w 87"/>
                <a:gd name="T13" fmla="*/ 52 h 52"/>
                <a:gd name="T14" fmla="*/ 87 w 87"/>
                <a:gd name="T15" fmla="*/ 46 h 52"/>
                <a:gd name="T16" fmla="*/ 25 w 87"/>
                <a:gd name="T17" fmla="*/ 9 h 52"/>
                <a:gd name="T18" fmla="*/ 31 w 87"/>
                <a:gd name="T19" fmla="*/ 2 h 52"/>
                <a:gd name="T20" fmla="*/ 26 w 87"/>
                <a:gd name="T21" fmla="*/ 0 h 52"/>
                <a:gd name="T22" fmla="*/ 23 w 87"/>
                <a:gd name="T23" fmla="*/ 0 h 52"/>
                <a:gd name="T24" fmla="*/ 0 w 87"/>
                <a:gd name="T25" fmla="*/ 12 h 52"/>
                <a:gd name="T26" fmla="*/ 6 w 87"/>
                <a:gd name="T27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2">
                  <a:moveTo>
                    <a:pt x="6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0"/>
                    <a:pt x="21" y="10"/>
                  </a:cubicBezTo>
                  <a:cubicBezTo>
                    <a:pt x="21" y="10"/>
                    <a:pt x="43" y="24"/>
                    <a:pt x="49" y="25"/>
                  </a:cubicBezTo>
                  <a:cubicBezTo>
                    <a:pt x="60" y="28"/>
                    <a:pt x="71" y="32"/>
                    <a:pt x="77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4"/>
                    <a:pt x="78" y="52"/>
                    <a:pt x="80" y="52"/>
                  </a:cubicBezTo>
                  <a:cubicBezTo>
                    <a:pt x="83" y="52"/>
                    <a:pt x="87" y="48"/>
                    <a:pt x="87" y="46"/>
                  </a:cubicBezTo>
                  <a:cubicBezTo>
                    <a:pt x="87" y="26"/>
                    <a:pt x="43" y="13"/>
                    <a:pt x="25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9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0" y="5"/>
                    <a:pt x="0" y="12"/>
                  </a:cubicBezTo>
                  <a:cubicBezTo>
                    <a:pt x="0" y="15"/>
                    <a:pt x="2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2" name="î$lïḋè"/>
            <p:cNvSpPr/>
            <p:nvPr>
              <p:custDataLst>
                <p:tags r:id="rId32"/>
              </p:custDataLst>
            </p:nvPr>
          </p:nvSpPr>
          <p:spPr bwMode="auto">
            <a:xfrm>
              <a:off x="3519488" y="1828800"/>
              <a:ext cx="92075" cy="76200"/>
            </a:xfrm>
            <a:custGeom>
              <a:avLst/>
              <a:gdLst>
                <a:gd name="T0" fmla="*/ 28 w 28"/>
                <a:gd name="T1" fmla="*/ 12 h 23"/>
                <a:gd name="T2" fmla="*/ 28 w 28"/>
                <a:gd name="T3" fmla="*/ 9 h 23"/>
                <a:gd name="T4" fmla="*/ 21 w 28"/>
                <a:gd name="T5" fmla="*/ 9 h 23"/>
                <a:gd name="T6" fmla="*/ 21 w 28"/>
                <a:gd name="T7" fmla="*/ 4 h 23"/>
                <a:gd name="T8" fmla="*/ 16 w 28"/>
                <a:gd name="T9" fmla="*/ 0 h 23"/>
                <a:gd name="T10" fmla="*/ 15 w 28"/>
                <a:gd name="T11" fmla="*/ 0 h 23"/>
                <a:gd name="T12" fmla="*/ 0 w 28"/>
                <a:gd name="T13" fmla="*/ 17 h 23"/>
                <a:gd name="T14" fmla="*/ 0 w 28"/>
                <a:gd name="T15" fmla="*/ 23 h 23"/>
                <a:gd name="T16" fmla="*/ 28 w 28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8" y="12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0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0" y="11"/>
                    <a:pt x="0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9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43" name="isḻïḑê"/>
            <p:cNvSpPr/>
            <p:nvPr>
              <p:custDataLst>
                <p:tags r:id="rId33"/>
              </p:custDataLst>
            </p:nvPr>
          </p:nvSpPr>
          <p:spPr bwMode="auto">
            <a:xfrm>
              <a:off x="2741613" y="1498600"/>
              <a:ext cx="273050" cy="373063"/>
            </a:xfrm>
            <a:custGeom>
              <a:avLst/>
              <a:gdLst>
                <a:gd name="T0" fmla="*/ 46 w 83"/>
                <a:gd name="T1" fmla="*/ 68 h 113"/>
                <a:gd name="T2" fmla="*/ 83 w 83"/>
                <a:gd name="T3" fmla="*/ 113 h 113"/>
                <a:gd name="T4" fmla="*/ 65 w 83"/>
                <a:gd name="T5" fmla="*/ 88 h 113"/>
                <a:gd name="T6" fmla="*/ 50 w 83"/>
                <a:gd name="T7" fmla="*/ 58 h 113"/>
                <a:gd name="T8" fmla="*/ 61 w 83"/>
                <a:gd name="T9" fmla="*/ 49 h 113"/>
                <a:gd name="T10" fmla="*/ 62 w 83"/>
                <a:gd name="T11" fmla="*/ 49 h 113"/>
                <a:gd name="T12" fmla="*/ 74 w 83"/>
                <a:gd name="T13" fmla="*/ 51 h 113"/>
                <a:gd name="T14" fmla="*/ 80 w 83"/>
                <a:gd name="T15" fmla="*/ 45 h 113"/>
                <a:gd name="T16" fmla="*/ 74 w 83"/>
                <a:gd name="T17" fmla="*/ 37 h 113"/>
                <a:gd name="T18" fmla="*/ 62 w 83"/>
                <a:gd name="T19" fmla="*/ 39 h 113"/>
                <a:gd name="T20" fmla="*/ 71 w 83"/>
                <a:gd name="T21" fmla="*/ 12 h 113"/>
                <a:gd name="T22" fmla="*/ 71 w 83"/>
                <a:gd name="T23" fmla="*/ 8 h 113"/>
                <a:gd name="T24" fmla="*/ 65 w 83"/>
                <a:gd name="T25" fmla="*/ 0 h 113"/>
                <a:gd name="T26" fmla="*/ 61 w 83"/>
                <a:gd name="T27" fmla="*/ 3 h 113"/>
                <a:gd name="T28" fmla="*/ 53 w 83"/>
                <a:gd name="T29" fmla="*/ 31 h 113"/>
                <a:gd name="T30" fmla="*/ 39 w 83"/>
                <a:gd name="T31" fmla="*/ 41 h 113"/>
                <a:gd name="T32" fmla="*/ 18 w 83"/>
                <a:gd name="T33" fmla="*/ 45 h 113"/>
                <a:gd name="T34" fmla="*/ 24 w 83"/>
                <a:gd name="T35" fmla="*/ 51 h 113"/>
                <a:gd name="T36" fmla="*/ 44 w 83"/>
                <a:gd name="T37" fmla="*/ 51 h 113"/>
                <a:gd name="T38" fmla="*/ 0 w 83"/>
                <a:gd name="T39" fmla="*/ 94 h 113"/>
                <a:gd name="T40" fmla="*/ 46 w 83"/>
                <a:gd name="T4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13">
                  <a:moveTo>
                    <a:pt x="46" y="68"/>
                  </a:moveTo>
                  <a:cubicBezTo>
                    <a:pt x="46" y="88"/>
                    <a:pt x="61" y="113"/>
                    <a:pt x="83" y="113"/>
                  </a:cubicBezTo>
                  <a:cubicBezTo>
                    <a:pt x="82" y="108"/>
                    <a:pt x="69" y="93"/>
                    <a:pt x="65" y="88"/>
                  </a:cubicBezTo>
                  <a:cubicBezTo>
                    <a:pt x="59" y="80"/>
                    <a:pt x="56" y="67"/>
                    <a:pt x="50" y="58"/>
                  </a:cubicBezTo>
                  <a:cubicBezTo>
                    <a:pt x="52" y="55"/>
                    <a:pt x="57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0"/>
                    <a:pt x="80" y="47"/>
                    <a:pt x="80" y="45"/>
                  </a:cubicBezTo>
                  <a:cubicBezTo>
                    <a:pt x="80" y="41"/>
                    <a:pt x="77" y="39"/>
                    <a:pt x="74" y="37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29"/>
                    <a:pt x="71" y="18"/>
                    <a:pt x="71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5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8"/>
                    <a:pt x="65" y="24"/>
                    <a:pt x="53" y="31"/>
                  </a:cubicBezTo>
                  <a:cubicBezTo>
                    <a:pt x="53" y="45"/>
                    <a:pt x="51" y="39"/>
                    <a:pt x="39" y="41"/>
                  </a:cubicBezTo>
                  <a:cubicBezTo>
                    <a:pt x="36" y="41"/>
                    <a:pt x="18" y="41"/>
                    <a:pt x="18" y="45"/>
                  </a:cubicBezTo>
                  <a:cubicBezTo>
                    <a:pt x="18" y="48"/>
                    <a:pt x="20" y="51"/>
                    <a:pt x="2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70"/>
                    <a:pt x="5" y="86"/>
                    <a:pt x="0" y="94"/>
                  </a:cubicBezTo>
                  <a:cubicBezTo>
                    <a:pt x="32" y="94"/>
                    <a:pt x="31" y="72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</p:grpSp>
      <p:sp>
        <p:nvSpPr>
          <p:cNvPr id="45" name="左大括号 1">
            <a:extLst>
              <a:ext uri="{FF2B5EF4-FFF2-40B4-BE49-F238E27FC236}">
                <a16:creationId xmlns:a16="http://schemas.microsoft.com/office/drawing/2014/main" id="{81B350A5-9E20-8EDD-5E2A-BDA0E18125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4696503" y="-2935310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ln>
            <a:solidFill>
              <a:srgbClr val="8AA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汉仪君黑-45简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左大括号 1"/>
          <p:cNvSpPr/>
          <p:nvPr>
            <p:custDataLst>
              <p:tags r:id="rId2"/>
            </p:custDataLst>
          </p:nvPr>
        </p:nvSpPr>
        <p:spPr>
          <a:xfrm rot="16200000">
            <a:off x="5854266" y="-1935109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ln>
            <a:solidFill>
              <a:srgbClr val="8AA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汉仪君黑-45简" panose="020B0604020202020204" charset="-122"/>
            </a:endParaRPr>
          </a:p>
        </p:txBody>
      </p:sp>
      <p:sp>
        <p:nvSpPr>
          <p:cNvPr id="159" name="文本框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8897" y="1419341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汉仪字酷堂义山楷W" panose="00020600040101010101" charset="-122"/>
                <a:ea typeface="汉仪字酷堂义山楷W" panose="00020600040101010101" charset="-122"/>
                <a:cs typeface="汉仪字酷堂义山楷W" panose="00020600040101010101" charset="-122"/>
                <a:sym typeface="+mn-ea"/>
              </a:rPr>
              <a:t>目录构造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763765" y="2837074"/>
            <a:ext cx="3317788" cy="189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Linux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的文件系统结构是一种</a:t>
            </a:r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树形结构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，根目录是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/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，它是整个文件系统的根，所有的文件和目录都是从根目录开始的，每个目录都可以有自己的子目录，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汉仪君黑-45简" panose="020B0604020202020204" charset="-122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7309810" y="2652408"/>
            <a:ext cx="3909236" cy="2268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Win NT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的文件系统结构是一种</a:t>
            </a:r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分层结构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，根目录是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C:\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，它是整个文件系统的根，所有的文件和目录都是从根目录开始的，每个目录都可以有自己的子目录，但是每个子目录都是一个独立的文件系统，不能像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Linux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汉仪君黑-45简" panose="020B0604020202020204" charset="-122"/>
                <a:cs typeface="+mn-ea"/>
              </a:rPr>
              <a:t>那样嵌套子目录。</a:t>
            </a:r>
          </a:p>
        </p:txBody>
      </p:sp>
      <p:grpSp>
        <p:nvGrpSpPr>
          <p:cNvPr id="3" name="íṥļïḑê"/>
          <p:cNvGrpSpPr/>
          <p:nvPr/>
        </p:nvGrpSpPr>
        <p:grpSpPr>
          <a:xfrm>
            <a:off x="11028045" y="621665"/>
            <a:ext cx="425450" cy="537845"/>
            <a:chOff x="996950" y="1409700"/>
            <a:chExt cx="3217863" cy="4044950"/>
          </a:xfrm>
          <a:solidFill>
            <a:srgbClr val="C2C396"/>
          </a:solidFill>
        </p:grpSpPr>
        <p:sp>
          <p:nvSpPr>
            <p:cNvPr id="6" name="ïS1íḑé"/>
            <p:cNvSpPr/>
            <p:nvPr>
              <p:custDataLst>
                <p:tags r:id="rId6"/>
              </p:custDataLst>
            </p:nvPr>
          </p:nvSpPr>
          <p:spPr bwMode="auto">
            <a:xfrm>
              <a:off x="996950" y="1409700"/>
              <a:ext cx="3217863" cy="4044950"/>
            </a:xfrm>
            <a:custGeom>
              <a:avLst/>
              <a:gdLst>
                <a:gd name="T0" fmla="*/ 498 w 976"/>
                <a:gd name="T1" fmla="*/ 0 h 1227"/>
                <a:gd name="T2" fmla="*/ 478 w 976"/>
                <a:gd name="T3" fmla="*/ 0 h 1227"/>
                <a:gd name="T4" fmla="*/ 0 w 976"/>
                <a:gd name="T5" fmla="*/ 477 h 1227"/>
                <a:gd name="T6" fmla="*/ 0 w 976"/>
                <a:gd name="T7" fmla="*/ 750 h 1227"/>
                <a:gd name="T8" fmla="*/ 478 w 976"/>
                <a:gd name="T9" fmla="*/ 1227 h 1227"/>
                <a:gd name="T10" fmla="*/ 498 w 976"/>
                <a:gd name="T11" fmla="*/ 1227 h 1227"/>
                <a:gd name="T12" fmla="*/ 976 w 976"/>
                <a:gd name="T13" fmla="*/ 750 h 1227"/>
                <a:gd name="T14" fmla="*/ 976 w 976"/>
                <a:gd name="T15" fmla="*/ 477 h 1227"/>
                <a:gd name="T16" fmla="*/ 498 w 976"/>
                <a:gd name="T17" fmla="*/ 0 h 1227"/>
                <a:gd name="T18" fmla="*/ 963 w 976"/>
                <a:gd name="T19" fmla="*/ 750 h 1227"/>
                <a:gd name="T20" fmla="*/ 498 w 976"/>
                <a:gd name="T21" fmla="*/ 1215 h 1227"/>
                <a:gd name="T22" fmla="*/ 478 w 976"/>
                <a:gd name="T23" fmla="*/ 1215 h 1227"/>
                <a:gd name="T24" fmla="*/ 13 w 976"/>
                <a:gd name="T25" fmla="*/ 750 h 1227"/>
                <a:gd name="T26" fmla="*/ 13 w 976"/>
                <a:gd name="T27" fmla="*/ 477 h 1227"/>
                <a:gd name="T28" fmla="*/ 478 w 976"/>
                <a:gd name="T29" fmla="*/ 12 h 1227"/>
                <a:gd name="T30" fmla="*/ 498 w 976"/>
                <a:gd name="T31" fmla="*/ 12 h 1227"/>
                <a:gd name="T32" fmla="*/ 963 w 976"/>
                <a:gd name="T33" fmla="*/ 477 h 1227"/>
                <a:gd name="T34" fmla="*/ 963 w 976"/>
                <a:gd name="T35" fmla="*/ 750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6" h="1227">
                  <a:moveTo>
                    <a:pt x="498" y="0"/>
                  </a:moveTo>
                  <a:cubicBezTo>
                    <a:pt x="478" y="0"/>
                    <a:pt x="478" y="0"/>
                    <a:pt x="478" y="0"/>
                  </a:cubicBezTo>
                  <a:cubicBezTo>
                    <a:pt x="215" y="0"/>
                    <a:pt x="0" y="215"/>
                    <a:pt x="0" y="477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12"/>
                    <a:pt x="215" y="1227"/>
                    <a:pt x="478" y="1227"/>
                  </a:cubicBezTo>
                  <a:cubicBezTo>
                    <a:pt x="498" y="1227"/>
                    <a:pt x="498" y="1227"/>
                    <a:pt x="498" y="1227"/>
                  </a:cubicBezTo>
                  <a:cubicBezTo>
                    <a:pt x="761" y="1227"/>
                    <a:pt x="976" y="1012"/>
                    <a:pt x="976" y="750"/>
                  </a:cubicBezTo>
                  <a:cubicBezTo>
                    <a:pt x="976" y="477"/>
                    <a:pt x="976" y="477"/>
                    <a:pt x="976" y="477"/>
                  </a:cubicBezTo>
                  <a:cubicBezTo>
                    <a:pt x="976" y="215"/>
                    <a:pt x="761" y="0"/>
                    <a:pt x="498" y="0"/>
                  </a:cubicBezTo>
                  <a:close/>
                  <a:moveTo>
                    <a:pt x="963" y="750"/>
                  </a:moveTo>
                  <a:cubicBezTo>
                    <a:pt x="963" y="1005"/>
                    <a:pt x="754" y="1215"/>
                    <a:pt x="498" y="1215"/>
                  </a:cubicBezTo>
                  <a:cubicBezTo>
                    <a:pt x="478" y="1215"/>
                    <a:pt x="478" y="1215"/>
                    <a:pt x="478" y="1215"/>
                  </a:cubicBezTo>
                  <a:cubicBezTo>
                    <a:pt x="222" y="1215"/>
                    <a:pt x="13" y="1005"/>
                    <a:pt x="13" y="750"/>
                  </a:cubicBezTo>
                  <a:cubicBezTo>
                    <a:pt x="13" y="477"/>
                    <a:pt x="13" y="477"/>
                    <a:pt x="13" y="477"/>
                  </a:cubicBezTo>
                  <a:cubicBezTo>
                    <a:pt x="13" y="221"/>
                    <a:pt x="222" y="12"/>
                    <a:pt x="478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754" y="12"/>
                    <a:pt x="963" y="221"/>
                    <a:pt x="963" y="477"/>
                  </a:cubicBezTo>
                  <a:lnTo>
                    <a:pt x="96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9" name="iŝḻïḍé"/>
            <p:cNvSpPr/>
            <p:nvPr>
              <p:custDataLst>
                <p:tags r:id="rId7"/>
              </p:custDataLst>
            </p:nvPr>
          </p:nvSpPr>
          <p:spPr bwMode="auto">
            <a:xfrm>
              <a:off x="2095500" y="1581150"/>
              <a:ext cx="61913" cy="60325"/>
            </a:xfrm>
            <a:custGeom>
              <a:avLst/>
              <a:gdLst>
                <a:gd name="T0" fmla="*/ 9 w 19"/>
                <a:gd name="T1" fmla="*/ 18 h 18"/>
                <a:gd name="T2" fmla="*/ 15 w 19"/>
                <a:gd name="T3" fmla="*/ 18 h 18"/>
                <a:gd name="T4" fmla="*/ 19 w 19"/>
                <a:gd name="T5" fmla="*/ 15 h 18"/>
                <a:gd name="T6" fmla="*/ 0 w 19"/>
                <a:gd name="T7" fmla="*/ 9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7"/>
                    <a:pt x="19" y="15"/>
                  </a:cubicBezTo>
                  <a:cubicBezTo>
                    <a:pt x="19" y="8"/>
                    <a:pt x="0" y="0"/>
                    <a:pt x="0" y="9"/>
                  </a:cubicBezTo>
                  <a:cubicBezTo>
                    <a:pt x="0" y="13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0" name="ïSľíḋè"/>
            <p:cNvSpPr/>
            <p:nvPr>
              <p:custDataLst>
                <p:tags r:id="rId8"/>
              </p:custDataLst>
            </p:nvPr>
          </p:nvSpPr>
          <p:spPr bwMode="auto">
            <a:xfrm>
              <a:off x="1425575" y="1835150"/>
              <a:ext cx="2360613" cy="3194050"/>
            </a:xfrm>
            <a:custGeom>
              <a:avLst/>
              <a:gdLst>
                <a:gd name="T0" fmla="*/ 358 w 716"/>
                <a:gd name="T1" fmla="*/ 0 h 969"/>
                <a:gd name="T2" fmla="*/ 0 w 716"/>
                <a:gd name="T3" fmla="*/ 342 h 969"/>
                <a:gd name="T4" fmla="*/ 0 w 716"/>
                <a:gd name="T5" fmla="*/ 627 h 969"/>
                <a:gd name="T6" fmla="*/ 358 w 716"/>
                <a:gd name="T7" fmla="*/ 969 h 969"/>
                <a:gd name="T8" fmla="*/ 716 w 716"/>
                <a:gd name="T9" fmla="*/ 627 h 969"/>
                <a:gd name="T10" fmla="*/ 716 w 716"/>
                <a:gd name="T11" fmla="*/ 342 h 969"/>
                <a:gd name="T12" fmla="*/ 358 w 716"/>
                <a:gd name="T13" fmla="*/ 0 h 969"/>
                <a:gd name="T14" fmla="*/ 703 w 716"/>
                <a:gd name="T15" fmla="*/ 627 h 969"/>
                <a:gd name="T16" fmla="*/ 358 w 716"/>
                <a:gd name="T17" fmla="*/ 956 h 969"/>
                <a:gd name="T18" fmla="*/ 13 w 716"/>
                <a:gd name="T19" fmla="*/ 627 h 969"/>
                <a:gd name="T20" fmla="*/ 13 w 716"/>
                <a:gd name="T21" fmla="*/ 342 h 969"/>
                <a:gd name="T22" fmla="*/ 358 w 716"/>
                <a:gd name="T23" fmla="*/ 13 h 969"/>
                <a:gd name="T24" fmla="*/ 703 w 716"/>
                <a:gd name="T25" fmla="*/ 342 h 969"/>
                <a:gd name="T26" fmla="*/ 703 w 716"/>
                <a:gd name="T27" fmla="*/ 627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6" h="969">
                  <a:moveTo>
                    <a:pt x="358" y="0"/>
                  </a:moveTo>
                  <a:cubicBezTo>
                    <a:pt x="161" y="0"/>
                    <a:pt x="0" y="154"/>
                    <a:pt x="0" y="34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815"/>
                    <a:pt x="161" y="969"/>
                    <a:pt x="358" y="969"/>
                  </a:cubicBezTo>
                  <a:cubicBezTo>
                    <a:pt x="555" y="969"/>
                    <a:pt x="716" y="815"/>
                    <a:pt x="716" y="627"/>
                  </a:cubicBezTo>
                  <a:cubicBezTo>
                    <a:pt x="716" y="342"/>
                    <a:pt x="716" y="342"/>
                    <a:pt x="716" y="342"/>
                  </a:cubicBezTo>
                  <a:cubicBezTo>
                    <a:pt x="716" y="154"/>
                    <a:pt x="555" y="0"/>
                    <a:pt x="358" y="0"/>
                  </a:cubicBezTo>
                  <a:close/>
                  <a:moveTo>
                    <a:pt x="703" y="627"/>
                  </a:moveTo>
                  <a:cubicBezTo>
                    <a:pt x="703" y="808"/>
                    <a:pt x="548" y="956"/>
                    <a:pt x="358" y="956"/>
                  </a:cubicBezTo>
                  <a:cubicBezTo>
                    <a:pt x="168" y="956"/>
                    <a:pt x="13" y="808"/>
                    <a:pt x="13" y="627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3" y="161"/>
                    <a:pt x="168" y="13"/>
                    <a:pt x="358" y="13"/>
                  </a:cubicBezTo>
                  <a:cubicBezTo>
                    <a:pt x="548" y="13"/>
                    <a:pt x="703" y="161"/>
                    <a:pt x="703" y="342"/>
                  </a:cubicBezTo>
                  <a:lnTo>
                    <a:pt x="703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1" name="i$lîḍé"/>
            <p:cNvSpPr/>
            <p:nvPr>
              <p:custDataLst>
                <p:tags r:id="rId9"/>
              </p:custDataLst>
            </p:nvPr>
          </p:nvSpPr>
          <p:spPr bwMode="auto">
            <a:xfrm>
              <a:off x="2108200" y="5035550"/>
              <a:ext cx="131763" cy="265113"/>
            </a:xfrm>
            <a:custGeom>
              <a:avLst/>
              <a:gdLst>
                <a:gd name="T0" fmla="*/ 0 w 83"/>
                <a:gd name="T1" fmla="*/ 160 h 167"/>
                <a:gd name="T2" fmla="*/ 23 w 83"/>
                <a:gd name="T3" fmla="*/ 167 h 167"/>
                <a:gd name="T4" fmla="*/ 83 w 83"/>
                <a:gd name="T5" fmla="*/ 5 h 167"/>
                <a:gd name="T6" fmla="*/ 60 w 83"/>
                <a:gd name="T7" fmla="*/ 0 h 167"/>
                <a:gd name="T8" fmla="*/ 0 w 83"/>
                <a:gd name="T9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0" y="160"/>
                  </a:moveTo>
                  <a:lnTo>
                    <a:pt x="23" y="167"/>
                  </a:lnTo>
                  <a:lnTo>
                    <a:pt x="83" y="5"/>
                  </a:lnTo>
                  <a:lnTo>
                    <a:pt x="60" y="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2" name="íŝlíḓé"/>
            <p:cNvSpPr/>
            <p:nvPr>
              <p:custDataLst>
                <p:tags r:id="rId10"/>
              </p:custDataLst>
            </p:nvPr>
          </p:nvSpPr>
          <p:spPr bwMode="auto">
            <a:xfrm>
              <a:off x="2579688" y="5081588"/>
              <a:ext cx="193675" cy="274638"/>
            </a:xfrm>
            <a:custGeom>
              <a:avLst/>
              <a:gdLst>
                <a:gd name="T0" fmla="*/ 49 w 59"/>
                <a:gd name="T1" fmla="*/ 51 h 83"/>
                <a:gd name="T2" fmla="*/ 34 w 59"/>
                <a:gd name="T3" fmla="*/ 71 h 83"/>
                <a:gd name="T4" fmla="*/ 18 w 59"/>
                <a:gd name="T5" fmla="*/ 69 h 83"/>
                <a:gd name="T6" fmla="*/ 10 w 59"/>
                <a:gd name="T7" fmla="*/ 59 h 83"/>
                <a:gd name="T8" fmla="*/ 10 w 59"/>
                <a:gd name="T9" fmla="*/ 0 h 83"/>
                <a:gd name="T10" fmla="*/ 0 w 59"/>
                <a:gd name="T11" fmla="*/ 0 h 83"/>
                <a:gd name="T12" fmla="*/ 0 w 59"/>
                <a:gd name="T13" fmla="*/ 60 h 83"/>
                <a:gd name="T14" fmla="*/ 27 w 59"/>
                <a:gd name="T15" fmla="*/ 83 h 83"/>
                <a:gd name="T16" fmla="*/ 31 w 59"/>
                <a:gd name="T17" fmla="*/ 83 h 83"/>
                <a:gd name="T18" fmla="*/ 59 w 59"/>
                <a:gd name="T19" fmla="*/ 57 h 83"/>
                <a:gd name="T20" fmla="*/ 59 w 59"/>
                <a:gd name="T21" fmla="*/ 0 h 83"/>
                <a:gd name="T22" fmla="*/ 49 w 59"/>
                <a:gd name="T23" fmla="*/ 0 h 83"/>
                <a:gd name="T24" fmla="*/ 49 w 59"/>
                <a:gd name="T25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49" y="51"/>
                  </a:moveTo>
                  <a:cubicBezTo>
                    <a:pt x="49" y="60"/>
                    <a:pt x="43" y="72"/>
                    <a:pt x="34" y="7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5" y="66"/>
                    <a:pt x="10" y="63"/>
                    <a:pt x="10" y="5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15" y="83"/>
                    <a:pt x="27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44" y="83"/>
                    <a:pt x="59" y="70"/>
                    <a:pt x="59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3" name="îS1îďe"/>
            <p:cNvSpPr/>
            <p:nvPr>
              <p:custDataLst>
                <p:tags r:id="rId11"/>
              </p:custDataLst>
            </p:nvPr>
          </p:nvSpPr>
          <p:spPr bwMode="auto">
            <a:xfrm>
              <a:off x="2820988" y="5013325"/>
              <a:ext cx="273050" cy="312738"/>
            </a:xfrm>
            <a:custGeom>
              <a:avLst/>
              <a:gdLst>
                <a:gd name="T0" fmla="*/ 46 w 83"/>
                <a:gd name="T1" fmla="*/ 1 h 95"/>
                <a:gd name="T2" fmla="*/ 63 w 83"/>
                <a:gd name="T3" fmla="*/ 56 h 95"/>
                <a:gd name="T4" fmla="*/ 8 w 83"/>
                <a:gd name="T5" fmla="*/ 15 h 95"/>
                <a:gd name="T6" fmla="*/ 0 w 83"/>
                <a:gd name="T7" fmla="*/ 18 h 95"/>
                <a:gd name="T8" fmla="*/ 25 w 83"/>
                <a:gd name="T9" fmla="*/ 95 h 95"/>
                <a:gd name="T10" fmla="*/ 37 w 83"/>
                <a:gd name="T11" fmla="*/ 92 h 95"/>
                <a:gd name="T12" fmla="*/ 17 w 83"/>
                <a:gd name="T13" fmla="*/ 34 h 95"/>
                <a:gd name="T14" fmla="*/ 72 w 83"/>
                <a:gd name="T15" fmla="*/ 80 h 95"/>
                <a:gd name="T16" fmla="*/ 83 w 83"/>
                <a:gd name="T17" fmla="*/ 77 h 95"/>
                <a:gd name="T18" fmla="*/ 57 w 83"/>
                <a:gd name="T19" fmla="*/ 0 h 95"/>
                <a:gd name="T20" fmla="*/ 46 w 83"/>
                <a:gd name="T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5">
                  <a:moveTo>
                    <a:pt x="46" y="1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53" y="53"/>
                    <a:pt x="16" y="15"/>
                    <a:pt x="8" y="15"/>
                  </a:cubicBezTo>
                  <a:cubicBezTo>
                    <a:pt x="7" y="15"/>
                    <a:pt x="1" y="17"/>
                    <a:pt x="0" y="1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4" name="îṥḷiďê"/>
            <p:cNvSpPr/>
            <p:nvPr>
              <p:custDataLst>
                <p:tags r:id="rId12"/>
              </p:custDataLst>
            </p:nvPr>
          </p:nvSpPr>
          <p:spPr bwMode="auto">
            <a:xfrm>
              <a:off x="3078163" y="4970463"/>
              <a:ext cx="171450" cy="247650"/>
            </a:xfrm>
            <a:custGeom>
              <a:avLst/>
              <a:gdLst>
                <a:gd name="T0" fmla="*/ 0 w 108"/>
                <a:gd name="T1" fmla="*/ 8 h 156"/>
                <a:gd name="T2" fmla="*/ 89 w 108"/>
                <a:gd name="T3" fmla="*/ 156 h 156"/>
                <a:gd name="T4" fmla="*/ 108 w 108"/>
                <a:gd name="T5" fmla="*/ 145 h 156"/>
                <a:gd name="T6" fmla="*/ 20 w 108"/>
                <a:gd name="T7" fmla="*/ 0 h 156"/>
                <a:gd name="T8" fmla="*/ 0 w 108"/>
                <a:gd name="T9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6">
                  <a:moveTo>
                    <a:pt x="0" y="8"/>
                  </a:moveTo>
                  <a:lnTo>
                    <a:pt x="89" y="156"/>
                  </a:lnTo>
                  <a:lnTo>
                    <a:pt x="108" y="145"/>
                  </a:lnTo>
                  <a:lnTo>
                    <a:pt x="2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6" name="îšľíďê"/>
            <p:cNvSpPr/>
            <p:nvPr>
              <p:custDataLst>
                <p:tags r:id="rId13"/>
              </p:custDataLst>
            </p:nvPr>
          </p:nvSpPr>
          <p:spPr bwMode="auto">
            <a:xfrm>
              <a:off x="3189288" y="4835525"/>
              <a:ext cx="241300" cy="293688"/>
            </a:xfrm>
            <a:custGeom>
              <a:avLst/>
              <a:gdLst>
                <a:gd name="T0" fmla="*/ 48 w 73"/>
                <a:gd name="T1" fmla="*/ 6 h 89"/>
                <a:gd name="T2" fmla="*/ 60 w 73"/>
                <a:gd name="T3" fmla="*/ 69 h 89"/>
                <a:gd name="T4" fmla="*/ 11 w 73"/>
                <a:gd name="T5" fmla="*/ 29 h 89"/>
                <a:gd name="T6" fmla="*/ 0 w 73"/>
                <a:gd name="T7" fmla="*/ 34 h 89"/>
                <a:gd name="T8" fmla="*/ 69 w 73"/>
                <a:gd name="T9" fmla="*/ 89 h 89"/>
                <a:gd name="T10" fmla="*/ 73 w 73"/>
                <a:gd name="T11" fmla="*/ 86 h 89"/>
                <a:gd name="T12" fmla="*/ 58 w 73"/>
                <a:gd name="T13" fmla="*/ 0 h 89"/>
                <a:gd name="T14" fmla="*/ 48 w 73"/>
                <a:gd name="T1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9">
                  <a:moveTo>
                    <a:pt x="48" y="6"/>
                  </a:moveTo>
                  <a:cubicBezTo>
                    <a:pt x="48" y="25"/>
                    <a:pt x="58" y="50"/>
                    <a:pt x="60" y="69"/>
                  </a:cubicBezTo>
                  <a:cubicBezTo>
                    <a:pt x="52" y="65"/>
                    <a:pt x="12" y="29"/>
                    <a:pt x="11" y="29"/>
                  </a:cubicBezTo>
                  <a:cubicBezTo>
                    <a:pt x="7" y="29"/>
                    <a:pt x="2" y="32"/>
                    <a:pt x="0" y="34"/>
                  </a:cubicBezTo>
                  <a:cubicBezTo>
                    <a:pt x="4" y="39"/>
                    <a:pt x="65" y="89"/>
                    <a:pt x="69" y="89"/>
                  </a:cubicBezTo>
                  <a:cubicBezTo>
                    <a:pt x="69" y="89"/>
                    <a:pt x="72" y="87"/>
                    <a:pt x="73" y="8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1"/>
                    <a:pt x="48" y="4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7" name="işľîḑe"/>
            <p:cNvSpPr/>
            <p:nvPr>
              <p:custDataLst>
                <p:tags r:id="rId14"/>
              </p:custDataLst>
            </p:nvPr>
          </p:nvSpPr>
          <p:spPr bwMode="auto">
            <a:xfrm>
              <a:off x="1590675" y="4738688"/>
              <a:ext cx="325438" cy="327025"/>
            </a:xfrm>
            <a:custGeom>
              <a:avLst/>
              <a:gdLst>
                <a:gd name="T0" fmla="*/ 189 w 205"/>
                <a:gd name="T1" fmla="*/ 67 h 206"/>
                <a:gd name="T2" fmla="*/ 143 w 205"/>
                <a:gd name="T3" fmla="*/ 115 h 206"/>
                <a:gd name="T4" fmla="*/ 87 w 205"/>
                <a:gd name="T5" fmla="*/ 65 h 206"/>
                <a:gd name="T6" fmla="*/ 131 w 205"/>
                <a:gd name="T7" fmla="*/ 15 h 206"/>
                <a:gd name="T8" fmla="*/ 116 w 205"/>
                <a:gd name="T9" fmla="*/ 0 h 206"/>
                <a:gd name="T10" fmla="*/ 0 w 205"/>
                <a:gd name="T11" fmla="*/ 125 h 206"/>
                <a:gd name="T12" fmla="*/ 12 w 205"/>
                <a:gd name="T13" fmla="*/ 142 h 206"/>
                <a:gd name="T14" fmla="*/ 70 w 205"/>
                <a:gd name="T15" fmla="*/ 81 h 206"/>
                <a:gd name="T16" fmla="*/ 126 w 205"/>
                <a:gd name="T17" fmla="*/ 133 h 206"/>
                <a:gd name="T18" fmla="*/ 70 w 205"/>
                <a:gd name="T19" fmla="*/ 194 h 206"/>
                <a:gd name="T20" fmla="*/ 85 w 205"/>
                <a:gd name="T21" fmla="*/ 206 h 206"/>
                <a:gd name="T22" fmla="*/ 205 w 205"/>
                <a:gd name="T23" fmla="*/ 81 h 206"/>
                <a:gd name="T24" fmla="*/ 189 w 205"/>
                <a:gd name="T25" fmla="*/ 6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189" y="67"/>
                  </a:moveTo>
                  <a:lnTo>
                    <a:pt x="143" y="115"/>
                  </a:lnTo>
                  <a:lnTo>
                    <a:pt x="87" y="65"/>
                  </a:lnTo>
                  <a:lnTo>
                    <a:pt x="131" y="15"/>
                  </a:lnTo>
                  <a:lnTo>
                    <a:pt x="116" y="0"/>
                  </a:lnTo>
                  <a:lnTo>
                    <a:pt x="0" y="125"/>
                  </a:lnTo>
                  <a:lnTo>
                    <a:pt x="12" y="142"/>
                  </a:lnTo>
                  <a:lnTo>
                    <a:pt x="70" y="81"/>
                  </a:lnTo>
                  <a:lnTo>
                    <a:pt x="126" y="133"/>
                  </a:lnTo>
                  <a:lnTo>
                    <a:pt x="70" y="194"/>
                  </a:lnTo>
                  <a:lnTo>
                    <a:pt x="85" y="206"/>
                  </a:lnTo>
                  <a:lnTo>
                    <a:pt x="205" y="81"/>
                  </a:lnTo>
                  <a:lnTo>
                    <a:pt x="189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8" name="îsļídê"/>
            <p:cNvSpPr/>
            <p:nvPr>
              <p:custDataLst>
                <p:tags r:id="rId15"/>
              </p:custDataLst>
            </p:nvPr>
          </p:nvSpPr>
          <p:spPr bwMode="auto">
            <a:xfrm>
              <a:off x="1830388" y="4946650"/>
              <a:ext cx="250825" cy="303213"/>
            </a:xfrm>
            <a:custGeom>
              <a:avLst/>
              <a:gdLst>
                <a:gd name="T0" fmla="*/ 67 w 76"/>
                <a:gd name="T1" fmla="*/ 0 h 92"/>
                <a:gd name="T2" fmla="*/ 0 w 76"/>
                <a:gd name="T3" fmla="*/ 57 h 92"/>
                <a:gd name="T4" fmla="*/ 10 w 76"/>
                <a:gd name="T5" fmla="*/ 61 h 92"/>
                <a:gd name="T6" fmla="*/ 28 w 76"/>
                <a:gd name="T7" fmla="*/ 46 h 92"/>
                <a:gd name="T8" fmla="*/ 55 w 76"/>
                <a:gd name="T9" fmla="*/ 66 h 92"/>
                <a:gd name="T10" fmla="*/ 55 w 76"/>
                <a:gd name="T11" fmla="*/ 70 h 92"/>
                <a:gd name="T12" fmla="*/ 53 w 76"/>
                <a:gd name="T13" fmla="*/ 86 h 92"/>
                <a:gd name="T14" fmla="*/ 64 w 76"/>
                <a:gd name="T15" fmla="*/ 92 h 92"/>
                <a:gd name="T16" fmla="*/ 76 w 76"/>
                <a:gd name="T17" fmla="*/ 6 h 92"/>
                <a:gd name="T18" fmla="*/ 67 w 76"/>
                <a:gd name="T19" fmla="*/ 0 h 92"/>
                <a:gd name="T20" fmla="*/ 57 w 76"/>
                <a:gd name="T21" fmla="*/ 52 h 92"/>
                <a:gd name="T22" fmla="*/ 36 w 76"/>
                <a:gd name="T23" fmla="*/ 40 h 92"/>
                <a:gd name="T24" fmla="*/ 63 w 76"/>
                <a:gd name="T25" fmla="*/ 18 h 92"/>
                <a:gd name="T26" fmla="*/ 57 w 76"/>
                <a:gd name="T27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2">
                  <a:moveTo>
                    <a:pt x="67" y="0"/>
                  </a:moveTo>
                  <a:cubicBezTo>
                    <a:pt x="65" y="0"/>
                    <a:pt x="1" y="54"/>
                    <a:pt x="0" y="5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2" y="49"/>
                    <a:pt x="55" y="61"/>
                    <a:pt x="55" y="6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0" y="0"/>
                    <a:pt x="67" y="0"/>
                  </a:cubicBezTo>
                  <a:close/>
                  <a:moveTo>
                    <a:pt x="57" y="52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19" name="iṧ1iḍè"/>
            <p:cNvSpPr/>
            <p:nvPr>
              <p:custDataLst>
                <p:tags r:id="rId16"/>
              </p:custDataLst>
            </p:nvPr>
          </p:nvSpPr>
          <p:spPr bwMode="auto">
            <a:xfrm>
              <a:off x="3436938" y="4689475"/>
              <a:ext cx="293688" cy="300038"/>
            </a:xfrm>
            <a:custGeom>
              <a:avLst/>
              <a:gdLst>
                <a:gd name="T0" fmla="*/ 55 w 89"/>
                <a:gd name="T1" fmla="*/ 76 h 91"/>
                <a:gd name="T2" fmla="*/ 38 w 89"/>
                <a:gd name="T3" fmla="*/ 56 h 91"/>
                <a:gd name="T4" fmla="*/ 61 w 89"/>
                <a:gd name="T5" fmla="*/ 35 h 91"/>
                <a:gd name="T6" fmla="*/ 53 w 89"/>
                <a:gd name="T7" fmla="*/ 26 h 91"/>
                <a:gd name="T8" fmla="*/ 31 w 89"/>
                <a:gd name="T9" fmla="*/ 48 h 91"/>
                <a:gd name="T10" fmla="*/ 15 w 89"/>
                <a:gd name="T11" fmla="*/ 31 h 91"/>
                <a:gd name="T12" fmla="*/ 42 w 89"/>
                <a:gd name="T13" fmla="*/ 6 h 91"/>
                <a:gd name="T14" fmla="*/ 32 w 89"/>
                <a:gd name="T15" fmla="*/ 0 h 91"/>
                <a:gd name="T16" fmla="*/ 0 w 89"/>
                <a:gd name="T17" fmla="*/ 31 h 91"/>
                <a:gd name="T18" fmla="*/ 54 w 89"/>
                <a:gd name="T19" fmla="*/ 91 h 91"/>
                <a:gd name="T20" fmla="*/ 89 w 89"/>
                <a:gd name="T21" fmla="*/ 61 h 91"/>
                <a:gd name="T22" fmla="*/ 82 w 89"/>
                <a:gd name="T23" fmla="*/ 53 h 91"/>
                <a:gd name="T24" fmla="*/ 55 w 89"/>
                <a:gd name="T25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1">
                  <a:moveTo>
                    <a:pt x="55" y="76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4"/>
                    <a:pt x="36" y="0"/>
                    <a:pt x="32" y="0"/>
                  </a:cubicBezTo>
                  <a:cubicBezTo>
                    <a:pt x="31" y="0"/>
                    <a:pt x="2" y="27"/>
                    <a:pt x="0" y="3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5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0" name="ís1íḑê"/>
            <p:cNvSpPr/>
            <p:nvPr>
              <p:custDataLst>
                <p:tags r:id="rId17"/>
              </p:custDataLst>
            </p:nvPr>
          </p:nvSpPr>
          <p:spPr bwMode="auto">
            <a:xfrm>
              <a:off x="3587750" y="1858963"/>
              <a:ext cx="142875" cy="82550"/>
            </a:xfrm>
            <a:custGeom>
              <a:avLst/>
              <a:gdLst>
                <a:gd name="T0" fmla="*/ 36 w 43"/>
                <a:gd name="T1" fmla="*/ 14 h 25"/>
                <a:gd name="T2" fmla="*/ 32 w 43"/>
                <a:gd name="T3" fmla="*/ 16 h 25"/>
                <a:gd name="T4" fmla="*/ 17 w 43"/>
                <a:gd name="T5" fmla="*/ 16 h 25"/>
                <a:gd name="T6" fmla="*/ 25 w 43"/>
                <a:gd name="T7" fmla="*/ 3 h 25"/>
                <a:gd name="T8" fmla="*/ 20 w 43"/>
                <a:gd name="T9" fmla="*/ 0 h 25"/>
                <a:gd name="T10" fmla="*/ 19 w 43"/>
                <a:gd name="T11" fmla="*/ 0 h 25"/>
                <a:gd name="T12" fmla="*/ 7 w 43"/>
                <a:gd name="T13" fmla="*/ 8 h 25"/>
                <a:gd name="T14" fmla="*/ 9 w 43"/>
                <a:gd name="T15" fmla="*/ 16 h 25"/>
                <a:gd name="T16" fmla="*/ 0 w 43"/>
                <a:gd name="T17" fmla="*/ 17 h 25"/>
                <a:gd name="T18" fmla="*/ 32 w 43"/>
                <a:gd name="T19" fmla="*/ 25 h 25"/>
                <a:gd name="T20" fmla="*/ 34 w 43"/>
                <a:gd name="T21" fmla="*/ 25 h 25"/>
                <a:gd name="T22" fmla="*/ 42 w 43"/>
                <a:gd name="T23" fmla="*/ 18 h 25"/>
                <a:gd name="T24" fmla="*/ 36 w 43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36" y="14"/>
                  </a:moveTo>
                  <a:cubicBezTo>
                    <a:pt x="35" y="15"/>
                    <a:pt x="34" y="16"/>
                    <a:pt x="3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9"/>
                    <a:pt x="25" y="6"/>
                    <a:pt x="25" y="3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9" y="6"/>
                    <a:pt x="7" y="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2" y="25"/>
                    <a:pt x="3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41" y="22"/>
                    <a:pt x="42" y="18"/>
                  </a:cubicBezTo>
                  <a:cubicBezTo>
                    <a:pt x="43" y="16"/>
                    <a:pt x="38" y="13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1" name="îšlídé"/>
            <p:cNvSpPr/>
            <p:nvPr>
              <p:custDataLst>
                <p:tags r:id="rId18"/>
              </p:custDataLst>
            </p:nvPr>
          </p:nvSpPr>
          <p:spPr bwMode="auto">
            <a:xfrm>
              <a:off x="3581400" y="4508500"/>
              <a:ext cx="320675" cy="260350"/>
            </a:xfrm>
            <a:custGeom>
              <a:avLst/>
              <a:gdLst>
                <a:gd name="T0" fmla="*/ 49 w 97"/>
                <a:gd name="T1" fmla="*/ 8 h 79"/>
                <a:gd name="T2" fmla="*/ 34 w 97"/>
                <a:gd name="T3" fmla="*/ 0 h 79"/>
                <a:gd name="T4" fmla="*/ 28 w 97"/>
                <a:gd name="T5" fmla="*/ 0 h 79"/>
                <a:gd name="T6" fmla="*/ 0 w 97"/>
                <a:gd name="T7" fmla="*/ 36 h 79"/>
                <a:gd name="T8" fmla="*/ 67 w 97"/>
                <a:gd name="T9" fmla="*/ 79 h 79"/>
                <a:gd name="T10" fmla="*/ 73 w 97"/>
                <a:gd name="T11" fmla="*/ 70 h 79"/>
                <a:gd name="T12" fmla="*/ 42 w 97"/>
                <a:gd name="T13" fmla="*/ 50 h 79"/>
                <a:gd name="T14" fmla="*/ 58 w 97"/>
                <a:gd name="T15" fmla="*/ 31 h 79"/>
                <a:gd name="T16" fmla="*/ 89 w 97"/>
                <a:gd name="T17" fmla="*/ 44 h 79"/>
                <a:gd name="T18" fmla="*/ 97 w 97"/>
                <a:gd name="T19" fmla="*/ 36 h 79"/>
                <a:gd name="T20" fmla="*/ 62 w 97"/>
                <a:gd name="T21" fmla="*/ 21 h 79"/>
                <a:gd name="T22" fmla="*/ 49 w 97"/>
                <a:gd name="T23" fmla="*/ 8 h 79"/>
                <a:gd name="T24" fmla="*/ 43 w 97"/>
                <a:gd name="T25" fmla="*/ 24 h 79"/>
                <a:gd name="T26" fmla="*/ 33 w 97"/>
                <a:gd name="T27" fmla="*/ 43 h 79"/>
                <a:gd name="T28" fmla="*/ 15 w 97"/>
                <a:gd name="T29" fmla="*/ 31 h 79"/>
                <a:gd name="T30" fmla="*/ 31 w 97"/>
                <a:gd name="T31" fmla="*/ 12 h 79"/>
                <a:gd name="T32" fmla="*/ 43 w 97"/>
                <a:gd name="T33" fmla="*/ 21 h 79"/>
                <a:gd name="T34" fmla="*/ 43 w 97"/>
                <a:gd name="T3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79">
                  <a:moveTo>
                    <a:pt x="49" y="8"/>
                  </a:moveTo>
                  <a:cubicBezTo>
                    <a:pt x="46" y="5"/>
                    <a:pt x="40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" y="28"/>
                    <a:pt x="0" y="36"/>
                  </a:cubicBezTo>
                  <a:cubicBezTo>
                    <a:pt x="10" y="38"/>
                    <a:pt x="61" y="79"/>
                    <a:pt x="67" y="79"/>
                  </a:cubicBezTo>
                  <a:cubicBezTo>
                    <a:pt x="69" y="79"/>
                    <a:pt x="72" y="72"/>
                    <a:pt x="73" y="7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5"/>
                    <a:pt x="51" y="31"/>
                    <a:pt x="58" y="31"/>
                  </a:cubicBezTo>
                  <a:cubicBezTo>
                    <a:pt x="66" y="31"/>
                    <a:pt x="83" y="44"/>
                    <a:pt x="89" y="44"/>
                  </a:cubicBezTo>
                  <a:cubicBezTo>
                    <a:pt x="92" y="44"/>
                    <a:pt x="95" y="38"/>
                    <a:pt x="97" y="36"/>
                  </a:cubicBezTo>
                  <a:cubicBezTo>
                    <a:pt x="92" y="33"/>
                    <a:pt x="65" y="21"/>
                    <a:pt x="62" y="21"/>
                  </a:cubicBezTo>
                  <a:cubicBezTo>
                    <a:pt x="46" y="19"/>
                    <a:pt x="59" y="19"/>
                    <a:pt x="49" y="8"/>
                  </a:cubicBezTo>
                  <a:close/>
                  <a:moveTo>
                    <a:pt x="43" y="24"/>
                  </a:moveTo>
                  <a:cubicBezTo>
                    <a:pt x="43" y="30"/>
                    <a:pt x="36" y="39"/>
                    <a:pt x="33" y="43"/>
                  </a:cubicBezTo>
                  <a:cubicBezTo>
                    <a:pt x="30" y="41"/>
                    <a:pt x="15" y="34"/>
                    <a:pt x="15" y="31"/>
                  </a:cubicBezTo>
                  <a:cubicBezTo>
                    <a:pt x="15" y="24"/>
                    <a:pt x="26" y="15"/>
                    <a:pt x="31" y="12"/>
                  </a:cubicBezTo>
                  <a:cubicBezTo>
                    <a:pt x="36" y="13"/>
                    <a:pt x="43" y="15"/>
                    <a:pt x="43" y="21"/>
                  </a:cubicBez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2" name="iSḻîdé"/>
            <p:cNvSpPr/>
            <p:nvPr>
              <p:custDataLst>
                <p:tags r:id="rId19"/>
              </p:custDataLst>
            </p:nvPr>
          </p:nvSpPr>
          <p:spPr bwMode="auto">
            <a:xfrm>
              <a:off x="1428750" y="4591050"/>
              <a:ext cx="260350" cy="273050"/>
            </a:xfrm>
            <a:custGeom>
              <a:avLst/>
              <a:gdLst>
                <a:gd name="T0" fmla="*/ 42 w 79"/>
                <a:gd name="T1" fmla="*/ 39 h 83"/>
                <a:gd name="T2" fmla="*/ 33 w 79"/>
                <a:gd name="T3" fmla="*/ 45 h 83"/>
                <a:gd name="T4" fmla="*/ 40 w 79"/>
                <a:gd name="T5" fmla="*/ 56 h 83"/>
                <a:gd name="T6" fmla="*/ 24 w 79"/>
                <a:gd name="T7" fmla="*/ 67 h 83"/>
                <a:gd name="T8" fmla="*/ 11 w 79"/>
                <a:gd name="T9" fmla="*/ 43 h 83"/>
                <a:gd name="T10" fmla="*/ 11 w 79"/>
                <a:gd name="T11" fmla="*/ 40 h 83"/>
                <a:gd name="T12" fmla="*/ 45 w 79"/>
                <a:gd name="T13" fmla="*/ 11 h 83"/>
                <a:gd name="T14" fmla="*/ 49 w 79"/>
                <a:gd name="T15" fmla="*/ 11 h 83"/>
                <a:gd name="T16" fmla="*/ 68 w 79"/>
                <a:gd name="T17" fmla="*/ 33 h 83"/>
                <a:gd name="T18" fmla="*/ 64 w 79"/>
                <a:gd name="T19" fmla="*/ 40 h 83"/>
                <a:gd name="T20" fmla="*/ 68 w 79"/>
                <a:gd name="T21" fmla="*/ 51 h 83"/>
                <a:gd name="T22" fmla="*/ 79 w 79"/>
                <a:gd name="T23" fmla="*/ 31 h 83"/>
                <a:gd name="T24" fmla="*/ 79 w 79"/>
                <a:gd name="T25" fmla="*/ 27 h 83"/>
                <a:gd name="T26" fmla="*/ 52 w 79"/>
                <a:gd name="T27" fmla="*/ 0 h 83"/>
                <a:gd name="T28" fmla="*/ 42 w 79"/>
                <a:gd name="T29" fmla="*/ 0 h 83"/>
                <a:gd name="T30" fmla="*/ 0 w 79"/>
                <a:gd name="T31" fmla="*/ 36 h 83"/>
                <a:gd name="T32" fmla="*/ 0 w 79"/>
                <a:gd name="T33" fmla="*/ 43 h 83"/>
                <a:gd name="T34" fmla="*/ 21 w 79"/>
                <a:gd name="T35" fmla="*/ 83 h 83"/>
                <a:gd name="T36" fmla="*/ 56 w 79"/>
                <a:gd name="T37" fmla="*/ 59 h 83"/>
                <a:gd name="T38" fmla="*/ 42 w 79"/>
                <a:gd name="T3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83">
                  <a:moveTo>
                    <a:pt x="42" y="39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0" y="62"/>
                    <a:pt x="11" y="51"/>
                    <a:pt x="11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8"/>
                    <a:pt x="32" y="11"/>
                    <a:pt x="45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0" y="11"/>
                    <a:pt x="68" y="21"/>
                    <a:pt x="68" y="33"/>
                  </a:cubicBezTo>
                  <a:cubicBezTo>
                    <a:pt x="68" y="38"/>
                    <a:pt x="64" y="37"/>
                    <a:pt x="64" y="40"/>
                  </a:cubicBezTo>
                  <a:cubicBezTo>
                    <a:pt x="64" y="44"/>
                    <a:pt x="67" y="46"/>
                    <a:pt x="68" y="51"/>
                  </a:cubicBezTo>
                  <a:cubicBezTo>
                    <a:pt x="75" y="49"/>
                    <a:pt x="79" y="40"/>
                    <a:pt x="79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16"/>
                    <a:pt x="6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0" y="21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15" y="72"/>
                    <a:pt x="21" y="83"/>
                  </a:cubicBezTo>
                  <a:cubicBezTo>
                    <a:pt x="56" y="59"/>
                    <a:pt x="56" y="59"/>
                    <a:pt x="56" y="59"/>
                  </a:cubicBezTo>
                  <a:lnTo>
                    <a:pt x="4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3" name="íšľïḋê"/>
            <p:cNvSpPr/>
            <p:nvPr>
              <p:custDataLst>
                <p:tags r:id="rId20"/>
              </p:custDataLst>
            </p:nvPr>
          </p:nvSpPr>
          <p:spPr bwMode="auto">
            <a:xfrm>
              <a:off x="1214438" y="4303713"/>
              <a:ext cx="327025" cy="303213"/>
            </a:xfrm>
            <a:custGeom>
              <a:avLst/>
              <a:gdLst>
                <a:gd name="T0" fmla="*/ 99 w 99"/>
                <a:gd name="T1" fmla="*/ 49 h 92"/>
                <a:gd name="T2" fmla="*/ 96 w 99"/>
                <a:gd name="T3" fmla="*/ 41 h 92"/>
                <a:gd name="T4" fmla="*/ 44 w 99"/>
                <a:gd name="T5" fmla="*/ 71 h 92"/>
                <a:gd name="T6" fmla="*/ 76 w 99"/>
                <a:gd name="T7" fmla="*/ 8 h 92"/>
                <a:gd name="T8" fmla="*/ 71 w 99"/>
                <a:gd name="T9" fmla="*/ 0 h 92"/>
                <a:gd name="T10" fmla="*/ 0 w 99"/>
                <a:gd name="T11" fmla="*/ 40 h 92"/>
                <a:gd name="T12" fmla="*/ 5 w 99"/>
                <a:gd name="T13" fmla="*/ 50 h 92"/>
                <a:gd name="T14" fmla="*/ 57 w 99"/>
                <a:gd name="T15" fmla="*/ 19 h 92"/>
                <a:gd name="T16" fmla="*/ 25 w 99"/>
                <a:gd name="T17" fmla="*/ 83 h 92"/>
                <a:gd name="T18" fmla="*/ 31 w 99"/>
                <a:gd name="T19" fmla="*/ 92 h 92"/>
                <a:gd name="T20" fmla="*/ 99 w 99"/>
                <a:gd name="T21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99" y="49"/>
                  </a:moveTo>
                  <a:cubicBezTo>
                    <a:pt x="99" y="45"/>
                    <a:pt x="97" y="49"/>
                    <a:pt x="96" y="4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60"/>
                    <a:pt x="76" y="13"/>
                    <a:pt x="76" y="8"/>
                  </a:cubicBezTo>
                  <a:cubicBezTo>
                    <a:pt x="76" y="8"/>
                    <a:pt x="71" y="0"/>
                    <a:pt x="71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4" y="27"/>
                    <a:pt x="25" y="80"/>
                    <a:pt x="25" y="83"/>
                  </a:cubicBezTo>
                  <a:cubicBezTo>
                    <a:pt x="25" y="87"/>
                    <a:pt x="28" y="90"/>
                    <a:pt x="31" y="92"/>
                  </a:cubicBezTo>
                  <a:cubicBezTo>
                    <a:pt x="39" y="86"/>
                    <a:pt x="99" y="54"/>
                    <a:pt x="9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4" name="îśľïďe"/>
            <p:cNvSpPr/>
            <p:nvPr>
              <p:custDataLst>
                <p:tags r:id="rId21"/>
              </p:custDataLst>
            </p:nvPr>
          </p:nvSpPr>
          <p:spPr bwMode="auto">
            <a:xfrm>
              <a:off x="3724275" y="4268788"/>
              <a:ext cx="269875" cy="230188"/>
            </a:xfrm>
            <a:custGeom>
              <a:avLst/>
              <a:gdLst>
                <a:gd name="T0" fmla="*/ 0 w 82"/>
                <a:gd name="T1" fmla="*/ 25 h 70"/>
                <a:gd name="T2" fmla="*/ 0 w 82"/>
                <a:gd name="T3" fmla="*/ 34 h 70"/>
                <a:gd name="T4" fmla="*/ 24 w 82"/>
                <a:gd name="T5" fmla="*/ 52 h 70"/>
                <a:gd name="T6" fmla="*/ 61 w 82"/>
                <a:gd name="T7" fmla="*/ 27 h 70"/>
                <a:gd name="T8" fmla="*/ 71 w 82"/>
                <a:gd name="T9" fmla="*/ 36 h 70"/>
                <a:gd name="T10" fmla="*/ 71 w 82"/>
                <a:gd name="T11" fmla="*/ 39 h 70"/>
                <a:gd name="T12" fmla="*/ 59 w 82"/>
                <a:gd name="T13" fmla="*/ 58 h 70"/>
                <a:gd name="T14" fmla="*/ 48 w 82"/>
                <a:gd name="T15" fmla="*/ 58 h 70"/>
                <a:gd name="T16" fmla="*/ 49 w 82"/>
                <a:gd name="T17" fmla="*/ 70 h 70"/>
                <a:gd name="T18" fmla="*/ 57 w 82"/>
                <a:gd name="T19" fmla="*/ 70 h 70"/>
                <a:gd name="T20" fmla="*/ 82 w 82"/>
                <a:gd name="T21" fmla="*/ 43 h 70"/>
                <a:gd name="T22" fmla="*/ 82 w 82"/>
                <a:gd name="T23" fmla="*/ 33 h 70"/>
                <a:gd name="T24" fmla="*/ 64 w 82"/>
                <a:gd name="T25" fmla="*/ 16 h 70"/>
                <a:gd name="T26" fmla="*/ 55 w 82"/>
                <a:gd name="T27" fmla="*/ 16 h 70"/>
                <a:gd name="T28" fmla="*/ 24 w 82"/>
                <a:gd name="T29" fmla="*/ 40 h 70"/>
                <a:gd name="T30" fmla="*/ 18 w 82"/>
                <a:gd name="T31" fmla="*/ 40 h 70"/>
                <a:gd name="T32" fmla="*/ 11 w 82"/>
                <a:gd name="T33" fmla="*/ 33 h 70"/>
                <a:gd name="T34" fmla="*/ 11 w 82"/>
                <a:gd name="T35" fmla="*/ 27 h 70"/>
                <a:gd name="T36" fmla="*/ 22 w 82"/>
                <a:gd name="T37" fmla="*/ 11 h 70"/>
                <a:gd name="T38" fmla="*/ 31 w 82"/>
                <a:gd name="T39" fmla="*/ 10 h 70"/>
                <a:gd name="T40" fmla="*/ 34 w 82"/>
                <a:gd name="T41" fmla="*/ 0 h 70"/>
                <a:gd name="T42" fmla="*/ 22 w 82"/>
                <a:gd name="T43" fmla="*/ 0 h 70"/>
                <a:gd name="T44" fmla="*/ 0 w 82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0">
                  <a:moveTo>
                    <a:pt x="0" y="25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3" y="52"/>
                    <a:pt x="24" y="52"/>
                  </a:cubicBezTo>
                  <a:cubicBezTo>
                    <a:pt x="38" y="52"/>
                    <a:pt x="48" y="27"/>
                    <a:pt x="61" y="27"/>
                  </a:cubicBezTo>
                  <a:cubicBezTo>
                    <a:pt x="65" y="27"/>
                    <a:pt x="71" y="32"/>
                    <a:pt x="71" y="3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66" y="54"/>
                    <a:pt x="5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6" y="61"/>
                    <a:pt x="41" y="70"/>
                    <a:pt x="49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70"/>
                    <a:pt x="82" y="53"/>
                    <a:pt x="82" y="4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25"/>
                    <a:pt x="71" y="16"/>
                    <a:pt x="6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31" y="40"/>
                    <a:pt x="24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40"/>
                    <a:pt x="11" y="36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1"/>
                    <a:pt x="17" y="11"/>
                    <a:pt x="2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0" y="1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5" name="ïṩľiḓé"/>
            <p:cNvSpPr/>
            <p:nvPr>
              <p:custDataLst>
                <p:tags r:id="rId22"/>
              </p:custDataLst>
            </p:nvPr>
          </p:nvSpPr>
          <p:spPr bwMode="auto">
            <a:xfrm>
              <a:off x="3802063" y="4143375"/>
              <a:ext cx="271463" cy="107950"/>
            </a:xfrm>
            <a:custGeom>
              <a:avLst/>
              <a:gdLst>
                <a:gd name="T0" fmla="*/ 171 w 171"/>
                <a:gd name="T1" fmla="*/ 41 h 68"/>
                <a:gd name="T2" fmla="*/ 3 w 171"/>
                <a:gd name="T3" fmla="*/ 0 h 68"/>
                <a:gd name="T4" fmla="*/ 0 w 171"/>
                <a:gd name="T5" fmla="*/ 20 h 68"/>
                <a:gd name="T6" fmla="*/ 167 w 171"/>
                <a:gd name="T7" fmla="*/ 68 h 68"/>
                <a:gd name="T8" fmla="*/ 171 w 171"/>
                <a:gd name="T9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71" y="41"/>
                  </a:moveTo>
                  <a:lnTo>
                    <a:pt x="3" y="0"/>
                  </a:lnTo>
                  <a:lnTo>
                    <a:pt x="0" y="20"/>
                  </a:lnTo>
                  <a:lnTo>
                    <a:pt x="167" y="68"/>
                  </a:lnTo>
                  <a:lnTo>
                    <a:pt x="1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6" name="ïŝľîdé"/>
            <p:cNvSpPr/>
            <p:nvPr>
              <p:custDataLst>
                <p:tags r:id="rId23"/>
              </p:custDataLst>
            </p:nvPr>
          </p:nvSpPr>
          <p:spPr bwMode="auto">
            <a:xfrm>
              <a:off x="1104900" y="4146550"/>
              <a:ext cx="300038" cy="230188"/>
            </a:xfrm>
            <a:custGeom>
              <a:avLst/>
              <a:gdLst>
                <a:gd name="T0" fmla="*/ 85 w 91"/>
                <a:gd name="T1" fmla="*/ 0 h 70"/>
                <a:gd name="T2" fmla="*/ 0 w 91"/>
                <a:gd name="T3" fmla="*/ 0 h 70"/>
                <a:gd name="T4" fmla="*/ 8 w 91"/>
                <a:gd name="T5" fmla="*/ 12 h 70"/>
                <a:gd name="T6" fmla="*/ 28 w 91"/>
                <a:gd name="T7" fmla="*/ 12 h 70"/>
                <a:gd name="T8" fmla="*/ 39 w 91"/>
                <a:gd name="T9" fmla="*/ 42 h 70"/>
                <a:gd name="T10" fmla="*/ 22 w 91"/>
                <a:gd name="T11" fmla="*/ 61 h 70"/>
                <a:gd name="T12" fmla="*/ 25 w 91"/>
                <a:gd name="T13" fmla="*/ 70 h 70"/>
                <a:gd name="T14" fmla="*/ 91 w 91"/>
                <a:gd name="T15" fmla="*/ 9 h 70"/>
                <a:gd name="T16" fmla="*/ 85 w 91"/>
                <a:gd name="T17" fmla="*/ 0 h 70"/>
                <a:gd name="T18" fmla="*/ 47 w 91"/>
                <a:gd name="T19" fmla="*/ 35 h 70"/>
                <a:gd name="T20" fmla="*/ 39 w 91"/>
                <a:gd name="T21" fmla="*/ 12 h 70"/>
                <a:gd name="T22" fmla="*/ 73 w 91"/>
                <a:gd name="T23" fmla="*/ 12 h 70"/>
                <a:gd name="T24" fmla="*/ 47 w 91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1"/>
                    <a:pt x="39" y="37"/>
                    <a:pt x="39" y="42"/>
                  </a:cubicBezTo>
                  <a:cubicBezTo>
                    <a:pt x="39" y="45"/>
                    <a:pt x="22" y="55"/>
                    <a:pt x="22" y="61"/>
                  </a:cubicBezTo>
                  <a:cubicBezTo>
                    <a:pt x="22" y="64"/>
                    <a:pt x="24" y="66"/>
                    <a:pt x="25" y="7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4"/>
                    <a:pt x="90" y="0"/>
                    <a:pt x="85" y="0"/>
                  </a:cubicBezTo>
                  <a:close/>
                  <a:moveTo>
                    <a:pt x="47" y="3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4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7" name="ïs1ïḋe"/>
            <p:cNvSpPr/>
            <p:nvPr>
              <p:custDataLst>
                <p:tags r:id="rId24"/>
              </p:custDataLst>
            </p:nvPr>
          </p:nvSpPr>
          <p:spPr bwMode="auto">
            <a:xfrm>
              <a:off x="1076325" y="3840163"/>
              <a:ext cx="282575" cy="196850"/>
            </a:xfrm>
            <a:custGeom>
              <a:avLst/>
              <a:gdLst>
                <a:gd name="T0" fmla="*/ 54 w 178"/>
                <a:gd name="T1" fmla="*/ 103 h 124"/>
                <a:gd name="T2" fmla="*/ 6 w 178"/>
                <a:gd name="T3" fmla="*/ 103 h 124"/>
                <a:gd name="T4" fmla="*/ 6 w 178"/>
                <a:gd name="T5" fmla="*/ 124 h 124"/>
                <a:gd name="T6" fmla="*/ 178 w 178"/>
                <a:gd name="T7" fmla="*/ 118 h 124"/>
                <a:gd name="T8" fmla="*/ 178 w 178"/>
                <a:gd name="T9" fmla="*/ 97 h 124"/>
                <a:gd name="T10" fmla="*/ 112 w 178"/>
                <a:gd name="T11" fmla="*/ 97 h 124"/>
                <a:gd name="T12" fmla="*/ 104 w 178"/>
                <a:gd name="T13" fmla="*/ 25 h 124"/>
                <a:gd name="T14" fmla="*/ 176 w 178"/>
                <a:gd name="T15" fmla="*/ 22 h 124"/>
                <a:gd name="T16" fmla="*/ 176 w 178"/>
                <a:gd name="T17" fmla="*/ 0 h 124"/>
                <a:gd name="T18" fmla="*/ 31 w 178"/>
                <a:gd name="T19" fmla="*/ 6 h 124"/>
                <a:gd name="T20" fmla="*/ 0 w 178"/>
                <a:gd name="T21" fmla="*/ 6 h 124"/>
                <a:gd name="T22" fmla="*/ 0 w 178"/>
                <a:gd name="T23" fmla="*/ 29 h 124"/>
                <a:gd name="T24" fmla="*/ 41 w 178"/>
                <a:gd name="T25" fmla="*/ 27 h 124"/>
                <a:gd name="T26" fmla="*/ 83 w 178"/>
                <a:gd name="T27" fmla="*/ 27 h 124"/>
                <a:gd name="T28" fmla="*/ 87 w 178"/>
                <a:gd name="T29" fmla="*/ 79 h 124"/>
                <a:gd name="T30" fmla="*/ 87 w 178"/>
                <a:gd name="T31" fmla="*/ 101 h 124"/>
                <a:gd name="T32" fmla="*/ 54 w 178"/>
                <a:gd name="T33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" h="124">
                  <a:moveTo>
                    <a:pt x="54" y="103"/>
                  </a:moveTo>
                  <a:lnTo>
                    <a:pt x="6" y="103"/>
                  </a:lnTo>
                  <a:lnTo>
                    <a:pt x="6" y="124"/>
                  </a:lnTo>
                  <a:lnTo>
                    <a:pt x="178" y="118"/>
                  </a:lnTo>
                  <a:lnTo>
                    <a:pt x="178" y="97"/>
                  </a:lnTo>
                  <a:lnTo>
                    <a:pt x="112" y="97"/>
                  </a:lnTo>
                  <a:lnTo>
                    <a:pt x="104" y="25"/>
                  </a:lnTo>
                  <a:lnTo>
                    <a:pt x="176" y="22"/>
                  </a:lnTo>
                  <a:lnTo>
                    <a:pt x="176" y="0"/>
                  </a:lnTo>
                  <a:lnTo>
                    <a:pt x="31" y="6"/>
                  </a:lnTo>
                  <a:lnTo>
                    <a:pt x="0" y="6"/>
                  </a:lnTo>
                  <a:lnTo>
                    <a:pt x="0" y="29"/>
                  </a:lnTo>
                  <a:lnTo>
                    <a:pt x="41" y="27"/>
                  </a:lnTo>
                  <a:lnTo>
                    <a:pt x="83" y="27"/>
                  </a:lnTo>
                  <a:lnTo>
                    <a:pt x="87" y="79"/>
                  </a:lnTo>
                  <a:lnTo>
                    <a:pt x="87" y="101"/>
                  </a:lnTo>
                  <a:lnTo>
                    <a:pt x="5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8" name="iŝļíďè"/>
            <p:cNvSpPr/>
            <p:nvPr>
              <p:custDataLst>
                <p:tags r:id="rId25"/>
              </p:custDataLst>
            </p:nvPr>
          </p:nvSpPr>
          <p:spPr bwMode="auto">
            <a:xfrm>
              <a:off x="3822700" y="3895725"/>
              <a:ext cx="287338" cy="198438"/>
            </a:xfrm>
            <a:custGeom>
              <a:avLst/>
              <a:gdLst>
                <a:gd name="T0" fmla="*/ 7 w 87"/>
                <a:gd name="T1" fmla="*/ 60 h 60"/>
                <a:gd name="T2" fmla="*/ 13 w 87"/>
                <a:gd name="T3" fmla="*/ 60 h 60"/>
                <a:gd name="T4" fmla="*/ 15 w 87"/>
                <a:gd name="T5" fmla="*/ 37 h 60"/>
                <a:gd name="T6" fmla="*/ 87 w 87"/>
                <a:gd name="T7" fmla="*/ 44 h 60"/>
                <a:gd name="T8" fmla="*/ 87 w 87"/>
                <a:gd name="T9" fmla="*/ 33 h 60"/>
                <a:gd name="T10" fmla="*/ 18 w 87"/>
                <a:gd name="T11" fmla="*/ 25 h 60"/>
                <a:gd name="T12" fmla="*/ 17 w 87"/>
                <a:gd name="T13" fmla="*/ 17 h 60"/>
                <a:gd name="T14" fmla="*/ 19 w 87"/>
                <a:gd name="T15" fmla="*/ 0 h 60"/>
                <a:gd name="T16" fmla="*/ 9 w 87"/>
                <a:gd name="T17" fmla="*/ 0 h 60"/>
                <a:gd name="T18" fmla="*/ 5 w 87"/>
                <a:gd name="T19" fmla="*/ 33 h 60"/>
                <a:gd name="T20" fmla="*/ 7 w 87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0">
                  <a:moveTo>
                    <a:pt x="7" y="60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0"/>
                    <a:pt x="7" y="22"/>
                    <a:pt x="5" y="33"/>
                  </a:cubicBezTo>
                  <a:cubicBezTo>
                    <a:pt x="5" y="39"/>
                    <a:pt x="0" y="6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29" name="ïṩḻiďè"/>
            <p:cNvSpPr/>
            <p:nvPr>
              <p:custDataLst>
                <p:tags r:id="rId26"/>
              </p:custDataLst>
            </p:nvPr>
          </p:nvSpPr>
          <p:spPr bwMode="auto">
            <a:xfrm>
              <a:off x="3852863" y="3602038"/>
              <a:ext cx="276225" cy="220663"/>
            </a:xfrm>
            <a:custGeom>
              <a:avLst/>
              <a:gdLst>
                <a:gd name="T0" fmla="*/ 0 w 84"/>
                <a:gd name="T1" fmla="*/ 67 h 67"/>
                <a:gd name="T2" fmla="*/ 47 w 84"/>
                <a:gd name="T3" fmla="*/ 43 h 67"/>
                <a:gd name="T4" fmla="*/ 53 w 84"/>
                <a:gd name="T5" fmla="*/ 43 h 67"/>
                <a:gd name="T6" fmla="*/ 84 w 84"/>
                <a:gd name="T7" fmla="*/ 45 h 67"/>
                <a:gd name="T8" fmla="*/ 84 w 84"/>
                <a:gd name="T9" fmla="*/ 37 h 67"/>
                <a:gd name="T10" fmla="*/ 49 w 84"/>
                <a:gd name="T11" fmla="*/ 32 h 67"/>
                <a:gd name="T12" fmla="*/ 5 w 84"/>
                <a:gd name="T13" fmla="*/ 0 h 67"/>
                <a:gd name="T14" fmla="*/ 4 w 84"/>
                <a:gd name="T15" fmla="*/ 11 h 67"/>
                <a:gd name="T16" fmla="*/ 35 w 84"/>
                <a:gd name="T17" fmla="*/ 36 h 67"/>
                <a:gd name="T18" fmla="*/ 0 w 84"/>
                <a:gd name="T19" fmla="*/ 55 h 67"/>
                <a:gd name="T20" fmla="*/ 0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0" y="67"/>
                  </a:moveTo>
                  <a:cubicBezTo>
                    <a:pt x="5" y="64"/>
                    <a:pt x="42" y="43"/>
                    <a:pt x="47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0"/>
                    <a:pt x="57" y="32"/>
                    <a:pt x="49" y="3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6"/>
                    <a:pt x="31" y="30"/>
                    <a:pt x="35" y="36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0" name="íṧ1iḍé"/>
            <p:cNvSpPr/>
            <p:nvPr>
              <p:custDataLst>
                <p:tags r:id="rId27"/>
              </p:custDataLst>
            </p:nvPr>
          </p:nvSpPr>
          <p:spPr bwMode="auto">
            <a:xfrm>
              <a:off x="1082675" y="3568700"/>
              <a:ext cx="273050" cy="185738"/>
            </a:xfrm>
            <a:custGeom>
              <a:avLst/>
              <a:gdLst>
                <a:gd name="T0" fmla="*/ 19 w 83"/>
                <a:gd name="T1" fmla="*/ 56 h 56"/>
                <a:gd name="T2" fmla="*/ 26 w 83"/>
                <a:gd name="T3" fmla="*/ 56 h 56"/>
                <a:gd name="T4" fmla="*/ 59 w 83"/>
                <a:gd name="T5" fmla="*/ 13 h 56"/>
                <a:gd name="T6" fmla="*/ 64 w 83"/>
                <a:gd name="T7" fmla="*/ 13 h 56"/>
                <a:gd name="T8" fmla="*/ 74 w 83"/>
                <a:gd name="T9" fmla="*/ 25 h 56"/>
                <a:gd name="T10" fmla="*/ 74 w 83"/>
                <a:gd name="T11" fmla="*/ 34 h 56"/>
                <a:gd name="T12" fmla="*/ 62 w 83"/>
                <a:gd name="T13" fmla="*/ 44 h 56"/>
                <a:gd name="T14" fmla="*/ 62 w 83"/>
                <a:gd name="T15" fmla="*/ 56 h 56"/>
                <a:gd name="T16" fmla="*/ 83 w 83"/>
                <a:gd name="T17" fmla="*/ 36 h 56"/>
                <a:gd name="T18" fmla="*/ 83 w 83"/>
                <a:gd name="T19" fmla="*/ 22 h 56"/>
                <a:gd name="T20" fmla="*/ 62 w 83"/>
                <a:gd name="T21" fmla="*/ 3 h 56"/>
                <a:gd name="T22" fmla="*/ 58 w 83"/>
                <a:gd name="T23" fmla="*/ 3 h 56"/>
                <a:gd name="T24" fmla="*/ 22 w 83"/>
                <a:gd name="T25" fmla="*/ 46 h 56"/>
                <a:gd name="T26" fmla="*/ 10 w 83"/>
                <a:gd name="T27" fmla="*/ 33 h 56"/>
                <a:gd name="T28" fmla="*/ 10 w 83"/>
                <a:gd name="T29" fmla="*/ 27 h 56"/>
                <a:gd name="T30" fmla="*/ 25 w 83"/>
                <a:gd name="T31" fmla="*/ 12 h 56"/>
                <a:gd name="T32" fmla="*/ 25 w 83"/>
                <a:gd name="T33" fmla="*/ 0 h 56"/>
                <a:gd name="T34" fmla="*/ 0 w 83"/>
                <a:gd name="T35" fmla="*/ 33 h 56"/>
                <a:gd name="T36" fmla="*/ 19 w 8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6"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48" y="56"/>
                    <a:pt x="45" y="13"/>
                    <a:pt x="59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13"/>
                    <a:pt x="74" y="22"/>
                    <a:pt x="74" y="2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40"/>
                    <a:pt x="68" y="44"/>
                    <a:pt x="62" y="44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72" y="56"/>
                    <a:pt x="83" y="46"/>
                    <a:pt x="83" y="3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2"/>
                    <a:pt x="73" y="3"/>
                    <a:pt x="62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32" y="3"/>
                    <a:pt x="42" y="46"/>
                    <a:pt x="22" y="46"/>
                  </a:cubicBezTo>
                  <a:cubicBezTo>
                    <a:pt x="14" y="46"/>
                    <a:pt x="10" y="40"/>
                    <a:pt x="10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18"/>
                    <a:pt x="16" y="12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14"/>
                    <a:pt x="0" y="33"/>
                  </a:cubicBezTo>
                  <a:cubicBezTo>
                    <a:pt x="0" y="44"/>
                    <a:pt x="8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1" name="isliḓè"/>
            <p:cNvSpPr/>
            <p:nvPr>
              <p:custDataLst>
                <p:tags r:id="rId28"/>
              </p:custDataLst>
            </p:nvPr>
          </p:nvSpPr>
          <p:spPr bwMode="auto">
            <a:xfrm>
              <a:off x="2108200" y="1498600"/>
              <a:ext cx="333375" cy="415925"/>
            </a:xfrm>
            <a:custGeom>
              <a:avLst/>
              <a:gdLst>
                <a:gd name="T0" fmla="*/ 9 w 101"/>
                <a:gd name="T1" fmla="*/ 58 h 126"/>
                <a:gd name="T2" fmla="*/ 0 w 101"/>
                <a:gd name="T3" fmla="*/ 85 h 126"/>
                <a:gd name="T4" fmla="*/ 29 w 101"/>
                <a:gd name="T5" fmla="*/ 119 h 126"/>
                <a:gd name="T6" fmla="*/ 36 w 101"/>
                <a:gd name="T7" fmla="*/ 92 h 126"/>
                <a:gd name="T8" fmla="*/ 46 w 101"/>
                <a:gd name="T9" fmla="*/ 113 h 126"/>
                <a:gd name="T10" fmla="*/ 86 w 101"/>
                <a:gd name="T11" fmla="*/ 94 h 126"/>
                <a:gd name="T12" fmla="*/ 81 w 101"/>
                <a:gd name="T13" fmla="*/ 83 h 126"/>
                <a:gd name="T14" fmla="*/ 101 w 101"/>
                <a:gd name="T15" fmla="*/ 52 h 126"/>
                <a:gd name="T16" fmla="*/ 95 w 101"/>
                <a:gd name="T17" fmla="*/ 49 h 126"/>
                <a:gd name="T18" fmla="*/ 67 w 101"/>
                <a:gd name="T19" fmla="*/ 34 h 126"/>
                <a:gd name="T20" fmla="*/ 65 w 101"/>
                <a:gd name="T21" fmla="*/ 14 h 126"/>
                <a:gd name="T22" fmla="*/ 46 w 101"/>
                <a:gd name="T23" fmla="*/ 20 h 126"/>
                <a:gd name="T24" fmla="*/ 45 w 101"/>
                <a:gd name="T25" fmla="*/ 24 h 126"/>
                <a:gd name="T26" fmla="*/ 39 w 101"/>
                <a:gd name="T27" fmla="*/ 27 h 126"/>
                <a:gd name="T28" fmla="*/ 39 w 101"/>
                <a:gd name="T29" fmla="*/ 2 h 126"/>
                <a:gd name="T30" fmla="*/ 35 w 101"/>
                <a:gd name="T31" fmla="*/ 0 h 126"/>
                <a:gd name="T32" fmla="*/ 32 w 101"/>
                <a:gd name="T33" fmla="*/ 3 h 126"/>
                <a:gd name="T34" fmla="*/ 24 w 101"/>
                <a:gd name="T35" fmla="*/ 40 h 126"/>
                <a:gd name="T36" fmla="*/ 37 w 101"/>
                <a:gd name="T37" fmla="*/ 49 h 126"/>
                <a:gd name="T38" fmla="*/ 43 w 101"/>
                <a:gd name="T39" fmla="*/ 42 h 126"/>
                <a:gd name="T40" fmla="*/ 38 w 101"/>
                <a:gd name="T41" fmla="*/ 64 h 126"/>
                <a:gd name="T42" fmla="*/ 27 w 101"/>
                <a:gd name="T43" fmla="*/ 90 h 126"/>
                <a:gd name="T44" fmla="*/ 24 w 101"/>
                <a:gd name="T45" fmla="*/ 71 h 126"/>
                <a:gd name="T46" fmla="*/ 15 w 101"/>
                <a:gd name="T47" fmla="*/ 64 h 126"/>
                <a:gd name="T48" fmla="*/ 73 w 101"/>
                <a:gd name="T49" fmla="*/ 92 h 126"/>
                <a:gd name="T50" fmla="*/ 52 w 101"/>
                <a:gd name="T51" fmla="*/ 94 h 126"/>
                <a:gd name="T52" fmla="*/ 54 w 101"/>
                <a:gd name="T53" fmla="*/ 77 h 126"/>
                <a:gd name="T54" fmla="*/ 58 w 101"/>
                <a:gd name="T55" fmla="*/ 85 h 126"/>
                <a:gd name="T56" fmla="*/ 63 w 101"/>
                <a:gd name="T57" fmla="*/ 88 h 126"/>
                <a:gd name="T58" fmla="*/ 64 w 101"/>
                <a:gd name="T59" fmla="*/ 94 h 126"/>
                <a:gd name="T60" fmla="*/ 69 w 101"/>
                <a:gd name="T61" fmla="*/ 91 h 126"/>
                <a:gd name="T62" fmla="*/ 67 w 101"/>
                <a:gd name="T63" fmla="*/ 83 h 126"/>
                <a:gd name="T64" fmla="*/ 63 w 101"/>
                <a:gd name="T65" fmla="*/ 80 h 126"/>
                <a:gd name="T66" fmla="*/ 61 w 101"/>
                <a:gd name="T67" fmla="*/ 73 h 126"/>
                <a:gd name="T68" fmla="*/ 64 w 101"/>
                <a:gd name="T69" fmla="*/ 70 h 126"/>
                <a:gd name="T70" fmla="*/ 67 w 101"/>
                <a:gd name="T71" fmla="*/ 46 h 126"/>
                <a:gd name="T72" fmla="*/ 67 w 101"/>
                <a:gd name="T73" fmla="*/ 63 h 126"/>
                <a:gd name="T74" fmla="*/ 58 w 101"/>
                <a:gd name="T75" fmla="*/ 60 h 126"/>
                <a:gd name="T76" fmla="*/ 52 w 101"/>
                <a:gd name="T77" fmla="*/ 54 h 126"/>
                <a:gd name="T78" fmla="*/ 55 w 101"/>
                <a:gd name="T79" fmla="*/ 66 h 126"/>
                <a:gd name="T80" fmla="*/ 51 w 101"/>
                <a:gd name="T81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" h="126">
                  <a:moveTo>
                    <a:pt x="15" y="64"/>
                  </a:moveTo>
                  <a:cubicBezTo>
                    <a:pt x="15" y="62"/>
                    <a:pt x="13" y="58"/>
                    <a:pt x="9" y="58"/>
                  </a:cubicBezTo>
                  <a:cubicBezTo>
                    <a:pt x="3" y="58"/>
                    <a:pt x="0" y="71"/>
                    <a:pt x="0" y="7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14" y="117"/>
                    <a:pt x="18" y="123"/>
                  </a:cubicBezTo>
                  <a:cubicBezTo>
                    <a:pt x="21" y="126"/>
                    <a:pt x="27" y="121"/>
                    <a:pt x="29" y="119"/>
                  </a:cubicBezTo>
                  <a:cubicBezTo>
                    <a:pt x="29" y="105"/>
                    <a:pt x="22" y="94"/>
                    <a:pt x="35" y="97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9" y="115"/>
                    <a:pt x="74" y="109"/>
                    <a:pt x="80" y="105"/>
                  </a:cubicBezTo>
                  <a:cubicBezTo>
                    <a:pt x="83" y="101"/>
                    <a:pt x="86" y="100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86"/>
                    <a:pt x="81" y="90"/>
                    <a:pt x="81" y="83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54"/>
                    <a:pt x="101" y="62"/>
                    <a:pt x="101" y="52"/>
                  </a:cubicBezTo>
                  <a:cubicBezTo>
                    <a:pt x="101" y="50"/>
                    <a:pt x="99" y="49"/>
                    <a:pt x="97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2" y="49"/>
                    <a:pt x="88" y="55"/>
                    <a:pt x="78" y="55"/>
                  </a:cubicBezTo>
                  <a:cubicBezTo>
                    <a:pt x="77" y="48"/>
                    <a:pt x="75" y="34"/>
                    <a:pt x="67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2"/>
                    <a:pt x="62" y="11"/>
                    <a:pt x="60" y="11"/>
                  </a:cubicBezTo>
                  <a:cubicBezTo>
                    <a:pt x="53" y="11"/>
                    <a:pt x="49" y="15"/>
                    <a:pt x="46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13"/>
                    <a:pt x="24" y="15"/>
                    <a:pt x="2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5" y="44"/>
                    <a:pt x="26" y="4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3"/>
                    <a:pt x="39" y="55"/>
                    <a:pt x="38" y="64"/>
                  </a:cubicBezTo>
                  <a:cubicBezTo>
                    <a:pt x="37" y="72"/>
                    <a:pt x="36" y="79"/>
                    <a:pt x="36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97"/>
                    <a:pt x="15" y="79"/>
                    <a:pt x="15" y="64"/>
                  </a:cubicBezTo>
                  <a:close/>
                  <a:moveTo>
                    <a:pt x="73" y="66"/>
                  </a:moveTo>
                  <a:cubicBezTo>
                    <a:pt x="73" y="92"/>
                    <a:pt x="73" y="92"/>
                    <a:pt x="73" y="92"/>
                  </a:cubicBezTo>
                  <a:cubicBezTo>
                    <a:pt x="73" y="98"/>
                    <a:pt x="61" y="101"/>
                    <a:pt x="55" y="10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70"/>
                    <a:pt x="64" y="70"/>
                    <a:pt x="64" y="70"/>
                  </a:cubicBezTo>
                  <a:lnTo>
                    <a:pt x="73" y="66"/>
                  </a:lnTo>
                  <a:close/>
                  <a:moveTo>
                    <a:pt x="67" y="46"/>
                  </a:moveTo>
                  <a:cubicBezTo>
                    <a:pt x="70" y="46"/>
                    <a:pt x="72" y="54"/>
                    <a:pt x="72" y="58"/>
                  </a:cubicBezTo>
                  <a:cubicBezTo>
                    <a:pt x="72" y="62"/>
                    <a:pt x="71" y="63"/>
                    <a:pt x="67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3"/>
                    <a:pt x="63" y="60"/>
                    <a:pt x="5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5" y="52"/>
                    <a:pt x="65" y="46"/>
                    <a:pt x="67" y="46"/>
                  </a:cubicBezTo>
                  <a:close/>
                  <a:moveTo>
                    <a:pt x="55" y="66"/>
                  </a:moveTo>
                  <a:cubicBezTo>
                    <a:pt x="58" y="66"/>
                    <a:pt x="60" y="66"/>
                    <a:pt x="60" y="68"/>
                  </a:cubicBezTo>
                  <a:cubicBezTo>
                    <a:pt x="60" y="72"/>
                    <a:pt x="55" y="73"/>
                    <a:pt x="51" y="73"/>
                  </a:cubicBezTo>
                  <a:cubicBezTo>
                    <a:pt x="51" y="68"/>
                    <a:pt x="50" y="66"/>
                    <a:pt x="5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2" name="iṣḻîde"/>
            <p:cNvSpPr/>
            <p:nvPr>
              <p:custDataLst>
                <p:tags r:id="rId29"/>
              </p:custDataLst>
            </p:nvPr>
          </p:nvSpPr>
          <p:spPr bwMode="auto">
            <a:xfrm>
              <a:off x="3360738" y="1963738"/>
              <a:ext cx="211138" cy="171450"/>
            </a:xfrm>
            <a:custGeom>
              <a:avLst/>
              <a:gdLst>
                <a:gd name="T0" fmla="*/ 30 w 64"/>
                <a:gd name="T1" fmla="*/ 27 h 52"/>
                <a:gd name="T2" fmla="*/ 17 w 64"/>
                <a:gd name="T3" fmla="*/ 37 h 52"/>
                <a:gd name="T4" fmla="*/ 9 w 64"/>
                <a:gd name="T5" fmla="*/ 37 h 52"/>
                <a:gd name="T6" fmla="*/ 5 w 64"/>
                <a:gd name="T7" fmla="*/ 31 h 52"/>
                <a:gd name="T8" fmla="*/ 3 w 64"/>
                <a:gd name="T9" fmla="*/ 32 h 52"/>
                <a:gd name="T10" fmla="*/ 11 w 64"/>
                <a:gd name="T11" fmla="*/ 47 h 52"/>
                <a:gd name="T12" fmla="*/ 37 w 64"/>
                <a:gd name="T13" fmla="*/ 36 h 52"/>
                <a:gd name="T14" fmla="*/ 58 w 64"/>
                <a:gd name="T15" fmla="*/ 52 h 52"/>
                <a:gd name="T16" fmla="*/ 63 w 64"/>
                <a:gd name="T17" fmla="*/ 49 h 52"/>
                <a:gd name="T18" fmla="*/ 43 w 64"/>
                <a:gd name="T19" fmla="*/ 25 h 52"/>
                <a:gd name="T20" fmla="*/ 64 w 64"/>
                <a:gd name="T21" fmla="*/ 14 h 52"/>
                <a:gd name="T22" fmla="*/ 64 w 64"/>
                <a:gd name="T23" fmla="*/ 12 h 52"/>
                <a:gd name="T24" fmla="*/ 48 w 64"/>
                <a:gd name="T25" fmla="*/ 0 h 52"/>
                <a:gd name="T26" fmla="*/ 46 w 64"/>
                <a:gd name="T27" fmla="*/ 3 h 52"/>
                <a:gd name="T28" fmla="*/ 48 w 64"/>
                <a:gd name="T29" fmla="*/ 9 h 52"/>
                <a:gd name="T30" fmla="*/ 54 w 64"/>
                <a:gd name="T31" fmla="*/ 11 h 52"/>
                <a:gd name="T32" fmla="*/ 37 w 64"/>
                <a:gd name="T33" fmla="*/ 17 h 52"/>
                <a:gd name="T34" fmla="*/ 37 w 64"/>
                <a:gd name="T35" fmla="*/ 22 h 52"/>
                <a:gd name="T36" fmla="*/ 0 w 64"/>
                <a:gd name="T37" fmla="*/ 2 h 52"/>
                <a:gd name="T38" fmla="*/ 30 w 64"/>
                <a:gd name="T3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52">
                  <a:moveTo>
                    <a:pt x="30" y="27"/>
                  </a:moveTo>
                  <a:cubicBezTo>
                    <a:pt x="28" y="33"/>
                    <a:pt x="24" y="37"/>
                    <a:pt x="17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" y="37"/>
                    <a:pt x="5" y="36"/>
                    <a:pt x="5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4" y="48"/>
                    <a:pt x="11" y="47"/>
                  </a:cubicBezTo>
                  <a:cubicBezTo>
                    <a:pt x="28" y="45"/>
                    <a:pt x="35" y="36"/>
                    <a:pt x="37" y="36"/>
                  </a:cubicBezTo>
                  <a:cubicBezTo>
                    <a:pt x="43" y="36"/>
                    <a:pt x="46" y="52"/>
                    <a:pt x="58" y="52"/>
                  </a:cubicBezTo>
                  <a:cubicBezTo>
                    <a:pt x="61" y="52"/>
                    <a:pt x="63" y="51"/>
                    <a:pt x="63" y="49"/>
                  </a:cubicBezTo>
                  <a:cubicBezTo>
                    <a:pt x="63" y="42"/>
                    <a:pt x="47" y="31"/>
                    <a:pt x="43" y="25"/>
                  </a:cubicBezTo>
                  <a:cubicBezTo>
                    <a:pt x="50" y="21"/>
                    <a:pt x="64" y="20"/>
                    <a:pt x="64" y="1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51" y="1"/>
                    <a:pt x="48" y="0"/>
                  </a:cubicBezTo>
                  <a:cubicBezTo>
                    <a:pt x="46" y="4"/>
                    <a:pt x="46" y="0"/>
                    <a:pt x="46" y="3"/>
                  </a:cubicBezTo>
                  <a:cubicBezTo>
                    <a:pt x="46" y="6"/>
                    <a:pt x="47" y="5"/>
                    <a:pt x="48" y="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12"/>
                    <a:pt x="37" y="10"/>
                    <a:pt x="37" y="17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5" y="21"/>
                    <a:pt x="13" y="2"/>
                    <a:pt x="0" y="2"/>
                  </a:cubicBezTo>
                  <a:cubicBezTo>
                    <a:pt x="1" y="18"/>
                    <a:pt x="19" y="21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3" name="ïṥ1íďe"/>
            <p:cNvSpPr/>
            <p:nvPr>
              <p:custDataLst>
                <p:tags r:id="rId30"/>
              </p:custDataLst>
            </p:nvPr>
          </p:nvSpPr>
          <p:spPr bwMode="auto">
            <a:xfrm>
              <a:off x="1624013" y="2692400"/>
              <a:ext cx="1957388" cy="2122488"/>
            </a:xfrm>
            <a:custGeom>
              <a:avLst/>
              <a:gdLst>
                <a:gd name="T0" fmla="*/ 493 w 594"/>
                <a:gd name="T1" fmla="*/ 67 h 644"/>
                <a:gd name="T2" fmla="*/ 499 w 594"/>
                <a:gd name="T3" fmla="*/ 284 h 644"/>
                <a:gd name="T4" fmla="*/ 499 w 594"/>
                <a:gd name="T5" fmla="*/ 337 h 644"/>
                <a:gd name="T6" fmla="*/ 483 w 594"/>
                <a:gd name="T7" fmla="*/ 419 h 644"/>
                <a:gd name="T8" fmla="*/ 445 w 594"/>
                <a:gd name="T9" fmla="*/ 481 h 644"/>
                <a:gd name="T10" fmla="*/ 315 w 594"/>
                <a:gd name="T11" fmla="*/ 548 h 644"/>
                <a:gd name="T12" fmla="*/ 284 w 594"/>
                <a:gd name="T13" fmla="*/ 548 h 644"/>
                <a:gd name="T14" fmla="*/ 165 w 594"/>
                <a:gd name="T15" fmla="*/ 497 h 644"/>
                <a:gd name="T16" fmla="*/ 103 w 594"/>
                <a:gd name="T17" fmla="*/ 387 h 644"/>
                <a:gd name="T18" fmla="*/ 104 w 594"/>
                <a:gd name="T19" fmla="*/ 221 h 644"/>
                <a:gd name="T20" fmla="*/ 106 w 594"/>
                <a:gd name="T21" fmla="*/ 53 h 644"/>
                <a:gd name="T22" fmla="*/ 4 w 594"/>
                <a:gd name="T23" fmla="*/ 0 h 644"/>
                <a:gd name="T24" fmla="*/ 0 w 594"/>
                <a:gd name="T25" fmla="*/ 184 h 644"/>
                <a:gd name="T26" fmla="*/ 0 w 594"/>
                <a:gd name="T27" fmla="*/ 266 h 644"/>
                <a:gd name="T28" fmla="*/ 65 w 594"/>
                <a:gd name="T29" fmla="*/ 531 h 644"/>
                <a:gd name="T30" fmla="*/ 281 w 594"/>
                <a:gd name="T31" fmla="*/ 644 h 644"/>
                <a:gd name="T32" fmla="*/ 308 w 594"/>
                <a:gd name="T33" fmla="*/ 644 h 644"/>
                <a:gd name="T34" fmla="*/ 572 w 594"/>
                <a:gd name="T35" fmla="*/ 449 h 644"/>
                <a:gd name="T36" fmla="*/ 586 w 594"/>
                <a:gd name="T37" fmla="*/ 406 h 644"/>
                <a:gd name="T38" fmla="*/ 591 w 594"/>
                <a:gd name="T39" fmla="*/ 353 h 644"/>
                <a:gd name="T40" fmla="*/ 593 w 594"/>
                <a:gd name="T41" fmla="*/ 239 h 644"/>
                <a:gd name="T42" fmla="*/ 594 w 594"/>
                <a:gd name="T43" fmla="*/ 9 h 644"/>
                <a:gd name="T44" fmla="*/ 493 w 594"/>
                <a:gd name="T45" fmla="*/ 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644">
                  <a:moveTo>
                    <a:pt x="493" y="67"/>
                  </a:moveTo>
                  <a:cubicBezTo>
                    <a:pt x="499" y="284"/>
                    <a:pt x="499" y="284"/>
                    <a:pt x="499" y="284"/>
                  </a:cubicBezTo>
                  <a:cubicBezTo>
                    <a:pt x="499" y="337"/>
                    <a:pt x="499" y="337"/>
                    <a:pt x="499" y="337"/>
                  </a:cubicBezTo>
                  <a:cubicBezTo>
                    <a:pt x="499" y="376"/>
                    <a:pt x="496" y="393"/>
                    <a:pt x="483" y="419"/>
                  </a:cubicBezTo>
                  <a:cubicBezTo>
                    <a:pt x="471" y="445"/>
                    <a:pt x="461" y="459"/>
                    <a:pt x="445" y="481"/>
                  </a:cubicBezTo>
                  <a:cubicBezTo>
                    <a:pt x="424" y="508"/>
                    <a:pt x="363" y="548"/>
                    <a:pt x="315" y="548"/>
                  </a:cubicBezTo>
                  <a:cubicBezTo>
                    <a:pt x="284" y="548"/>
                    <a:pt x="284" y="548"/>
                    <a:pt x="284" y="548"/>
                  </a:cubicBezTo>
                  <a:cubicBezTo>
                    <a:pt x="237" y="548"/>
                    <a:pt x="193" y="517"/>
                    <a:pt x="165" y="497"/>
                  </a:cubicBezTo>
                  <a:cubicBezTo>
                    <a:pt x="136" y="475"/>
                    <a:pt x="111" y="430"/>
                    <a:pt x="103" y="387"/>
                  </a:cubicBezTo>
                  <a:cubicBezTo>
                    <a:pt x="97" y="352"/>
                    <a:pt x="104" y="263"/>
                    <a:pt x="104" y="221"/>
                  </a:cubicBezTo>
                  <a:cubicBezTo>
                    <a:pt x="104" y="163"/>
                    <a:pt x="106" y="110"/>
                    <a:pt x="10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85"/>
                    <a:pt x="9" y="465"/>
                    <a:pt x="65" y="531"/>
                  </a:cubicBezTo>
                  <a:cubicBezTo>
                    <a:pt x="111" y="586"/>
                    <a:pt x="181" y="644"/>
                    <a:pt x="281" y="644"/>
                  </a:cubicBezTo>
                  <a:cubicBezTo>
                    <a:pt x="308" y="644"/>
                    <a:pt x="308" y="644"/>
                    <a:pt x="308" y="644"/>
                  </a:cubicBezTo>
                  <a:cubicBezTo>
                    <a:pt x="430" y="644"/>
                    <a:pt x="542" y="540"/>
                    <a:pt x="572" y="449"/>
                  </a:cubicBezTo>
                  <a:cubicBezTo>
                    <a:pt x="577" y="435"/>
                    <a:pt x="582" y="422"/>
                    <a:pt x="586" y="406"/>
                  </a:cubicBezTo>
                  <a:cubicBezTo>
                    <a:pt x="589" y="389"/>
                    <a:pt x="587" y="370"/>
                    <a:pt x="591" y="353"/>
                  </a:cubicBezTo>
                  <a:cubicBezTo>
                    <a:pt x="594" y="336"/>
                    <a:pt x="593" y="259"/>
                    <a:pt x="593" y="239"/>
                  </a:cubicBezTo>
                  <a:cubicBezTo>
                    <a:pt x="593" y="162"/>
                    <a:pt x="594" y="88"/>
                    <a:pt x="594" y="9"/>
                  </a:cubicBezTo>
                  <a:lnTo>
                    <a:pt x="49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4" name="íṩļidè"/>
            <p:cNvSpPr/>
            <p:nvPr>
              <p:custDataLst>
                <p:tags r:id="rId31"/>
              </p:custDataLst>
            </p:nvPr>
          </p:nvSpPr>
          <p:spPr bwMode="auto">
            <a:xfrm>
              <a:off x="2071688" y="2205038"/>
              <a:ext cx="490538" cy="1677988"/>
            </a:xfrm>
            <a:custGeom>
              <a:avLst/>
              <a:gdLst>
                <a:gd name="T0" fmla="*/ 10 w 149"/>
                <a:gd name="T1" fmla="*/ 494 h 509"/>
                <a:gd name="T2" fmla="*/ 47 w 149"/>
                <a:gd name="T3" fmla="*/ 497 h 509"/>
                <a:gd name="T4" fmla="*/ 75 w 149"/>
                <a:gd name="T5" fmla="*/ 509 h 509"/>
                <a:gd name="T6" fmla="*/ 89 w 149"/>
                <a:gd name="T7" fmla="*/ 469 h 509"/>
                <a:gd name="T8" fmla="*/ 89 w 149"/>
                <a:gd name="T9" fmla="*/ 467 h 509"/>
                <a:gd name="T10" fmla="*/ 80 w 149"/>
                <a:gd name="T11" fmla="*/ 447 h 509"/>
                <a:gd name="T12" fmla="*/ 80 w 149"/>
                <a:gd name="T13" fmla="*/ 427 h 509"/>
                <a:gd name="T14" fmla="*/ 86 w 149"/>
                <a:gd name="T15" fmla="*/ 233 h 509"/>
                <a:gd name="T16" fmla="*/ 106 w 149"/>
                <a:gd name="T17" fmla="*/ 154 h 509"/>
                <a:gd name="T18" fmla="*/ 149 w 149"/>
                <a:gd name="T19" fmla="*/ 96 h 509"/>
                <a:gd name="T20" fmla="*/ 85 w 149"/>
                <a:gd name="T21" fmla="*/ 38 h 509"/>
                <a:gd name="T22" fmla="*/ 0 w 149"/>
                <a:gd name="T23" fmla="*/ 0 h 509"/>
                <a:gd name="T24" fmla="*/ 0 w 149"/>
                <a:gd name="T25" fmla="*/ 478 h 509"/>
                <a:gd name="T26" fmla="*/ 10 w 149"/>
                <a:gd name="T27" fmla="*/ 49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09">
                  <a:moveTo>
                    <a:pt x="10" y="494"/>
                  </a:moveTo>
                  <a:cubicBezTo>
                    <a:pt x="23" y="494"/>
                    <a:pt x="38" y="494"/>
                    <a:pt x="47" y="497"/>
                  </a:cubicBezTo>
                  <a:cubicBezTo>
                    <a:pt x="55" y="499"/>
                    <a:pt x="68" y="509"/>
                    <a:pt x="75" y="509"/>
                  </a:cubicBezTo>
                  <a:cubicBezTo>
                    <a:pt x="84" y="509"/>
                    <a:pt x="89" y="479"/>
                    <a:pt x="89" y="469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89" y="453"/>
                    <a:pt x="80" y="452"/>
                    <a:pt x="80" y="447"/>
                  </a:cubicBezTo>
                  <a:cubicBezTo>
                    <a:pt x="80" y="427"/>
                    <a:pt x="80" y="427"/>
                    <a:pt x="80" y="427"/>
                  </a:cubicBezTo>
                  <a:cubicBezTo>
                    <a:pt x="80" y="361"/>
                    <a:pt x="83" y="297"/>
                    <a:pt x="86" y="233"/>
                  </a:cubicBezTo>
                  <a:cubicBezTo>
                    <a:pt x="87" y="201"/>
                    <a:pt x="95" y="176"/>
                    <a:pt x="106" y="154"/>
                  </a:cubicBezTo>
                  <a:cubicBezTo>
                    <a:pt x="114" y="137"/>
                    <a:pt x="136" y="105"/>
                    <a:pt x="149" y="96"/>
                  </a:cubicBezTo>
                  <a:cubicBezTo>
                    <a:pt x="136" y="71"/>
                    <a:pt x="109" y="52"/>
                    <a:pt x="85" y="38"/>
                  </a:cubicBezTo>
                  <a:cubicBezTo>
                    <a:pt x="72" y="30"/>
                    <a:pt x="14" y="1"/>
                    <a:pt x="0" y="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1"/>
                    <a:pt x="1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5" name="ïṥḷiḋe"/>
            <p:cNvSpPr/>
            <p:nvPr>
              <p:custDataLst>
                <p:tags r:id="rId32"/>
              </p:custDataLst>
            </p:nvPr>
          </p:nvSpPr>
          <p:spPr bwMode="auto">
            <a:xfrm>
              <a:off x="2012950" y="2254250"/>
              <a:ext cx="1225550" cy="2122488"/>
            </a:xfrm>
            <a:custGeom>
              <a:avLst/>
              <a:gdLst>
                <a:gd name="T0" fmla="*/ 21 w 372"/>
                <a:gd name="T1" fmla="*/ 540 h 644"/>
                <a:gd name="T2" fmla="*/ 36 w 372"/>
                <a:gd name="T3" fmla="*/ 561 h 644"/>
                <a:gd name="T4" fmla="*/ 71 w 372"/>
                <a:gd name="T5" fmla="*/ 602 h 644"/>
                <a:gd name="T6" fmla="*/ 179 w 372"/>
                <a:gd name="T7" fmla="*/ 644 h 644"/>
                <a:gd name="T8" fmla="*/ 338 w 372"/>
                <a:gd name="T9" fmla="*/ 491 h 644"/>
                <a:gd name="T10" fmla="*/ 338 w 372"/>
                <a:gd name="T11" fmla="*/ 178 h 644"/>
                <a:gd name="T12" fmla="*/ 369 w 372"/>
                <a:gd name="T13" fmla="*/ 160 h 644"/>
                <a:gd name="T14" fmla="*/ 369 w 372"/>
                <a:gd name="T15" fmla="*/ 136 h 644"/>
                <a:gd name="T16" fmla="*/ 372 w 372"/>
                <a:gd name="T17" fmla="*/ 0 h 644"/>
                <a:gd name="T18" fmla="*/ 121 w 372"/>
                <a:gd name="T19" fmla="*/ 249 h 644"/>
                <a:gd name="T20" fmla="*/ 121 w 372"/>
                <a:gd name="T21" fmla="*/ 279 h 644"/>
                <a:gd name="T22" fmla="*/ 130 w 372"/>
                <a:gd name="T23" fmla="*/ 452 h 644"/>
                <a:gd name="T24" fmla="*/ 98 w 372"/>
                <a:gd name="T25" fmla="*/ 513 h 644"/>
                <a:gd name="T26" fmla="*/ 50 w 372"/>
                <a:gd name="T27" fmla="*/ 501 h 644"/>
                <a:gd name="T28" fmla="*/ 40 w 372"/>
                <a:gd name="T29" fmla="*/ 501 h 644"/>
                <a:gd name="T30" fmla="*/ 0 w 372"/>
                <a:gd name="T31" fmla="*/ 521 h 644"/>
                <a:gd name="T32" fmla="*/ 0 w 372"/>
                <a:gd name="T33" fmla="*/ 524 h 644"/>
                <a:gd name="T34" fmla="*/ 21 w 372"/>
                <a:gd name="T35" fmla="*/ 540 h 644"/>
                <a:gd name="T36" fmla="*/ 31 w 372"/>
                <a:gd name="T37" fmla="*/ 516 h 644"/>
                <a:gd name="T38" fmla="*/ 32 w 372"/>
                <a:gd name="T39" fmla="*/ 516 h 644"/>
                <a:gd name="T40" fmla="*/ 44 w 372"/>
                <a:gd name="T41" fmla="*/ 521 h 644"/>
                <a:gd name="T42" fmla="*/ 34 w 372"/>
                <a:gd name="T43" fmla="*/ 528 h 644"/>
                <a:gd name="T44" fmla="*/ 25 w 372"/>
                <a:gd name="T45" fmla="*/ 522 h 644"/>
                <a:gd name="T46" fmla="*/ 31 w 372"/>
                <a:gd name="T47" fmla="*/ 51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644">
                  <a:moveTo>
                    <a:pt x="21" y="540"/>
                  </a:moveTo>
                  <a:cubicBezTo>
                    <a:pt x="28" y="546"/>
                    <a:pt x="30" y="553"/>
                    <a:pt x="36" y="561"/>
                  </a:cubicBezTo>
                  <a:cubicBezTo>
                    <a:pt x="50" y="579"/>
                    <a:pt x="55" y="586"/>
                    <a:pt x="71" y="602"/>
                  </a:cubicBezTo>
                  <a:cubicBezTo>
                    <a:pt x="94" y="625"/>
                    <a:pt x="133" y="644"/>
                    <a:pt x="179" y="644"/>
                  </a:cubicBezTo>
                  <a:cubicBezTo>
                    <a:pt x="267" y="644"/>
                    <a:pt x="338" y="579"/>
                    <a:pt x="338" y="491"/>
                  </a:cubicBezTo>
                  <a:cubicBezTo>
                    <a:pt x="338" y="387"/>
                    <a:pt x="338" y="282"/>
                    <a:pt x="338" y="178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9" y="136"/>
                    <a:pt x="369" y="136"/>
                    <a:pt x="369" y="13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32" y="11"/>
                    <a:pt x="121" y="97"/>
                    <a:pt x="121" y="249"/>
                  </a:cubicBezTo>
                  <a:cubicBezTo>
                    <a:pt x="121" y="279"/>
                    <a:pt x="121" y="279"/>
                    <a:pt x="121" y="279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76"/>
                    <a:pt x="121" y="513"/>
                    <a:pt x="98" y="513"/>
                  </a:cubicBezTo>
                  <a:cubicBezTo>
                    <a:pt x="80" y="513"/>
                    <a:pt x="73" y="501"/>
                    <a:pt x="5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28" y="501"/>
                    <a:pt x="0" y="512"/>
                    <a:pt x="0" y="521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31"/>
                    <a:pt x="14" y="532"/>
                    <a:pt x="21" y="540"/>
                  </a:cubicBezTo>
                  <a:close/>
                  <a:moveTo>
                    <a:pt x="31" y="516"/>
                  </a:moveTo>
                  <a:cubicBezTo>
                    <a:pt x="32" y="516"/>
                    <a:pt x="32" y="516"/>
                    <a:pt x="32" y="516"/>
                  </a:cubicBezTo>
                  <a:cubicBezTo>
                    <a:pt x="36" y="516"/>
                    <a:pt x="44" y="517"/>
                    <a:pt x="44" y="521"/>
                  </a:cubicBezTo>
                  <a:cubicBezTo>
                    <a:pt x="44" y="523"/>
                    <a:pt x="37" y="528"/>
                    <a:pt x="34" y="528"/>
                  </a:cubicBezTo>
                  <a:cubicBezTo>
                    <a:pt x="29" y="528"/>
                    <a:pt x="25" y="527"/>
                    <a:pt x="25" y="522"/>
                  </a:cubicBezTo>
                  <a:cubicBezTo>
                    <a:pt x="25" y="519"/>
                    <a:pt x="27" y="516"/>
                    <a:pt x="31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6" name="îŝḷíďe"/>
            <p:cNvSpPr/>
            <p:nvPr>
              <p:custDataLst>
                <p:tags r:id="rId33"/>
              </p:custDataLst>
            </p:nvPr>
          </p:nvSpPr>
          <p:spPr bwMode="auto">
            <a:xfrm>
              <a:off x="1606550" y="1847850"/>
              <a:ext cx="306388" cy="323850"/>
            </a:xfrm>
            <a:custGeom>
              <a:avLst/>
              <a:gdLst>
                <a:gd name="T0" fmla="*/ 23 w 93"/>
                <a:gd name="T1" fmla="*/ 98 h 98"/>
                <a:gd name="T2" fmla="*/ 58 w 93"/>
                <a:gd name="T3" fmla="*/ 62 h 98"/>
                <a:gd name="T4" fmla="*/ 73 w 93"/>
                <a:gd name="T5" fmla="*/ 44 h 98"/>
                <a:gd name="T6" fmla="*/ 93 w 93"/>
                <a:gd name="T7" fmla="*/ 28 h 98"/>
                <a:gd name="T8" fmla="*/ 89 w 93"/>
                <a:gd name="T9" fmla="*/ 23 h 98"/>
                <a:gd name="T10" fmla="*/ 87 w 93"/>
                <a:gd name="T11" fmla="*/ 23 h 98"/>
                <a:gd name="T12" fmla="*/ 51 w 93"/>
                <a:gd name="T13" fmla="*/ 49 h 98"/>
                <a:gd name="T14" fmla="*/ 38 w 93"/>
                <a:gd name="T15" fmla="*/ 34 h 98"/>
                <a:gd name="T16" fmla="*/ 51 w 93"/>
                <a:gd name="T17" fmla="*/ 10 h 98"/>
                <a:gd name="T18" fmla="*/ 32 w 93"/>
                <a:gd name="T19" fmla="*/ 25 h 98"/>
                <a:gd name="T20" fmla="*/ 13 w 93"/>
                <a:gd name="T21" fmla="*/ 0 h 98"/>
                <a:gd name="T22" fmla="*/ 8 w 93"/>
                <a:gd name="T23" fmla="*/ 0 h 98"/>
                <a:gd name="T24" fmla="*/ 0 w 93"/>
                <a:gd name="T25" fmla="*/ 7 h 98"/>
                <a:gd name="T26" fmla="*/ 43 w 93"/>
                <a:gd name="T27" fmla="*/ 65 h 98"/>
                <a:gd name="T28" fmla="*/ 23 w 93"/>
                <a:gd name="T2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8">
                  <a:moveTo>
                    <a:pt x="23" y="98"/>
                  </a:moveTo>
                  <a:cubicBezTo>
                    <a:pt x="38" y="97"/>
                    <a:pt x="47" y="73"/>
                    <a:pt x="58" y="62"/>
                  </a:cubicBezTo>
                  <a:cubicBezTo>
                    <a:pt x="63" y="57"/>
                    <a:pt x="67" y="51"/>
                    <a:pt x="73" y="44"/>
                  </a:cubicBezTo>
                  <a:cubicBezTo>
                    <a:pt x="80" y="37"/>
                    <a:pt x="93" y="39"/>
                    <a:pt x="93" y="28"/>
                  </a:cubicBezTo>
                  <a:cubicBezTo>
                    <a:pt x="93" y="24"/>
                    <a:pt x="92" y="23"/>
                    <a:pt x="8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72" y="23"/>
                    <a:pt x="58" y="39"/>
                    <a:pt x="51" y="49"/>
                  </a:cubicBezTo>
                  <a:cubicBezTo>
                    <a:pt x="50" y="47"/>
                    <a:pt x="38" y="35"/>
                    <a:pt x="38" y="34"/>
                  </a:cubicBezTo>
                  <a:cubicBezTo>
                    <a:pt x="38" y="28"/>
                    <a:pt x="54" y="17"/>
                    <a:pt x="51" y="10"/>
                  </a:cubicBezTo>
                  <a:cubicBezTo>
                    <a:pt x="47" y="2"/>
                    <a:pt x="34" y="17"/>
                    <a:pt x="32" y="25"/>
                  </a:cubicBezTo>
                  <a:cubicBezTo>
                    <a:pt x="25" y="20"/>
                    <a:pt x="19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7"/>
                  </a:cubicBezTo>
                  <a:cubicBezTo>
                    <a:pt x="0" y="15"/>
                    <a:pt x="36" y="56"/>
                    <a:pt x="43" y="65"/>
                  </a:cubicBezTo>
                  <a:cubicBezTo>
                    <a:pt x="37" y="74"/>
                    <a:pt x="24" y="81"/>
                    <a:pt x="2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7" name="ïšḻide"/>
            <p:cNvSpPr/>
            <p:nvPr>
              <p:custDataLst>
                <p:tags r:id="rId34"/>
              </p:custDataLst>
            </p:nvPr>
          </p:nvSpPr>
          <p:spPr bwMode="auto">
            <a:xfrm>
              <a:off x="3387725" y="1871663"/>
              <a:ext cx="285750" cy="171450"/>
            </a:xfrm>
            <a:custGeom>
              <a:avLst/>
              <a:gdLst>
                <a:gd name="T0" fmla="*/ 6 w 87"/>
                <a:gd name="T1" fmla="*/ 18 h 52"/>
                <a:gd name="T2" fmla="*/ 7 w 87"/>
                <a:gd name="T3" fmla="*/ 18 h 52"/>
                <a:gd name="T4" fmla="*/ 21 w 87"/>
                <a:gd name="T5" fmla="*/ 10 h 52"/>
                <a:gd name="T6" fmla="*/ 49 w 87"/>
                <a:gd name="T7" fmla="*/ 25 h 52"/>
                <a:gd name="T8" fmla="*/ 77 w 87"/>
                <a:gd name="T9" fmla="*/ 41 h 52"/>
                <a:gd name="T10" fmla="*/ 66 w 87"/>
                <a:gd name="T11" fmla="*/ 42 h 52"/>
                <a:gd name="T12" fmla="*/ 80 w 87"/>
                <a:gd name="T13" fmla="*/ 52 h 52"/>
                <a:gd name="T14" fmla="*/ 87 w 87"/>
                <a:gd name="T15" fmla="*/ 46 h 52"/>
                <a:gd name="T16" fmla="*/ 25 w 87"/>
                <a:gd name="T17" fmla="*/ 9 h 52"/>
                <a:gd name="T18" fmla="*/ 31 w 87"/>
                <a:gd name="T19" fmla="*/ 2 h 52"/>
                <a:gd name="T20" fmla="*/ 26 w 87"/>
                <a:gd name="T21" fmla="*/ 0 h 52"/>
                <a:gd name="T22" fmla="*/ 23 w 87"/>
                <a:gd name="T23" fmla="*/ 0 h 52"/>
                <a:gd name="T24" fmla="*/ 0 w 87"/>
                <a:gd name="T25" fmla="*/ 12 h 52"/>
                <a:gd name="T26" fmla="*/ 6 w 87"/>
                <a:gd name="T27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2">
                  <a:moveTo>
                    <a:pt x="6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0"/>
                    <a:pt x="21" y="10"/>
                  </a:cubicBezTo>
                  <a:cubicBezTo>
                    <a:pt x="21" y="10"/>
                    <a:pt x="43" y="24"/>
                    <a:pt x="49" y="25"/>
                  </a:cubicBezTo>
                  <a:cubicBezTo>
                    <a:pt x="60" y="28"/>
                    <a:pt x="71" y="32"/>
                    <a:pt x="77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4"/>
                    <a:pt x="78" y="52"/>
                    <a:pt x="80" y="52"/>
                  </a:cubicBezTo>
                  <a:cubicBezTo>
                    <a:pt x="83" y="52"/>
                    <a:pt x="87" y="48"/>
                    <a:pt x="87" y="46"/>
                  </a:cubicBezTo>
                  <a:cubicBezTo>
                    <a:pt x="87" y="26"/>
                    <a:pt x="43" y="13"/>
                    <a:pt x="25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9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0" y="5"/>
                    <a:pt x="0" y="12"/>
                  </a:cubicBezTo>
                  <a:cubicBezTo>
                    <a:pt x="0" y="15"/>
                    <a:pt x="2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8" name="î$lïḋè"/>
            <p:cNvSpPr/>
            <p:nvPr>
              <p:custDataLst>
                <p:tags r:id="rId35"/>
              </p:custDataLst>
            </p:nvPr>
          </p:nvSpPr>
          <p:spPr bwMode="auto">
            <a:xfrm>
              <a:off x="3519488" y="1828800"/>
              <a:ext cx="92075" cy="76200"/>
            </a:xfrm>
            <a:custGeom>
              <a:avLst/>
              <a:gdLst>
                <a:gd name="T0" fmla="*/ 28 w 28"/>
                <a:gd name="T1" fmla="*/ 12 h 23"/>
                <a:gd name="T2" fmla="*/ 28 w 28"/>
                <a:gd name="T3" fmla="*/ 9 h 23"/>
                <a:gd name="T4" fmla="*/ 21 w 28"/>
                <a:gd name="T5" fmla="*/ 9 h 23"/>
                <a:gd name="T6" fmla="*/ 21 w 28"/>
                <a:gd name="T7" fmla="*/ 4 h 23"/>
                <a:gd name="T8" fmla="*/ 16 w 28"/>
                <a:gd name="T9" fmla="*/ 0 h 23"/>
                <a:gd name="T10" fmla="*/ 15 w 28"/>
                <a:gd name="T11" fmla="*/ 0 h 23"/>
                <a:gd name="T12" fmla="*/ 0 w 28"/>
                <a:gd name="T13" fmla="*/ 17 h 23"/>
                <a:gd name="T14" fmla="*/ 0 w 28"/>
                <a:gd name="T15" fmla="*/ 23 h 23"/>
                <a:gd name="T16" fmla="*/ 28 w 28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8" y="12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0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0" y="11"/>
                    <a:pt x="0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9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  <p:sp>
          <p:nvSpPr>
            <p:cNvPr id="39" name="isḻïḑê"/>
            <p:cNvSpPr/>
            <p:nvPr>
              <p:custDataLst>
                <p:tags r:id="rId36"/>
              </p:custDataLst>
            </p:nvPr>
          </p:nvSpPr>
          <p:spPr bwMode="auto">
            <a:xfrm>
              <a:off x="2741613" y="1498600"/>
              <a:ext cx="273050" cy="373063"/>
            </a:xfrm>
            <a:custGeom>
              <a:avLst/>
              <a:gdLst>
                <a:gd name="T0" fmla="*/ 46 w 83"/>
                <a:gd name="T1" fmla="*/ 68 h 113"/>
                <a:gd name="T2" fmla="*/ 83 w 83"/>
                <a:gd name="T3" fmla="*/ 113 h 113"/>
                <a:gd name="T4" fmla="*/ 65 w 83"/>
                <a:gd name="T5" fmla="*/ 88 h 113"/>
                <a:gd name="T6" fmla="*/ 50 w 83"/>
                <a:gd name="T7" fmla="*/ 58 h 113"/>
                <a:gd name="T8" fmla="*/ 61 w 83"/>
                <a:gd name="T9" fmla="*/ 49 h 113"/>
                <a:gd name="T10" fmla="*/ 62 w 83"/>
                <a:gd name="T11" fmla="*/ 49 h 113"/>
                <a:gd name="T12" fmla="*/ 74 w 83"/>
                <a:gd name="T13" fmla="*/ 51 h 113"/>
                <a:gd name="T14" fmla="*/ 80 w 83"/>
                <a:gd name="T15" fmla="*/ 45 h 113"/>
                <a:gd name="T16" fmla="*/ 74 w 83"/>
                <a:gd name="T17" fmla="*/ 37 h 113"/>
                <a:gd name="T18" fmla="*/ 62 w 83"/>
                <a:gd name="T19" fmla="*/ 39 h 113"/>
                <a:gd name="T20" fmla="*/ 71 w 83"/>
                <a:gd name="T21" fmla="*/ 12 h 113"/>
                <a:gd name="T22" fmla="*/ 71 w 83"/>
                <a:gd name="T23" fmla="*/ 8 h 113"/>
                <a:gd name="T24" fmla="*/ 65 w 83"/>
                <a:gd name="T25" fmla="*/ 0 h 113"/>
                <a:gd name="T26" fmla="*/ 61 w 83"/>
                <a:gd name="T27" fmla="*/ 3 h 113"/>
                <a:gd name="T28" fmla="*/ 53 w 83"/>
                <a:gd name="T29" fmla="*/ 31 h 113"/>
                <a:gd name="T30" fmla="*/ 39 w 83"/>
                <a:gd name="T31" fmla="*/ 41 h 113"/>
                <a:gd name="T32" fmla="*/ 18 w 83"/>
                <a:gd name="T33" fmla="*/ 45 h 113"/>
                <a:gd name="T34" fmla="*/ 24 w 83"/>
                <a:gd name="T35" fmla="*/ 51 h 113"/>
                <a:gd name="T36" fmla="*/ 44 w 83"/>
                <a:gd name="T37" fmla="*/ 51 h 113"/>
                <a:gd name="T38" fmla="*/ 0 w 83"/>
                <a:gd name="T39" fmla="*/ 94 h 113"/>
                <a:gd name="T40" fmla="*/ 46 w 83"/>
                <a:gd name="T4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13">
                  <a:moveTo>
                    <a:pt x="46" y="68"/>
                  </a:moveTo>
                  <a:cubicBezTo>
                    <a:pt x="46" y="88"/>
                    <a:pt x="61" y="113"/>
                    <a:pt x="83" y="113"/>
                  </a:cubicBezTo>
                  <a:cubicBezTo>
                    <a:pt x="82" y="108"/>
                    <a:pt x="69" y="93"/>
                    <a:pt x="65" y="88"/>
                  </a:cubicBezTo>
                  <a:cubicBezTo>
                    <a:pt x="59" y="80"/>
                    <a:pt x="56" y="67"/>
                    <a:pt x="50" y="58"/>
                  </a:cubicBezTo>
                  <a:cubicBezTo>
                    <a:pt x="52" y="55"/>
                    <a:pt x="57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0"/>
                    <a:pt x="80" y="47"/>
                    <a:pt x="80" y="45"/>
                  </a:cubicBezTo>
                  <a:cubicBezTo>
                    <a:pt x="80" y="41"/>
                    <a:pt x="77" y="39"/>
                    <a:pt x="74" y="37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29"/>
                    <a:pt x="71" y="18"/>
                    <a:pt x="71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5"/>
                    <a:pt x="67" y="0"/>
                    <a:pt x="65" y="0"/>
                  </a:cubicBezTo>
                  <a:cubicBezTo>
                    <a:pt x="63" y="0"/>
                    <a:pt x="61" y="1"/>
                    <a:pt x="61" y="3"/>
                  </a:cubicBezTo>
                  <a:cubicBezTo>
                    <a:pt x="61" y="18"/>
                    <a:pt x="65" y="24"/>
                    <a:pt x="53" y="31"/>
                  </a:cubicBezTo>
                  <a:cubicBezTo>
                    <a:pt x="53" y="45"/>
                    <a:pt x="51" y="39"/>
                    <a:pt x="39" y="41"/>
                  </a:cubicBezTo>
                  <a:cubicBezTo>
                    <a:pt x="36" y="41"/>
                    <a:pt x="18" y="41"/>
                    <a:pt x="18" y="45"/>
                  </a:cubicBezTo>
                  <a:cubicBezTo>
                    <a:pt x="18" y="48"/>
                    <a:pt x="20" y="51"/>
                    <a:pt x="2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70"/>
                    <a:pt x="5" y="86"/>
                    <a:pt x="0" y="94"/>
                  </a:cubicBezTo>
                  <a:cubicBezTo>
                    <a:pt x="32" y="94"/>
                    <a:pt x="31" y="72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7E9796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ldLvl="0" animBg="1"/>
      <p:bldP spid="159" grpId="0"/>
      <p:bldP spid="15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6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7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3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4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4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5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6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7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8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9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0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3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4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5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2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8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9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3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4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5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6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3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8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9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0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3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4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5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6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4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8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9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70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7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7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7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7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1073</Words>
  <Application>Microsoft Office PowerPoint</Application>
  <PresentationFormat>宽屏</PresentationFormat>
  <Paragraphs>55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Microsoft YaHei Bold</vt:lpstr>
      <vt:lpstr>Source Han Sans CN Bold</vt:lpstr>
      <vt:lpstr>Source Han Sans CN Heavy</vt:lpstr>
      <vt:lpstr>等线</vt:lpstr>
      <vt:lpstr>汉仪君黑-45简</vt:lpstr>
      <vt:lpstr>汉仪字酷堂义山楷W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caizheng</dc:creator>
  <cp:lastModifiedBy>Danne Wyatt</cp:lastModifiedBy>
  <cp:revision>21</cp:revision>
  <dcterms:created xsi:type="dcterms:W3CDTF">2022-01-27T08:08:37Z</dcterms:created>
  <dcterms:modified xsi:type="dcterms:W3CDTF">2023-02-13T10:02:39Z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