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72" r:id="rId5"/>
    <p:sldId id="264" r:id="rId6"/>
    <p:sldId id="266" r:id="rId7"/>
    <p:sldId id="276" r:id="rId8"/>
    <p:sldId id="277" r:id="rId9"/>
    <p:sldId id="265" r:id="rId10"/>
    <p:sldId id="267" r:id="rId11"/>
    <p:sldId id="269" r:id="rId12"/>
    <p:sldId id="268" r:id="rId13"/>
    <p:sldId id="270" r:id="rId14"/>
    <p:sldId id="271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R" initials="ZR" lastIdx="1" clrIdx="0">
    <p:extLst>
      <p:ext uri="{19B8F6BF-5375-455C-9EA6-DF929625EA0E}">
        <p15:presenceInfo xmlns:p15="http://schemas.microsoft.com/office/powerpoint/2012/main" userId="a928cbe03ecad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8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02D0D-D7C4-4145-B520-246CE3DFB0A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33ABF-6630-4D35-8F78-8010939A3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4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33ABF-6630-4D35-8F78-8010939A3D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7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33ABF-6630-4D35-8F78-8010939A3D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4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33ABF-6630-4D35-8F78-8010939A3D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F07A-BAF5-FB9E-33C3-4F6E048AA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8E0722-BBC6-32A5-B9B6-D053B1F72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D2A22-B0A1-2084-0F09-70A8EEF9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78FF1-5603-2D15-1B39-6EF8F5A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D2F88-C0D5-7B0B-2081-98B89286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46F41-29EC-7B2D-9246-EDE6C1B2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F5F401-3EFB-B77A-9917-D0CE0D796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9EB6B-C801-4BA1-A953-7763A53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9EDFE-9FF9-4C8C-330F-36FB35CA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8D004-1B08-3534-3CF0-DAEC9BBB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0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DB2A9E-A619-FF02-E910-16651B345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B0F3B-6664-A155-2812-ECA6E26A0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7B7D2-DC46-E38C-2A08-4223EFD5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835AB-6E17-2AF4-AADA-40397828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C8228-5885-2AB5-DC3A-8D20E538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8BD0A-5F3D-C3D5-426D-F943DB3C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D407F-779A-C0AC-F9A5-7A3A965A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26C41-03C9-DE3D-4328-F586FFCF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B554A-3EBD-2339-1E4F-777F4AC2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8C417-B8C5-29A8-C612-37CF143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90ACA-D12B-FD3D-56D2-3EF984EA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590BF-00B6-4936-4DBC-62EC5B57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2E4FF-0C8C-39CF-ABA1-4803498D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738F0-3474-7F4A-4421-A2CD67E2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BB53C-DC0A-AB0F-ED67-874BFCBA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4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6C7A8-C493-7101-4703-980FBC4B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41BCB-2BD4-171D-28DD-B84B43B12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597FE-C593-3896-5DC3-BCBD466D0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53538-EA04-81FA-04E5-D6CD5D28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FDC56-C4C8-1C0C-F334-ABEC50F8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97F47-8A6C-0E70-73D6-280206CB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3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7BEC5-EC1D-EC01-0E76-75E7B8AB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24A83-0B59-DEC7-EF7C-5A559193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8CA90-55C6-103B-72CD-EF869FED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75351-77B4-533A-7969-78BA196E2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361F5E-DA31-96D6-8541-265243024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C80D2D-1412-7327-F705-51CD0AC8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02E287-A114-5F6E-0450-F5687AE6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4DC485-388A-E58B-5DFF-169BA51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9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EFAED-E551-9D01-9B4F-47442184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F123A9-0EE2-D93A-4827-59CEB908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0FA10-47CF-E00F-A3CF-BCCAEA2C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96FEA-73B3-4FBC-2913-3D0008A3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5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162C3-92F4-CD40-2898-AF8B7127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CAF6A-ABAB-BCFD-3959-234B652C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1491C-74BE-7966-0589-E8C0A1C4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F07E4-6445-B398-781B-DABF18D7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4B4E6-3872-A7D4-DEEC-3E5AAD39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10EA2-CBBC-6965-4653-BA415C6E8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EA655-9A8C-57D9-EF5E-662B6434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4A2F7-A184-5036-024D-615FCAC4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06B0B-F586-92AC-07DE-40DE5D42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9E1B-447C-4CE7-F6AE-7FA0F370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32ACD-466A-E413-7976-4D19172B9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D3D09-06FC-9F7E-3425-535247A2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68A05-366C-BF5D-8AF8-64A43A8D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1FF3D-69B2-75F8-C5B4-BC3D80C3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77561-7787-AC27-6F52-62540C5E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6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4F385E-7DC9-FC77-6040-165EB8B0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F7CEA-3F73-D906-6F11-3E3C69D8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2F03A-3CAC-C338-A8C8-6B8B00925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BD18-DA69-4B82-808D-BBF1CCAD7AE9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77AB1-CB6D-675A-2CAF-4E2763FF4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C7702-F211-4E32-1CC2-943CCD2E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3A10-3271-48C5-848A-6146D513C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BE9B561F-34CE-38BB-8AC5-9C543CAA400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63436" y="97898"/>
            <a:ext cx="3029288" cy="1202745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9D924B68-AEBF-BD32-674E-F7695CFCC4E8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8EE604CA-50A5-92E9-293B-E0E7ED32C78E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EFD00476-6BFF-8230-3578-D2162DAA9AC0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31B46DD2-6AB8-19EC-4E1E-F077FE169D40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6571B4C9-C825-7FB2-902C-881C0240A73B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9C1A7CF4-D1AF-0261-03AF-42E6AD4715D8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30896FAE-D4E3-9EEE-1925-7CF8C287B3A8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09BBC471-098C-AB3F-52AC-BF1D4A1CFA95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A3004E2F-9719-8384-96AE-E6EF2A09B5DB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A1727E1C-318B-C044-D469-5242D90A891E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94700BFB-F969-C0E9-A4AA-E4C08EDF3B67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5F3F9DD7-3D00-A9EC-FE45-D8F46D10AB72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B7FBCC97-9642-B8E9-CA70-7475AFA706B7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05AA24FC-6CBF-D247-F355-B77BA68D07C2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1449185C-7CFC-AF49-9D9C-5FA07848AF84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DCB7FCA9-ED04-2CBE-E076-7D419BF15819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690F102F-4580-9639-8ED1-ACA11B04A93D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303FD3FA-5D01-CD2D-A86D-73AEF929B427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67B7E537-AA22-EC27-59E9-F8CE12E61605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27A01E50-3670-054B-CEC0-5CA1F61DB35B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CFA8C906-9887-BBF5-AF4E-666164D8528F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3559132D-E204-3B80-8B29-A04CCC077887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B61350DB-E8AE-48AA-EA46-BC746C19ABC2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F34297E4-5CD3-337A-4722-5F404C6437C5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89B39304-219E-9F65-17C8-4867BF64217F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1D2FE70D-C248-8264-C1C0-80508771A769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34488A96-1B5F-700B-5355-5601EDE9BC2F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95A58C7A-1AC9-B8C6-2713-EAF4D3D11A00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3744543E-424F-ECD3-FF12-D00680143A4E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CA0192E9-2574-E319-3BF3-12ACC17B5666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03D15493-1427-9BE0-1C3A-D256D4F0C7EC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3BCC22AB-A81D-FBD5-5196-B1B30034B860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29A9CBE7-62AB-3617-EBC6-BFBFFFB5D0F3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CE334BF9-D401-685A-452E-13E05133089D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FB7A3050-7075-E0F5-B4E4-25BA77E63461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9A7723A7-924D-BB7C-7308-D6CF0E9FA892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41A592DA-A74B-16B3-B9F6-41E98908C2BD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DAC16067-35A2-AB0F-CDFE-48F8E3CCD623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44041195-D8D7-2206-6634-043A19451CF6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E5B8889-0B3F-B69E-48ED-80ABA80FF7FD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4FA92CC9-C662-2114-5F15-5C27246144BD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A1033E34-E9F2-B6F6-3EAD-A3420AAB1155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2120F69F-E22E-6868-3133-4F8FA12D6BA8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8D4B3ACE-EC45-2A08-9502-226C3F09970C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CA7890F5-3452-AC24-5156-86E5F5FA40F5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164E9ACB-F8D8-4758-AB6A-C7308CC9D6F1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9243300D-6C92-2866-0CDF-71F0C0790D10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6660567C-1DE2-2D06-7B56-8615802413FA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9092ABD8-6CAE-BB79-31E1-65517210CC9E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763A8CCE-C0D9-800F-1701-4D893B7996F8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ECBF71CC-9905-6F50-3235-28478AF13E04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C9E6A8E1-DACE-EF70-78C0-92264A6F6FCB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7ABCE831-9442-5573-4D3D-A934488C1802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20B56356-0872-44A5-2D63-8FDD228B320F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DD498F4B-4CC2-30CF-6052-3A89D1BECB62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49284192-1FDD-EC8A-1552-943039EC1A74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C67B5B88-5853-9EE4-D4C2-78C6CC5018DE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3ED4124E-38D5-3357-F4C1-88D61420FFB5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962EC1B1-3457-A5D1-2DB7-5A6566B81306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EB02EA3C-9F1B-5171-9B21-CC6B3030BAD0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629D1A70-2ED6-3DDB-1F01-7782A6188F6B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6C4D8161-0D94-862F-026C-E17F1F0830D3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1AE82E6A-8ECB-AD6C-5D46-093C9660F306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A1ED6140-B36E-7F10-A12C-F138800607F7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28E26A5-8EF4-F617-2EDD-CFF1D1EF4384}"/>
              </a:ext>
            </a:extLst>
          </p:cNvPr>
          <p:cNvSpPr txBox="1"/>
          <p:nvPr/>
        </p:nvSpPr>
        <p:spPr>
          <a:xfrm>
            <a:off x="568546" y="1351153"/>
            <a:ext cx="11009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zh-CN" alt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6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物理结构</a:t>
            </a:r>
            <a:endParaRPr lang="en-US" altLang="zh-CN" sz="6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Logical and physical structure of files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4" name="图片 3">
            <a:extLst>
              <a:ext uri="{FF2B5EF4-FFF2-40B4-BE49-F238E27FC236}">
                <a16:creationId xmlns:a16="http://schemas.microsoft.com/office/drawing/2014/main" id="{3555ABE9-E27F-EC6F-CE3F-E20CC5BEFA72}"/>
              </a:ext>
            </a:extLst>
          </p:cNvPr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17520" r="4790" b="15753"/>
          <a:stretch>
            <a:fillRect/>
          </a:stretch>
        </p:blipFill>
        <p:spPr bwMode="auto">
          <a:xfrm>
            <a:off x="-63500" y="2150778"/>
            <a:ext cx="12319000" cy="434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C6B4A2-6FAF-4939-E447-755A64F4E90E}"/>
              </a:ext>
            </a:extLst>
          </p:cNvPr>
          <p:cNvSpPr txBox="1"/>
          <p:nvPr/>
        </p:nvSpPr>
        <p:spPr>
          <a:xfrm>
            <a:off x="131976" y="5705309"/>
            <a:ext cx="4194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第十三组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汇报者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20121958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林嘉程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20121909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张瑞</a:t>
            </a:r>
          </a:p>
        </p:txBody>
      </p:sp>
    </p:spTree>
    <p:extLst>
      <p:ext uri="{BB962C8B-B14F-4D97-AF65-F5344CB8AC3E}">
        <p14:creationId xmlns:p14="http://schemas.microsoft.com/office/powerpoint/2010/main" val="408152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A14B9C-1461-2D21-45EC-4EAA91DC2A12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C4581F71-8B96-F70D-E5BD-AD3D7B2CD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3F93DCFF-7409-0C01-60A0-2E98BE6ED23A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774258F4-8C5D-BF3F-FD8E-05090C473DFF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5A5C5197-35C4-9C95-ABBB-348F52F15B43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4185462B-9DD0-B000-6C12-CBFBC9460645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CF6D8637-B0AA-19CB-38BD-6F9328DDF101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BCA2572D-72D7-C013-6EE0-C55E5A751D0F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077D20D8-A38A-1F02-C4D0-78B6AF13577D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34EEC837-86B3-94C4-A684-FC5D85CF3A40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F3DF9486-4E97-872D-37F3-061F79D5DEFE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558EB15C-1A3A-6A79-E912-45F1435C5D29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6D809672-B690-29D2-D8A1-4B10B628244A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E66A070D-311B-6169-253C-79F8CC40C978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3799B03D-12EA-F6E6-6AFD-7B2954AE804D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B29AF424-91C5-5062-076A-792AB0C7E27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2F5E2DEA-16CE-29A0-DAC0-F006DA0BE386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9FCBEE0B-0636-42B3-93C2-63A5A2B36A6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B49F14B7-CC63-94C6-87D1-F35064115FFE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2448BED8-9DF6-3055-12A8-053FAE477689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4BB1BFB6-D7A5-8843-D18D-63A2DD408169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73CA744E-0990-A73A-172A-3CD8636E6A15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5F6403D6-3109-17CA-CD87-C3E728F38B0E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D5CF0A12-6A50-CF9E-BCFF-5855A692FCEA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11BBA1D1-98B9-33F7-8DAA-07D0E7991205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EB922A51-F561-BE33-E38D-A10880951169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BF967B47-27F8-7F29-195F-B923A166719C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7B53C79B-4E7A-1514-A890-69017CA6B808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B5F9C49D-8425-446A-D0A3-68AF4DAB9E90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5D33D80B-2199-7777-1F21-7E56D3C0C196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461AF15F-C915-3E37-2E31-FDD589D88A8F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71F2D12C-4B8A-048A-1A93-7DEB23F054BC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5B39F1DE-A3B9-8D4D-393B-715AC0CF55C4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E914771D-241A-9DFE-32D2-06E4871EA658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8BC0FE7E-1559-053B-782A-C0626726CC27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6002874D-6F85-47F1-4C21-8662F452AF80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CCCB3928-F5D8-E5DD-5026-957013E260F8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A0DAE1BD-1D04-A26B-A51E-903155A362EE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470CD179-3A7B-58AE-A1FD-7FE02918BB35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F0018A1A-4856-EFA7-80CA-86FB77F5E118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AE8D3EBB-DAA2-DB85-FFE8-F59B85CFEC5C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5102C1B-2130-EE5D-63A2-9BEDBD981ED1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FFF75784-7912-1F77-DA86-2952448EB753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65406979-0940-A4AD-AFDE-C77BA2721A23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EF6562C5-C976-85C7-BC8A-D54A5A8BE5D8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A186471D-7AFF-D41F-5B00-94B4A0BBFF29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C4FAA9A7-F717-96C3-5531-4430348FF29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445AA040-A460-8FA8-16A5-B9F3199CC3CF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07E07B53-4988-00B2-F2FA-9006D3898846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969E168F-797E-3DF6-E53F-B11073E59C2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2F09F8F6-9B07-9478-967A-BD0B459FD417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14F82B80-EB82-76B1-24B2-7EEFC4A52EBE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0923285F-713D-E345-7DE5-7D84472A2B9D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9D6AB13C-DA33-F509-9F09-6BDB4D8AAAFD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8D875323-74BA-2607-B494-3915E638E67B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60140830-160B-01AB-67AF-D2D4FA3AB6D1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A533FCCA-4B69-9645-BE79-E3C9B487D7E9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92A91881-37C8-7864-06D1-2CBF65B54E1C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69ED7685-1175-6AB4-3CE8-262542D3B39B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946DBE41-7159-DB53-3CDA-84970231FBBF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A6A9C86F-9527-45ED-201F-DD4E2BFA215F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11F91674-D9A9-0100-640F-ED097050332A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160D22C1-71A0-2AF8-74F3-3A07ED04CDB7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3BD7F897-B65D-D11D-EF3E-5E76F877E217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18334562-B19E-5E86-4868-79E8A5449BDF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E6F27875-4E2C-C81F-E138-86172E469726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1ADC7EBA-46A7-163A-D32F-3DB8B354BEF2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Establish the mapping relationship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FACBC3-E1AA-75A0-6B9F-BC88530E973E}"/>
              </a:ext>
            </a:extLst>
          </p:cNvPr>
          <p:cNvSpPr txBox="1"/>
          <p:nvPr/>
        </p:nvSpPr>
        <p:spPr>
          <a:xfrm>
            <a:off x="737193" y="1379462"/>
            <a:ext cx="8314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为了实现目录管理，操作系统引入了用于描述和控制文件的数据结构文件控制块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FCB(File Control Block)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，目录是一种特殊的有结构文件，它的每一条记录都是一条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5643BD40-DF87-C2DC-5F95-25EBE685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93" y="2302792"/>
            <a:ext cx="7562850" cy="276225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8ABACEEC-43F0-B50A-FCF7-22B5E513BA2A}"/>
              </a:ext>
            </a:extLst>
          </p:cNvPr>
          <p:cNvSpPr txBox="1"/>
          <p:nvPr/>
        </p:nvSpPr>
        <p:spPr>
          <a:xfrm>
            <a:off x="737193" y="5193662"/>
            <a:ext cx="831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文件控制块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是用来存放控制文件需要的各种信息的数据结构，其实现了文件名与文件之间的映射，使用户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“按名存取”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1B6C9F8-C006-FF4B-4CC1-098E5A5056E5}"/>
              </a:ext>
            </a:extLst>
          </p:cNvPr>
          <p:cNvCxnSpPr/>
          <p:nvPr/>
        </p:nvCxnSpPr>
        <p:spPr>
          <a:xfrm>
            <a:off x="6561056" y="3007151"/>
            <a:ext cx="1838226" cy="42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8718235-DAF7-65EC-3540-890B8BD568C7}"/>
              </a:ext>
            </a:extLst>
          </p:cNvPr>
          <p:cNvSpPr txBox="1"/>
          <p:nvPr/>
        </p:nvSpPr>
        <p:spPr>
          <a:xfrm>
            <a:off x="8529509" y="2981036"/>
            <a:ext cx="286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指示文件是流式文件</a:t>
            </a:r>
            <a:r>
              <a:rPr lang="en-US" altLang="zh-CN" sz="1600" dirty="0"/>
              <a:t>/</a:t>
            </a:r>
            <a:r>
              <a:rPr lang="zh-CN" altLang="en-US" sz="1600" dirty="0"/>
              <a:t>记录式文件，记录数，文件是定长记录</a:t>
            </a:r>
            <a:r>
              <a:rPr lang="en-US" altLang="zh-CN" sz="1600" dirty="0"/>
              <a:t>/</a:t>
            </a:r>
            <a:r>
              <a:rPr lang="zh-CN" altLang="en-US" sz="1600" dirty="0"/>
              <a:t>变长记录等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39257E2-B7DE-47C0-F1EA-78232374EDEC}"/>
              </a:ext>
            </a:extLst>
          </p:cNvPr>
          <p:cNvCxnSpPr>
            <a:cxnSpLocks/>
          </p:cNvCxnSpPr>
          <p:nvPr/>
        </p:nvCxnSpPr>
        <p:spPr>
          <a:xfrm>
            <a:off x="7499059" y="3007151"/>
            <a:ext cx="928619" cy="130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8E49548-E3A2-E428-2808-47CC33070607}"/>
              </a:ext>
            </a:extLst>
          </p:cNvPr>
          <p:cNvSpPr txBox="1"/>
          <p:nvPr/>
        </p:nvSpPr>
        <p:spPr>
          <a:xfrm>
            <a:off x="8507434" y="4049400"/>
            <a:ext cx="286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指示文件是顺序文件，还是链接式文件或索引文件等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6230699-3E59-8A8F-03E5-0350FF687EF0}"/>
              </a:ext>
            </a:extLst>
          </p:cNvPr>
          <p:cNvCxnSpPr>
            <a:cxnSpLocks/>
          </p:cNvCxnSpPr>
          <p:nvPr/>
        </p:nvCxnSpPr>
        <p:spPr>
          <a:xfrm>
            <a:off x="8523032" y="3007151"/>
            <a:ext cx="0" cy="783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8836B53-9BB5-9E6C-2372-DBC492F09D84}"/>
              </a:ext>
            </a:extLst>
          </p:cNvPr>
          <p:cNvCxnSpPr>
            <a:cxnSpLocks/>
          </p:cNvCxnSpPr>
          <p:nvPr/>
        </p:nvCxnSpPr>
        <p:spPr>
          <a:xfrm>
            <a:off x="8529509" y="4002711"/>
            <a:ext cx="0" cy="688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3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A14B9C-1461-2D21-45EC-4EAA91DC2A12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C4581F71-8B96-F70D-E5BD-AD3D7B2CD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3F93DCFF-7409-0C01-60A0-2E98BE6ED23A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774258F4-8C5D-BF3F-FD8E-05090C473DFF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5A5C5197-35C4-9C95-ABBB-348F52F15B43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4185462B-9DD0-B000-6C12-CBFBC9460645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CF6D8637-B0AA-19CB-38BD-6F9328DDF101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BCA2572D-72D7-C013-6EE0-C55E5A751D0F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077D20D8-A38A-1F02-C4D0-78B6AF13577D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34EEC837-86B3-94C4-A684-FC5D85CF3A40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F3DF9486-4E97-872D-37F3-061F79D5DEFE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558EB15C-1A3A-6A79-E912-45F1435C5D29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6D809672-B690-29D2-D8A1-4B10B628244A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E66A070D-311B-6169-253C-79F8CC40C978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3799B03D-12EA-F6E6-6AFD-7B2954AE804D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B29AF424-91C5-5062-076A-792AB0C7E27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2F5E2DEA-16CE-29A0-DAC0-F006DA0BE386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9FCBEE0B-0636-42B3-93C2-63A5A2B36A6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B49F14B7-CC63-94C6-87D1-F35064115FFE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2448BED8-9DF6-3055-12A8-053FAE477689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4BB1BFB6-D7A5-8843-D18D-63A2DD408169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73CA744E-0990-A73A-172A-3CD8636E6A15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5F6403D6-3109-17CA-CD87-C3E728F38B0E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D5CF0A12-6A50-CF9E-BCFF-5855A692FCEA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11BBA1D1-98B9-33F7-8DAA-07D0E7991205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EB922A51-F561-BE33-E38D-A10880951169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BF967B47-27F8-7F29-195F-B923A166719C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7B53C79B-4E7A-1514-A890-69017CA6B808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B5F9C49D-8425-446A-D0A3-68AF4DAB9E90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5D33D80B-2199-7777-1F21-7E56D3C0C196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461AF15F-C915-3E37-2E31-FDD589D88A8F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71F2D12C-4B8A-048A-1A93-7DEB23F054BC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5B39F1DE-A3B9-8D4D-393B-715AC0CF55C4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E914771D-241A-9DFE-32D2-06E4871EA658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8BC0FE7E-1559-053B-782A-C0626726CC27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6002874D-6F85-47F1-4C21-8662F452AF80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CCCB3928-F5D8-E5DD-5026-957013E260F8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A0DAE1BD-1D04-A26B-A51E-903155A362EE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470CD179-3A7B-58AE-A1FD-7FE02918BB35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F0018A1A-4856-EFA7-80CA-86FB77F5E118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AE8D3EBB-DAA2-DB85-FFE8-F59B85CFEC5C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5102C1B-2130-EE5D-63A2-9BEDBD981ED1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FFF75784-7912-1F77-DA86-2952448EB753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65406979-0940-A4AD-AFDE-C77BA2721A23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EF6562C5-C976-85C7-BC8A-D54A5A8BE5D8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A186471D-7AFF-D41F-5B00-94B4A0BBFF29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C4FAA9A7-F717-96C3-5531-4430348FF29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445AA040-A460-8FA8-16A5-B9F3199CC3CF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07E07B53-4988-00B2-F2FA-9006D3898846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969E168F-797E-3DF6-E53F-B11073E59C2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2F09F8F6-9B07-9478-967A-BD0B459FD417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14F82B80-EB82-76B1-24B2-7EEFC4A52EBE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0923285F-713D-E345-7DE5-7D84472A2B9D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9D6AB13C-DA33-F509-9F09-6BDB4D8AAAFD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8D875323-74BA-2607-B494-3915E638E67B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60140830-160B-01AB-67AF-D2D4FA3AB6D1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A533FCCA-4B69-9645-BE79-E3C9B487D7E9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92A91881-37C8-7864-06D1-2CBF65B54E1C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69ED7685-1175-6AB4-3CE8-262542D3B39B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946DBE41-7159-DB53-3CDA-84970231FBBF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A6A9C86F-9527-45ED-201F-DD4E2BFA215F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11F91674-D9A9-0100-640F-ED097050332A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160D22C1-71A0-2AF8-74F3-3A07ED04CDB7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3BD7F897-B65D-D11D-EF3E-5E76F877E217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18334562-B19E-5E86-4868-79E8A5449BDF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E6F27875-4E2C-C81F-E138-86172E469726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1ADC7EBA-46A7-163A-D32F-3DB8B354BEF2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Establish the mapping relationship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14DC75-BC86-B76D-F1E1-796FA2C91BF0}"/>
              </a:ext>
            </a:extLst>
          </p:cNvPr>
          <p:cNvSpPr txBox="1"/>
          <p:nvPr/>
        </p:nvSpPr>
        <p:spPr>
          <a:xfrm>
            <a:off x="627355" y="1229522"/>
            <a:ext cx="867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Motivation: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检索目录文件的过程中，只用到了文件名，仅当找到一个目录项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查找文件名与目录项中文件名匹配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时，才需要从该目录项中读出该文件的物理地址。也即在检索目录时，文件的其他描述信息不会用到，也不需要调入内存。</a:t>
            </a:r>
          </a:p>
        </p:txBody>
      </p:sp>
      <p:graphicFrame>
        <p:nvGraphicFramePr>
          <p:cNvPr id="70" name="表格 70">
            <a:extLst>
              <a:ext uri="{FF2B5EF4-FFF2-40B4-BE49-F238E27FC236}">
                <a16:creationId xmlns:a16="http://schemas.microsoft.com/office/drawing/2014/main" id="{B7B0C695-D45B-1C6A-4480-AE2D62A90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49350"/>
              </p:ext>
            </p:extLst>
          </p:nvPr>
        </p:nvGraphicFramePr>
        <p:xfrm>
          <a:off x="744718" y="2541283"/>
          <a:ext cx="4731640" cy="194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820">
                  <a:extLst>
                    <a:ext uri="{9D8B030D-6E8A-4147-A177-3AD203B41FA5}">
                      <a16:colId xmlns:a16="http://schemas.microsoft.com/office/drawing/2014/main" val="3652093298"/>
                    </a:ext>
                  </a:extLst>
                </a:gridCol>
                <a:gridCol w="2365820">
                  <a:extLst>
                    <a:ext uri="{9D8B030D-6E8A-4147-A177-3AD203B41FA5}">
                      <a16:colId xmlns:a16="http://schemas.microsoft.com/office/drawing/2014/main" val="304201376"/>
                    </a:ext>
                  </a:extLst>
                </a:gridCol>
              </a:tblGrid>
              <a:tr h="389132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索引结点编号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86763"/>
                  </a:ext>
                </a:extLst>
              </a:tr>
              <a:tr h="389132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521145"/>
                  </a:ext>
                </a:extLst>
              </a:tr>
              <a:tr h="389132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73664"/>
                  </a:ext>
                </a:extLst>
              </a:tr>
              <a:tr h="389132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15095"/>
                  </a:ext>
                </a:extLst>
              </a:tr>
              <a:tr h="389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25794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21693D9D-736B-704C-5165-F3864CC26068}"/>
              </a:ext>
            </a:extLst>
          </p:cNvPr>
          <p:cNvSpPr txBox="1"/>
          <p:nvPr/>
        </p:nvSpPr>
        <p:spPr>
          <a:xfrm>
            <a:off x="627355" y="4519180"/>
            <a:ext cx="99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C573057-CF79-73E6-31D0-5B2909C296DA}"/>
              </a:ext>
            </a:extLst>
          </p:cNvPr>
          <p:cNvSpPr txBox="1"/>
          <p:nvPr/>
        </p:nvSpPr>
        <p:spPr>
          <a:xfrm>
            <a:off x="2651140" y="4519180"/>
            <a:ext cx="45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FDA7F82-CF28-D8C2-71C2-1C214F112395}"/>
              </a:ext>
            </a:extLst>
          </p:cNvPr>
          <p:cNvSpPr txBox="1"/>
          <p:nvPr/>
        </p:nvSpPr>
        <p:spPr>
          <a:xfrm>
            <a:off x="3200872" y="4519180"/>
            <a:ext cx="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55FD4F6-CE21-FE69-AF6C-8BB58C04E02A}"/>
              </a:ext>
            </a:extLst>
          </p:cNvPr>
          <p:cNvSpPr txBox="1"/>
          <p:nvPr/>
        </p:nvSpPr>
        <p:spPr>
          <a:xfrm>
            <a:off x="5246489" y="4486943"/>
            <a:ext cx="10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24A170-5D15-13DD-8233-F3B3FCC89CD8}"/>
              </a:ext>
            </a:extLst>
          </p:cNvPr>
          <p:cNvCxnSpPr>
            <a:cxnSpLocks/>
          </p:cNvCxnSpPr>
          <p:nvPr/>
        </p:nvCxnSpPr>
        <p:spPr>
          <a:xfrm flipV="1">
            <a:off x="5112144" y="3154823"/>
            <a:ext cx="1726530" cy="715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41961AB-1D43-8904-69B6-FBDA38F311CA}"/>
              </a:ext>
            </a:extLst>
          </p:cNvPr>
          <p:cNvSpPr/>
          <p:nvPr/>
        </p:nvSpPr>
        <p:spPr>
          <a:xfrm>
            <a:off x="6950370" y="2831657"/>
            <a:ext cx="1366887" cy="6463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索引结点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347C64F-A263-AF45-A734-E2634E04A5DA}"/>
              </a:ext>
            </a:extLst>
          </p:cNvPr>
          <p:cNvSpPr txBox="1"/>
          <p:nvPr/>
        </p:nvSpPr>
        <p:spPr>
          <a:xfrm>
            <a:off x="6288050" y="3547122"/>
            <a:ext cx="269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除文件名之外的</a:t>
            </a:r>
            <a:endParaRPr lang="en-US" altLang="zh-CN" dirty="0"/>
          </a:p>
          <a:p>
            <a:pPr algn="ctr"/>
            <a:r>
              <a:rPr lang="zh-CN" altLang="en-US" dirty="0"/>
              <a:t>文件描述信息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A9D3530-7A71-468F-2F38-CEB0C53DA71E}"/>
              </a:ext>
            </a:extLst>
          </p:cNvPr>
          <p:cNvSpPr txBox="1"/>
          <p:nvPr/>
        </p:nvSpPr>
        <p:spPr>
          <a:xfrm>
            <a:off x="627354" y="5184742"/>
            <a:ext cx="8973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系统使文件描述信息单独成一个称为索引结点的数据结构，简称为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系统中一个目录仅占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个字节为文件名，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结点指针。</a:t>
            </a:r>
          </a:p>
        </p:txBody>
      </p:sp>
    </p:spTree>
    <p:extLst>
      <p:ext uri="{BB962C8B-B14F-4D97-AF65-F5344CB8AC3E}">
        <p14:creationId xmlns:p14="http://schemas.microsoft.com/office/powerpoint/2010/main" val="10179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A14B9C-1461-2D21-45EC-4EAA91DC2A12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C4581F71-8B96-F70D-E5BD-AD3D7B2CD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3F93DCFF-7409-0C01-60A0-2E98BE6ED23A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774258F4-8C5D-BF3F-FD8E-05090C473DFF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5A5C5197-35C4-9C95-ABBB-348F52F15B43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4185462B-9DD0-B000-6C12-CBFBC9460645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CF6D8637-B0AA-19CB-38BD-6F9328DDF101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BCA2572D-72D7-C013-6EE0-C55E5A751D0F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077D20D8-A38A-1F02-C4D0-78B6AF13577D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34EEC837-86B3-94C4-A684-FC5D85CF3A40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F3DF9486-4E97-872D-37F3-061F79D5DEFE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558EB15C-1A3A-6A79-E912-45F1435C5D29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6D809672-B690-29D2-D8A1-4B10B628244A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E66A070D-311B-6169-253C-79F8CC40C978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3799B03D-12EA-F6E6-6AFD-7B2954AE804D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B29AF424-91C5-5062-076A-792AB0C7E27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2F5E2DEA-16CE-29A0-DAC0-F006DA0BE386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9FCBEE0B-0636-42B3-93C2-63A5A2B36A6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B49F14B7-CC63-94C6-87D1-F35064115FFE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2448BED8-9DF6-3055-12A8-053FAE477689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4BB1BFB6-D7A5-8843-D18D-63A2DD408169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73CA744E-0990-A73A-172A-3CD8636E6A15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5F6403D6-3109-17CA-CD87-C3E728F38B0E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D5CF0A12-6A50-CF9E-BCFF-5855A692FCEA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11BBA1D1-98B9-33F7-8DAA-07D0E7991205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EB922A51-F561-BE33-E38D-A10880951169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BF967B47-27F8-7F29-195F-B923A166719C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7B53C79B-4E7A-1514-A890-69017CA6B808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B5F9C49D-8425-446A-D0A3-68AF4DAB9E90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5D33D80B-2199-7777-1F21-7E56D3C0C196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461AF15F-C915-3E37-2E31-FDD589D88A8F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71F2D12C-4B8A-048A-1A93-7DEB23F054BC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5B39F1DE-A3B9-8D4D-393B-715AC0CF55C4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E914771D-241A-9DFE-32D2-06E4871EA658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8BC0FE7E-1559-053B-782A-C0626726CC27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6002874D-6F85-47F1-4C21-8662F452AF80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CCCB3928-F5D8-E5DD-5026-957013E260F8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A0DAE1BD-1D04-A26B-A51E-903155A362EE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470CD179-3A7B-58AE-A1FD-7FE02918BB35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F0018A1A-4856-EFA7-80CA-86FB77F5E118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AE8D3EBB-DAA2-DB85-FFE8-F59B85CFEC5C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5102C1B-2130-EE5D-63A2-9BEDBD981ED1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FFF75784-7912-1F77-DA86-2952448EB753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65406979-0940-A4AD-AFDE-C77BA2721A23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EF6562C5-C976-85C7-BC8A-D54A5A8BE5D8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A186471D-7AFF-D41F-5B00-94B4A0BBFF29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C4FAA9A7-F717-96C3-5531-4430348FF29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445AA040-A460-8FA8-16A5-B9F3199CC3CF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07E07B53-4988-00B2-F2FA-9006D3898846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969E168F-797E-3DF6-E53F-B11073E59C2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2F09F8F6-9B07-9478-967A-BD0B459FD417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14F82B80-EB82-76B1-24B2-7EEFC4A52EBE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0923285F-713D-E345-7DE5-7D84472A2B9D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9D6AB13C-DA33-F509-9F09-6BDB4D8AAAFD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8D875323-74BA-2607-B494-3915E638E67B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60140830-160B-01AB-67AF-D2D4FA3AB6D1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A533FCCA-4B69-9645-BE79-E3C9B487D7E9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92A91881-37C8-7864-06D1-2CBF65B54E1C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69ED7685-1175-6AB4-3CE8-262542D3B39B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946DBE41-7159-DB53-3CDA-84970231FBBF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A6A9C86F-9527-45ED-201F-DD4E2BFA215F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11F91674-D9A9-0100-640F-ED097050332A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160D22C1-71A0-2AF8-74F3-3A07ED04CDB7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3BD7F897-B65D-D11D-EF3E-5E76F877E217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18334562-B19E-5E86-4868-79E8A5449BDF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E6F27875-4E2C-C81F-E138-86172E469726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D814DFF0-36F6-F735-2F0A-1D8E568DCE06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Establish the mapping relationship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FB2412D-8827-04B0-D6FC-1A8795248E61}"/>
              </a:ext>
            </a:extLst>
          </p:cNvPr>
          <p:cNvSpPr txBox="1"/>
          <p:nvPr/>
        </p:nvSpPr>
        <p:spPr>
          <a:xfrm>
            <a:off x="297396" y="1218532"/>
            <a:ext cx="131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onsolas" panose="020B0609020204030204" pitchFamily="49" charset="0"/>
              </a:rPr>
              <a:t>FCB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pic>
        <p:nvPicPr>
          <p:cNvPr id="73" name="图形 72" descr="线箭头平直">
            <a:extLst>
              <a:ext uri="{FF2B5EF4-FFF2-40B4-BE49-F238E27FC236}">
                <a16:creationId xmlns:a16="http://schemas.microsoft.com/office/drawing/2014/main" id="{A60D1AB1-A20A-F7D4-C217-3D81D4699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404899" y="1068019"/>
            <a:ext cx="914400" cy="91440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E135FEDB-CA2F-BA8E-B908-D7A7DDA40EC2}"/>
              </a:ext>
            </a:extLst>
          </p:cNvPr>
          <p:cNvSpPr txBox="1"/>
          <p:nvPr/>
        </p:nvSpPr>
        <p:spPr>
          <a:xfrm>
            <a:off x="2521393" y="1249309"/>
            <a:ext cx="2758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索引结点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(UNIX)</a:t>
            </a: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75" name="图形 74" descr="线箭头平直">
            <a:extLst>
              <a:ext uri="{FF2B5EF4-FFF2-40B4-BE49-F238E27FC236}">
                <a16:creationId xmlns:a16="http://schemas.microsoft.com/office/drawing/2014/main" id="{32DA2817-9545-04A3-07EE-A46C83A44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92506" y="1068019"/>
            <a:ext cx="914400" cy="914400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B1312FBD-6081-7949-F141-3286B3A8E2CE}"/>
              </a:ext>
            </a:extLst>
          </p:cNvPr>
          <p:cNvSpPr txBox="1"/>
          <p:nvPr/>
        </p:nvSpPr>
        <p:spPr>
          <a:xfrm>
            <a:off x="6407650" y="1224519"/>
            <a:ext cx="307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Consolas" panose="020B0609020204030204" pitchFamily="49" charset="0"/>
              </a:rPr>
              <a:t>Inode</a:t>
            </a:r>
            <a:r>
              <a:rPr lang="en-US" altLang="zh-CN" sz="3200" dirty="0">
                <a:latin typeface="Consolas" panose="020B0609020204030204" pitchFamily="49" charset="0"/>
              </a:rPr>
              <a:t>(Linux)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8888390-CD93-C06E-F67C-2E04EC05A197}"/>
              </a:ext>
            </a:extLst>
          </p:cNvPr>
          <p:cNvSpPr txBox="1"/>
          <p:nvPr/>
        </p:nvSpPr>
        <p:spPr>
          <a:xfrm>
            <a:off x="401117" y="1855864"/>
            <a:ext cx="10781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b="1" dirty="0"/>
              <a:t>通过</a:t>
            </a:r>
            <a:r>
              <a:rPr lang="en-US" altLang="zh-CN" b="1" dirty="0" err="1"/>
              <a:t>Inode</a:t>
            </a:r>
            <a:r>
              <a:rPr lang="zh-CN" altLang="en-US" b="1" dirty="0"/>
              <a:t>结点将文件的逻辑结构和物理结构进行转换</a:t>
            </a:r>
            <a:r>
              <a:rPr lang="zh-CN" altLang="en-US" dirty="0"/>
              <a:t>。</a:t>
            </a:r>
            <a:r>
              <a:rPr lang="en-US" altLang="zh-CN" dirty="0"/>
              <a:t>Linux</a:t>
            </a:r>
            <a:r>
              <a:rPr lang="zh-CN" altLang="en-US" dirty="0"/>
              <a:t>文件系统通过把</a:t>
            </a:r>
            <a:r>
              <a:rPr lang="en-US" altLang="zh-CN" dirty="0" err="1"/>
              <a:t>Inode</a:t>
            </a:r>
            <a:r>
              <a:rPr lang="zh-CN" altLang="en-US" dirty="0"/>
              <a:t>结点和文件名进行连接，当需要读取该文件时，文件系统在当前目录表中查找该文件名对应的项，由此得到该文件相对应的</a:t>
            </a:r>
            <a:r>
              <a:rPr lang="en-US" altLang="zh-CN" dirty="0" err="1"/>
              <a:t>Inode</a:t>
            </a:r>
            <a:r>
              <a:rPr lang="zh-CN" altLang="en-US" dirty="0"/>
              <a:t>结点号，</a:t>
            </a:r>
            <a:r>
              <a:rPr lang="zh-CN" altLang="en-US" b="1" dirty="0"/>
              <a:t>通过该</a:t>
            </a:r>
            <a:r>
              <a:rPr lang="en-US" altLang="zh-CN" b="1" dirty="0" err="1"/>
              <a:t>Inode</a:t>
            </a:r>
            <a:r>
              <a:rPr lang="zh-CN" altLang="en-US" b="1" dirty="0"/>
              <a:t>结点的磁盘地址表</a:t>
            </a:r>
            <a:r>
              <a:rPr lang="zh-CN" altLang="en-US" dirty="0"/>
              <a:t>把分散存放的文件物理块连接成文件的逻辑结构。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1FAFAFC9-2710-D474-3434-BB37A3E3D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4" y="2856042"/>
            <a:ext cx="7437323" cy="2616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402349C2-2DAF-9E8F-33CB-89892D15A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7" y="5666948"/>
            <a:ext cx="8361899" cy="832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9851907D-6BE9-9460-F05A-DACA723606B0}"/>
              </a:ext>
            </a:extLst>
          </p:cNvPr>
          <p:cNvSpPr txBox="1"/>
          <p:nvPr/>
        </p:nvSpPr>
        <p:spPr>
          <a:xfrm>
            <a:off x="8917778" y="5898642"/>
            <a:ext cx="292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查看每个</a:t>
            </a:r>
            <a:r>
              <a:rPr lang="en-US" altLang="zh-CN" dirty="0" err="1"/>
              <a:t>Inode</a:t>
            </a:r>
            <a:r>
              <a:rPr lang="zh-CN" altLang="en-US" dirty="0"/>
              <a:t>结点的大小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DFF400D-C377-FE59-D522-33006ED02296}"/>
              </a:ext>
            </a:extLst>
          </p:cNvPr>
          <p:cNvSpPr txBox="1"/>
          <p:nvPr/>
        </p:nvSpPr>
        <p:spPr>
          <a:xfrm>
            <a:off x="8362353" y="3767112"/>
            <a:ext cx="303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查看每个硬盘分区的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r>
              <a:rPr lang="zh-CN" altLang="en-US" dirty="0"/>
              <a:t>总数和已经使用的数量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5889100-180A-1EB0-4149-8342707B7E8D}"/>
              </a:ext>
            </a:extLst>
          </p:cNvPr>
          <p:cNvCxnSpPr/>
          <p:nvPr/>
        </p:nvCxnSpPr>
        <p:spPr>
          <a:xfrm>
            <a:off x="3223967" y="3044857"/>
            <a:ext cx="7824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26CD4CC-7548-17C5-3783-44B9AD26AB7D}"/>
              </a:ext>
            </a:extLst>
          </p:cNvPr>
          <p:cNvCxnSpPr>
            <a:cxnSpLocks/>
          </p:cNvCxnSpPr>
          <p:nvPr/>
        </p:nvCxnSpPr>
        <p:spPr>
          <a:xfrm>
            <a:off x="2117399" y="5881359"/>
            <a:ext cx="49904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70602E3-A9DD-ADC0-0B98-F3E2E2154646}"/>
              </a:ext>
            </a:extLst>
          </p:cNvPr>
          <p:cNvCxnSpPr>
            <a:cxnSpLocks/>
          </p:cNvCxnSpPr>
          <p:nvPr/>
        </p:nvCxnSpPr>
        <p:spPr>
          <a:xfrm>
            <a:off x="625644" y="3847706"/>
            <a:ext cx="46547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A14B9C-1461-2D21-45EC-4EAA91DC2A12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C4581F71-8B96-F70D-E5BD-AD3D7B2CD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3F93DCFF-7409-0C01-60A0-2E98BE6ED23A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774258F4-8C5D-BF3F-FD8E-05090C473DFF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5A5C5197-35C4-9C95-ABBB-348F52F15B43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4185462B-9DD0-B000-6C12-CBFBC9460645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CF6D8637-B0AA-19CB-38BD-6F9328DDF101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BCA2572D-72D7-C013-6EE0-C55E5A751D0F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077D20D8-A38A-1F02-C4D0-78B6AF13577D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34EEC837-86B3-94C4-A684-FC5D85CF3A40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F3DF9486-4E97-872D-37F3-061F79D5DEFE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558EB15C-1A3A-6A79-E912-45F1435C5D29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6D809672-B690-29D2-D8A1-4B10B628244A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E66A070D-311B-6169-253C-79F8CC40C978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3799B03D-12EA-F6E6-6AFD-7B2954AE804D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B29AF424-91C5-5062-076A-792AB0C7E27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2F5E2DEA-16CE-29A0-DAC0-F006DA0BE386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9FCBEE0B-0636-42B3-93C2-63A5A2B36A6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B49F14B7-CC63-94C6-87D1-F35064115FFE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2448BED8-9DF6-3055-12A8-053FAE477689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4BB1BFB6-D7A5-8843-D18D-63A2DD408169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73CA744E-0990-A73A-172A-3CD8636E6A15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5F6403D6-3109-17CA-CD87-C3E728F38B0E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D5CF0A12-6A50-CF9E-BCFF-5855A692FCEA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11BBA1D1-98B9-33F7-8DAA-07D0E7991205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EB922A51-F561-BE33-E38D-A10880951169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BF967B47-27F8-7F29-195F-B923A166719C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7B53C79B-4E7A-1514-A890-69017CA6B808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B5F9C49D-8425-446A-D0A3-68AF4DAB9E90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5D33D80B-2199-7777-1F21-7E56D3C0C196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461AF15F-C915-3E37-2E31-FDD589D88A8F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71F2D12C-4B8A-048A-1A93-7DEB23F054BC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5B39F1DE-A3B9-8D4D-393B-715AC0CF55C4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E914771D-241A-9DFE-32D2-06E4871EA658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8BC0FE7E-1559-053B-782A-C0626726CC27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6002874D-6F85-47F1-4C21-8662F452AF80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CCCB3928-F5D8-E5DD-5026-957013E260F8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A0DAE1BD-1D04-A26B-A51E-903155A362EE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470CD179-3A7B-58AE-A1FD-7FE02918BB35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F0018A1A-4856-EFA7-80CA-86FB77F5E118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AE8D3EBB-DAA2-DB85-FFE8-F59B85CFEC5C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5102C1B-2130-EE5D-63A2-9BEDBD981ED1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FFF75784-7912-1F77-DA86-2952448EB753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65406979-0940-A4AD-AFDE-C77BA2721A23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EF6562C5-C976-85C7-BC8A-D54A5A8BE5D8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A186471D-7AFF-D41F-5B00-94B4A0BBFF29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C4FAA9A7-F717-96C3-5531-4430348FF29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445AA040-A460-8FA8-16A5-B9F3199CC3CF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07E07B53-4988-00B2-F2FA-9006D3898846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969E168F-797E-3DF6-E53F-B11073E59C2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2F09F8F6-9B07-9478-967A-BD0B459FD417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14F82B80-EB82-76B1-24B2-7EEFC4A52EBE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0923285F-713D-E345-7DE5-7D84472A2B9D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9D6AB13C-DA33-F509-9F09-6BDB4D8AAAFD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8D875323-74BA-2607-B494-3915E638E67B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60140830-160B-01AB-67AF-D2D4FA3AB6D1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A533FCCA-4B69-9645-BE79-E3C9B487D7E9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92A91881-37C8-7864-06D1-2CBF65B54E1C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69ED7685-1175-6AB4-3CE8-262542D3B39B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946DBE41-7159-DB53-3CDA-84970231FBBF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A6A9C86F-9527-45ED-201F-DD4E2BFA215F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11F91674-D9A9-0100-640F-ED097050332A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160D22C1-71A0-2AF8-74F3-3A07ED04CDB7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3BD7F897-B65D-D11D-EF3E-5E76F877E217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18334562-B19E-5E86-4868-79E8A5449BDF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E6F27875-4E2C-C81F-E138-86172E469726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1ADC7EBA-46A7-163A-D32F-3DB8B354BEF2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Establish the mapping relationship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CBDC98-B7BB-4683-E997-40A7CFC6C69A}"/>
              </a:ext>
            </a:extLst>
          </p:cNvPr>
          <p:cNvSpPr/>
          <p:nvPr/>
        </p:nvSpPr>
        <p:spPr>
          <a:xfrm>
            <a:off x="1543254" y="1320404"/>
            <a:ext cx="2234003" cy="2083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03F44A5-3B20-34B2-8EC4-02E429D9A994}"/>
              </a:ext>
            </a:extLst>
          </p:cNvPr>
          <p:cNvSpPr/>
          <p:nvPr/>
        </p:nvSpPr>
        <p:spPr>
          <a:xfrm>
            <a:off x="1543254" y="3403602"/>
            <a:ext cx="2234003" cy="14394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指向开始文件块的直接指针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1C2D13F-49D8-D93D-784E-87657C34D6E3}"/>
              </a:ext>
            </a:extLst>
          </p:cNvPr>
          <p:cNvSpPr txBox="1"/>
          <p:nvPr/>
        </p:nvSpPr>
        <p:spPr>
          <a:xfrm>
            <a:off x="1563761" y="1295006"/>
            <a:ext cx="2848616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文件信息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UID,GID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相关时间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链接数和块位置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B21B2C9-74E1-8B1E-F500-1AC7FF067E6C}"/>
              </a:ext>
            </a:extLst>
          </p:cNvPr>
          <p:cNvSpPr/>
          <p:nvPr/>
        </p:nvSpPr>
        <p:spPr>
          <a:xfrm>
            <a:off x="1543253" y="4814335"/>
            <a:ext cx="2234003" cy="5475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单极间接指针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C29C72-02CA-57C5-50D9-63ED0F57D5E6}"/>
              </a:ext>
            </a:extLst>
          </p:cNvPr>
          <p:cNvSpPr/>
          <p:nvPr/>
        </p:nvSpPr>
        <p:spPr>
          <a:xfrm>
            <a:off x="1543252" y="5361871"/>
            <a:ext cx="2234003" cy="5475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二级间接指针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938EB24-780D-2333-4322-347C7AC32112}"/>
              </a:ext>
            </a:extLst>
          </p:cNvPr>
          <p:cNvSpPr/>
          <p:nvPr/>
        </p:nvSpPr>
        <p:spPr>
          <a:xfrm>
            <a:off x="1543252" y="5880732"/>
            <a:ext cx="2234003" cy="5475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三级间接指针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F4FC378-2E34-A62F-4CFD-F7488D32DCD7}"/>
              </a:ext>
            </a:extLst>
          </p:cNvPr>
          <p:cNvCxnSpPr/>
          <p:nvPr/>
        </p:nvCxnSpPr>
        <p:spPr>
          <a:xfrm>
            <a:off x="1543252" y="5361871"/>
            <a:ext cx="22340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8876035-2962-A882-78FE-F3239AF9A978}"/>
              </a:ext>
            </a:extLst>
          </p:cNvPr>
          <p:cNvCxnSpPr/>
          <p:nvPr/>
        </p:nvCxnSpPr>
        <p:spPr>
          <a:xfrm>
            <a:off x="1543251" y="5880732"/>
            <a:ext cx="22340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57D53A16-2B99-90AD-2974-90F3F954F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10" y="1621508"/>
            <a:ext cx="665797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A5F1575-CF80-68A4-FDFE-005B71E96E20}"/>
              </a:ext>
            </a:extLst>
          </p:cNvPr>
          <p:cNvCxnSpPr/>
          <p:nvPr/>
        </p:nvCxnSpPr>
        <p:spPr>
          <a:xfrm>
            <a:off x="3797764" y="3799002"/>
            <a:ext cx="109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1E35FDD-E378-CDE4-3D17-93033C0BB4B2}"/>
              </a:ext>
            </a:extLst>
          </p:cNvPr>
          <p:cNvCxnSpPr/>
          <p:nvPr/>
        </p:nvCxnSpPr>
        <p:spPr>
          <a:xfrm>
            <a:off x="3797764" y="4123306"/>
            <a:ext cx="109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2472E41-BD01-21F9-D319-B4523029A3C5}"/>
              </a:ext>
            </a:extLst>
          </p:cNvPr>
          <p:cNvCxnSpPr/>
          <p:nvPr/>
        </p:nvCxnSpPr>
        <p:spPr>
          <a:xfrm>
            <a:off x="3797764" y="4432169"/>
            <a:ext cx="109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F437A78-BF77-CE10-CB83-8FF34409DB94}"/>
              </a:ext>
            </a:extLst>
          </p:cNvPr>
          <p:cNvCxnSpPr/>
          <p:nvPr/>
        </p:nvCxnSpPr>
        <p:spPr>
          <a:xfrm>
            <a:off x="3797764" y="5088103"/>
            <a:ext cx="109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88CFEBC3-8289-FE50-398E-64B1B2EE4D34}"/>
              </a:ext>
            </a:extLst>
          </p:cNvPr>
          <p:cNvSpPr/>
          <p:nvPr/>
        </p:nvSpPr>
        <p:spPr>
          <a:xfrm>
            <a:off x="4912311" y="4831660"/>
            <a:ext cx="1365942" cy="1060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B8B0BD4-E7DA-E413-BEDB-1EC44AB247A7}"/>
              </a:ext>
            </a:extLst>
          </p:cNvPr>
          <p:cNvCxnSpPr/>
          <p:nvPr/>
        </p:nvCxnSpPr>
        <p:spPr>
          <a:xfrm>
            <a:off x="6278253" y="5077876"/>
            <a:ext cx="109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988D04C-0539-CC37-38AC-01B231C0996A}"/>
              </a:ext>
            </a:extLst>
          </p:cNvPr>
          <p:cNvCxnSpPr/>
          <p:nvPr/>
        </p:nvCxnSpPr>
        <p:spPr>
          <a:xfrm>
            <a:off x="6278253" y="5402180"/>
            <a:ext cx="109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936B6490-8363-DDEE-272C-8A3E7ABE4F66}"/>
              </a:ext>
            </a:extLst>
          </p:cNvPr>
          <p:cNvCxnSpPr/>
          <p:nvPr/>
        </p:nvCxnSpPr>
        <p:spPr>
          <a:xfrm>
            <a:off x="6278253" y="5711043"/>
            <a:ext cx="109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4720662-BCB1-039E-8761-B313F5381984}"/>
              </a:ext>
            </a:extLst>
          </p:cNvPr>
          <p:cNvCxnSpPr>
            <a:cxnSpLocks/>
          </p:cNvCxnSpPr>
          <p:nvPr/>
        </p:nvCxnSpPr>
        <p:spPr>
          <a:xfrm>
            <a:off x="8094566" y="3076244"/>
            <a:ext cx="0" cy="5077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F399F339-504E-2C97-E6F1-F5B6C63DD546}"/>
              </a:ext>
            </a:extLst>
          </p:cNvPr>
          <p:cNvSpPr/>
          <p:nvPr/>
        </p:nvSpPr>
        <p:spPr>
          <a:xfrm>
            <a:off x="4913888" y="2469823"/>
            <a:ext cx="3825380" cy="505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DA5368D-09D9-B545-C80C-7C9D21FD56D5}"/>
              </a:ext>
            </a:extLst>
          </p:cNvPr>
          <p:cNvSpPr txBox="1"/>
          <p:nvPr/>
        </p:nvSpPr>
        <p:spPr>
          <a:xfrm>
            <a:off x="6193086" y="3676719"/>
            <a:ext cx="3711289" cy="86177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atime</a:t>
            </a:r>
            <a:r>
              <a:rPr lang="en-US" altLang="zh-CN" sz="1600" dirty="0"/>
              <a:t>:</a:t>
            </a:r>
            <a:r>
              <a:rPr lang="zh-CN" altLang="en-US" sz="1600" dirty="0"/>
              <a:t>文件上一次打开的时间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mtime</a:t>
            </a:r>
            <a:r>
              <a:rPr lang="en-US" altLang="zh-CN" sz="1600" dirty="0"/>
              <a:t>:</a:t>
            </a:r>
            <a:r>
              <a:rPr lang="zh-CN" altLang="en-US" sz="1600" dirty="0"/>
              <a:t>文件内容上一次变动的时间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ctime:inode</a:t>
            </a:r>
            <a:r>
              <a:rPr lang="zh-CN" altLang="en-US" sz="1600" dirty="0"/>
              <a:t>上一次变动的时间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0A91AE4-EFFC-976C-1BEA-784F329FD1B2}"/>
              </a:ext>
            </a:extLst>
          </p:cNvPr>
          <p:cNvCxnSpPr>
            <a:cxnSpLocks/>
          </p:cNvCxnSpPr>
          <p:nvPr/>
        </p:nvCxnSpPr>
        <p:spPr>
          <a:xfrm flipH="1" flipV="1">
            <a:off x="1063828" y="2324889"/>
            <a:ext cx="469173" cy="3096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87E7629-D3DD-83DB-D24E-B415CD3D7360}"/>
              </a:ext>
            </a:extLst>
          </p:cNvPr>
          <p:cNvSpPr txBox="1"/>
          <p:nvPr/>
        </p:nvSpPr>
        <p:spPr>
          <a:xfrm>
            <a:off x="245097" y="1648940"/>
            <a:ext cx="118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元数据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Metadata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D70815E5-AFFE-B7CB-321A-E0E1FFE8A445}"/>
              </a:ext>
            </a:extLst>
          </p:cNvPr>
          <p:cNvCxnSpPr/>
          <p:nvPr/>
        </p:nvCxnSpPr>
        <p:spPr>
          <a:xfrm>
            <a:off x="8642999" y="2304697"/>
            <a:ext cx="7824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1F4C2440-C9CC-B8BF-EA84-EAC4A915BE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5272" y="2821087"/>
            <a:ext cx="2518122" cy="1525724"/>
          </a:xfrm>
          <a:prstGeom prst="bentConnector3">
            <a:avLst>
              <a:gd name="adj1" fmla="val 432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7E9C30E-69BA-9135-8A5A-84C79883AD96}"/>
              </a:ext>
            </a:extLst>
          </p:cNvPr>
          <p:cNvSpPr txBox="1"/>
          <p:nvPr/>
        </p:nvSpPr>
        <p:spPr>
          <a:xfrm>
            <a:off x="8568113" y="4945913"/>
            <a:ext cx="3055074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链接数：即有多少文件名</a:t>
            </a:r>
            <a:endParaRPr lang="en-US" altLang="zh-CN" dirty="0"/>
          </a:p>
          <a:p>
            <a:pPr algn="ctr"/>
            <a:r>
              <a:rPr lang="zh-CN" altLang="en-US" dirty="0"/>
              <a:t>指向这个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B5B08B9-0DE4-05BC-CF21-6C6F7FD9C7A1}"/>
              </a:ext>
            </a:extLst>
          </p:cNvPr>
          <p:cNvSpPr txBox="1"/>
          <p:nvPr/>
        </p:nvSpPr>
        <p:spPr>
          <a:xfrm>
            <a:off x="3893030" y="5996789"/>
            <a:ext cx="6614821" cy="73866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一级间接指针是一个指向指针块的指针，而指针块中的指针是指向附加数据块的；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二级间接指针是一个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指向间接</a:t>
            </a:r>
            <a:r>
              <a:rPr lang="zh-CN" altLang="en-US" sz="14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1400" b="0" i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的指针；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三级间接指针块包含了一个指向二级间接指针块的指针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733E751-D7AF-D77F-BFDA-7D10D999D1D9}"/>
              </a:ext>
            </a:extLst>
          </p:cNvPr>
          <p:cNvCxnSpPr>
            <a:cxnSpLocks/>
          </p:cNvCxnSpPr>
          <p:nvPr/>
        </p:nvCxnSpPr>
        <p:spPr>
          <a:xfrm flipH="1">
            <a:off x="956358" y="4040148"/>
            <a:ext cx="524740" cy="362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4CBBA81-69B3-DD90-27E8-3938FF0425A2}"/>
              </a:ext>
            </a:extLst>
          </p:cNvPr>
          <p:cNvSpPr txBox="1"/>
          <p:nvPr/>
        </p:nvSpPr>
        <p:spPr>
          <a:xfrm>
            <a:off x="70700" y="4418097"/>
            <a:ext cx="15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指向文件前几个数据块</a:t>
            </a: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D5493166-E49F-C570-243C-52AEA02B299C}"/>
              </a:ext>
            </a:extLst>
          </p:cNvPr>
          <p:cNvCxnSpPr>
            <a:cxnSpLocks/>
          </p:cNvCxnSpPr>
          <p:nvPr/>
        </p:nvCxnSpPr>
        <p:spPr>
          <a:xfrm>
            <a:off x="7200440" y="1844355"/>
            <a:ext cx="12554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0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A14B9C-1461-2D21-45EC-4EAA91DC2A12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C4581F71-8B96-F70D-E5BD-AD3D7B2CD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3F93DCFF-7409-0C01-60A0-2E98BE6ED23A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774258F4-8C5D-BF3F-FD8E-05090C473DFF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5A5C5197-35C4-9C95-ABBB-348F52F15B43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4185462B-9DD0-B000-6C12-CBFBC9460645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CF6D8637-B0AA-19CB-38BD-6F9328DDF101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BCA2572D-72D7-C013-6EE0-C55E5A751D0F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077D20D8-A38A-1F02-C4D0-78B6AF13577D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34EEC837-86B3-94C4-A684-FC5D85CF3A40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F3DF9486-4E97-872D-37F3-061F79D5DEFE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558EB15C-1A3A-6A79-E912-45F1435C5D29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6D809672-B690-29D2-D8A1-4B10B628244A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E66A070D-311B-6169-253C-79F8CC40C978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3799B03D-12EA-F6E6-6AFD-7B2954AE804D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B29AF424-91C5-5062-076A-792AB0C7E27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2F5E2DEA-16CE-29A0-DAC0-F006DA0BE386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9FCBEE0B-0636-42B3-93C2-63A5A2B36A6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B49F14B7-CC63-94C6-87D1-F35064115FFE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2448BED8-9DF6-3055-12A8-053FAE477689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4BB1BFB6-D7A5-8843-D18D-63A2DD408169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73CA744E-0990-A73A-172A-3CD8636E6A15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5F6403D6-3109-17CA-CD87-C3E728F38B0E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D5CF0A12-6A50-CF9E-BCFF-5855A692FCEA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11BBA1D1-98B9-33F7-8DAA-07D0E7991205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EB922A51-F561-BE33-E38D-A10880951169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BF967B47-27F8-7F29-195F-B923A166719C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7B53C79B-4E7A-1514-A890-69017CA6B808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B5F9C49D-8425-446A-D0A3-68AF4DAB9E90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5D33D80B-2199-7777-1F21-7E56D3C0C196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461AF15F-C915-3E37-2E31-FDD589D88A8F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71F2D12C-4B8A-048A-1A93-7DEB23F054BC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5B39F1DE-A3B9-8D4D-393B-715AC0CF55C4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E914771D-241A-9DFE-32D2-06E4871EA658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8BC0FE7E-1559-053B-782A-C0626726CC27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6002874D-6F85-47F1-4C21-8662F452AF80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CCCB3928-F5D8-E5DD-5026-957013E260F8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A0DAE1BD-1D04-A26B-A51E-903155A362EE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470CD179-3A7B-58AE-A1FD-7FE02918BB35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F0018A1A-4856-EFA7-80CA-86FB77F5E118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AE8D3EBB-DAA2-DB85-FFE8-F59B85CFEC5C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5102C1B-2130-EE5D-63A2-9BEDBD981ED1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FFF75784-7912-1F77-DA86-2952448EB753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65406979-0940-A4AD-AFDE-C77BA2721A23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EF6562C5-C976-85C7-BC8A-D54A5A8BE5D8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A186471D-7AFF-D41F-5B00-94B4A0BBFF29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C4FAA9A7-F717-96C3-5531-4430348FF29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445AA040-A460-8FA8-16A5-B9F3199CC3CF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07E07B53-4988-00B2-F2FA-9006D3898846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969E168F-797E-3DF6-E53F-B11073E59C2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2F09F8F6-9B07-9478-967A-BD0B459FD417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14F82B80-EB82-76B1-24B2-7EEFC4A52EBE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0923285F-713D-E345-7DE5-7D84472A2B9D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9D6AB13C-DA33-F509-9F09-6BDB4D8AAAFD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8D875323-74BA-2607-B494-3915E638E67B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60140830-160B-01AB-67AF-D2D4FA3AB6D1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A533FCCA-4B69-9645-BE79-E3C9B487D7E9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92A91881-37C8-7864-06D1-2CBF65B54E1C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69ED7685-1175-6AB4-3CE8-262542D3B39B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946DBE41-7159-DB53-3CDA-84970231FBBF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A6A9C86F-9527-45ED-201F-DD4E2BFA215F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11F91674-D9A9-0100-640F-ED097050332A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160D22C1-71A0-2AF8-74F3-3A07ED04CDB7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3BD7F897-B65D-D11D-EF3E-5E76F877E217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18334562-B19E-5E86-4868-79E8A5449BDF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E6F27875-4E2C-C81F-E138-86172E469726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1ADC7EBA-46A7-163A-D32F-3DB8B354BEF2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Establish the mapping relationship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DAC8BE-A51F-86E6-733D-5209CFF730B2}"/>
              </a:ext>
            </a:extLst>
          </p:cNvPr>
          <p:cNvSpPr txBox="1"/>
          <p:nvPr/>
        </p:nvSpPr>
        <p:spPr>
          <a:xfrm>
            <a:off x="512476" y="1460246"/>
            <a:ext cx="992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Unix/Linux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系统中不使用文件名，而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号码来识别文件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，文件名只是便于识别的别称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3BE50EFF-76D6-4421-235E-285605991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1" y="1942186"/>
            <a:ext cx="7206319" cy="3119342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FFB02024-B1FB-67F3-E5A3-697B9DDADEF3}"/>
              </a:ext>
            </a:extLst>
          </p:cNvPr>
          <p:cNvSpPr txBox="1"/>
          <p:nvPr/>
        </p:nvSpPr>
        <p:spPr>
          <a:xfrm>
            <a:off x="627354" y="5109265"/>
            <a:ext cx="110524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操作系统读取磁盘文件的流程：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①根据给定的文件的所在目录，获取该目录的数据实体，根据数据实体中的数据项，找到对应文件的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②根据文件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，找到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InodeTable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③根据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InodeTable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中的对应关系，找到对应的数据块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④读取文件</a:t>
            </a:r>
          </a:p>
        </p:txBody>
      </p:sp>
    </p:spTree>
    <p:extLst>
      <p:ext uri="{BB962C8B-B14F-4D97-AF65-F5344CB8AC3E}">
        <p14:creationId xmlns:p14="http://schemas.microsoft.com/office/powerpoint/2010/main" val="227730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">
            <a:extLst>
              <a:ext uri="{FF2B5EF4-FFF2-40B4-BE49-F238E27FC236}">
                <a16:creationId xmlns:a16="http://schemas.microsoft.com/office/drawing/2014/main" id="{66E9F1C3-C1AD-8EF1-1775-8DF0CE3FCED4}"/>
              </a:ext>
            </a:extLst>
          </p:cNvPr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17520" r="4790" b="15753"/>
          <a:stretch>
            <a:fillRect/>
          </a:stretch>
        </p:blipFill>
        <p:spPr bwMode="auto">
          <a:xfrm>
            <a:off x="-63500" y="1875892"/>
            <a:ext cx="12319000" cy="434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38118BB7-2EE2-AB47-5683-2DCACCAFB6D5}"/>
              </a:ext>
            </a:extLst>
          </p:cNvPr>
          <p:cNvSpPr txBox="1"/>
          <p:nvPr/>
        </p:nvSpPr>
        <p:spPr>
          <a:xfrm>
            <a:off x="3390478" y="1759896"/>
            <a:ext cx="531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070C0"/>
                </a:solidFill>
                <a:latin typeface="Consolas" panose="020B0609020204030204" pitchFamily="49" charset="0"/>
              </a:rPr>
              <a:t>Thanks</a:t>
            </a:r>
            <a:endParaRPr lang="zh-CN" altLang="en-US" sz="7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0AB8ACC8-AC61-6791-B45C-2DACCF6F7A6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538910" y="192143"/>
            <a:ext cx="3029288" cy="1202745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9" name="iSḻïḋe">
              <a:extLst>
                <a:ext uri="{FF2B5EF4-FFF2-40B4-BE49-F238E27FC236}">
                  <a16:creationId xmlns:a16="http://schemas.microsoft.com/office/drawing/2014/main" id="{27B7E933-4878-E220-F6BF-2DF2BA71F530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82" name="ïšlïḑê">
                <a:extLst>
                  <a:ext uri="{FF2B5EF4-FFF2-40B4-BE49-F238E27FC236}">
                    <a16:creationId xmlns:a16="http://schemas.microsoft.com/office/drawing/2014/main" id="{8D5C9D71-5D9C-CCE4-896B-DF5C5FF7A942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3" name="ïsḻïḑe">
                <a:extLst>
                  <a:ext uri="{FF2B5EF4-FFF2-40B4-BE49-F238E27FC236}">
                    <a16:creationId xmlns:a16="http://schemas.microsoft.com/office/drawing/2014/main" id="{409AD910-13F0-F38D-E381-C078D557CC4A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4" name="ïšlîḋé">
                <a:extLst>
                  <a:ext uri="{FF2B5EF4-FFF2-40B4-BE49-F238E27FC236}">
                    <a16:creationId xmlns:a16="http://schemas.microsoft.com/office/drawing/2014/main" id="{282C5ECD-AC47-1CC4-076B-543ACF324081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5" name="iṩ1îḍê">
                <a:extLst>
                  <a:ext uri="{FF2B5EF4-FFF2-40B4-BE49-F238E27FC236}">
                    <a16:creationId xmlns:a16="http://schemas.microsoft.com/office/drawing/2014/main" id="{6719FF7F-5D92-E93B-51F1-35F3AF7F2228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6" name="îṩ1îḓé">
                <a:extLst>
                  <a:ext uri="{FF2B5EF4-FFF2-40B4-BE49-F238E27FC236}">
                    <a16:creationId xmlns:a16="http://schemas.microsoft.com/office/drawing/2014/main" id="{55C23B2D-CC50-B9C1-2146-4CB60910328A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7" name="ïšḷíḓê">
                <a:extLst>
                  <a:ext uri="{FF2B5EF4-FFF2-40B4-BE49-F238E27FC236}">
                    <a16:creationId xmlns:a16="http://schemas.microsoft.com/office/drawing/2014/main" id="{3808299D-79DE-3DD3-D1D8-4896D18C974A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8" name="isļîḓè">
                <a:extLst>
                  <a:ext uri="{FF2B5EF4-FFF2-40B4-BE49-F238E27FC236}">
                    <a16:creationId xmlns:a16="http://schemas.microsoft.com/office/drawing/2014/main" id="{62F35DF2-FF68-5B43-F81D-DD3400F93AEE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9" name="íślîḍe">
                <a:extLst>
                  <a:ext uri="{FF2B5EF4-FFF2-40B4-BE49-F238E27FC236}">
                    <a16:creationId xmlns:a16="http://schemas.microsoft.com/office/drawing/2014/main" id="{C04766CF-15C1-EC0F-10E6-02ABE688D395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0" name="ïśļídê">
                <a:extLst>
                  <a:ext uri="{FF2B5EF4-FFF2-40B4-BE49-F238E27FC236}">
                    <a16:creationId xmlns:a16="http://schemas.microsoft.com/office/drawing/2014/main" id="{96151A1A-E041-7B13-BE08-8320E89982A7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1" name="iṡļíḍe">
                <a:extLst>
                  <a:ext uri="{FF2B5EF4-FFF2-40B4-BE49-F238E27FC236}">
                    <a16:creationId xmlns:a16="http://schemas.microsoft.com/office/drawing/2014/main" id="{AE2E3ABD-BEA3-6524-B8DF-04C9FED65001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2" name="ïsliďê">
                <a:extLst>
                  <a:ext uri="{FF2B5EF4-FFF2-40B4-BE49-F238E27FC236}">
                    <a16:creationId xmlns:a16="http://schemas.microsoft.com/office/drawing/2014/main" id="{331A93ED-3861-D24D-0E2C-2139A2DE1B4B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3" name="íṩ1íḑe">
                <a:extLst>
                  <a:ext uri="{FF2B5EF4-FFF2-40B4-BE49-F238E27FC236}">
                    <a16:creationId xmlns:a16="http://schemas.microsoft.com/office/drawing/2014/main" id="{1ECBECC6-0ACC-C306-E4B3-50CDF1E5BB38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4" name="iṩļïḋe">
                <a:extLst>
                  <a:ext uri="{FF2B5EF4-FFF2-40B4-BE49-F238E27FC236}">
                    <a16:creationId xmlns:a16="http://schemas.microsoft.com/office/drawing/2014/main" id="{078BD049-82A4-80BB-4229-B09A6C050BD9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5" name="îš1iďé">
                <a:extLst>
                  <a:ext uri="{FF2B5EF4-FFF2-40B4-BE49-F238E27FC236}">
                    <a16:creationId xmlns:a16="http://schemas.microsoft.com/office/drawing/2014/main" id="{FA5AE35C-5924-EA26-DCDA-C3F9031349E3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6" name="iṩḷïdè">
                <a:extLst>
                  <a:ext uri="{FF2B5EF4-FFF2-40B4-BE49-F238E27FC236}">
                    <a16:creationId xmlns:a16="http://schemas.microsoft.com/office/drawing/2014/main" id="{017B0904-A73A-8E50-5B07-477775F54FC2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7" name="íŝḷíďé">
                <a:extLst>
                  <a:ext uri="{FF2B5EF4-FFF2-40B4-BE49-F238E27FC236}">
                    <a16:creationId xmlns:a16="http://schemas.microsoft.com/office/drawing/2014/main" id="{130EBF4A-C2ED-775A-36F0-0D9EA1DEEF66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8" name="ïsľíḋê">
                <a:extLst>
                  <a:ext uri="{FF2B5EF4-FFF2-40B4-BE49-F238E27FC236}">
                    <a16:creationId xmlns:a16="http://schemas.microsoft.com/office/drawing/2014/main" id="{5C63B8F6-40D8-BA3F-C19D-289DC4DDA127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9" name="iṩḷíḍé">
                <a:extLst>
                  <a:ext uri="{FF2B5EF4-FFF2-40B4-BE49-F238E27FC236}">
                    <a16:creationId xmlns:a16="http://schemas.microsoft.com/office/drawing/2014/main" id="{AF60ACD5-9FDE-55DF-8091-C64B1C7BBE42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0" name="iṩ1íḑè">
                <a:extLst>
                  <a:ext uri="{FF2B5EF4-FFF2-40B4-BE49-F238E27FC236}">
                    <a16:creationId xmlns:a16="http://schemas.microsoft.com/office/drawing/2014/main" id="{2E1EEFA1-4AFE-3A16-6255-5359C329F466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1" name="ïŝlïḋè">
                <a:extLst>
                  <a:ext uri="{FF2B5EF4-FFF2-40B4-BE49-F238E27FC236}">
                    <a16:creationId xmlns:a16="http://schemas.microsoft.com/office/drawing/2014/main" id="{1B00EEEB-3A07-0A32-5305-C239E30CC8E1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2" name="ïṣlîďê">
                <a:extLst>
                  <a:ext uri="{FF2B5EF4-FFF2-40B4-BE49-F238E27FC236}">
                    <a16:creationId xmlns:a16="http://schemas.microsoft.com/office/drawing/2014/main" id="{8B133DFA-6B8C-105F-9D57-55F464A1F9E9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40" name="îSľîdè">
              <a:extLst>
                <a:ext uri="{FF2B5EF4-FFF2-40B4-BE49-F238E27FC236}">
                  <a16:creationId xmlns:a16="http://schemas.microsoft.com/office/drawing/2014/main" id="{3DD88C78-8507-1EB7-399D-6FDC3E421E0D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73" name="íṥļïḓe">
                <a:extLst>
                  <a:ext uri="{FF2B5EF4-FFF2-40B4-BE49-F238E27FC236}">
                    <a16:creationId xmlns:a16="http://schemas.microsoft.com/office/drawing/2014/main" id="{4E585C40-4C86-7F72-34E2-8D8F8BDEEE09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4" name="îśļiďè">
                <a:extLst>
                  <a:ext uri="{FF2B5EF4-FFF2-40B4-BE49-F238E27FC236}">
                    <a16:creationId xmlns:a16="http://schemas.microsoft.com/office/drawing/2014/main" id="{B6CF1BFA-5CC3-CFC9-2575-15E2F07AD626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5" name="ïṣ1íḑé">
                <a:extLst>
                  <a:ext uri="{FF2B5EF4-FFF2-40B4-BE49-F238E27FC236}">
                    <a16:creationId xmlns:a16="http://schemas.microsoft.com/office/drawing/2014/main" id="{1C02A0C7-4574-507D-E686-F703F5BAC381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6" name="íS1íḑe">
                <a:extLst>
                  <a:ext uri="{FF2B5EF4-FFF2-40B4-BE49-F238E27FC236}">
                    <a16:creationId xmlns:a16="http://schemas.microsoft.com/office/drawing/2014/main" id="{3FFED9C5-824B-27AC-41A1-BFF5AE9F8A56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7" name="í$ḻïḍé">
                <a:extLst>
                  <a:ext uri="{FF2B5EF4-FFF2-40B4-BE49-F238E27FC236}">
                    <a16:creationId xmlns:a16="http://schemas.microsoft.com/office/drawing/2014/main" id="{CE70B64A-7106-B384-F721-5106D5719615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8" name="îṩļïdê">
                <a:extLst>
                  <a:ext uri="{FF2B5EF4-FFF2-40B4-BE49-F238E27FC236}">
                    <a16:creationId xmlns:a16="http://schemas.microsoft.com/office/drawing/2014/main" id="{A2A9EC22-7847-43F1-42E8-CDE50788CFA1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9" name="ï$ḷiḓè">
                <a:extLst>
                  <a:ext uri="{FF2B5EF4-FFF2-40B4-BE49-F238E27FC236}">
                    <a16:creationId xmlns:a16="http://schemas.microsoft.com/office/drawing/2014/main" id="{04587FE1-5A47-3CB9-E2FC-50F90688CFDD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0" name="ïšḷîďé">
                <a:extLst>
                  <a:ext uri="{FF2B5EF4-FFF2-40B4-BE49-F238E27FC236}">
                    <a16:creationId xmlns:a16="http://schemas.microsoft.com/office/drawing/2014/main" id="{906CB350-A65D-430D-3B7A-8B8CE6EF0713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1" name="íŝ1îḋê">
                <a:extLst>
                  <a:ext uri="{FF2B5EF4-FFF2-40B4-BE49-F238E27FC236}">
                    <a16:creationId xmlns:a16="http://schemas.microsoft.com/office/drawing/2014/main" id="{22E9777F-5E5A-63B7-D14D-51C61347765F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41" name="íṥļïḑê">
              <a:extLst>
                <a:ext uri="{FF2B5EF4-FFF2-40B4-BE49-F238E27FC236}">
                  <a16:creationId xmlns:a16="http://schemas.microsoft.com/office/drawing/2014/main" id="{F16BAE61-251F-50C2-D932-61BF227D88A0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42" name="ïS1íḑé">
                <a:extLst>
                  <a:ext uri="{FF2B5EF4-FFF2-40B4-BE49-F238E27FC236}">
                    <a16:creationId xmlns:a16="http://schemas.microsoft.com/office/drawing/2014/main" id="{2846DE7D-C2D2-86D3-252E-C0F839D704E7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iŝḻïḍé">
                <a:extLst>
                  <a:ext uri="{FF2B5EF4-FFF2-40B4-BE49-F238E27FC236}">
                    <a16:creationId xmlns:a16="http://schemas.microsoft.com/office/drawing/2014/main" id="{18CF56CF-9C14-A8AA-F8A8-1DBBAF1CBA80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ïSľíḋè">
                <a:extLst>
                  <a:ext uri="{FF2B5EF4-FFF2-40B4-BE49-F238E27FC236}">
                    <a16:creationId xmlns:a16="http://schemas.microsoft.com/office/drawing/2014/main" id="{57F0BAAF-2FBA-9761-E6F2-6376583F1908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i$lîḍé">
                <a:extLst>
                  <a:ext uri="{FF2B5EF4-FFF2-40B4-BE49-F238E27FC236}">
                    <a16:creationId xmlns:a16="http://schemas.microsoft.com/office/drawing/2014/main" id="{D8C11D21-6068-B5AD-0642-1C9456D90088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íŝlíḓé">
                <a:extLst>
                  <a:ext uri="{FF2B5EF4-FFF2-40B4-BE49-F238E27FC236}">
                    <a16:creationId xmlns:a16="http://schemas.microsoft.com/office/drawing/2014/main" id="{F5FCC699-B403-9A53-B745-F85931A424E5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îS1îďe">
                <a:extLst>
                  <a:ext uri="{FF2B5EF4-FFF2-40B4-BE49-F238E27FC236}">
                    <a16:creationId xmlns:a16="http://schemas.microsoft.com/office/drawing/2014/main" id="{0193AA5F-6C88-ABD7-7A3E-CE1ED932F2B0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îṥḷiďê">
                <a:extLst>
                  <a:ext uri="{FF2B5EF4-FFF2-40B4-BE49-F238E27FC236}">
                    <a16:creationId xmlns:a16="http://schemas.microsoft.com/office/drawing/2014/main" id="{CA99890D-3488-F053-76FB-B08E4D98F545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îšľíďê">
                <a:extLst>
                  <a:ext uri="{FF2B5EF4-FFF2-40B4-BE49-F238E27FC236}">
                    <a16:creationId xmlns:a16="http://schemas.microsoft.com/office/drawing/2014/main" id="{02F180C5-27C6-F112-E817-040E71691647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işľîḑe">
                <a:extLst>
                  <a:ext uri="{FF2B5EF4-FFF2-40B4-BE49-F238E27FC236}">
                    <a16:creationId xmlns:a16="http://schemas.microsoft.com/office/drawing/2014/main" id="{274F9F43-5C04-F3FB-7A03-915E864C2E07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îsļídê">
                <a:extLst>
                  <a:ext uri="{FF2B5EF4-FFF2-40B4-BE49-F238E27FC236}">
                    <a16:creationId xmlns:a16="http://schemas.microsoft.com/office/drawing/2014/main" id="{53AB5497-8328-1349-3EAB-C2813BA7A321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iṧ1iḍè">
                <a:extLst>
                  <a:ext uri="{FF2B5EF4-FFF2-40B4-BE49-F238E27FC236}">
                    <a16:creationId xmlns:a16="http://schemas.microsoft.com/office/drawing/2014/main" id="{139975B4-A2F7-3DEA-19BA-548F1294757B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ís1íḑê">
                <a:extLst>
                  <a:ext uri="{FF2B5EF4-FFF2-40B4-BE49-F238E27FC236}">
                    <a16:creationId xmlns:a16="http://schemas.microsoft.com/office/drawing/2014/main" id="{B3F5F714-2C68-70EB-10BB-25B47F127EE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îšlídé">
                <a:extLst>
                  <a:ext uri="{FF2B5EF4-FFF2-40B4-BE49-F238E27FC236}">
                    <a16:creationId xmlns:a16="http://schemas.microsoft.com/office/drawing/2014/main" id="{1E8F7EFA-8E5B-4C07-78D6-0B3CECC81600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iSḻîdé">
                <a:extLst>
                  <a:ext uri="{FF2B5EF4-FFF2-40B4-BE49-F238E27FC236}">
                    <a16:creationId xmlns:a16="http://schemas.microsoft.com/office/drawing/2014/main" id="{81DD604C-30F6-8459-F7E3-828B4EC79004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íšľïḋê">
                <a:extLst>
                  <a:ext uri="{FF2B5EF4-FFF2-40B4-BE49-F238E27FC236}">
                    <a16:creationId xmlns:a16="http://schemas.microsoft.com/office/drawing/2014/main" id="{59A3FB30-670D-0BA2-FABC-333DA9B5490A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îśľïďe">
                <a:extLst>
                  <a:ext uri="{FF2B5EF4-FFF2-40B4-BE49-F238E27FC236}">
                    <a16:creationId xmlns:a16="http://schemas.microsoft.com/office/drawing/2014/main" id="{056CA4F2-2430-021C-2B33-40F12D13F8CF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ṩľiḓé">
                <a:extLst>
                  <a:ext uri="{FF2B5EF4-FFF2-40B4-BE49-F238E27FC236}">
                    <a16:creationId xmlns:a16="http://schemas.microsoft.com/office/drawing/2014/main" id="{FDA0DD79-2945-CEF7-4E2A-97A2B1AF42E3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ïŝľîdé">
                <a:extLst>
                  <a:ext uri="{FF2B5EF4-FFF2-40B4-BE49-F238E27FC236}">
                    <a16:creationId xmlns:a16="http://schemas.microsoft.com/office/drawing/2014/main" id="{C40F7DD3-01EC-A086-0060-30F772AE3770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ïs1ïḋe">
                <a:extLst>
                  <a:ext uri="{FF2B5EF4-FFF2-40B4-BE49-F238E27FC236}">
                    <a16:creationId xmlns:a16="http://schemas.microsoft.com/office/drawing/2014/main" id="{568A198B-44A1-A5EE-33FE-C897E8BBA1B1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iŝļíďè">
                <a:extLst>
                  <a:ext uri="{FF2B5EF4-FFF2-40B4-BE49-F238E27FC236}">
                    <a16:creationId xmlns:a16="http://schemas.microsoft.com/office/drawing/2014/main" id="{15F275B1-A238-F0A3-9706-0AC5D2414437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ïṩḻiďè">
                <a:extLst>
                  <a:ext uri="{FF2B5EF4-FFF2-40B4-BE49-F238E27FC236}">
                    <a16:creationId xmlns:a16="http://schemas.microsoft.com/office/drawing/2014/main" id="{A9B046FD-18A5-C5E2-A101-3E9C4BC0C485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ṧ1iḍé">
                <a:extLst>
                  <a:ext uri="{FF2B5EF4-FFF2-40B4-BE49-F238E27FC236}">
                    <a16:creationId xmlns:a16="http://schemas.microsoft.com/office/drawing/2014/main" id="{0210FEEC-63CB-CDBF-54C1-FFAB8571BEDB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isliḓè">
                <a:extLst>
                  <a:ext uri="{FF2B5EF4-FFF2-40B4-BE49-F238E27FC236}">
                    <a16:creationId xmlns:a16="http://schemas.microsoft.com/office/drawing/2014/main" id="{E00C4405-90E8-6DDA-56F9-3E6C1CE70DB4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ṣḻîde">
                <a:extLst>
                  <a:ext uri="{FF2B5EF4-FFF2-40B4-BE49-F238E27FC236}">
                    <a16:creationId xmlns:a16="http://schemas.microsoft.com/office/drawing/2014/main" id="{54EBE659-C0F0-4BBC-76A8-4C76A6F44B13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ïṥ1íďe">
                <a:extLst>
                  <a:ext uri="{FF2B5EF4-FFF2-40B4-BE49-F238E27FC236}">
                    <a16:creationId xmlns:a16="http://schemas.microsoft.com/office/drawing/2014/main" id="{6923A831-4E27-8BD4-B8A6-0A2E0817D228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íṩļidè">
                <a:extLst>
                  <a:ext uri="{FF2B5EF4-FFF2-40B4-BE49-F238E27FC236}">
                    <a16:creationId xmlns:a16="http://schemas.microsoft.com/office/drawing/2014/main" id="{CDA1691B-88F4-2075-487D-F7A4FB8D23DD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ṥḷiḋe">
                <a:extLst>
                  <a:ext uri="{FF2B5EF4-FFF2-40B4-BE49-F238E27FC236}">
                    <a16:creationId xmlns:a16="http://schemas.microsoft.com/office/drawing/2014/main" id="{2D37C0B4-8EA4-4949-4AF8-528EDFA583C8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9" name="îŝḷíďe">
                <a:extLst>
                  <a:ext uri="{FF2B5EF4-FFF2-40B4-BE49-F238E27FC236}">
                    <a16:creationId xmlns:a16="http://schemas.microsoft.com/office/drawing/2014/main" id="{B177916C-99D3-1C6B-DF05-E9AB3A5F6341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0" name="ïšḻide">
                <a:extLst>
                  <a:ext uri="{FF2B5EF4-FFF2-40B4-BE49-F238E27FC236}">
                    <a16:creationId xmlns:a16="http://schemas.microsoft.com/office/drawing/2014/main" id="{396314EF-9D9D-2F7A-F1A3-4A39D2DB7B6A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1" name="î$lïḋè">
                <a:extLst>
                  <a:ext uri="{FF2B5EF4-FFF2-40B4-BE49-F238E27FC236}">
                    <a16:creationId xmlns:a16="http://schemas.microsoft.com/office/drawing/2014/main" id="{8CF0E026-98B9-F2DA-A26D-99DDA15CABBE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2" name="isḻïḑê">
                <a:extLst>
                  <a:ext uri="{FF2B5EF4-FFF2-40B4-BE49-F238E27FC236}">
                    <a16:creationId xmlns:a16="http://schemas.microsoft.com/office/drawing/2014/main" id="{17BC66A7-945C-4B0E-34B6-A1FB64C033D3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8B8CFDE-83A9-5F4B-B226-D84C020A4BE8}"/>
              </a:ext>
            </a:extLst>
          </p:cNvPr>
          <p:cNvSpPr txBox="1"/>
          <p:nvPr/>
        </p:nvSpPr>
        <p:spPr>
          <a:xfrm>
            <a:off x="122548" y="5219400"/>
            <a:ext cx="3013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第十三组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20121909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20121905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杨家靖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20121957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20121958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林嘉程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97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BB0FE9E-10A5-B4CB-495C-E5DC25A34955}"/>
              </a:ext>
            </a:extLst>
          </p:cNvPr>
          <p:cNvGrpSpPr/>
          <p:nvPr/>
        </p:nvGrpSpPr>
        <p:grpSpPr>
          <a:xfrm>
            <a:off x="-455930" y="0"/>
            <a:ext cx="5611495" cy="5267325"/>
            <a:chOff x="-718" y="0"/>
            <a:chExt cx="8837" cy="8295"/>
          </a:xfrm>
        </p:grpSpPr>
        <p:sp>
          <p:nvSpPr>
            <p:cNvPr id="5" name="任意多边形 10">
              <a:extLst>
                <a:ext uri="{FF2B5EF4-FFF2-40B4-BE49-F238E27FC236}">
                  <a16:creationId xmlns:a16="http://schemas.microsoft.com/office/drawing/2014/main" id="{9C013344-CE6A-519D-CE7D-923471998020}"/>
                </a:ext>
              </a:extLst>
            </p:cNvPr>
            <p:cNvSpPr/>
            <p:nvPr/>
          </p:nvSpPr>
          <p:spPr>
            <a:xfrm rot="21300000" flipV="1">
              <a:off x="-359" y="552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C6E483CA-159B-827D-1978-882BB0149176}"/>
                </a:ext>
              </a:extLst>
            </p:cNvPr>
            <p:cNvSpPr/>
            <p:nvPr/>
          </p:nvSpPr>
          <p:spPr>
            <a:xfrm flipV="1">
              <a:off x="0" y="0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033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53CE61-D5E3-99BF-92D3-D779E86E055B}"/>
                </a:ext>
              </a:extLst>
            </p:cNvPr>
            <p:cNvSpPr txBox="1"/>
            <p:nvPr/>
          </p:nvSpPr>
          <p:spPr>
            <a:xfrm>
              <a:off x="-718" y="419"/>
              <a:ext cx="575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微软雅黑" panose="020B0502040204020203" charset="-122"/>
                </a:rPr>
                <a:t> </a:t>
              </a:r>
              <a:r>
                <a:rPr lang="en-US" altLang="zh-CN" sz="4800" b="1" dirty="0">
                  <a:solidFill>
                    <a:schemeClr val="bg1"/>
                  </a:solidFill>
                  <a:latin typeface="Consolas" panose="020B0609020204030204" pitchFamily="49" charset="0"/>
                  <a:ea typeface="黑体" panose="02010609060101010101" pitchFamily="49" charset="-122"/>
                  <a:cs typeface="微软雅黑" panose="020B0502040204020203" charset="-122"/>
                </a:rPr>
                <a:t>Content</a:t>
              </a:r>
              <a:r>
                <a:rPr lang="en-US" altLang="zh-CN" sz="2000" dirty="0">
                  <a:solidFill>
                    <a:schemeClr val="bg1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黑体" panose="02010609060101010101" pitchFamily="49" charset="-122"/>
                  <a:cs typeface="微软雅黑" panose="020B0502040204020203" charset="-122"/>
                  <a:sym typeface="+mn-ea"/>
                </a:rPr>
                <a:t> 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4508E0-8D38-BBDB-0F16-CCA0F5DE038C}"/>
              </a:ext>
            </a:extLst>
          </p:cNvPr>
          <p:cNvGrpSpPr/>
          <p:nvPr/>
        </p:nvGrpSpPr>
        <p:grpSpPr>
          <a:xfrm>
            <a:off x="7043420" y="1548765"/>
            <a:ext cx="5391150" cy="5308600"/>
            <a:chOff x="11092" y="2439"/>
            <a:chExt cx="8490" cy="8360"/>
          </a:xfrm>
        </p:grpSpPr>
        <p:sp>
          <p:nvSpPr>
            <p:cNvPr id="9" name="任意多边形 12">
              <a:extLst>
                <a:ext uri="{FF2B5EF4-FFF2-40B4-BE49-F238E27FC236}">
                  <a16:creationId xmlns:a16="http://schemas.microsoft.com/office/drawing/2014/main" id="{F020CEC7-5B92-8FB1-DF8F-E012EBCF8881}"/>
                </a:ext>
              </a:extLst>
            </p:cNvPr>
            <p:cNvSpPr/>
            <p:nvPr/>
          </p:nvSpPr>
          <p:spPr>
            <a:xfrm rot="21300000" flipH="1">
              <a:off x="11464" y="2439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2">
              <a:extLst>
                <a:ext uri="{FF2B5EF4-FFF2-40B4-BE49-F238E27FC236}">
                  <a16:creationId xmlns:a16="http://schemas.microsoft.com/office/drawing/2014/main" id="{08620760-10A8-C1D3-8E17-427D971109D6}"/>
                </a:ext>
              </a:extLst>
            </p:cNvPr>
            <p:cNvSpPr/>
            <p:nvPr/>
          </p:nvSpPr>
          <p:spPr>
            <a:xfrm rot="10800000" flipV="1">
              <a:off x="11092" y="3057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033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37B7678-429F-5757-0505-E4D710AA3516}"/>
              </a:ext>
            </a:extLst>
          </p:cNvPr>
          <p:cNvSpPr txBox="1"/>
          <p:nvPr/>
        </p:nvSpPr>
        <p:spPr>
          <a:xfrm>
            <a:off x="4809178" y="1035228"/>
            <a:ext cx="12514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概述</a:t>
            </a:r>
            <a:endParaRPr lang="en-US" altLang="zh-CN" sz="2800" dirty="0"/>
          </a:p>
          <a:p>
            <a:r>
              <a:rPr lang="en-US" altLang="zh-CN" dirty="0">
                <a:latin typeface="Consolas" panose="020B0609020204030204" pitchFamily="49" charset="0"/>
              </a:rPr>
              <a:t>Overview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B0DA77-9637-CF53-035E-FA22A545EEE9}"/>
              </a:ext>
            </a:extLst>
          </p:cNvPr>
          <p:cNvSpPr txBox="1"/>
          <p:nvPr/>
        </p:nvSpPr>
        <p:spPr>
          <a:xfrm>
            <a:off x="4809178" y="2704446"/>
            <a:ext cx="2896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二者关系</a:t>
            </a:r>
            <a:endParaRPr lang="en-US" altLang="zh-CN" sz="2800" dirty="0"/>
          </a:p>
          <a:p>
            <a:r>
              <a:rPr lang="en-US" altLang="zh-CN" dirty="0">
                <a:latin typeface="Consolas" panose="020B0609020204030204" pitchFamily="49" charset="0"/>
              </a:rPr>
              <a:t>Relationship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between the two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B58741-B4DB-43E9-0E45-2315C6EF896A}"/>
              </a:ext>
            </a:extLst>
          </p:cNvPr>
          <p:cNvSpPr txBox="1"/>
          <p:nvPr/>
        </p:nvSpPr>
        <p:spPr>
          <a:xfrm>
            <a:off x="4809178" y="4650663"/>
            <a:ext cx="365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建立映射</a:t>
            </a:r>
            <a:endParaRPr lang="en-US" altLang="zh-CN" sz="2800" dirty="0"/>
          </a:p>
          <a:p>
            <a:r>
              <a:rPr lang="en-US" altLang="zh-CN" dirty="0">
                <a:latin typeface="Consolas" panose="020B0609020204030204" pitchFamily="49" charset="0"/>
              </a:rPr>
              <a:t>Establish the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mapping relationship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924D5D78-8B1E-D368-AB88-5BB1B13E40D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35996" y="5585826"/>
            <a:ext cx="2282668" cy="907156"/>
            <a:chOff x="3768308" y="2508637"/>
            <a:chExt cx="4655383" cy="1847076"/>
          </a:xfrm>
          <a:solidFill>
            <a:schemeClr val="bg1"/>
          </a:solidFill>
        </p:grpSpPr>
        <p:grpSp>
          <p:nvGrpSpPr>
            <p:cNvPr id="19" name="iSḻïḋe">
              <a:extLst>
                <a:ext uri="{FF2B5EF4-FFF2-40B4-BE49-F238E27FC236}">
                  <a16:creationId xmlns:a16="http://schemas.microsoft.com/office/drawing/2014/main" id="{F855B044-15D9-4733-EBF2-BFD5F634A860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62" name="ïšlïḑê">
                <a:extLst>
                  <a:ext uri="{FF2B5EF4-FFF2-40B4-BE49-F238E27FC236}">
                    <a16:creationId xmlns:a16="http://schemas.microsoft.com/office/drawing/2014/main" id="{1DDD7DEE-B502-A78F-B9C2-671064617F4E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3" name="ïsḻïḑe">
                <a:extLst>
                  <a:ext uri="{FF2B5EF4-FFF2-40B4-BE49-F238E27FC236}">
                    <a16:creationId xmlns:a16="http://schemas.microsoft.com/office/drawing/2014/main" id="{F01B06F6-2691-B5CC-BC3D-FD37E165579A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4" name="ïšlîḋé">
                <a:extLst>
                  <a:ext uri="{FF2B5EF4-FFF2-40B4-BE49-F238E27FC236}">
                    <a16:creationId xmlns:a16="http://schemas.microsoft.com/office/drawing/2014/main" id="{8CD6DE7A-DDDE-93CE-E409-E816D1F8D20A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5" name="iṩ1îḍê">
                <a:extLst>
                  <a:ext uri="{FF2B5EF4-FFF2-40B4-BE49-F238E27FC236}">
                    <a16:creationId xmlns:a16="http://schemas.microsoft.com/office/drawing/2014/main" id="{82579B84-11E0-9F46-7DCB-02EF3A67CFE3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6" name="îṩ1îḓé">
                <a:extLst>
                  <a:ext uri="{FF2B5EF4-FFF2-40B4-BE49-F238E27FC236}">
                    <a16:creationId xmlns:a16="http://schemas.microsoft.com/office/drawing/2014/main" id="{57407D43-C772-FA9D-93B4-622214D2AEF7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7" name="ïšḷíḓê">
                <a:extLst>
                  <a:ext uri="{FF2B5EF4-FFF2-40B4-BE49-F238E27FC236}">
                    <a16:creationId xmlns:a16="http://schemas.microsoft.com/office/drawing/2014/main" id="{75DFDB69-57DC-7BAD-6BAA-6C1A04E7E29E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8" name="isļîḓè">
                <a:extLst>
                  <a:ext uri="{FF2B5EF4-FFF2-40B4-BE49-F238E27FC236}">
                    <a16:creationId xmlns:a16="http://schemas.microsoft.com/office/drawing/2014/main" id="{79763E86-21A3-BED2-5D1C-F8E351B5BC54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9" name="íślîḍe">
                <a:extLst>
                  <a:ext uri="{FF2B5EF4-FFF2-40B4-BE49-F238E27FC236}">
                    <a16:creationId xmlns:a16="http://schemas.microsoft.com/office/drawing/2014/main" id="{B773D198-5189-4986-4944-44DD31AA1DB4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0" name="ïśļídê">
                <a:extLst>
                  <a:ext uri="{FF2B5EF4-FFF2-40B4-BE49-F238E27FC236}">
                    <a16:creationId xmlns:a16="http://schemas.microsoft.com/office/drawing/2014/main" id="{64C0E196-2913-495C-A607-9ADCF688FCB1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1" name="iṡļíḍe">
                <a:extLst>
                  <a:ext uri="{FF2B5EF4-FFF2-40B4-BE49-F238E27FC236}">
                    <a16:creationId xmlns:a16="http://schemas.microsoft.com/office/drawing/2014/main" id="{EF045DEB-A43C-54D5-EB37-A577AC18BE54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2" name="ïsliďê">
                <a:extLst>
                  <a:ext uri="{FF2B5EF4-FFF2-40B4-BE49-F238E27FC236}">
                    <a16:creationId xmlns:a16="http://schemas.microsoft.com/office/drawing/2014/main" id="{27DC9EA5-914E-FFD9-B0E7-4509A16C1D5A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3" name="íṩ1íḑe">
                <a:extLst>
                  <a:ext uri="{FF2B5EF4-FFF2-40B4-BE49-F238E27FC236}">
                    <a16:creationId xmlns:a16="http://schemas.microsoft.com/office/drawing/2014/main" id="{B038CFF0-CFAF-B1EA-5D1F-8E5CF81A21D5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4" name="iṩļïḋe">
                <a:extLst>
                  <a:ext uri="{FF2B5EF4-FFF2-40B4-BE49-F238E27FC236}">
                    <a16:creationId xmlns:a16="http://schemas.microsoft.com/office/drawing/2014/main" id="{CE3F3500-54C9-2952-81F8-BC3EDAC6CF52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5" name="îš1iďé">
                <a:extLst>
                  <a:ext uri="{FF2B5EF4-FFF2-40B4-BE49-F238E27FC236}">
                    <a16:creationId xmlns:a16="http://schemas.microsoft.com/office/drawing/2014/main" id="{88793A85-1240-2EF6-EF5D-2A7F4453E029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6" name="iṩḷïdè">
                <a:extLst>
                  <a:ext uri="{FF2B5EF4-FFF2-40B4-BE49-F238E27FC236}">
                    <a16:creationId xmlns:a16="http://schemas.microsoft.com/office/drawing/2014/main" id="{B7862A34-FBFD-A905-E591-CDB6566CB59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7" name="íŝḷíďé">
                <a:extLst>
                  <a:ext uri="{FF2B5EF4-FFF2-40B4-BE49-F238E27FC236}">
                    <a16:creationId xmlns:a16="http://schemas.microsoft.com/office/drawing/2014/main" id="{2BCBE688-226A-CC66-DE32-A2506204B775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8" name="ïsľíḋê">
                <a:extLst>
                  <a:ext uri="{FF2B5EF4-FFF2-40B4-BE49-F238E27FC236}">
                    <a16:creationId xmlns:a16="http://schemas.microsoft.com/office/drawing/2014/main" id="{D60D54F4-F8E2-7DE5-4450-0CC0CD0B97ED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9" name="iṩḷíḍé">
                <a:extLst>
                  <a:ext uri="{FF2B5EF4-FFF2-40B4-BE49-F238E27FC236}">
                    <a16:creationId xmlns:a16="http://schemas.microsoft.com/office/drawing/2014/main" id="{236AB944-E604-0CB1-A91D-776E711AC45D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80" name="iṩ1íḑè">
                <a:extLst>
                  <a:ext uri="{FF2B5EF4-FFF2-40B4-BE49-F238E27FC236}">
                    <a16:creationId xmlns:a16="http://schemas.microsoft.com/office/drawing/2014/main" id="{42CBBE12-FAC6-821B-F3A4-E63E6F6D0236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81" name="ïŝlïḋè">
                <a:extLst>
                  <a:ext uri="{FF2B5EF4-FFF2-40B4-BE49-F238E27FC236}">
                    <a16:creationId xmlns:a16="http://schemas.microsoft.com/office/drawing/2014/main" id="{62F33E14-E800-5F0F-A196-B78E5873F3FA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82" name="ïṣlîďê">
                <a:extLst>
                  <a:ext uri="{FF2B5EF4-FFF2-40B4-BE49-F238E27FC236}">
                    <a16:creationId xmlns:a16="http://schemas.microsoft.com/office/drawing/2014/main" id="{A8B4E6A2-F21F-48EE-8FF7-8922E90ED898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20" name="îSľîdè">
              <a:extLst>
                <a:ext uri="{FF2B5EF4-FFF2-40B4-BE49-F238E27FC236}">
                  <a16:creationId xmlns:a16="http://schemas.microsoft.com/office/drawing/2014/main" id="{BFC299ED-839D-ECC4-6898-72A7957AC14E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53" name="íṥļïḓe">
                <a:extLst>
                  <a:ext uri="{FF2B5EF4-FFF2-40B4-BE49-F238E27FC236}">
                    <a16:creationId xmlns:a16="http://schemas.microsoft.com/office/drawing/2014/main" id="{F7EC1DAD-D79E-4A77-2387-9B90D8F88E64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4" name="îśļiďè">
                <a:extLst>
                  <a:ext uri="{FF2B5EF4-FFF2-40B4-BE49-F238E27FC236}">
                    <a16:creationId xmlns:a16="http://schemas.microsoft.com/office/drawing/2014/main" id="{88068C6E-7E15-18D9-16E8-4464E529F803}"/>
                  </a:ext>
                </a:extLst>
              </p:cNvPr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5" name="ïṣ1íḑé">
                <a:extLst>
                  <a:ext uri="{FF2B5EF4-FFF2-40B4-BE49-F238E27FC236}">
                    <a16:creationId xmlns:a16="http://schemas.microsoft.com/office/drawing/2014/main" id="{83F85D17-31F3-5A3E-59C9-68AF76F3BF5D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6" name="íS1íḑe">
                <a:extLst>
                  <a:ext uri="{FF2B5EF4-FFF2-40B4-BE49-F238E27FC236}">
                    <a16:creationId xmlns:a16="http://schemas.microsoft.com/office/drawing/2014/main" id="{CDB3C69C-EEB3-5EEA-F2F6-FD948D824251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7" name="í$ḻïḍé">
                <a:extLst>
                  <a:ext uri="{FF2B5EF4-FFF2-40B4-BE49-F238E27FC236}">
                    <a16:creationId xmlns:a16="http://schemas.microsoft.com/office/drawing/2014/main" id="{AF48596B-AB6A-ADD6-69C7-558B129212B8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8" name="îṩļïdê">
                <a:extLst>
                  <a:ext uri="{FF2B5EF4-FFF2-40B4-BE49-F238E27FC236}">
                    <a16:creationId xmlns:a16="http://schemas.microsoft.com/office/drawing/2014/main" id="{8F565888-FAFA-4369-3211-AA8B68D310E5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9" name="ï$ḷiḓè">
                <a:extLst>
                  <a:ext uri="{FF2B5EF4-FFF2-40B4-BE49-F238E27FC236}">
                    <a16:creationId xmlns:a16="http://schemas.microsoft.com/office/drawing/2014/main" id="{86E31553-954D-0D2C-1CAB-83C89F834F8F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0" name="ïšḷîďé">
                <a:extLst>
                  <a:ext uri="{FF2B5EF4-FFF2-40B4-BE49-F238E27FC236}">
                    <a16:creationId xmlns:a16="http://schemas.microsoft.com/office/drawing/2014/main" id="{9F3011C0-2D07-6587-8893-EC55910A37F6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1" name="íŝ1îḋê">
                <a:extLst>
                  <a:ext uri="{FF2B5EF4-FFF2-40B4-BE49-F238E27FC236}">
                    <a16:creationId xmlns:a16="http://schemas.microsoft.com/office/drawing/2014/main" id="{304BEBD7-D796-F84C-3D21-5D191263C58F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21" name="íṥļïḑê">
              <a:extLst>
                <a:ext uri="{FF2B5EF4-FFF2-40B4-BE49-F238E27FC236}">
                  <a16:creationId xmlns:a16="http://schemas.microsoft.com/office/drawing/2014/main" id="{253CBE6A-ED20-BDB2-C1CD-FBE3D27BE92A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22" name="ïS1íḑé">
                <a:extLst>
                  <a:ext uri="{FF2B5EF4-FFF2-40B4-BE49-F238E27FC236}">
                    <a16:creationId xmlns:a16="http://schemas.microsoft.com/office/drawing/2014/main" id="{1F1A047F-AB29-DD2D-3CCF-A1E5AC44A96D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3" name="iŝḻïḍé">
                <a:extLst>
                  <a:ext uri="{FF2B5EF4-FFF2-40B4-BE49-F238E27FC236}">
                    <a16:creationId xmlns:a16="http://schemas.microsoft.com/office/drawing/2014/main" id="{C62E293F-B874-5746-82CA-909591DB2C69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4" name="ïSľíḋè">
                <a:extLst>
                  <a:ext uri="{FF2B5EF4-FFF2-40B4-BE49-F238E27FC236}">
                    <a16:creationId xmlns:a16="http://schemas.microsoft.com/office/drawing/2014/main" id="{44F5E471-9289-8F5D-B523-3DFC0D288D11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5" name="i$lîḍé">
                <a:extLst>
                  <a:ext uri="{FF2B5EF4-FFF2-40B4-BE49-F238E27FC236}">
                    <a16:creationId xmlns:a16="http://schemas.microsoft.com/office/drawing/2014/main" id="{42905479-B5FF-B387-D4F4-A8EEFD4C9F85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6" name="íŝlíḓé">
                <a:extLst>
                  <a:ext uri="{FF2B5EF4-FFF2-40B4-BE49-F238E27FC236}">
                    <a16:creationId xmlns:a16="http://schemas.microsoft.com/office/drawing/2014/main" id="{D06144DD-56F3-AFC6-7979-F97F63E7C304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7" name="îS1îďe">
                <a:extLst>
                  <a:ext uri="{FF2B5EF4-FFF2-40B4-BE49-F238E27FC236}">
                    <a16:creationId xmlns:a16="http://schemas.microsoft.com/office/drawing/2014/main" id="{E62A866E-2F92-9247-6A93-A300766A5BEA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8" name="îṥḷiďê">
                <a:extLst>
                  <a:ext uri="{FF2B5EF4-FFF2-40B4-BE49-F238E27FC236}">
                    <a16:creationId xmlns:a16="http://schemas.microsoft.com/office/drawing/2014/main" id="{4B34892F-9070-679B-CFA6-00F0377B48A0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9" name="îšľíďê">
                <a:extLst>
                  <a:ext uri="{FF2B5EF4-FFF2-40B4-BE49-F238E27FC236}">
                    <a16:creationId xmlns:a16="http://schemas.microsoft.com/office/drawing/2014/main" id="{5ED8CB4C-00A6-AFE9-2690-AFFE5CE1CC61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0" name="işľîḑe">
                <a:extLst>
                  <a:ext uri="{FF2B5EF4-FFF2-40B4-BE49-F238E27FC236}">
                    <a16:creationId xmlns:a16="http://schemas.microsoft.com/office/drawing/2014/main" id="{E108EDD6-7030-410E-281D-AC1747C90A74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1" name="îsļídê">
                <a:extLst>
                  <a:ext uri="{FF2B5EF4-FFF2-40B4-BE49-F238E27FC236}">
                    <a16:creationId xmlns:a16="http://schemas.microsoft.com/office/drawing/2014/main" id="{681CAED9-B252-6744-C6AA-878666DCB8DB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2" name="iṧ1iḍè">
                <a:extLst>
                  <a:ext uri="{FF2B5EF4-FFF2-40B4-BE49-F238E27FC236}">
                    <a16:creationId xmlns:a16="http://schemas.microsoft.com/office/drawing/2014/main" id="{86560125-9844-2983-0CE3-ED35BD21C3DB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3" name="ís1íḑê">
                <a:extLst>
                  <a:ext uri="{FF2B5EF4-FFF2-40B4-BE49-F238E27FC236}">
                    <a16:creationId xmlns:a16="http://schemas.microsoft.com/office/drawing/2014/main" id="{B577816F-1B5B-D50B-53D8-F8EA3F6266E4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4" name="îšlídé">
                <a:extLst>
                  <a:ext uri="{FF2B5EF4-FFF2-40B4-BE49-F238E27FC236}">
                    <a16:creationId xmlns:a16="http://schemas.microsoft.com/office/drawing/2014/main" id="{AD246833-9631-6AA1-C6A5-7BD8B50FC686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5" name="iSḻîdé">
                <a:extLst>
                  <a:ext uri="{FF2B5EF4-FFF2-40B4-BE49-F238E27FC236}">
                    <a16:creationId xmlns:a16="http://schemas.microsoft.com/office/drawing/2014/main" id="{6AB9734A-D5B6-E873-918A-66ADF735F9D9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6" name="íšľïḋê">
                <a:extLst>
                  <a:ext uri="{FF2B5EF4-FFF2-40B4-BE49-F238E27FC236}">
                    <a16:creationId xmlns:a16="http://schemas.microsoft.com/office/drawing/2014/main" id="{330E5BCC-7237-4441-FEE4-A87572FD8736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7" name="îśľïďe">
                <a:extLst>
                  <a:ext uri="{FF2B5EF4-FFF2-40B4-BE49-F238E27FC236}">
                    <a16:creationId xmlns:a16="http://schemas.microsoft.com/office/drawing/2014/main" id="{72C50CCA-231B-A072-EF3C-9C71A8300512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8" name="ïṩľiḓé">
                <a:extLst>
                  <a:ext uri="{FF2B5EF4-FFF2-40B4-BE49-F238E27FC236}">
                    <a16:creationId xmlns:a16="http://schemas.microsoft.com/office/drawing/2014/main" id="{1E4C74EB-2CD1-9D38-08EF-2741E1FBA363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9" name="ïŝľîdé">
                <a:extLst>
                  <a:ext uri="{FF2B5EF4-FFF2-40B4-BE49-F238E27FC236}">
                    <a16:creationId xmlns:a16="http://schemas.microsoft.com/office/drawing/2014/main" id="{457348E1-EF45-049A-757E-7D72EDAF4E23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0" name="ïs1ïḋe">
                <a:extLst>
                  <a:ext uri="{FF2B5EF4-FFF2-40B4-BE49-F238E27FC236}">
                    <a16:creationId xmlns:a16="http://schemas.microsoft.com/office/drawing/2014/main" id="{A2880EDC-223C-8832-00F9-140A4211DE30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1" name="iŝļíďè">
                <a:extLst>
                  <a:ext uri="{FF2B5EF4-FFF2-40B4-BE49-F238E27FC236}">
                    <a16:creationId xmlns:a16="http://schemas.microsoft.com/office/drawing/2014/main" id="{993CB570-E425-1A21-F8FC-EFDDDFA62B69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2" name="ïṩḻiďè">
                <a:extLst>
                  <a:ext uri="{FF2B5EF4-FFF2-40B4-BE49-F238E27FC236}">
                    <a16:creationId xmlns:a16="http://schemas.microsoft.com/office/drawing/2014/main" id="{66FB6470-6B98-E55E-E27F-E0DFAB9D31D7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3" name="íṧ1iḍé">
                <a:extLst>
                  <a:ext uri="{FF2B5EF4-FFF2-40B4-BE49-F238E27FC236}">
                    <a16:creationId xmlns:a16="http://schemas.microsoft.com/office/drawing/2014/main" id="{F6BF9001-D7C9-AE0E-2AEE-4AD1744338F2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4" name="isliḓè">
                <a:extLst>
                  <a:ext uri="{FF2B5EF4-FFF2-40B4-BE49-F238E27FC236}">
                    <a16:creationId xmlns:a16="http://schemas.microsoft.com/office/drawing/2014/main" id="{4A0F8F90-504E-6144-5F9F-C0366403FC8D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5" name="iṣḻîde">
                <a:extLst>
                  <a:ext uri="{FF2B5EF4-FFF2-40B4-BE49-F238E27FC236}">
                    <a16:creationId xmlns:a16="http://schemas.microsoft.com/office/drawing/2014/main" id="{C56407CC-C4DA-6EAF-F3B7-3EF468BE9786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6" name="ïṥ1íďe">
                <a:extLst>
                  <a:ext uri="{FF2B5EF4-FFF2-40B4-BE49-F238E27FC236}">
                    <a16:creationId xmlns:a16="http://schemas.microsoft.com/office/drawing/2014/main" id="{863AFECE-2345-6ED0-D6D4-F694DD6296C5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7" name="íṩļidè">
                <a:extLst>
                  <a:ext uri="{FF2B5EF4-FFF2-40B4-BE49-F238E27FC236}">
                    <a16:creationId xmlns:a16="http://schemas.microsoft.com/office/drawing/2014/main" id="{F54CD75C-CEE8-D525-8D23-FF0CB2260D28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8" name="ïṥḷiḋe">
                <a:extLst>
                  <a:ext uri="{FF2B5EF4-FFF2-40B4-BE49-F238E27FC236}">
                    <a16:creationId xmlns:a16="http://schemas.microsoft.com/office/drawing/2014/main" id="{11329DA1-843D-0492-5A71-2E678C156E93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9" name="îŝḷíďe">
                <a:extLst>
                  <a:ext uri="{FF2B5EF4-FFF2-40B4-BE49-F238E27FC236}">
                    <a16:creationId xmlns:a16="http://schemas.microsoft.com/office/drawing/2014/main" id="{93E60066-CE5B-4068-392F-95DF5487A2FB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0" name="ïšḻide">
                <a:extLst>
                  <a:ext uri="{FF2B5EF4-FFF2-40B4-BE49-F238E27FC236}">
                    <a16:creationId xmlns:a16="http://schemas.microsoft.com/office/drawing/2014/main" id="{7B5EFA56-7E00-72E2-0587-D6029BD0EC66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1" name="î$lïḋè">
                <a:extLst>
                  <a:ext uri="{FF2B5EF4-FFF2-40B4-BE49-F238E27FC236}">
                    <a16:creationId xmlns:a16="http://schemas.microsoft.com/office/drawing/2014/main" id="{0D078A20-7BA9-F2F5-B8A3-A843D187E85A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2" name="isḻïḑê">
                <a:extLst>
                  <a:ext uri="{FF2B5EF4-FFF2-40B4-BE49-F238E27FC236}">
                    <a16:creationId xmlns:a16="http://schemas.microsoft.com/office/drawing/2014/main" id="{2D948029-019B-A544-B068-F8CBA901FBC9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884AEBF-AC28-98D2-25E8-49C125626FBA}"/>
              </a:ext>
            </a:extLst>
          </p:cNvPr>
          <p:cNvSpPr txBox="1"/>
          <p:nvPr/>
        </p:nvSpPr>
        <p:spPr>
          <a:xfrm>
            <a:off x="3708466" y="949825"/>
            <a:ext cx="103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  <a:ea typeface="黑体" panose="02010609060101010101" pitchFamily="49" charset="-122"/>
              </a:rPr>
              <a:t>01</a:t>
            </a:r>
            <a:endParaRPr lang="zh-CN" altLang="en-US" sz="54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4CB4A9E-A32B-BD09-2E62-5F93DFC5D5C4}"/>
              </a:ext>
            </a:extLst>
          </p:cNvPr>
          <p:cNvCxnSpPr>
            <a:cxnSpLocks/>
          </p:cNvCxnSpPr>
          <p:nvPr/>
        </p:nvCxnSpPr>
        <p:spPr>
          <a:xfrm>
            <a:off x="4745317" y="1780822"/>
            <a:ext cx="0" cy="858425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AEE30E6E-0BDC-3C71-91A4-5D5B5F80D871}"/>
              </a:ext>
            </a:extLst>
          </p:cNvPr>
          <p:cNvSpPr txBox="1"/>
          <p:nvPr/>
        </p:nvSpPr>
        <p:spPr>
          <a:xfrm>
            <a:off x="3708465" y="2745652"/>
            <a:ext cx="103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  <a:ea typeface="黑体" panose="02010609060101010101" pitchFamily="49" charset="-122"/>
              </a:rPr>
              <a:t>02</a:t>
            </a:r>
            <a:endParaRPr lang="zh-CN" altLang="en-US" sz="54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5267360-4512-6DA3-74B0-059F0BED99D7}"/>
              </a:ext>
            </a:extLst>
          </p:cNvPr>
          <p:cNvCxnSpPr>
            <a:cxnSpLocks/>
          </p:cNvCxnSpPr>
          <p:nvPr/>
        </p:nvCxnSpPr>
        <p:spPr>
          <a:xfrm>
            <a:off x="4745317" y="3770899"/>
            <a:ext cx="0" cy="858425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F236BC1-DEEE-BC63-0494-D6415706DB44}"/>
              </a:ext>
            </a:extLst>
          </p:cNvPr>
          <p:cNvSpPr txBox="1"/>
          <p:nvPr/>
        </p:nvSpPr>
        <p:spPr>
          <a:xfrm>
            <a:off x="3708466" y="4589114"/>
            <a:ext cx="103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  <a:ea typeface="黑体" panose="02010609060101010101" pitchFamily="49" charset="-122"/>
              </a:rPr>
              <a:t>03</a:t>
            </a:r>
            <a:endParaRPr lang="zh-CN" altLang="en-US" sz="54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76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49830C4-62E6-8C7B-0D7E-999BE9ACCF26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B5BC9587-D677-82B0-11AB-959847455C2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99633BCD-AE3C-6B6D-794F-99DBECC622E4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9F45B479-A0DC-9CA2-1F18-A199FBAB5DE9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A989711B-3EAB-8727-9596-A3D94889AADC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CBAE6848-0552-463E-1F9D-144FEE8D9814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3726163B-14CD-B74B-FF50-8A0500986505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8D5DAC17-888D-555C-7AF5-C56EE9DE6641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96092D11-C284-39C1-F2DE-F720812751FE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CFBC7C86-C7AD-3FBC-CC3A-291A95D251D7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1DB75440-0348-8381-9813-EB5BFAFF01DB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08A0247C-6BDB-27A7-6D6F-CCEE3BB0BAD8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54550FFD-0BFE-E2DA-D77F-9CE402108255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C326F7C6-0ACC-F733-A229-7AAE054BA96F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0930AD56-354C-D3E2-B5FC-62E0CDF105EE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E1F82F71-8F61-EF32-C859-7C0F369290CD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19158889-CBEB-02CB-F3EA-7F233299256E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DE4C0E25-CFC0-4D76-8696-437642093918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29C26738-42AF-0B45-C92D-71AC9C8BFB9D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7D8CA854-71D3-C530-583B-9B1CB9B8A7F7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F9ED6AD8-5607-30DE-450D-AF0E6341AA14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938818E1-8235-2396-455F-8640925CAEC4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E23A78AF-4247-2BDA-909B-546839A4EE48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6718722B-0D96-52D6-E331-C92BFE673C5B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A35AC55F-D58D-A480-6DA1-4429AFE9709F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A5A30B5D-C9B4-1E78-2FBA-760424EFD3CF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B63B818D-66FB-E861-3EF2-D2724B306694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E794ED17-BEF0-85DF-F5F4-A7F8EFF6290B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9D0B4FE0-3925-CDA0-6528-83CC695D9602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7D31CF93-9C96-7ED0-21B8-659DE07DC67F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9B1CB8CD-72A1-04CA-12DF-F98FD4B793CF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7D17F7CE-553A-C30D-CBE8-28CF432DB831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F250674E-6588-5206-EBEF-25AD0F403C5C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44D1C10C-AB51-A8C6-E038-FB75E4204B54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4128879D-8F41-086B-4DCE-EB6CF9187F37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A62BF5E8-3345-16AD-8D3D-A13AC21552CD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D163036A-2577-CD6C-E368-4EB7AF776468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782751C9-74E9-57A3-E1CB-EB0047637577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ECE2CF79-3CEA-AEDD-080F-3D4A2FB9E1E0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2100AAF5-7E1A-2274-36B9-8A69A6536D54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750E31A7-B7CC-4D87-0ECF-6534F7DC6024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2470BD6-968C-68A4-E609-8AE71B33EA02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BE2E32A9-0419-0DA9-D35C-E8A152B3D9DE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5BDA4778-B56E-CC6D-1A57-7C19C4187A84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579F3368-7557-B512-E0FC-2AB3B491CD71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788F79A9-311D-0CAE-A184-0ED333452DE8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FE067974-C98A-D524-9D5A-CB416190294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0FEE923E-8081-324B-7663-B77E81AC4774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1A30358D-22C3-B1CD-1C4F-8D1B3DDB27BA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38098354-3154-3972-1468-D1E29C24BB32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7CA74E1B-B1FB-A8A9-77EF-4BF0FB38BD06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0AFB15B7-0E08-28C3-1641-876F725F3423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4E44E81E-3DCD-B1C7-84EE-7647A6EB4BD5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E91A9E1A-36E1-4082-CB4C-9003C091A364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C370C913-84D0-3DFF-E346-546247E78D15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886AC175-EE6B-3573-92C3-EBE72D7BA6CD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78871A50-3080-25DC-EF42-78D01F7806B7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4FC51DC2-B7B7-4D82-4821-9F95F40CB345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3F302852-369E-479D-AAEF-EC3F3703EE64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C1BDD85E-C92F-8DB3-8922-9F62FCFAFB9A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249770BA-8EF5-C7AC-1EAC-4AA641FC8088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34EADF56-659F-1DFC-FB4A-7B0039853DB5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BAA64490-1735-E062-1118-EECB537E1C5B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F28CAF31-6338-06BB-D187-DE3DDC7A5329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2FD0D5F3-40AC-DFC4-C05E-778ABD46906D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061516F6-1FFC-89AB-0833-AF9192DC8FE9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07E00CB4-3523-1E94-5FB2-CEFEF953CA47}"/>
              </a:ext>
            </a:extLst>
          </p:cNvPr>
          <p:cNvSpPr txBox="1"/>
          <p:nvPr/>
        </p:nvSpPr>
        <p:spPr>
          <a:xfrm>
            <a:off x="627355" y="358331"/>
            <a:ext cx="383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Overview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631A68D-F052-FE22-BA65-BAE182C6F502}"/>
              </a:ext>
            </a:extLst>
          </p:cNvPr>
          <p:cNvSpPr txBox="1"/>
          <p:nvPr/>
        </p:nvSpPr>
        <p:spPr>
          <a:xfrm>
            <a:off x="748947" y="4891676"/>
            <a:ext cx="986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文件的逻辑结构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(File Logical Structure)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是指从用户观点出发所观察到的文件组织形式，即文件是由一系列的逻辑记录组成的，是用户可以直接处理的数据及其结构，它独立于文件的物理特性，又称为文件组织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(File Organization)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3C8B2C05-16E1-51FE-8477-5F65A28B3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7" y="1295006"/>
            <a:ext cx="8492453" cy="35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A14B9C-1461-2D21-45EC-4EAA91DC2A12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C4581F71-8B96-F70D-E5BD-AD3D7B2CD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3F93DCFF-7409-0C01-60A0-2E98BE6ED23A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774258F4-8C5D-BF3F-FD8E-05090C473DFF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5A5C5197-35C4-9C95-ABBB-348F52F15B43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4185462B-9DD0-B000-6C12-CBFBC9460645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CF6D8637-B0AA-19CB-38BD-6F9328DDF101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BCA2572D-72D7-C013-6EE0-C55E5A751D0F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077D20D8-A38A-1F02-C4D0-78B6AF13577D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34EEC837-86B3-94C4-A684-FC5D85CF3A40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F3DF9486-4E97-872D-37F3-061F79D5DEFE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558EB15C-1A3A-6A79-E912-45F1435C5D29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6D809672-B690-29D2-D8A1-4B10B628244A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E66A070D-311B-6169-253C-79F8CC40C978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3799B03D-12EA-F6E6-6AFD-7B2954AE804D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B29AF424-91C5-5062-076A-792AB0C7E27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2F5E2DEA-16CE-29A0-DAC0-F006DA0BE386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9FCBEE0B-0636-42B3-93C2-63A5A2B36A6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B49F14B7-CC63-94C6-87D1-F35064115FFE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2448BED8-9DF6-3055-12A8-053FAE477689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4BB1BFB6-D7A5-8843-D18D-63A2DD408169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73CA744E-0990-A73A-172A-3CD8636E6A15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5F6403D6-3109-17CA-CD87-C3E728F38B0E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D5CF0A12-6A50-CF9E-BCFF-5855A692FCEA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11BBA1D1-98B9-33F7-8DAA-07D0E7991205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EB922A51-F561-BE33-E38D-A10880951169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BF967B47-27F8-7F29-195F-B923A166719C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7B53C79B-4E7A-1514-A890-69017CA6B808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B5F9C49D-8425-446A-D0A3-68AF4DAB9E90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5D33D80B-2199-7777-1F21-7E56D3C0C196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461AF15F-C915-3E37-2E31-FDD589D88A8F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71F2D12C-4B8A-048A-1A93-7DEB23F054BC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5B39F1DE-A3B9-8D4D-393B-715AC0CF55C4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E914771D-241A-9DFE-32D2-06E4871EA658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8BC0FE7E-1559-053B-782A-C0626726CC27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6002874D-6F85-47F1-4C21-8662F452AF80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CCCB3928-F5D8-E5DD-5026-957013E260F8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A0DAE1BD-1D04-A26B-A51E-903155A362EE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470CD179-3A7B-58AE-A1FD-7FE02918BB35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F0018A1A-4856-EFA7-80CA-86FB77F5E118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AE8D3EBB-DAA2-DB85-FFE8-F59B85CFEC5C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5102C1B-2130-EE5D-63A2-9BEDBD981ED1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FFF75784-7912-1F77-DA86-2952448EB753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65406979-0940-A4AD-AFDE-C77BA2721A23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EF6562C5-C976-85C7-BC8A-D54A5A8BE5D8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A186471D-7AFF-D41F-5B00-94B4A0BBFF29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C4FAA9A7-F717-96C3-5531-4430348FF29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445AA040-A460-8FA8-16A5-B9F3199CC3CF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07E07B53-4988-00B2-F2FA-9006D3898846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969E168F-797E-3DF6-E53F-B11073E59C2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2F09F8F6-9B07-9478-967A-BD0B459FD417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14F82B80-EB82-76B1-24B2-7EEFC4A52EBE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0923285F-713D-E345-7DE5-7D84472A2B9D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9D6AB13C-DA33-F509-9F09-6BDB4D8AAAFD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8D875323-74BA-2607-B494-3915E638E67B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60140830-160B-01AB-67AF-D2D4FA3AB6D1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A533FCCA-4B69-9645-BE79-E3C9B487D7E9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92A91881-37C8-7864-06D1-2CBF65B54E1C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69ED7685-1175-6AB4-3CE8-262542D3B39B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946DBE41-7159-DB53-3CDA-84970231FBBF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A6A9C86F-9527-45ED-201F-DD4E2BFA215F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11F91674-D9A9-0100-640F-ED097050332A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160D22C1-71A0-2AF8-74F3-3A07ED04CDB7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3BD7F897-B65D-D11D-EF3E-5E76F877E217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18334562-B19E-5E86-4868-79E8A5449BDF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E6F27875-4E2C-C81F-E138-86172E469726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1ADC7EBA-46A7-163A-D32F-3DB8B354BEF2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Overview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71213A21-AE7E-22C2-76AD-62D3F58A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3" y="1422773"/>
            <a:ext cx="5866360" cy="117438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A9256C1D-2166-58E0-BC7C-B4B2EBDFD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2" y="3504486"/>
            <a:ext cx="5970482" cy="258522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380DD810-C3CF-C7B0-A48F-BEF3F3772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58" y="2251484"/>
            <a:ext cx="5308016" cy="2904978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F8A94C27-4350-5FDE-9B6D-3FBC56A45527}"/>
              </a:ext>
            </a:extLst>
          </p:cNvPr>
          <p:cNvSpPr txBox="1"/>
          <p:nvPr/>
        </p:nvSpPr>
        <p:spPr>
          <a:xfrm>
            <a:off x="2097457" y="2597159"/>
            <a:ext cx="24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顺序文件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10316AD-80EC-2442-0AA5-07A68284A141}"/>
              </a:ext>
            </a:extLst>
          </p:cNvPr>
          <p:cNvSpPr txBox="1"/>
          <p:nvPr/>
        </p:nvSpPr>
        <p:spPr>
          <a:xfrm>
            <a:off x="2097457" y="6076311"/>
            <a:ext cx="24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索引文件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8044B83-39D5-657E-B0F4-02BEEB937651}"/>
              </a:ext>
            </a:extLst>
          </p:cNvPr>
          <p:cNvSpPr txBox="1"/>
          <p:nvPr/>
        </p:nvSpPr>
        <p:spPr>
          <a:xfrm>
            <a:off x="7971781" y="5440446"/>
            <a:ext cx="24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索引顺序文件</a:t>
            </a:r>
          </a:p>
        </p:txBody>
      </p:sp>
    </p:spTree>
    <p:extLst>
      <p:ext uri="{BB962C8B-B14F-4D97-AF65-F5344CB8AC3E}">
        <p14:creationId xmlns:p14="http://schemas.microsoft.com/office/powerpoint/2010/main" val="4330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6CF605-C0D7-4F74-06D4-7F49C5EFE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1" y="1393538"/>
            <a:ext cx="9443776" cy="340325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C16EF0-13D4-8250-7DF0-E093D22AB751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8F498D09-204E-19CE-594B-6E7AFF4FEC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6" name="iSḻïḋe">
              <a:extLst>
                <a:ext uri="{FF2B5EF4-FFF2-40B4-BE49-F238E27FC236}">
                  <a16:creationId xmlns:a16="http://schemas.microsoft.com/office/drawing/2014/main" id="{5F543796-7AD8-EAB2-C377-31548AD04FD3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9" name="ïšlïḑê">
                <a:extLst>
                  <a:ext uri="{FF2B5EF4-FFF2-40B4-BE49-F238E27FC236}">
                    <a16:creationId xmlns:a16="http://schemas.microsoft.com/office/drawing/2014/main" id="{040C4519-AA4A-C216-8FAF-3DF77198FC40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sḻïḑe">
                <a:extLst>
                  <a:ext uri="{FF2B5EF4-FFF2-40B4-BE49-F238E27FC236}">
                    <a16:creationId xmlns:a16="http://schemas.microsoft.com/office/drawing/2014/main" id="{AAC5840E-805E-7174-1E2D-1D8017658B8C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ïšlîḋé">
                <a:extLst>
                  <a:ext uri="{FF2B5EF4-FFF2-40B4-BE49-F238E27FC236}">
                    <a16:creationId xmlns:a16="http://schemas.microsoft.com/office/drawing/2014/main" id="{9C3DC4E6-D958-9084-1B67-467364203FB2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iṩ1îḍê">
                <a:extLst>
                  <a:ext uri="{FF2B5EF4-FFF2-40B4-BE49-F238E27FC236}">
                    <a16:creationId xmlns:a16="http://schemas.microsoft.com/office/drawing/2014/main" id="{34A144F2-BB4B-D029-F2FF-38B59C2EAC6D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îṩ1îḓé">
                <a:extLst>
                  <a:ext uri="{FF2B5EF4-FFF2-40B4-BE49-F238E27FC236}">
                    <a16:creationId xmlns:a16="http://schemas.microsoft.com/office/drawing/2014/main" id="{6ECB84C4-0409-6092-D41F-7D7C1249DA16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ïšḷíḓê">
                <a:extLst>
                  <a:ext uri="{FF2B5EF4-FFF2-40B4-BE49-F238E27FC236}">
                    <a16:creationId xmlns:a16="http://schemas.microsoft.com/office/drawing/2014/main" id="{C2C7E232-952A-B549-6BE2-D65760BF1E6C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isļîḓè">
                <a:extLst>
                  <a:ext uri="{FF2B5EF4-FFF2-40B4-BE49-F238E27FC236}">
                    <a16:creationId xmlns:a16="http://schemas.microsoft.com/office/drawing/2014/main" id="{8A3E4D42-2418-C38B-B1DB-63CCCB3AE79C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íślîḍe">
                <a:extLst>
                  <a:ext uri="{FF2B5EF4-FFF2-40B4-BE49-F238E27FC236}">
                    <a16:creationId xmlns:a16="http://schemas.microsoft.com/office/drawing/2014/main" id="{88EEA879-47F7-6AAA-B3A9-AC132FE82B40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ïśļídê">
                <a:extLst>
                  <a:ext uri="{FF2B5EF4-FFF2-40B4-BE49-F238E27FC236}">
                    <a16:creationId xmlns:a16="http://schemas.microsoft.com/office/drawing/2014/main" id="{5BEF8EEB-7D53-F886-64B0-35B04A2DD322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iṡļíḍe">
                <a:extLst>
                  <a:ext uri="{FF2B5EF4-FFF2-40B4-BE49-F238E27FC236}">
                    <a16:creationId xmlns:a16="http://schemas.microsoft.com/office/drawing/2014/main" id="{7DC85FCF-7694-8305-D49B-6E568EA714AD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ïsliďê">
                <a:extLst>
                  <a:ext uri="{FF2B5EF4-FFF2-40B4-BE49-F238E27FC236}">
                    <a16:creationId xmlns:a16="http://schemas.microsoft.com/office/drawing/2014/main" id="{934C795A-D536-15AC-C95C-6ED24160CC25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íṩ1íḑe">
                <a:extLst>
                  <a:ext uri="{FF2B5EF4-FFF2-40B4-BE49-F238E27FC236}">
                    <a16:creationId xmlns:a16="http://schemas.microsoft.com/office/drawing/2014/main" id="{C0B7C862-DB1E-2248-CD9F-E45EEC25858B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iṩļïḋe">
                <a:extLst>
                  <a:ext uri="{FF2B5EF4-FFF2-40B4-BE49-F238E27FC236}">
                    <a16:creationId xmlns:a16="http://schemas.microsoft.com/office/drawing/2014/main" id="{A81FBAE1-FFEB-1DB3-3089-A66396C5199C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îš1iďé">
                <a:extLst>
                  <a:ext uri="{FF2B5EF4-FFF2-40B4-BE49-F238E27FC236}">
                    <a16:creationId xmlns:a16="http://schemas.microsoft.com/office/drawing/2014/main" id="{55EED30B-047F-C3E9-26F6-8E6F1B0A1252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iṩḷïdè">
                <a:extLst>
                  <a:ext uri="{FF2B5EF4-FFF2-40B4-BE49-F238E27FC236}">
                    <a16:creationId xmlns:a16="http://schemas.microsoft.com/office/drawing/2014/main" id="{CC73E18B-87EF-861E-DA91-84868B1D80E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íŝḷíďé">
                <a:extLst>
                  <a:ext uri="{FF2B5EF4-FFF2-40B4-BE49-F238E27FC236}">
                    <a16:creationId xmlns:a16="http://schemas.microsoft.com/office/drawing/2014/main" id="{C5F0D3D8-7471-60A6-3409-882E5E2DD40F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ïsľíḋê">
                <a:extLst>
                  <a:ext uri="{FF2B5EF4-FFF2-40B4-BE49-F238E27FC236}">
                    <a16:creationId xmlns:a16="http://schemas.microsoft.com/office/drawing/2014/main" id="{94BCAA1C-BC52-844B-8715-0542417F9745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ḷíḍé">
                <a:extLst>
                  <a:ext uri="{FF2B5EF4-FFF2-40B4-BE49-F238E27FC236}">
                    <a16:creationId xmlns:a16="http://schemas.microsoft.com/office/drawing/2014/main" id="{DBF27528-AAB7-3DEB-6DBF-360097ED5B3B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iṩ1íḑè">
                <a:extLst>
                  <a:ext uri="{FF2B5EF4-FFF2-40B4-BE49-F238E27FC236}">
                    <a16:creationId xmlns:a16="http://schemas.microsoft.com/office/drawing/2014/main" id="{6C42135B-F2A8-ABDD-CF5D-08D5144013FA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ŝlïḋè">
                <a:extLst>
                  <a:ext uri="{FF2B5EF4-FFF2-40B4-BE49-F238E27FC236}">
                    <a16:creationId xmlns:a16="http://schemas.microsoft.com/office/drawing/2014/main" id="{D142DE88-6AA2-E902-B6F6-58AECA6C08B8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9" name="ïṣlîďê">
                <a:extLst>
                  <a:ext uri="{FF2B5EF4-FFF2-40B4-BE49-F238E27FC236}">
                    <a16:creationId xmlns:a16="http://schemas.microsoft.com/office/drawing/2014/main" id="{BF00F8A5-7655-CD68-193E-31162A66EC3F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îSľîdè">
              <a:extLst>
                <a:ext uri="{FF2B5EF4-FFF2-40B4-BE49-F238E27FC236}">
                  <a16:creationId xmlns:a16="http://schemas.microsoft.com/office/drawing/2014/main" id="{9D6ADA6A-9C2A-EA78-F0DD-F2DD2476F8DB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40" name="íṥļïḓe">
                <a:extLst>
                  <a:ext uri="{FF2B5EF4-FFF2-40B4-BE49-F238E27FC236}">
                    <a16:creationId xmlns:a16="http://schemas.microsoft.com/office/drawing/2014/main" id="{A863C75C-8C3D-D058-E5EC-E0451F2CE2C5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îśļiďè">
                <a:extLst>
                  <a:ext uri="{FF2B5EF4-FFF2-40B4-BE49-F238E27FC236}">
                    <a16:creationId xmlns:a16="http://schemas.microsoft.com/office/drawing/2014/main" id="{9935E765-EF42-2EDB-DB35-FBD2350C004A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ïṣ1íḑé">
                <a:extLst>
                  <a:ext uri="{FF2B5EF4-FFF2-40B4-BE49-F238E27FC236}">
                    <a16:creationId xmlns:a16="http://schemas.microsoft.com/office/drawing/2014/main" id="{3309F924-9FA6-7D90-C055-B8F6394FC7CE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S1íḑe">
                <a:extLst>
                  <a:ext uri="{FF2B5EF4-FFF2-40B4-BE49-F238E27FC236}">
                    <a16:creationId xmlns:a16="http://schemas.microsoft.com/office/drawing/2014/main" id="{0141B4C4-88E8-5045-9960-0A5227E61F27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í$ḻïḍé">
                <a:extLst>
                  <a:ext uri="{FF2B5EF4-FFF2-40B4-BE49-F238E27FC236}">
                    <a16:creationId xmlns:a16="http://schemas.microsoft.com/office/drawing/2014/main" id="{158778E8-EE1F-6F9A-0D57-94F2CA57176F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îṩļïdê">
                <a:extLst>
                  <a:ext uri="{FF2B5EF4-FFF2-40B4-BE49-F238E27FC236}">
                    <a16:creationId xmlns:a16="http://schemas.microsoft.com/office/drawing/2014/main" id="{3A9BF781-9845-E389-13F2-5F49EC0310CB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$ḷiḓè">
                <a:extLst>
                  <a:ext uri="{FF2B5EF4-FFF2-40B4-BE49-F238E27FC236}">
                    <a16:creationId xmlns:a16="http://schemas.microsoft.com/office/drawing/2014/main" id="{AEE2589E-E88A-E746-D0CD-D339DF8BF76A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ïšḷîďé">
                <a:extLst>
                  <a:ext uri="{FF2B5EF4-FFF2-40B4-BE49-F238E27FC236}">
                    <a16:creationId xmlns:a16="http://schemas.microsoft.com/office/drawing/2014/main" id="{D8BB70D1-22DD-875E-7C8F-E464415A94B3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íŝ1îḋê">
                <a:extLst>
                  <a:ext uri="{FF2B5EF4-FFF2-40B4-BE49-F238E27FC236}">
                    <a16:creationId xmlns:a16="http://schemas.microsoft.com/office/drawing/2014/main" id="{79FF219A-834E-5B7E-517A-42A18402175A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8" name="íṥļïḑê">
              <a:extLst>
                <a:ext uri="{FF2B5EF4-FFF2-40B4-BE49-F238E27FC236}">
                  <a16:creationId xmlns:a16="http://schemas.microsoft.com/office/drawing/2014/main" id="{C853CD93-777E-C69A-DE98-87F170E236E1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9" name="ïS1íḑé">
                <a:extLst>
                  <a:ext uri="{FF2B5EF4-FFF2-40B4-BE49-F238E27FC236}">
                    <a16:creationId xmlns:a16="http://schemas.microsoft.com/office/drawing/2014/main" id="{247D36C0-EDBE-5625-C1B4-89EEBBF28879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iŝḻïḍé">
                <a:extLst>
                  <a:ext uri="{FF2B5EF4-FFF2-40B4-BE49-F238E27FC236}">
                    <a16:creationId xmlns:a16="http://schemas.microsoft.com/office/drawing/2014/main" id="{6E97AC76-DB65-3BAA-D0D7-3690C95C2CDD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ïSľíḋè">
                <a:extLst>
                  <a:ext uri="{FF2B5EF4-FFF2-40B4-BE49-F238E27FC236}">
                    <a16:creationId xmlns:a16="http://schemas.microsoft.com/office/drawing/2014/main" id="{817B81E0-2AF5-E8D8-03D8-2F7294AF5FFA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i$lîḍé">
                <a:extLst>
                  <a:ext uri="{FF2B5EF4-FFF2-40B4-BE49-F238E27FC236}">
                    <a16:creationId xmlns:a16="http://schemas.microsoft.com/office/drawing/2014/main" id="{5A3FCBAA-CEDD-70FD-224C-7B99586137CB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íŝlíḓé">
                <a:extLst>
                  <a:ext uri="{FF2B5EF4-FFF2-40B4-BE49-F238E27FC236}">
                    <a16:creationId xmlns:a16="http://schemas.microsoft.com/office/drawing/2014/main" id="{7EC10E88-4FEB-3C36-CC62-B1AAB2556250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S1îďe">
                <a:extLst>
                  <a:ext uri="{FF2B5EF4-FFF2-40B4-BE49-F238E27FC236}">
                    <a16:creationId xmlns:a16="http://schemas.microsoft.com/office/drawing/2014/main" id="{12E618D5-CA47-CD5F-3310-CC7B9AE08274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ṥḷiďê">
                <a:extLst>
                  <a:ext uri="{FF2B5EF4-FFF2-40B4-BE49-F238E27FC236}">
                    <a16:creationId xmlns:a16="http://schemas.microsoft.com/office/drawing/2014/main" id="{922CAEF9-0C07-6FFB-F5B5-B42DF4E8C1AC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îšľíďê">
                <a:extLst>
                  <a:ext uri="{FF2B5EF4-FFF2-40B4-BE49-F238E27FC236}">
                    <a16:creationId xmlns:a16="http://schemas.microsoft.com/office/drawing/2014/main" id="{CCC82902-5158-0B32-4491-E4EFF7B28BFD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işľîḑe">
                <a:extLst>
                  <a:ext uri="{FF2B5EF4-FFF2-40B4-BE49-F238E27FC236}">
                    <a16:creationId xmlns:a16="http://schemas.microsoft.com/office/drawing/2014/main" id="{DDFE1B7B-EE05-CA39-F05B-698C13BE8841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îsļídê">
                <a:extLst>
                  <a:ext uri="{FF2B5EF4-FFF2-40B4-BE49-F238E27FC236}">
                    <a16:creationId xmlns:a16="http://schemas.microsoft.com/office/drawing/2014/main" id="{7539FB30-6A23-D592-16C3-83B772BBC1C5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iṧ1iḍè">
                <a:extLst>
                  <a:ext uri="{FF2B5EF4-FFF2-40B4-BE49-F238E27FC236}">
                    <a16:creationId xmlns:a16="http://schemas.microsoft.com/office/drawing/2014/main" id="{6DA9DEA7-BBF6-BCF3-FC37-92AFBAC8D6ED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ís1íḑê">
                <a:extLst>
                  <a:ext uri="{FF2B5EF4-FFF2-40B4-BE49-F238E27FC236}">
                    <a16:creationId xmlns:a16="http://schemas.microsoft.com/office/drawing/2014/main" id="{3202B0C9-00A3-6713-CBAD-2783A05F5188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îšlídé">
                <a:extLst>
                  <a:ext uri="{FF2B5EF4-FFF2-40B4-BE49-F238E27FC236}">
                    <a16:creationId xmlns:a16="http://schemas.microsoft.com/office/drawing/2014/main" id="{F4033461-34FC-87A0-C7C5-CF0885F495D3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iSḻîdé">
                <a:extLst>
                  <a:ext uri="{FF2B5EF4-FFF2-40B4-BE49-F238E27FC236}">
                    <a16:creationId xmlns:a16="http://schemas.microsoft.com/office/drawing/2014/main" id="{6D5D4EDD-0DBE-AEB6-8303-28FCA40737F2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íšľïḋê">
                <a:extLst>
                  <a:ext uri="{FF2B5EF4-FFF2-40B4-BE49-F238E27FC236}">
                    <a16:creationId xmlns:a16="http://schemas.microsoft.com/office/drawing/2014/main" id="{4E41898F-5D16-3929-07F9-AE6CBA0862A0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îśľïďe">
                <a:extLst>
                  <a:ext uri="{FF2B5EF4-FFF2-40B4-BE49-F238E27FC236}">
                    <a16:creationId xmlns:a16="http://schemas.microsoft.com/office/drawing/2014/main" id="{33A5BDA2-CD2F-C8EA-FD09-D1F423FA01A5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ṩľiḓé">
                <a:extLst>
                  <a:ext uri="{FF2B5EF4-FFF2-40B4-BE49-F238E27FC236}">
                    <a16:creationId xmlns:a16="http://schemas.microsoft.com/office/drawing/2014/main" id="{46FD0DFB-86B0-C4C9-F410-E46549914793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ŝľîdé">
                <a:extLst>
                  <a:ext uri="{FF2B5EF4-FFF2-40B4-BE49-F238E27FC236}">
                    <a16:creationId xmlns:a16="http://schemas.microsoft.com/office/drawing/2014/main" id="{2232C560-594C-55BF-023D-03D4B340A5D9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ïs1ïḋe">
                <a:extLst>
                  <a:ext uri="{FF2B5EF4-FFF2-40B4-BE49-F238E27FC236}">
                    <a16:creationId xmlns:a16="http://schemas.microsoft.com/office/drawing/2014/main" id="{B6DF0FD0-D5D7-B6F6-2836-4EED784BF4C1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iŝļíďè">
                <a:extLst>
                  <a:ext uri="{FF2B5EF4-FFF2-40B4-BE49-F238E27FC236}">
                    <a16:creationId xmlns:a16="http://schemas.microsoft.com/office/drawing/2014/main" id="{76875CAB-1E6A-A9A3-DBDD-8220DF5E204D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ïṩḻiďè">
                <a:extLst>
                  <a:ext uri="{FF2B5EF4-FFF2-40B4-BE49-F238E27FC236}">
                    <a16:creationId xmlns:a16="http://schemas.microsoft.com/office/drawing/2014/main" id="{6FA707CF-0568-77E1-0BA9-CA9760202E7A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íṧ1iḍé">
                <a:extLst>
                  <a:ext uri="{FF2B5EF4-FFF2-40B4-BE49-F238E27FC236}">
                    <a16:creationId xmlns:a16="http://schemas.microsoft.com/office/drawing/2014/main" id="{B8C71447-B55D-5F45-4A22-04438513E56F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sliḓè">
                <a:extLst>
                  <a:ext uri="{FF2B5EF4-FFF2-40B4-BE49-F238E27FC236}">
                    <a16:creationId xmlns:a16="http://schemas.microsoft.com/office/drawing/2014/main" id="{7CAD28E9-E19B-8E55-23EC-23AEB5CE968B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iṣḻîde">
                <a:extLst>
                  <a:ext uri="{FF2B5EF4-FFF2-40B4-BE49-F238E27FC236}">
                    <a16:creationId xmlns:a16="http://schemas.microsoft.com/office/drawing/2014/main" id="{29E956AA-05DD-4240-0F7C-133446A909EA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ïṥ1íďe">
                <a:extLst>
                  <a:ext uri="{FF2B5EF4-FFF2-40B4-BE49-F238E27FC236}">
                    <a16:creationId xmlns:a16="http://schemas.microsoft.com/office/drawing/2014/main" id="{C32A5F0D-7A8C-2B94-A85A-1ADAC755F8B4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íṩļidè">
                <a:extLst>
                  <a:ext uri="{FF2B5EF4-FFF2-40B4-BE49-F238E27FC236}">
                    <a16:creationId xmlns:a16="http://schemas.microsoft.com/office/drawing/2014/main" id="{A6C1CFFE-4B94-065C-CB3C-F1166D9E47D1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ïṥḷiḋe">
                <a:extLst>
                  <a:ext uri="{FF2B5EF4-FFF2-40B4-BE49-F238E27FC236}">
                    <a16:creationId xmlns:a16="http://schemas.microsoft.com/office/drawing/2014/main" id="{37DE5657-BAD5-A721-933E-F2A2D52B3F19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îŝḷíďe">
                <a:extLst>
                  <a:ext uri="{FF2B5EF4-FFF2-40B4-BE49-F238E27FC236}">
                    <a16:creationId xmlns:a16="http://schemas.microsoft.com/office/drawing/2014/main" id="{E0C67350-AB48-2CBC-F1EB-CD4023F280C0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ïšḻide">
                <a:extLst>
                  <a:ext uri="{FF2B5EF4-FFF2-40B4-BE49-F238E27FC236}">
                    <a16:creationId xmlns:a16="http://schemas.microsoft.com/office/drawing/2014/main" id="{6D8CD442-071C-F48B-B71F-1A82807F4161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î$lïḋè">
                <a:extLst>
                  <a:ext uri="{FF2B5EF4-FFF2-40B4-BE49-F238E27FC236}">
                    <a16:creationId xmlns:a16="http://schemas.microsoft.com/office/drawing/2014/main" id="{8655BAF2-598F-A03A-350A-1B14F4FF6D5B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9" name="isḻïḑê">
                <a:extLst>
                  <a:ext uri="{FF2B5EF4-FFF2-40B4-BE49-F238E27FC236}">
                    <a16:creationId xmlns:a16="http://schemas.microsoft.com/office/drawing/2014/main" id="{F09749AA-2CCB-2878-9981-38668CBF06F9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F4998C70-9383-546F-B2BC-EAABDCA23759}"/>
              </a:ext>
            </a:extLst>
          </p:cNvPr>
          <p:cNvSpPr txBox="1"/>
          <p:nvPr/>
        </p:nvSpPr>
        <p:spPr>
          <a:xfrm>
            <a:off x="627355" y="358331"/>
            <a:ext cx="383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Overview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B4061D-C862-A548-A124-599A74C9DAD0}"/>
              </a:ext>
            </a:extLst>
          </p:cNvPr>
          <p:cNvSpPr txBox="1"/>
          <p:nvPr/>
        </p:nvSpPr>
        <p:spPr>
          <a:xfrm>
            <a:off x="702620" y="4886448"/>
            <a:ext cx="986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文件的物理结构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(File Logical Structure)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文件实际在计算机存储器中的存储方式，用户无法看到。文件的物理结构直接与外存的组织方式有关。当有了一个逻辑上的文件后，机器为这个文件分配外存空间，并将其存入外存。分配的方式要保证从外存中将文件读取出来后，仍能保证逻辑上的一致性。物理结构就是指逻辑文件在这些分配方式下所形成的文件结构。</a:t>
            </a:r>
          </a:p>
        </p:txBody>
      </p:sp>
    </p:spTree>
    <p:extLst>
      <p:ext uri="{BB962C8B-B14F-4D97-AF65-F5344CB8AC3E}">
        <p14:creationId xmlns:p14="http://schemas.microsoft.com/office/powerpoint/2010/main" val="35043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7163FD-2E84-7C77-2A08-C2C0651EC9F8}"/>
              </a:ext>
            </a:extLst>
          </p:cNvPr>
          <p:cNvSpPr/>
          <p:nvPr/>
        </p:nvSpPr>
        <p:spPr>
          <a:xfrm>
            <a:off x="879241" y="2388011"/>
            <a:ext cx="4553146" cy="39498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672A48-EC49-870B-269A-C5D9AF09B708}"/>
              </a:ext>
            </a:extLst>
          </p:cNvPr>
          <p:cNvSpPr/>
          <p:nvPr/>
        </p:nvSpPr>
        <p:spPr>
          <a:xfrm>
            <a:off x="1175597" y="298829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B9E635-FBDF-D2F2-2EBF-7EE6F7D82149}"/>
              </a:ext>
            </a:extLst>
          </p:cNvPr>
          <p:cNvSpPr/>
          <p:nvPr/>
        </p:nvSpPr>
        <p:spPr>
          <a:xfrm>
            <a:off x="2264393" y="298829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AB73E3-6EF7-680E-6168-0846D23DC6C9}"/>
              </a:ext>
            </a:extLst>
          </p:cNvPr>
          <p:cNvSpPr/>
          <p:nvPr/>
        </p:nvSpPr>
        <p:spPr>
          <a:xfrm>
            <a:off x="3402679" y="298829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975C68-262C-1F07-A992-36E4CAF489F9}"/>
              </a:ext>
            </a:extLst>
          </p:cNvPr>
          <p:cNvSpPr/>
          <p:nvPr/>
        </p:nvSpPr>
        <p:spPr>
          <a:xfrm>
            <a:off x="4516220" y="298829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22707C-2FB8-04D5-A4AC-3716FF6E197C}"/>
              </a:ext>
            </a:extLst>
          </p:cNvPr>
          <p:cNvSpPr/>
          <p:nvPr/>
        </p:nvSpPr>
        <p:spPr>
          <a:xfrm>
            <a:off x="1175597" y="3813141"/>
            <a:ext cx="782424" cy="348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756AA1-EA80-730E-8C54-690BE4507445}"/>
              </a:ext>
            </a:extLst>
          </p:cNvPr>
          <p:cNvSpPr/>
          <p:nvPr/>
        </p:nvSpPr>
        <p:spPr>
          <a:xfrm>
            <a:off x="2264393" y="3813141"/>
            <a:ext cx="782424" cy="348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680BB4-CAA2-2451-CA0E-1EBABBF26D7B}"/>
              </a:ext>
            </a:extLst>
          </p:cNvPr>
          <p:cNvSpPr/>
          <p:nvPr/>
        </p:nvSpPr>
        <p:spPr>
          <a:xfrm>
            <a:off x="3402679" y="3813141"/>
            <a:ext cx="782424" cy="3487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CC6711-D84C-458A-7FB2-08723148AF56}"/>
              </a:ext>
            </a:extLst>
          </p:cNvPr>
          <p:cNvSpPr/>
          <p:nvPr/>
        </p:nvSpPr>
        <p:spPr>
          <a:xfrm>
            <a:off x="4516220" y="3813141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3E8C8C-857F-9CED-A9C1-CBB4C14CE46D}"/>
              </a:ext>
            </a:extLst>
          </p:cNvPr>
          <p:cNvSpPr/>
          <p:nvPr/>
        </p:nvSpPr>
        <p:spPr>
          <a:xfrm>
            <a:off x="1175597" y="463798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D8DCAD-8452-BF76-D383-3BB8212A6D43}"/>
              </a:ext>
            </a:extLst>
          </p:cNvPr>
          <p:cNvSpPr/>
          <p:nvPr/>
        </p:nvSpPr>
        <p:spPr>
          <a:xfrm>
            <a:off x="2264393" y="463798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092E97-8A8F-36E5-457C-3B1001B09FCA}"/>
              </a:ext>
            </a:extLst>
          </p:cNvPr>
          <p:cNvSpPr/>
          <p:nvPr/>
        </p:nvSpPr>
        <p:spPr>
          <a:xfrm>
            <a:off x="3402679" y="4637986"/>
            <a:ext cx="782424" cy="348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C33CB7-D00D-BB31-C15A-ED4EB0F152EB}"/>
              </a:ext>
            </a:extLst>
          </p:cNvPr>
          <p:cNvSpPr/>
          <p:nvPr/>
        </p:nvSpPr>
        <p:spPr>
          <a:xfrm>
            <a:off x="4516220" y="4637986"/>
            <a:ext cx="782424" cy="348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322A55-E239-3B08-1CC7-0DA7C98C527F}"/>
              </a:ext>
            </a:extLst>
          </p:cNvPr>
          <p:cNvSpPr/>
          <p:nvPr/>
        </p:nvSpPr>
        <p:spPr>
          <a:xfrm>
            <a:off x="1175597" y="5462829"/>
            <a:ext cx="782424" cy="348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E903E4-DA4B-7E61-6182-B8E4D2C3DC44}"/>
              </a:ext>
            </a:extLst>
          </p:cNvPr>
          <p:cNvSpPr/>
          <p:nvPr/>
        </p:nvSpPr>
        <p:spPr>
          <a:xfrm>
            <a:off x="2264393" y="5462829"/>
            <a:ext cx="782424" cy="3487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1DFD18-C6DC-5213-D250-AB0CE9686FC1}"/>
              </a:ext>
            </a:extLst>
          </p:cNvPr>
          <p:cNvSpPr/>
          <p:nvPr/>
        </p:nvSpPr>
        <p:spPr>
          <a:xfrm>
            <a:off x="3402679" y="5462829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0E6260-93A5-DECE-E29C-993D1F4271EA}"/>
              </a:ext>
            </a:extLst>
          </p:cNvPr>
          <p:cNvSpPr/>
          <p:nvPr/>
        </p:nvSpPr>
        <p:spPr>
          <a:xfrm>
            <a:off x="4516220" y="5462829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1747C796-DDDC-3EA0-D80B-264302F46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11836"/>
              </p:ext>
            </p:extLst>
          </p:nvPr>
        </p:nvGraphicFramePr>
        <p:xfrm>
          <a:off x="930502" y="1181179"/>
          <a:ext cx="45531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87">
                  <a:extLst>
                    <a:ext uri="{9D8B030D-6E8A-4147-A177-3AD203B41FA5}">
                      <a16:colId xmlns:a16="http://schemas.microsoft.com/office/drawing/2014/main" val="1806670606"/>
                    </a:ext>
                  </a:extLst>
                </a:gridCol>
                <a:gridCol w="1138287">
                  <a:extLst>
                    <a:ext uri="{9D8B030D-6E8A-4147-A177-3AD203B41FA5}">
                      <a16:colId xmlns:a16="http://schemas.microsoft.com/office/drawing/2014/main" val="1193908698"/>
                    </a:ext>
                  </a:extLst>
                </a:gridCol>
                <a:gridCol w="1138287">
                  <a:extLst>
                    <a:ext uri="{9D8B030D-6E8A-4147-A177-3AD203B41FA5}">
                      <a16:colId xmlns:a16="http://schemas.microsoft.com/office/drawing/2014/main" val="3771979857"/>
                    </a:ext>
                  </a:extLst>
                </a:gridCol>
                <a:gridCol w="1138287">
                  <a:extLst>
                    <a:ext uri="{9D8B030D-6E8A-4147-A177-3AD203B41FA5}">
                      <a16:colId xmlns:a16="http://schemas.microsoft.com/office/drawing/2014/main" val="1444971740"/>
                    </a:ext>
                  </a:extLst>
                </a:gridCol>
              </a:tblGrid>
              <a:tr h="293781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起始块号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长度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08559"/>
                  </a:ext>
                </a:extLst>
              </a:tr>
              <a:tr h="2937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537170"/>
                  </a:ext>
                </a:extLst>
              </a:tr>
              <a:tr h="2937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02406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7FCB837-A3D3-7916-901E-D5B6CAE6C480}"/>
              </a:ext>
            </a:extLst>
          </p:cNvPr>
          <p:cNvCxnSpPr>
            <a:cxnSpLocks/>
          </p:cNvCxnSpPr>
          <p:nvPr/>
        </p:nvCxnSpPr>
        <p:spPr>
          <a:xfrm flipH="1">
            <a:off x="1646940" y="1753385"/>
            <a:ext cx="1508874" cy="1932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138597-63D4-F3FE-0604-0F210C6883FD}"/>
              </a:ext>
            </a:extLst>
          </p:cNvPr>
          <p:cNvCxnSpPr>
            <a:cxnSpLocks/>
          </p:cNvCxnSpPr>
          <p:nvPr/>
        </p:nvCxnSpPr>
        <p:spPr>
          <a:xfrm>
            <a:off x="3509910" y="2278459"/>
            <a:ext cx="215644" cy="22652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43116DC-1E5E-7FD4-30BE-980A4BCAAE72}"/>
              </a:ext>
            </a:extLst>
          </p:cNvPr>
          <p:cNvSpPr/>
          <p:nvPr/>
        </p:nvSpPr>
        <p:spPr>
          <a:xfrm>
            <a:off x="6548541" y="2451039"/>
            <a:ext cx="4553146" cy="39498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C56233-53A6-2BB9-5D74-D19B91417A55}"/>
              </a:ext>
            </a:extLst>
          </p:cNvPr>
          <p:cNvSpPr/>
          <p:nvPr/>
        </p:nvSpPr>
        <p:spPr>
          <a:xfrm>
            <a:off x="6794369" y="2921913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3618BB3-4DFA-06E8-9347-A54DBD1721FC}"/>
              </a:ext>
            </a:extLst>
          </p:cNvPr>
          <p:cNvSpPr/>
          <p:nvPr/>
        </p:nvSpPr>
        <p:spPr>
          <a:xfrm>
            <a:off x="7883165" y="2921913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332AB0-224D-9454-239D-652CF6872A4B}"/>
              </a:ext>
            </a:extLst>
          </p:cNvPr>
          <p:cNvSpPr/>
          <p:nvPr/>
        </p:nvSpPr>
        <p:spPr>
          <a:xfrm>
            <a:off x="9021451" y="2921913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40BD7A9-F5A6-EB0C-7C6E-75B39DF66F8E}"/>
              </a:ext>
            </a:extLst>
          </p:cNvPr>
          <p:cNvSpPr/>
          <p:nvPr/>
        </p:nvSpPr>
        <p:spPr>
          <a:xfrm>
            <a:off x="10134992" y="2921913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DED3BD-7044-CDB1-8E0B-C97310087B33}"/>
              </a:ext>
            </a:extLst>
          </p:cNvPr>
          <p:cNvSpPr/>
          <p:nvPr/>
        </p:nvSpPr>
        <p:spPr>
          <a:xfrm>
            <a:off x="6794369" y="3746758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41E350D-507F-4681-12D8-CBEC1711DED3}"/>
              </a:ext>
            </a:extLst>
          </p:cNvPr>
          <p:cNvSpPr/>
          <p:nvPr/>
        </p:nvSpPr>
        <p:spPr>
          <a:xfrm>
            <a:off x="7883165" y="3746758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2C7B42-2A4D-52F6-918F-32DB6F3EE863}"/>
              </a:ext>
            </a:extLst>
          </p:cNvPr>
          <p:cNvSpPr/>
          <p:nvPr/>
        </p:nvSpPr>
        <p:spPr>
          <a:xfrm>
            <a:off x="9021451" y="3746758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5C1EA27-B5A4-DDC7-3BDF-E3BBE9490B26}"/>
              </a:ext>
            </a:extLst>
          </p:cNvPr>
          <p:cNvSpPr/>
          <p:nvPr/>
        </p:nvSpPr>
        <p:spPr>
          <a:xfrm>
            <a:off x="10134992" y="3746758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5088413-0AD6-9232-7FAA-822F416A9F27}"/>
              </a:ext>
            </a:extLst>
          </p:cNvPr>
          <p:cNvSpPr/>
          <p:nvPr/>
        </p:nvSpPr>
        <p:spPr>
          <a:xfrm>
            <a:off x="6794369" y="4571603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FF699D2-61A4-8197-2A5C-3ADBB7B61CA2}"/>
              </a:ext>
            </a:extLst>
          </p:cNvPr>
          <p:cNvSpPr/>
          <p:nvPr/>
        </p:nvSpPr>
        <p:spPr>
          <a:xfrm>
            <a:off x="7883165" y="4571603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A7D18D2-8660-AEC6-EA03-47976E24F2F1}"/>
              </a:ext>
            </a:extLst>
          </p:cNvPr>
          <p:cNvSpPr/>
          <p:nvPr/>
        </p:nvSpPr>
        <p:spPr>
          <a:xfrm>
            <a:off x="9021451" y="4571603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5CC5CC-787F-B147-A951-3569823C4DBB}"/>
              </a:ext>
            </a:extLst>
          </p:cNvPr>
          <p:cNvSpPr/>
          <p:nvPr/>
        </p:nvSpPr>
        <p:spPr>
          <a:xfrm>
            <a:off x="10134992" y="4571603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FD8B0F-0559-B0E6-EF5A-8FD8C5E27635}"/>
              </a:ext>
            </a:extLst>
          </p:cNvPr>
          <p:cNvSpPr/>
          <p:nvPr/>
        </p:nvSpPr>
        <p:spPr>
          <a:xfrm>
            <a:off x="6794369" y="539644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4223BEA-BD5E-6E58-0346-8AC144CA431F}"/>
              </a:ext>
            </a:extLst>
          </p:cNvPr>
          <p:cNvSpPr/>
          <p:nvPr/>
        </p:nvSpPr>
        <p:spPr>
          <a:xfrm>
            <a:off x="7883165" y="539644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94A2147-9EEA-DF1F-0ABF-92DB0EFB3D74}"/>
              </a:ext>
            </a:extLst>
          </p:cNvPr>
          <p:cNvSpPr/>
          <p:nvPr/>
        </p:nvSpPr>
        <p:spPr>
          <a:xfrm>
            <a:off x="9021451" y="5396446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D13B013-042F-A5F8-17AB-3E50A0D63C7B}"/>
              </a:ext>
            </a:extLst>
          </p:cNvPr>
          <p:cNvSpPr/>
          <p:nvPr/>
        </p:nvSpPr>
        <p:spPr>
          <a:xfrm>
            <a:off x="10134992" y="5396446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C8D1C70-1B2B-E3A2-7283-6121E1C167B2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7185581" y="4920395"/>
            <a:ext cx="2939390" cy="6221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FEB62A4-C226-298A-CCE6-8FAA347606E3}"/>
              </a:ext>
            </a:extLst>
          </p:cNvPr>
          <p:cNvCxnSpPr>
            <a:cxnSpLocks/>
            <a:stCxn id="56" idx="3"/>
            <a:endCxn id="53" idx="2"/>
          </p:cNvCxnSpPr>
          <p:nvPr/>
        </p:nvCxnSpPr>
        <p:spPr>
          <a:xfrm flipV="1">
            <a:off x="8665589" y="4095550"/>
            <a:ext cx="747074" cy="6504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C306D12-B442-1447-2939-B350B970E0E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537956" y="4095549"/>
            <a:ext cx="988248" cy="130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B8604F6-C242-10B9-CE94-63FD22722764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flipH="1">
            <a:off x="8274377" y="3270705"/>
            <a:ext cx="1138286" cy="1300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35">
            <a:extLst>
              <a:ext uri="{FF2B5EF4-FFF2-40B4-BE49-F238E27FC236}">
                <a16:creationId xmlns:a16="http://schemas.microsoft.com/office/drawing/2014/main" id="{8AA11FBE-32A2-C574-737B-E4F1A498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1889"/>
              </p:ext>
            </p:extLst>
          </p:nvPr>
        </p:nvGraphicFramePr>
        <p:xfrm>
          <a:off x="6548541" y="1575785"/>
          <a:ext cx="4553148" cy="76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87">
                  <a:extLst>
                    <a:ext uri="{9D8B030D-6E8A-4147-A177-3AD203B41FA5}">
                      <a16:colId xmlns:a16="http://schemas.microsoft.com/office/drawing/2014/main" val="2819593538"/>
                    </a:ext>
                  </a:extLst>
                </a:gridCol>
                <a:gridCol w="1138287">
                  <a:extLst>
                    <a:ext uri="{9D8B030D-6E8A-4147-A177-3AD203B41FA5}">
                      <a16:colId xmlns:a16="http://schemas.microsoft.com/office/drawing/2014/main" val="782616461"/>
                    </a:ext>
                  </a:extLst>
                </a:gridCol>
                <a:gridCol w="1138287">
                  <a:extLst>
                    <a:ext uri="{9D8B030D-6E8A-4147-A177-3AD203B41FA5}">
                      <a16:colId xmlns:a16="http://schemas.microsoft.com/office/drawing/2014/main" val="3268396866"/>
                    </a:ext>
                  </a:extLst>
                </a:gridCol>
                <a:gridCol w="1138287">
                  <a:extLst>
                    <a:ext uri="{9D8B030D-6E8A-4147-A177-3AD203B41FA5}">
                      <a16:colId xmlns:a16="http://schemas.microsoft.com/office/drawing/2014/main" val="26705317"/>
                    </a:ext>
                  </a:extLst>
                </a:gridCol>
              </a:tblGrid>
              <a:tr h="384886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起始块号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结束块号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62894"/>
                  </a:ext>
                </a:extLst>
              </a:tr>
              <a:tr h="38488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09524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EC515FE5-B53E-D6FF-8788-F817AE7AC258}"/>
              </a:ext>
            </a:extLst>
          </p:cNvPr>
          <p:cNvSpPr txBox="1"/>
          <p:nvPr/>
        </p:nvSpPr>
        <p:spPr>
          <a:xfrm>
            <a:off x="1024771" y="6402308"/>
            <a:ext cx="44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连续分配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B18670-E672-E6CE-A514-99D29DC0E9D9}"/>
              </a:ext>
            </a:extLst>
          </p:cNvPr>
          <p:cNvSpPr txBox="1"/>
          <p:nvPr/>
        </p:nvSpPr>
        <p:spPr>
          <a:xfrm>
            <a:off x="6483283" y="6383062"/>
            <a:ext cx="44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链接分配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隐式链接</a:t>
            </a: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BA7860-58C5-7C32-30BE-8A9085137880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F34AFBB1-BD85-B054-DF61-BEB090E3F8C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141" name="iSḻïḋe">
              <a:extLst>
                <a:ext uri="{FF2B5EF4-FFF2-40B4-BE49-F238E27FC236}">
                  <a16:creationId xmlns:a16="http://schemas.microsoft.com/office/drawing/2014/main" id="{DAE63383-6525-BE32-4CA7-295EC07C8999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184" name="ïšlïḑê">
                <a:extLst>
                  <a:ext uri="{FF2B5EF4-FFF2-40B4-BE49-F238E27FC236}">
                    <a16:creationId xmlns:a16="http://schemas.microsoft.com/office/drawing/2014/main" id="{8B95E3ED-778F-3B7F-B43A-E6587EE146C3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5" name="ïsḻïḑe">
                <a:extLst>
                  <a:ext uri="{FF2B5EF4-FFF2-40B4-BE49-F238E27FC236}">
                    <a16:creationId xmlns:a16="http://schemas.microsoft.com/office/drawing/2014/main" id="{8E671729-842E-A851-061E-962375B8A0DF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6" name="ïšlîḋé">
                <a:extLst>
                  <a:ext uri="{FF2B5EF4-FFF2-40B4-BE49-F238E27FC236}">
                    <a16:creationId xmlns:a16="http://schemas.microsoft.com/office/drawing/2014/main" id="{85C2FC97-5DA5-FE0F-1A90-183E44F7CDF9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7" name="iṩ1îḍê">
                <a:extLst>
                  <a:ext uri="{FF2B5EF4-FFF2-40B4-BE49-F238E27FC236}">
                    <a16:creationId xmlns:a16="http://schemas.microsoft.com/office/drawing/2014/main" id="{C59D4186-A322-CD09-4EE9-378E5869AD91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8" name="îṩ1îḓé">
                <a:extLst>
                  <a:ext uri="{FF2B5EF4-FFF2-40B4-BE49-F238E27FC236}">
                    <a16:creationId xmlns:a16="http://schemas.microsoft.com/office/drawing/2014/main" id="{B433C3CA-9212-DF63-B231-AD32BC27B166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9" name="ïšḷíḓê">
                <a:extLst>
                  <a:ext uri="{FF2B5EF4-FFF2-40B4-BE49-F238E27FC236}">
                    <a16:creationId xmlns:a16="http://schemas.microsoft.com/office/drawing/2014/main" id="{41C943A6-1BFB-1A2A-4B32-4FB4852C2CB5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0" name="isļîḓè">
                <a:extLst>
                  <a:ext uri="{FF2B5EF4-FFF2-40B4-BE49-F238E27FC236}">
                    <a16:creationId xmlns:a16="http://schemas.microsoft.com/office/drawing/2014/main" id="{8334BF54-891B-32D7-63F4-C35754A6C988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1" name="íślîḍe">
                <a:extLst>
                  <a:ext uri="{FF2B5EF4-FFF2-40B4-BE49-F238E27FC236}">
                    <a16:creationId xmlns:a16="http://schemas.microsoft.com/office/drawing/2014/main" id="{6A5B23C4-CAED-A398-5A7F-3AB2E17A1AA0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2" name="ïśļídê">
                <a:extLst>
                  <a:ext uri="{FF2B5EF4-FFF2-40B4-BE49-F238E27FC236}">
                    <a16:creationId xmlns:a16="http://schemas.microsoft.com/office/drawing/2014/main" id="{375B4570-D623-C10B-B5D9-DA16CE576734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3" name="iṡļíḍe">
                <a:extLst>
                  <a:ext uri="{FF2B5EF4-FFF2-40B4-BE49-F238E27FC236}">
                    <a16:creationId xmlns:a16="http://schemas.microsoft.com/office/drawing/2014/main" id="{7084EB33-AAFF-A03C-3A8A-0F538D8DE0CC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4" name="ïsliďê">
                <a:extLst>
                  <a:ext uri="{FF2B5EF4-FFF2-40B4-BE49-F238E27FC236}">
                    <a16:creationId xmlns:a16="http://schemas.microsoft.com/office/drawing/2014/main" id="{AD4B9109-E8F6-FE03-38FE-6FCA5837A3FE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5" name="íṩ1íḑe">
                <a:extLst>
                  <a:ext uri="{FF2B5EF4-FFF2-40B4-BE49-F238E27FC236}">
                    <a16:creationId xmlns:a16="http://schemas.microsoft.com/office/drawing/2014/main" id="{0D831DAF-288D-7E96-0863-2BB82AB2E882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6" name="iṩļïḋe">
                <a:extLst>
                  <a:ext uri="{FF2B5EF4-FFF2-40B4-BE49-F238E27FC236}">
                    <a16:creationId xmlns:a16="http://schemas.microsoft.com/office/drawing/2014/main" id="{352A7F63-AEC5-74D6-3478-9FBA6799181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7" name="îš1iďé">
                <a:extLst>
                  <a:ext uri="{FF2B5EF4-FFF2-40B4-BE49-F238E27FC236}">
                    <a16:creationId xmlns:a16="http://schemas.microsoft.com/office/drawing/2014/main" id="{44CB1379-9680-0658-67B8-D8956E841D3F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8" name="iṩḷïdè">
                <a:extLst>
                  <a:ext uri="{FF2B5EF4-FFF2-40B4-BE49-F238E27FC236}">
                    <a16:creationId xmlns:a16="http://schemas.microsoft.com/office/drawing/2014/main" id="{63C28201-AA1A-227A-B6F1-1DFC15DC313F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9" name="íŝḷíďé">
                <a:extLst>
                  <a:ext uri="{FF2B5EF4-FFF2-40B4-BE49-F238E27FC236}">
                    <a16:creationId xmlns:a16="http://schemas.microsoft.com/office/drawing/2014/main" id="{C2F441DF-2E47-226E-9F1B-F9B2EA711E2F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0" name="ïsľíḋê">
                <a:extLst>
                  <a:ext uri="{FF2B5EF4-FFF2-40B4-BE49-F238E27FC236}">
                    <a16:creationId xmlns:a16="http://schemas.microsoft.com/office/drawing/2014/main" id="{6657BFF8-D0C6-8035-B795-A2816740773D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1" name="iṩḷíḍé">
                <a:extLst>
                  <a:ext uri="{FF2B5EF4-FFF2-40B4-BE49-F238E27FC236}">
                    <a16:creationId xmlns:a16="http://schemas.microsoft.com/office/drawing/2014/main" id="{2BFBBD9E-D908-FE0C-FA7E-3030428E32CF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2" name="iṩ1íḑè">
                <a:extLst>
                  <a:ext uri="{FF2B5EF4-FFF2-40B4-BE49-F238E27FC236}">
                    <a16:creationId xmlns:a16="http://schemas.microsoft.com/office/drawing/2014/main" id="{52E9EEDB-28C2-D68D-67B6-586F28ECD2E7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3" name="ïŝlïḋè">
                <a:extLst>
                  <a:ext uri="{FF2B5EF4-FFF2-40B4-BE49-F238E27FC236}">
                    <a16:creationId xmlns:a16="http://schemas.microsoft.com/office/drawing/2014/main" id="{EAB2DC84-6DC0-3C02-66FD-C8134AD17EBF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4" name="ïṣlîďê">
                <a:extLst>
                  <a:ext uri="{FF2B5EF4-FFF2-40B4-BE49-F238E27FC236}">
                    <a16:creationId xmlns:a16="http://schemas.microsoft.com/office/drawing/2014/main" id="{B98835D6-48B6-3952-21FA-9E08EA4DB035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142" name="îSľîdè">
              <a:extLst>
                <a:ext uri="{FF2B5EF4-FFF2-40B4-BE49-F238E27FC236}">
                  <a16:creationId xmlns:a16="http://schemas.microsoft.com/office/drawing/2014/main" id="{B36D5993-072D-EF3A-CB12-2B2B116A8298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175" name="íṥļïḓe">
                <a:extLst>
                  <a:ext uri="{FF2B5EF4-FFF2-40B4-BE49-F238E27FC236}">
                    <a16:creationId xmlns:a16="http://schemas.microsoft.com/office/drawing/2014/main" id="{541E61A4-6EED-2453-DEE8-E1B3F5139915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6" name="îśļiďè">
                <a:extLst>
                  <a:ext uri="{FF2B5EF4-FFF2-40B4-BE49-F238E27FC236}">
                    <a16:creationId xmlns:a16="http://schemas.microsoft.com/office/drawing/2014/main" id="{27BA73A8-A119-E3BA-0BA3-9E73D0B4E752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7" name="ïṣ1íḑé">
                <a:extLst>
                  <a:ext uri="{FF2B5EF4-FFF2-40B4-BE49-F238E27FC236}">
                    <a16:creationId xmlns:a16="http://schemas.microsoft.com/office/drawing/2014/main" id="{CAC8D331-4928-821B-1603-B8274F79EBF8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8" name="íS1íḑe">
                <a:extLst>
                  <a:ext uri="{FF2B5EF4-FFF2-40B4-BE49-F238E27FC236}">
                    <a16:creationId xmlns:a16="http://schemas.microsoft.com/office/drawing/2014/main" id="{C1F54594-3FE2-B1F5-0F1A-EC236626514B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9" name="í$ḻïḍé">
                <a:extLst>
                  <a:ext uri="{FF2B5EF4-FFF2-40B4-BE49-F238E27FC236}">
                    <a16:creationId xmlns:a16="http://schemas.microsoft.com/office/drawing/2014/main" id="{F959D21D-1C87-5D6D-334C-35F955489D00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0" name="îṩļïdê">
                <a:extLst>
                  <a:ext uri="{FF2B5EF4-FFF2-40B4-BE49-F238E27FC236}">
                    <a16:creationId xmlns:a16="http://schemas.microsoft.com/office/drawing/2014/main" id="{72268FE2-82E3-8D7B-B9C2-497E825C6CC3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1" name="ï$ḷiḓè">
                <a:extLst>
                  <a:ext uri="{FF2B5EF4-FFF2-40B4-BE49-F238E27FC236}">
                    <a16:creationId xmlns:a16="http://schemas.microsoft.com/office/drawing/2014/main" id="{667BBA5E-D3DE-44C1-1576-66AEF492B8B1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2" name="ïšḷîďé">
                <a:extLst>
                  <a:ext uri="{FF2B5EF4-FFF2-40B4-BE49-F238E27FC236}">
                    <a16:creationId xmlns:a16="http://schemas.microsoft.com/office/drawing/2014/main" id="{B1CA82FA-A1A5-BBFC-63CF-379171649D9E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3" name="íŝ1îḋê">
                <a:extLst>
                  <a:ext uri="{FF2B5EF4-FFF2-40B4-BE49-F238E27FC236}">
                    <a16:creationId xmlns:a16="http://schemas.microsoft.com/office/drawing/2014/main" id="{1DDE157D-6F3C-74FC-F925-50C5D401EBE2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143" name="íṥļïḑê">
              <a:extLst>
                <a:ext uri="{FF2B5EF4-FFF2-40B4-BE49-F238E27FC236}">
                  <a16:creationId xmlns:a16="http://schemas.microsoft.com/office/drawing/2014/main" id="{EA73D397-5A2D-678F-C6E4-8DF31174766B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144" name="ïS1íḑé">
                <a:extLst>
                  <a:ext uri="{FF2B5EF4-FFF2-40B4-BE49-F238E27FC236}">
                    <a16:creationId xmlns:a16="http://schemas.microsoft.com/office/drawing/2014/main" id="{B639D220-2D0B-2AE5-AACB-39F05C1704D3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5" name="iŝḻïḍé">
                <a:extLst>
                  <a:ext uri="{FF2B5EF4-FFF2-40B4-BE49-F238E27FC236}">
                    <a16:creationId xmlns:a16="http://schemas.microsoft.com/office/drawing/2014/main" id="{5102ED14-B5A7-160B-78C2-56C12B558973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6" name="ïSľíḋè">
                <a:extLst>
                  <a:ext uri="{FF2B5EF4-FFF2-40B4-BE49-F238E27FC236}">
                    <a16:creationId xmlns:a16="http://schemas.microsoft.com/office/drawing/2014/main" id="{33AB030C-FDBE-44F6-0BE5-CDDBB419DF59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7" name="i$lîḍé">
                <a:extLst>
                  <a:ext uri="{FF2B5EF4-FFF2-40B4-BE49-F238E27FC236}">
                    <a16:creationId xmlns:a16="http://schemas.microsoft.com/office/drawing/2014/main" id="{01A2BF2A-3D3F-0700-25FE-368CB3657E86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8" name="íŝlíḓé">
                <a:extLst>
                  <a:ext uri="{FF2B5EF4-FFF2-40B4-BE49-F238E27FC236}">
                    <a16:creationId xmlns:a16="http://schemas.microsoft.com/office/drawing/2014/main" id="{F143A7B2-CA17-3BA1-676A-B48E3A4E8D07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9" name="îS1îďe">
                <a:extLst>
                  <a:ext uri="{FF2B5EF4-FFF2-40B4-BE49-F238E27FC236}">
                    <a16:creationId xmlns:a16="http://schemas.microsoft.com/office/drawing/2014/main" id="{4FD17980-1308-096C-7688-6B8C0EADFBDA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0" name="îṥḷiďê">
                <a:extLst>
                  <a:ext uri="{FF2B5EF4-FFF2-40B4-BE49-F238E27FC236}">
                    <a16:creationId xmlns:a16="http://schemas.microsoft.com/office/drawing/2014/main" id="{43AB46DF-0CE1-E7D5-7616-225C3610EBA0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1" name="îšľíďê">
                <a:extLst>
                  <a:ext uri="{FF2B5EF4-FFF2-40B4-BE49-F238E27FC236}">
                    <a16:creationId xmlns:a16="http://schemas.microsoft.com/office/drawing/2014/main" id="{0ED07AF5-D2AA-2FC0-62F5-7C509BC3BE6A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2" name="işľîḑe">
                <a:extLst>
                  <a:ext uri="{FF2B5EF4-FFF2-40B4-BE49-F238E27FC236}">
                    <a16:creationId xmlns:a16="http://schemas.microsoft.com/office/drawing/2014/main" id="{B0DBF889-2015-74F9-60F2-25B3C66DB90B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3" name="îsļídê">
                <a:extLst>
                  <a:ext uri="{FF2B5EF4-FFF2-40B4-BE49-F238E27FC236}">
                    <a16:creationId xmlns:a16="http://schemas.microsoft.com/office/drawing/2014/main" id="{F7046F92-9BE7-AE89-7707-B71DDF91D19E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4" name="iṧ1iḍè">
                <a:extLst>
                  <a:ext uri="{FF2B5EF4-FFF2-40B4-BE49-F238E27FC236}">
                    <a16:creationId xmlns:a16="http://schemas.microsoft.com/office/drawing/2014/main" id="{42E59B2C-8760-B79E-5D79-787AC91E362E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5" name="ís1íḑê">
                <a:extLst>
                  <a:ext uri="{FF2B5EF4-FFF2-40B4-BE49-F238E27FC236}">
                    <a16:creationId xmlns:a16="http://schemas.microsoft.com/office/drawing/2014/main" id="{F45C1E36-293E-D9A3-D92C-1C880C41364F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6" name="îšlídé">
                <a:extLst>
                  <a:ext uri="{FF2B5EF4-FFF2-40B4-BE49-F238E27FC236}">
                    <a16:creationId xmlns:a16="http://schemas.microsoft.com/office/drawing/2014/main" id="{FCB3DA0B-A00B-3541-EEA2-3B40D14D1A4A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7" name="iSḻîdé">
                <a:extLst>
                  <a:ext uri="{FF2B5EF4-FFF2-40B4-BE49-F238E27FC236}">
                    <a16:creationId xmlns:a16="http://schemas.microsoft.com/office/drawing/2014/main" id="{1347B611-DEF2-CEAC-77A6-2691648FEECC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8" name="íšľïḋê">
                <a:extLst>
                  <a:ext uri="{FF2B5EF4-FFF2-40B4-BE49-F238E27FC236}">
                    <a16:creationId xmlns:a16="http://schemas.microsoft.com/office/drawing/2014/main" id="{3A827BF6-5B3E-2956-8024-12D833E843F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9" name="îśľïďe">
                <a:extLst>
                  <a:ext uri="{FF2B5EF4-FFF2-40B4-BE49-F238E27FC236}">
                    <a16:creationId xmlns:a16="http://schemas.microsoft.com/office/drawing/2014/main" id="{ED1BE0BE-7C78-2969-1C7F-626FBEB8FA83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0" name="ïṩľiḓé">
                <a:extLst>
                  <a:ext uri="{FF2B5EF4-FFF2-40B4-BE49-F238E27FC236}">
                    <a16:creationId xmlns:a16="http://schemas.microsoft.com/office/drawing/2014/main" id="{61368936-5576-54C8-9AEC-964310468263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1" name="ïŝľîdé">
                <a:extLst>
                  <a:ext uri="{FF2B5EF4-FFF2-40B4-BE49-F238E27FC236}">
                    <a16:creationId xmlns:a16="http://schemas.microsoft.com/office/drawing/2014/main" id="{505CACA8-7C58-0794-FD50-4D1292B14AD7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2" name="ïs1ïḋe">
                <a:extLst>
                  <a:ext uri="{FF2B5EF4-FFF2-40B4-BE49-F238E27FC236}">
                    <a16:creationId xmlns:a16="http://schemas.microsoft.com/office/drawing/2014/main" id="{5B39A431-0AA1-4496-3BEE-0A9915517F53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3" name="iŝļíďè">
                <a:extLst>
                  <a:ext uri="{FF2B5EF4-FFF2-40B4-BE49-F238E27FC236}">
                    <a16:creationId xmlns:a16="http://schemas.microsoft.com/office/drawing/2014/main" id="{8E5BB788-6B1D-D611-5F0F-F8F1F7C29537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4" name="ïṩḻiďè">
                <a:extLst>
                  <a:ext uri="{FF2B5EF4-FFF2-40B4-BE49-F238E27FC236}">
                    <a16:creationId xmlns:a16="http://schemas.microsoft.com/office/drawing/2014/main" id="{A41AAD24-EB9E-22A4-A924-B588706519AA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5" name="íṧ1iḍé">
                <a:extLst>
                  <a:ext uri="{FF2B5EF4-FFF2-40B4-BE49-F238E27FC236}">
                    <a16:creationId xmlns:a16="http://schemas.microsoft.com/office/drawing/2014/main" id="{6BA0DE25-2A93-ECCE-26D9-3E682528456A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6" name="isliḓè">
                <a:extLst>
                  <a:ext uri="{FF2B5EF4-FFF2-40B4-BE49-F238E27FC236}">
                    <a16:creationId xmlns:a16="http://schemas.microsoft.com/office/drawing/2014/main" id="{952126D5-9A91-B1C7-5E8A-BE7959AB8054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7" name="iṣḻîde">
                <a:extLst>
                  <a:ext uri="{FF2B5EF4-FFF2-40B4-BE49-F238E27FC236}">
                    <a16:creationId xmlns:a16="http://schemas.microsoft.com/office/drawing/2014/main" id="{AFBF7EED-BE6A-B67C-87A6-95C7F6C7B1FD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8" name="ïṥ1íďe">
                <a:extLst>
                  <a:ext uri="{FF2B5EF4-FFF2-40B4-BE49-F238E27FC236}">
                    <a16:creationId xmlns:a16="http://schemas.microsoft.com/office/drawing/2014/main" id="{8985684B-E481-551D-3B53-BAD194F5D73A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9" name="íṩļidè">
                <a:extLst>
                  <a:ext uri="{FF2B5EF4-FFF2-40B4-BE49-F238E27FC236}">
                    <a16:creationId xmlns:a16="http://schemas.microsoft.com/office/drawing/2014/main" id="{E3909168-A5B9-EE74-D3FE-D5A24A4565A1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0" name="ïṥḷiḋe">
                <a:extLst>
                  <a:ext uri="{FF2B5EF4-FFF2-40B4-BE49-F238E27FC236}">
                    <a16:creationId xmlns:a16="http://schemas.microsoft.com/office/drawing/2014/main" id="{B72FF4DF-8CA8-DFF0-80BA-FA17305F9A79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1" name="îŝḷíďe">
                <a:extLst>
                  <a:ext uri="{FF2B5EF4-FFF2-40B4-BE49-F238E27FC236}">
                    <a16:creationId xmlns:a16="http://schemas.microsoft.com/office/drawing/2014/main" id="{77625D1F-DADC-A4F2-9D56-C4969C8A9E2D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2" name="ïšḻide">
                <a:extLst>
                  <a:ext uri="{FF2B5EF4-FFF2-40B4-BE49-F238E27FC236}">
                    <a16:creationId xmlns:a16="http://schemas.microsoft.com/office/drawing/2014/main" id="{F473D186-032E-8751-2805-1981E099DF91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3" name="î$lïḋè">
                <a:extLst>
                  <a:ext uri="{FF2B5EF4-FFF2-40B4-BE49-F238E27FC236}">
                    <a16:creationId xmlns:a16="http://schemas.microsoft.com/office/drawing/2014/main" id="{1AB03CDE-E854-2FC9-3D71-A5C8561E8940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4" name="isḻïḑê">
                <a:extLst>
                  <a:ext uri="{FF2B5EF4-FFF2-40B4-BE49-F238E27FC236}">
                    <a16:creationId xmlns:a16="http://schemas.microsoft.com/office/drawing/2014/main" id="{8A392F76-92AD-2B15-4365-695816AC5D81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EA1DDB4-5E8A-6224-3F1F-6B7CA166D0E9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3626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007FE3-82B0-20DF-9787-0D6BED29970A}"/>
              </a:ext>
            </a:extLst>
          </p:cNvPr>
          <p:cNvSpPr/>
          <p:nvPr/>
        </p:nvSpPr>
        <p:spPr>
          <a:xfrm>
            <a:off x="1320538" y="2544372"/>
            <a:ext cx="4553146" cy="39498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196922-9290-D97C-4744-C7BCA6041279}"/>
              </a:ext>
            </a:extLst>
          </p:cNvPr>
          <p:cNvSpPr/>
          <p:nvPr/>
        </p:nvSpPr>
        <p:spPr>
          <a:xfrm>
            <a:off x="1544030" y="3105267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E6FA18-E0CE-736E-816C-D5DDB7C9F1AB}"/>
              </a:ext>
            </a:extLst>
          </p:cNvPr>
          <p:cNvSpPr/>
          <p:nvPr/>
        </p:nvSpPr>
        <p:spPr>
          <a:xfrm>
            <a:off x="2632826" y="3105267"/>
            <a:ext cx="782424" cy="34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F2D577-3D71-A2F5-1ABC-AC5C2F77D5AB}"/>
              </a:ext>
            </a:extLst>
          </p:cNvPr>
          <p:cNvSpPr/>
          <p:nvPr/>
        </p:nvSpPr>
        <p:spPr>
          <a:xfrm>
            <a:off x="3771112" y="3105267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2B0F03-4D23-8B57-C02E-01D26EB0DA61}"/>
              </a:ext>
            </a:extLst>
          </p:cNvPr>
          <p:cNvSpPr/>
          <p:nvPr/>
        </p:nvSpPr>
        <p:spPr>
          <a:xfrm>
            <a:off x="4884653" y="3105267"/>
            <a:ext cx="782424" cy="34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F8770F-5F9C-9AA6-3104-B79A35F61FAF}"/>
              </a:ext>
            </a:extLst>
          </p:cNvPr>
          <p:cNvSpPr/>
          <p:nvPr/>
        </p:nvSpPr>
        <p:spPr>
          <a:xfrm>
            <a:off x="1544030" y="3930112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259222-ECF9-4E4C-4A3C-B06E76804880}"/>
              </a:ext>
            </a:extLst>
          </p:cNvPr>
          <p:cNvSpPr/>
          <p:nvPr/>
        </p:nvSpPr>
        <p:spPr>
          <a:xfrm>
            <a:off x="2632826" y="3930112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43224A-3282-8EF8-C801-5DFBBEC0C59A}"/>
              </a:ext>
            </a:extLst>
          </p:cNvPr>
          <p:cNvSpPr/>
          <p:nvPr/>
        </p:nvSpPr>
        <p:spPr>
          <a:xfrm>
            <a:off x="3771112" y="3930112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4F4A51-3FE8-9624-9CFC-F13ACF442857}"/>
              </a:ext>
            </a:extLst>
          </p:cNvPr>
          <p:cNvSpPr/>
          <p:nvPr/>
        </p:nvSpPr>
        <p:spPr>
          <a:xfrm>
            <a:off x="4884653" y="3930112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874242-28D9-5A7B-0426-4369A9681F0D}"/>
              </a:ext>
            </a:extLst>
          </p:cNvPr>
          <p:cNvSpPr/>
          <p:nvPr/>
        </p:nvSpPr>
        <p:spPr>
          <a:xfrm>
            <a:off x="1544030" y="4754957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2BE7D9-2FAB-B663-BB99-06F91F6A4BA2}"/>
              </a:ext>
            </a:extLst>
          </p:cNvPr>
          <p:cNvSpPr/>
          <p:nvPr/>
        </p:nvSpPr>
        <p:spPr>
          <a:xfrm>
            <a:off x="2632826" y="4754957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172305-E8F5-6850-C051-83335F3B2BF5}"/>
              </a:ext>
            </a:extLst>
          </p:cNvPr>
          <p:cNvSpPr/>
          <p:nvPr/>
        </p:nvSpPr>
        <p:spPr>
          <a:xfrm>
            <a:off x="3771112" y="4754957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498E83-FB02-6B67-38E4-D4ACA9E7403E}"/>
              </a:ext>
            </a:extLst>
          </p:cNvPr>
          <p:cNvSpPr/>
          <p:nvPr/>
        </p:nvSpPr>
        <p:spPr>
          <a:xfrm>
            <a:off x="4884653" y="4754957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653A18-A310-D71F-5D3C-029026213415}"/>
              </a:ext>
            </a:extLst>
          </p:cNvPr>
          <p:cNvSpPr/>
          <p:nvPr/>
        </p:nvSpPr>
        <p:spPr>
          <a:xfrm>
            <a:off x="1544030" y="557980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967E4D-FBF0-365E-2650-E04D465BA886}"/>
              </a:ext>
            </a:extLst>
          </p:cNvPr>
          <p:cNvSpPr/>
          <p:nvPr/>
        </p:nvSpPr>
        <p:spPr>
          <a:xfrm>
            <a:off x="2632826" y="557980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CE9D1B-F742-CEAE-4B8F-9CADB0CF2B33}"/>
              </a:ext>
            </a:extLst>
          </p:cNvPr>
          <p:cNvSpPr/>
          <p:nvPr/>
        </p:nvSpPr>
        <p:spPr>
          <a:xfrm>
            <a:off x="3771112" y="5579800"/>
            <a:ext cx="782424" cy="3487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32F089-21FA-A4A5-F515-6395FBA0EFB6}"/>
              </a:ext>
            </a:extLst>
          </p:cNvPr>
          <p:cNvSpPr/>
          <p:nvPr/>
        </p:nvSpPr>
        <p:spPr>
          <a:xfrm>
            <a:off x="4884653" y="557980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A220E6C0-5D5A-9620-2F64-0D2FFBF2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26032"/>
              </p:ext>
            </p:extLst>
          </p:nvPr>
        </p:nvGraphicFramePr>
        <p:xfrm>
          <a:off x="7490386" y="2238025"/>
          <a:ext cx="2434470" cy="34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35">
                  <a:extLst>
                    <a:ext uri="{9D8B030D-6E8A-4147-A177-3AD203B41FA5}">
                      <a16:colId xmlns:a16="http://schemas.microsoft.com/office/drawing/2014/main" val="4195944677"/>
                    </a:ext>
                  </a:extLst>
                </a:gridCol>
                <a:gridCol w="1217235">
                  <a:extLst>
                    <a:ext uri="{9D8B030D-6E8A-4147-A177-3AD203B41FA5}">
                      <a16:colId xmlns:a16="http://schemas.microsoft.com/office/drawing/2014/main" val="34515487"/>
                    </a:ext>
                  </a:extLst>
                </a:gridCol>
              </a:tblGrid>
              <a:tr h="383729">
                <a:tc>
                  <a:txBody>
                    <a:bodyPr/>
                    <a:lstStyle/>
                    <a:p>
                      <a:r>
                        <a:rPr lang="zh-CN" altLang="en-US" dirty="0"/>
                        <a:t>物理块号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5232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98475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9725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15174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40555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78769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37543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01606"/>
                  </a:ext>
                </a:extLst>
              </a:tr>
              <a:tr h="383729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363141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52881010-0ADC-1BA8-F739-E4D755618C71}"/>
              </a:ext>
            </a:extLst>
          </p:cNvPr>
          <p:cNvSpPr txBox="1"/>
          <p:nvPr/>
        </p:nvSpPr>
        <p:spPr>
          <a:xfrm>
            <a:off x="6962485" y="5812446"/>
            <a:ext cx="349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FAT(File Allocation Table)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8B66065A-11DE-EFD7-250A-14E38B2D7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99562"/>
              </p:ext>
            </p:extLst>
          </p:nvPr>
        </p:nvGraphicFramePr>
        <p:xfrm>
          <a:off x="569011" y="1295110"/>
          <a:ext cx="6056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733">
                  <a:extLst>
                    <a:ext uri="{9D8B030D-6E8A-4147-A177-3AD203B41FA5}">
                      <a16:colId xmlns:a16="http://schemas.microsoft.com/office/drawing/2014/main" val="2911258492"/>
                    </a:ext>
                  </a:extLst>
                </a:gridCol>
                <a:gridCol w="2018733">
                  <a:extLst>
                    <a:ext uri="{9D8B030D-6E8A-4147-A177-3AD203B41FA5}">
                      <a16:colId xmlns:a16="http://schemas.microsoft.com/office/drawing/2014/main" val="438171917"/>
                    </a:ext>
                  </a:extLst>
                </a:gridCol>
                <a:gridCol w="2018733">
                  <a:extLst>
                    <a:ext uri="{9D8B030D-6E8A-4147-A177-3AD203B41FA5}">
                      <a16:colId xmlns:a16="http://schemas.microsoft.com/office/drawing/2014/main" val="155614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起始块号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2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7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014704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92DB2367-4D20-61FC-039D-92C51D7D6208}"/>
              </a:ext>
            </a:extLst>
          </p:cNvPr>
          <p:cNvSpPr txBox="1"/>
          <p:nvPr/>
        </p:nvSpPr>
        <p:spPr>
          <a:xfrm>
            <a:off x="4228312" y="6494203"/>
            <a:ext cx="44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链接分配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显式链接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BDE1C94-1F26-B15F-D150-BE188B17E26C}"/>
              </a:ext>
            </a:extLst>
          </p:cNvPr>
          <p:cNvCxnSpPr/>
          <p:nvPr/>
        </p:nvCxnSpPr>
        <p:spPr>
          <a:xfrm flipH="1" flipV="1">
            <a:off x="4421171" y="3246695"/>
            <a:ext cx="3069215" cy="3817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035BCF8-0230-3A81-7F5E-E2C3201DAC42}"/>
              </a:ext>
            </a:extLst>
          </p:cNvPr>
          <p:cNvCxnSpPr>
            <a:cxnSpLocks/>
          </p:cNvCxnSpPr>
          <p:nvPr/>
        </p:nvCxnSpPr>
        <p:spPr>
          <a:xfrm>
            <a:off x="5789623" y="1851370"/>
            <a:ext cx="1700763" cy="1602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2C74EE6-3183-1E0F-6120-40233EF6C7E0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7497951A-96A2-B478-BD5E-522FF2BC269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4" name="iSḻïḋe">
              <a:extLst>
                <a:ext uri="{FF2B5EF4-FFF2-40B4-BE49-F238E27FC236}">
                  <a16:creationId xmlns:a16="http://schemas.microsoft.com/office/drawing/2014/main" id="{90040068-B3A3-13D1-D951-7584709651EB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77" name="ïšlïḑê">
                <a:extLst>
                  <a:ext uri="{FF2B5EF4-FFF2-40B4-BE49-F238E27FC236}">
                    <a16:creationId xmlns:a16="http://schemas.microsoft.com/office/drawing/2014/main" id="{DC5BDFEE-F236-92FB-4019-A8B838A3E150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8" name="ïsḻïḑe">
                <a:extLst>
                  <a:ext uri="{FF2B5EF4-FFF2-40B4-BE49-F238E27FC236}">
                    <a16:creationId xmlns:a16="http://schemas.microsoft.com/office/drawing/2014/main" id="{BB25D38B-30AA-A737-A4FC-A9F441FE9D5F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9" name="ïšlîḋé">
                <a:extLst>
                  <a:ext uri="{FF2B5EF4-FFF2-40B4-BE49-F238E27FC236}">
                    <a16:creationId xmlns:a16="http://schemas.microsoft.com/office/drawing/2014/main" id="{B1233383-24E9-8E72-DA19-23313EF0D183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0" name="iṩ1îḍê">
                <a:extLst>
                  <a:ext uri="{FF2B5EF4-FFF2-40B4-BE49-F238E27FC236}">
                    <a16:creationId xmlns:a16="http://schemas.microsoft.com/office/drawing/2014/main" id="{35E4B6B2-A2C7-0D0E-7740-D1800E375C3F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1" name="îṩ1îḓé">
                <a:extLst>
                  <a:ext uri="{FF2B5EF4-FFF2-40B4-BE49-F238E27FC236}">
                    <a16:creationId xmlns:a16="http://schemas.microsoft.com/office/drawing/2014/main" id="{66062B93-D0AC-4FF4-8116-99825032DF8E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2" name="ïšḷíḓê">
                <a:extLst>
                  <a:ext uri="{FF2B5EF4-FFF2-40B4-BE49-F238E27FC236}">
                    <a16:creationId xmlns:a16="http://schemas.microsoft.com/office/drawing/2014/main" id="{BDDA851B-92E5-C16B-F23D-A6D185B2CCDD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3" name="isļîḓè">
                <a:extLst>
                  <a:ext uri="{FF2B5EF4-FFF2-40B4-BE49-F238E27FC236}">
                    <a16:creationId xmlns:a16="http://schemas.microsoft.com/office/drawing/2014/main" id="{DA14148A-DDC6-2EE8-4F13-FFE472C69F19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4" name="íślîḍe">
                <a:extLst>
                  <a:ext uri="{FF2B5EF4-FFF2-40B4-BE49-F238E27FC236}">
                    <a16:creationId xmlns:a16="http://schemas.microsoft.com/office/drawing/2014/main" id="{08892AD7-5FC3-E0FA-3A41-6DE66813F139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5" name="ïśļídê">
                <a:extLst>
                  <a:ext uri="{FF2B5EF4-FFF2-40B4-BE49-F238E27FC236}">
                    <a16:creationId xmlns:a16="http://schemas.microsoft.com/office/drawing/2014/main" id="{95F8FB0C-1214-30AE-0012-4F2E76DD41BF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6" name="iṡļíḍe">
                <a:extLst>
                  <a:ext uri="{FF2B5EF4-FFF2-40B4-BE49-F238E27FC236}">
                    <a16:creationId xmlns:a16="http://schemas.microsoft.com/office/drawing/2014/main" id="{504CEE89-68A6-9F8A-6036-773F21245FD5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7" name="ïsliďê">
                <a:extLst>
                  <a:ext uri="{FF2B5EF4-FFF2-40B4-BE49-F238E27FC236}">
                    <a16:creationId xmlns:a16="http://schemas.microsoft.com/office/drawing/2014/main" id="{44BB24F1-B3A9-3770-B15B-EF993F3E62F6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8" name="íṩ1íḑe">
                <a:extLst>
                  <a:ext uri="{FF2B5EF4-FFF2-40B4-BE49-F238E27FC236}">
                    <a16:creationId xmlns:a16="http://schemas.microsoft.com/office/drawing/2014/main" id="{5551315A-636D-FDD4-3FEF-48680D3E918C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89" name="iṩļïḋe">
                <a:extLst>
                  <a:ext uri="{FF2B5EF4-FFF2-40B4-BE49-F238E27FC236}">
                    <a16:creationId xmlns:a16="http://schemas.microsoft.com/office/drawing/2014/main" id="{7985268C-D6BA-7133-C87C-E9F2B96DA59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0" name="îš1iďé">
                <a:extLst>
                  <a:ext uri="{FF2B5EF4-FFF2-40B4-BE49-F238E27FC236}">
                    <a16:creationId xmlns:a16="http://schemas.microsoft.com/office/drawing/2014/main" id="{2C81FD1F-EB2D-8ED1-AD6E-2A264A2C79CA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1" name="iṩḷïdè">
                <a:extLst>
                  <a:ext uri="{FF2B5EF4-FFF2-40B4-BE49-F238E27FC236}">
                    <a16:creationId xmlns:a16="http://schemas.microsoft.com/office/drawing/2014/main" id="{434E6F4A-961B-53B6-C705-CFF2D6303DFB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2" name="íŝḷíďé">
                <a:extLst>
                  <a:ext uri="{FF2B5EF4-FFF2-40B4-BE49-F238E27FC236}">
                    <a16:creationId xmlns:a16="http://schemas.microsoft.com/office/drawing/2014/main" id="{215806E2-312A-430D-A8D7-B3FD305A4156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3" name="ïsľíḋê">
                <a:extLst>
                  <a:ext uri="{FF2B5EF4-FFF2-40B4-BE49-F238E27FC236}">
                    <a16:creationId xmlns:a16="http://schemas.microsoft.com/office/drawing/2014/main" id="{569D84F8-C40C-7969-F218-2660F739C71B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4" name="iṩḷíḍé">
                <a:extLst>
                  <a:ext uri="{FF2B5EF4-FFF2-40B4-BE49-F238E27FC236}">
                    <a16:creationId xmlns:a16="http://schemas.microsoft.com/office/drawing/2014/main" id="{67A87D08-9405-20F7-52E7-B6D30EC83806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5" name="iṩ1íḑè">
                <a:extLst>
                  <a:ext uri="{FF2B5EF4-FFF2-40B4-BE49-F238E27FC236}">
                    <a16:creationId xmlns:a16="http://schemas.microsoft.com/office/drawing/2014/main" id="{811BE2BA-F648-4562-2F42-C93A1FB53F10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6" name="ïŝlïḋè">
                <a:extLst>
                  <a:ext uri="{FF2B5EF4-FFF2-40B4-BE49-F238E27FC236}">
                    <a16:creationId xmlns:a16="http://schemas.microsoft.com/office/drawing/2014/main" id="{EF98440B-AE77-F134-C45C-2F8834049E59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7" name="ïṣlîďê">
                <a:extLst>
                  <a:ext uri="{FF2B5EF4-FFF2-40B4-BE49-F238E27FC236}">
                    <a16:creationId xmlns:a16="http://schemas.microsoft.com/office/drawing/2014/main" id="{C942F47E-BE1C-68DB-51F1-06075F48FC06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35" name="îSľîdè">
              <a:extLst>
                <a:ext uri="{FF2B5EF4-FFF2-40B4-BE49-F238E27FC236}">
                  <a16:creationId xmlns:a16="http://schemas.microsoft.com/office/drawing/2014/main" id="{9B6A4F88-47BA-B3B7-3D3A-63A6EC03DBA0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68" name="íṥļïḓe">
                <a:extLst>
                  <a:ext uri="{FF2B5EF4-FFF2-40B4-BE49-F238E27FC236}">
                    <a16:creationId xmlns:a16="http://schemas.microsoft.com/office/drawing/2014/main" id="{C862F435-5DBB-06E6-C6A4-31A861738F36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9" name="îśļiďè">
                <a:extLst>
                  <a:ext uri="{FF2B5EF4-FFF2-40B4-BE49-F238E27FC236}">
                    <a16:creationId xmlns:a16="http://schemas.microsoft.com/office/drawing/2014/main" id="{52BFDE16-9435-1510-EE46-E84F76FDAC61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0" name="ïṣ1íḑé">
                <a:extLst>
                  <a:ext uri="{FF2B5EF4-FFF2-40B4-BE49-F238E27FC236}">
                    <a16:creationId xmlns:a16="http://schemas.microsoft.com/office/drawing/2014/main" id="{2F2D8225-C584-2A66-01B1-050A56F45043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1" name="íS1íḑe">
                <a:extLst>
                  <a:ext uri="{FF2B5EF4-FFF2-40B4-BE49-F238E27FC236}">
                    <a16:creationId xmlns:a16="http://schemas.microsoft.com/office/drawing/2014/main" id="{3AC411B2-01EF-56C9-A744-1493D60BFFB5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2" name="í$ḻïḍé">
                <a:extLst>
                  <a:ext uri="{FF2B5EF4-FFF2-40B4-BE49-F238E27FC236}">
                    <a16:creationId xmlns:a16="http://schemas.microsoft.com/office/drawing/2014/main" id="{3D0292E9-F943-89EF-1970-368345DE8487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3" name="îṩļïdê">
                <a:extLst>
                  <a:ext uri="{FF2B5EF4-FFF2-40B4-BE49-F238E27FC236}">
                    <a16:creationId xmlns:a16="http://schemas.microsoft.com/office/drawing/2014/main" id="{F2FD5FB8-8E86-E450-CB3A-44FF16C92DFC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4" name="ï$ḷiḓè">
                <a:extLst>
                  <a:ext uri="{FF2B5EF4-FFF2-40B4-BE49-F238E27FC236}">
                    <a16:creationId xmlns:a16="http://schemas.microsoft.com/office/drawing/2014/main" id="{BAC11831-8B3D-667F-DA09-439820E35B61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5" name="ïšḷîďé">
                <a:extLst>
                  <a:ext uri="{FF2B5EF4-FFF2-40B4-BE49-F238E27FC236}">
                    <a16:creationId xmlns:a16="http://schemas.microsoft.com/office/drawing/2014/main" id="{C3FA421C-571D-A851-9A52-E459599E0F37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6" name="íŝ1îḋê">
                <a:extLst>
                  <a:ext uri="{FF2B5EF4-FFF2-40B4-BE49-F238E27FC236}">
                    <a16:creationId xmlns:a16="http://schemas.microsoft.com/office/drawing/2014/main" id="{873142BB-706C-E8CD-C667-7D960B7945BC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36" name="íṥļïḑê">
              <a:extLst>
                <a:ext uri="{FF2B5EF4-FFF2-40B4-BE49-F238E27FC236}">
                  <a16:creationId xmlns:a16="http://schemas.microsoft.com/office/drawing/2014/main" id="{8175E2A5-84AB-C628-E9C6-BC5AE060196D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7" name="ïS1íḑé">
                <a:extLst>
                  <a:ext uri="{FF2B5EF4-FFF2-40B4-BE49-F238E27FC236}">
                    <a16:creationId xmlns:a16="http://schemas.microsoft.com/office/drawing/2014/main" id="{2D5C3F31-ACD4-0824-C35E-6F022535342D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ŝḻïḍé">
                <a:extLst>
                  <a:ext uri="{FF2B5EF4-FFF2-40B4-BE49-F238E27FC236}">
                    <a16:creationId xmlns:a16="http://schemas.microsoft.com/office/drawing/2014/main" id="{A5F27170-D1FC-B35D-2F70-3D0C3DF67FF9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9" name="ïSľíḋè">
                <a:extLst>
                  <a:ext uri="{FF2B5EF4-FFF2-40B4-BE49-F238E27FC236}">
                    <a16:creationId xmlns:a16="http://schemas.microsoft.com/office/drawing/2014/main" id="{37320DB3-37EB-7A8B-736E-C154446E86D9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i$lîḍé">
                <a:extLst>
                  <a:ext uri="{FF2B5EF4-FFF2-40B4-BE49-F238E27FC236}">
                    <a16:creationId xmlns:a16="http://schemas.microsoft.com/office/drawing/2014/main" id="{C736C965-7B6A-A54E-2706-72E25F53679C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íŝlíḓé">
                <a:extLst>
                  <a:ext uri="{FF2B5EF4-FFF2-40B4-BE49-F238E27FC236}">
                    <a16:creationId xmlns:a16="http://schemas.microsoft.com/office/drawing/2014/main" id="{6391F999-6E8C-D9A0-4618-E7ABBF48A69C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îS1îďe">
                <a:extLst>
                  <a:ext uri="{FF2B5EF4-FFF2-40B4-BE49-F238E27FC236}">
                    <a16:creationId xmlns:a16="http://schemas.microsoft.com/office/drawing/2014/main" id="{57403EFC-F72F-C23F-8FF0-3FAC7B78E9AE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îṥḷiďê">
                <a:extLst>
                  <a:ext uri="{FF2B5EF4-FFF2-40B4-BE49-F238E27FC236}">
                    <a16:creationId xmlns:a16="http://schemas.microsoft.com/office/drawing/2014/main" id="{EFB12CD9-497D-8FE6-FED3-6557339816D0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šľíďê">
                <a:extLst>
                  <a:ext uri="{FF2B5EF4-FFF2-40B4-BE49-F238E27FC236}">
                    <a16:creationId xmlns:a16="http://schemas.microsoft.com/office/drawing/2014/main" id="{C3D0F680-C379-38F9-3743-EEF9915DF342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işľîḑe">
                <a:extLst>
                  <a:ext uri="{FF2B5EF4-FFF2-40B4-BE49-F238E27FC236}">
                    <a16:creationId xmlns:a16="http://schemas.microsoft.com/office/drawing/2014/main" id="{CB14BA89-1191-5460-416C-9E3B8DE15164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îsļídê">
                <a:extLst>
                  <a:ext uri="{FF2B5EF4-FFF2-40B4-BE49-F238E27FC236}">
                    <a16:creationId xmlns:a16="http://schemas.microsoft.com/office/drawing/2014/main" id="{034BA243-2813-E885-E638-2BCC3D03589E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iṧ1iḍè">
                <a:extLst>
                  <a:ext uri="{FF2B5EF4-FFF2-40B4-BE49-F238E27FC236}">
                    <a16:creationId xmlns:a16="http://schemas.microsoft.com/office/drawing/2014/main" id="{D907A0AB-8B16-FDBC-8C4F-6E7909B74D5F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ís1íḑê">
                <a:extLst>
                  <a:ext uri="{FF2B5EF4-FFF2-40B4-BE49-F238E27FC236}">
                    <a16:creationId xmlns:a16="http://schemas.microsoft.com/office/drawing/2014/main" id="{00DDAEF1-453D-8646-8814-7AC30204FCE9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îšlídé">
                <a:extLst>
                  <a:ext uri="{FF2B5EF4-FFF2-40B4-BE49-F238E27FC236}">
                    <a16:creationId xmlns:a16="http://schemas.microsoft.com/office/drawing/2014/main" id="{43E23281-295F-0872-57A6-01088466B123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iSḻîdé">
                <a:extLst>
                  <a:ext uri="{FF2B5EF4-FFF2-40B4-BE49-F238E27FC236}">
                    <a16:creationId xmlns:a16="http://schemas.microsoft.com/office/drawing/2014/main" id="{D52E64B9-5DEB-1D48-B1DD-BF36078720DB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íšľïḋê">
                <a:extLst>
                  <a:ext uri="{FF2B5EF4-FFF2-40B4-BE49-F238E27FC236}">
                    <a16:creationId xmlns:a16="http://schemas.microsoft.com/office/drawing/2014/main" id="{F925B58A-6928-D9C5-CADC-AC264BEDCC5B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śľïďe">
                <a:extLst>
                  <a:ext uri="{FF2B5EF4-FFF2-40B4-BE49-F238E27FC236}">
                    <a16:creationId xmlns:a16="http://schemas.microsoft.com/office/drawing/2014/main" id="{B47BBB72-08FC-52C8-2116-4D1D45730C50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ṩľiḓé">
                <a:extLst>
                  <a:ext uri="{FF2B5EF4-FFF2-40B4-BE49-F238E27FC236}">
                    <a16:creationId xmlns:a16="http://schemas.microsoft.com/office/drawing/2014/main" id="{36B060D5-675F-B7B9-95CC-9917C258B562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ïŝľîdé">
                <a:extLst>
                  <a:ext uri="{FF2B5EF4-FFF2-40B4-BE49-F238E27FC236}">
                    <a16:creationId xmlns:a16="http://schemas.microsoft.com/office/drawing/2014/main" id="{D70D8BEB-03A0-77C0-2F59-8EB49F700166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ïs1ïḋe">
                <a:extLst>
                  <a:ext uri="{FF2B5EF4-FFF2-40B4-BE49-F238E27FC236}">
                    <a16:creationId xmlns:a16="http://schemas.microsoft.com/office/drawing/2014/main" id="{6E8C49FD-30B3-E27F-F184-4F0EBB95B3B6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iŝļíďè">
                <a:extLst>
                  <a:ext uri="{FF2B5EF4-FFF2-40B4-BE49-F238E27FC236}">
                    <a16:creationId xmlns:a16="http://schemas.microsoft.com/office/drawing/2014/main" id="{9375B1A1-FDD3-49C8-6F3E-0377D118F0E6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ïṩḻiďè">
                <a:extLst>
                  <a:ext uri="{FF2B5EF4-FFF2-40B4-BE49-F238E27FC236}">
                    <a16:creationId xmlns:a16="http://schemas.microsoft.com/office/drawing/2014/main" id="{0DE726B1-277E-DC2D-3387-51CBC0DB288D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íṧ1iḍé">
                <a:extLst>
                  <a:ext uri="{FF2B5EF4-FFF2-40B4-BE49-F238E27FC236}">
                    <a16:creationId xmlns:a16="http://schemas.microsoft.com/office/drawing/2014/main" id="{66202FAF-6D1D-9FA4-D6ED-47CB2F0FA12A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isliḓè">
                <a:extLst>
                  <a:ext uri="{FF2B5EF4-FFF2-40B4-BE49-F238E27FC236}">
                    <a16:creationId xmlns:a16="http://schemas.microsoft.com/office/drawing/2014/main" id="{F68FECFB-B6F8-0BC8-90A3-4257288DA9B5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ṣḻîde">
                <a:extLst>
                  <a:ext uri="{FF2B5EF4-FFF2-40B4-BE49-F238E27FC236}">
                    <a16:creationId xmlns:a16="http://schemas.microsoft.com/office/drawing/2014/main" id="{673FB64B-753D-2744-7015-E24773935DB4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ïṥ1íďe">
                <a:extLst>
                  <a:ext uri="{FF2B5EF4-FFF2-40B4-BE49-F238E27FC236}">
                    <a16:creationId xmlns:a16="http://schemas.microsoft.com/office/drawing/2014/main" id="{94EFC607-6D50-6506-4E94-332D5DC44157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íṩļidè">
                <a:extLst>
                  <a:ext uri="{FF2B5EF4-FFF2-40B4-BE49-F238E27FC236}">
                    <a16:creationId xmlns:a16="http://schemas.microsoft.com/office/drawing/2014/main" id="{5A377E9B-4D2E-8ACA-CB88-EAA59E2B28DA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ïṥḷiḋe">
                <a:extLst>
                  <a:ext uri="{FF2B5EF4-FFF2-40B4-BE49-F238E27FC236}">
                    <a16:creationId xmlns:a16="http://schemas.microsoft.com/office/drawing/2014/main" id="{D8ED35D6-2A15-0B1F-F638-9A1A7AD1BDB9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îŝḷíďe">
                <a:extLst>
                  <a:ext uri="{FF2B5EF4-FFF2-40B4-BE49-F238E27FC236}">
                    <a16:creationId xmlns:a16="http://schemas.microsoft.com/office/drawing/2014/main" id="{F24726B2-5F3D-9A60-A054-DBE22135DFF9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ïšḻide">
                <a:extLst>
                  <a:ext uri="{FF2B5EF4-FFF2-40B4-BE49-F238E27FC236}">
                    <a16:creationId xmlns:a16="http://schemas.microsoft.com/office/drawing/2014/main" id="{044B79AB-9E79-2AC3-F937-7E1502C9F83D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î$lïḋè">
                <a:extLst>
                  <a:ext uri="{FF2B5EF4-FFF2-40B4-BE49-F238E27FC236}">
                    <a16:creationId xmlns:a16="http://schemas.microsoft.com/office/drawing/2014/main" id="{A5D45AF3-2AC0-3B8D-D414-50C8E8BB4405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isḻïḑê">
                <a:extLst>
                  <a:ext uri="{FF2B5EF4-FFF2-40B4-BE49-F238E27FC236}">
                    <a16:creationId xmlns:a16="http://schemas.microsoft.com/office/drawing/2014/main" id="{F86B8AF7-7A75-DC8F-5E39-61698A5C6235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67EFA951-6AAD-B2EF-7362-BBBA49D1E038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6377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592CD5-006E-DD78-849B-B479D777EE6D}"/>
              </a:ext>
            </a:extLst>
          </p:cNvPr>
          <p:cNvSpPr/>
          <p:nvPr/>
        </p:nvSpPr>
        <p:spPr>
          <a:xfrm>
            <a:off x="199780" y="2826794"/>
            <a:ext cx="3974123" cy="369125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84B13E-9A19-F54D-A1E7-5C4F00D7040D}"/>
              </a:ext>
            </a:extLst>
          </p:cNvPr>
          <p:cNvSpPr/>
          <p:nvPr/>
        </p:nvSpPr>
        <p:spPr>
          <a:xfrm>
            <a:off x="350283" y="330756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7E2BAA-D563-207D-D2A1-EC0D0F1A061B}"/>
              </a:ext>
            </a:extLst>
          </p:cNvPr>
          <p:cNvSpPr/>
          <p:nvPr/>
        </p:nvSpPr>
        <p:spPr>
          <a:xfrm>
            <a:off x="1316529" y="330756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D141E8-448D-8717-2E96-B28B416D7E21}"/>
              </a:ext>
            </a:extLst>
          </p:cNvPr>
          <p:cNvSpPr/>
          <p:nvPr/>
        </p:nvSpPr>
        <p:spPr>
          <a:xfrm>
            <a:off x="2292724" y="3307560"/>
            <a:ext cx="782424" cy="34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5F5206-DB27-4BE6-722B-FB709B87F5F0}"/>
              </a:ext>
            </a:extLst>
          </p:cNvPr>
          <p:cNvSpPr/>
          <p:nvPr/>
        </p:nvSpPr>
        <p:spPr>
          <a:xfrm>
            <a:off x="3265911" y="330756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2B5A8B-4D36-B35C-B388-F445E61BA305}"/>
              </a:ext>
            </a:extLst>
          </p:cNvPr>
          <p:cNvSpPr/>
          <p:nvPr/>
        </p:nvSpPr>
        <p:spPr>
          <a:xfrm>
            <a:off x="350283" y="4132405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ED85BF-98C3-8E9F-D23B-A35959F155F5}"/>
              </a:ext>
            </a:extLst>
          </p:cNvPr>
          <p:cNvSpPr/>
          <p:nvPr/>
        </p:nvSpPr>
        <p:spPr>
          <a:xfrm>
            <a:off x="1316529" y="4132405"/>
            <a:ext cx="782424" cy="34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E6C06E-6398-9831-B32D-F24E1B65605F}"/>
              </a:ext>
            </a:extLst>
          </p:cNvPr>
          <p:cNvSpPr/>
          <p:nvPr/>
        </p:nvSpPr>
        <p:spPr>
          <a:xfrm>
            <a:off x="2292724" y="4132405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EED471-4EF7-02CA-82FE-FB06E7826782}"/>
              </a:ext>
            </a:extLst>
          </p:cNvPr>
          <p:cNvSpPr/>
          <p:nvPr/>
        </p:nvSpPr>
        <p:spPr>
          <a:xfrm>
            <a:off x="3265911" y="4132405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A1298B-A41E-A25B-FAC9-B8E81FB001DC}"/>
              </a:ext>
            </a:extLst>
          </p:cNvPr>
          <p:cNvSpPr/>
          <p:nvPr/>
        </p:nvSpPr>
        <p:spPr>
          <a:xfrm>
            <a:off x="350283" y="495725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41E068-11AD-75FE-F0DE-29058A5348D1}"/>
              </a:ext>
            </a:extLst>
          </p:cNvPr>
          <p:cNvSpPr/>
          <p:nvPr/>
        </p:nvSpPr>
        <p:spPr>
          <a:xfrm>
            <a:off x="1316529" y="4957250"/>
            <a:ext cx="782424" cy="34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0BE1D2-8004-4549-22E7-345C4F2D9ECB}"/>
              </a:ext>
            </a:extLst>
          </p:cNvPr>
          <p:cNvSpPr/>
          <p:nvPr/>
        </p:nvSpPr>
        <p:spPr>
          <a:xfrm>
            <a:off x="2292724" y="495725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F4ED65-B3F1-91A9-38ED-4F40E016A67D}"/>
              </a:ext>
            </a:extLst>
          </p:cNvPr>
          <p:cNvSpPr/>
          <p:nvPr/>
        </p:nvSpPr>
        <p:spPr>
          <a:xfrm>
            <a:off x="3265911" y="495725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815E9A-46ED-856A-AC7B-FA2BC0C9BD15}"/>
              </a:ext>
            </a:extLst>
          </p:cNvPr>
          <p:cNvSpPr/>
          <p:nvPr/>
        </p:nvSpPr>
        <p:spPr>
          <a:xfrm>
            <a:off x="350283" y="5782093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910831-4E65-B682-2A25-374CB62188F6}"/>
              </a:ext>
            </a:extLst>
          </p:cNvPr>
          <p:cNvSpPr/>
          <p:nvPr/>
        </p:nvSpPr>
        <p:spPr>
          <a:xfrm>
            <a:off x="1316529" y="5782093"/>
            <a:ext cx="782424" cy="34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FD7541-CD36-E86F-91AA-7DF37CAA0BB6}"/>
              </a:ext>
            </a:extLst>
          </p:cNvPr>
          <p:cNvSpPr/>
          <p:nvPr/>
        </p:nvSpPr>
        <p:spPr>
          <a:xfrm>
            <a:off x="2292724" y="5782093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8C7410-F62C-CD92-3421-B2DB8BD77C3C}"/>
              </a:ext>
            </a:extLst>
          </p:cNvPr>
          <p:cNvSpPr/>
          <p:nvPr/>
        </p:nvSpPr>
        <p:spPr>
          <a:xfrm>
            <a:off x="3265911" y="5782093"/>
            <a:ext cx="782424" cy="3487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712141-53EF-80BA-A8BA-A867B3F4EFA8}"/>
              </a:ext>
            </a:extLst>
          </p:cNvPr>
          <p:cNvCxnSpPr>
            <a:cxnSpLocks/>
          </p:cNvCxnSpPr>
          <p:nvPr/>
        </p:nvCxnSpPr>
        <p:spPr>
          <a:xfrm flipV="1">
            <a:off x="3855161" y="5888719"/>
            <a:ext cx="682293" cy="479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9AC21E0A-C4F2-A882-80AA-DB8193CA1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73153"/>
              </p:ext>
            </p:extLst>
          </p:nvPr>
        </p:nvGraphicFramePr>
        <p:xfrm>
          <a:off x="5063036" y="4781283"/>
          <a:ext cx="1148635" cy="17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635">
                  <a:extLst>
                    <a:ext uri="{9D8B030D-6E8A-4147-A177-3AD203B41FA5}">
                      <a16:colId xmlns:a16="http://schemas.microsoft.com/office/drawing/2014/main" val="1159488592"/>
                    </a:ext>
                  </a:extLst>
                </a:gridCol>
              </a:tblGrid>
              <a:tr h="34088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物理块号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3168"/>
                  </a:ext>
                </a:extLst>
              </a:tr>
              <a:tr h="34088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09508"/>
                  </a:ext>
                </a:extLst>
              </a:tr>
              <a:tr h="34088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51977"/>
                  </a:ext>
                </a:extLst>
              </a:tr>
              <a:tr h="34088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79513"/>
                  </a:ext>
                </a:extLst>
              </a:tr>
              <a:tr h="34088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0248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317A9B73-DB59-A025-53D5-EEC034B8E2D3}"/>
              </a:ext>
            </a:extLst>
          </p:cNvPr>
          <p:cNvSpPr txBox="1"/>
          <p:nvPr/>
        </p:nvSpPr>
        <p:spPr>
          <a:xfrm>
            <a:off x="3949612" y="4739124"/>
            <a:ext cx="1148635" cy="170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/>
              <a:t>逻辑块号</a:t>
            </a:r>
            <a:endParaRPr lang="en-US" altLang="zh-CN" sz="1600" dirty="0"/>
          </a:p>
          <a:p>
            <a:pPr algn="r">
              <a:lnSpc>
                <a:spcPct val="130000"/>
              </a:lnSpc>
            </a:pPr>
            <a:r>
              <a:rPr lang="en-US" altLang="zh-CN" sz="1600" dirty="0"/>
              <a:t>0</a:t>
            </a:r>
          </a:p>
          <a:p>
            <a:pPr algn="r">
              <a:lnSpc>
                <a:spcPct val="130000"/>
              </a:lnSpc>
            </a:pPr>
            <a:r>
              <a:rPr lang="en-US" altLang="zh-CN" sz="1600" dirty="0"/>
              <a:t>1</a:t>
            </a:r>
          </a:p>
          <a:p>
            <a:pPr algn="r">
              <a:lnSpc>
                <a:spcPct val="130000"/>
              </a:lnSpc>
            </a:pPr>
            <a:r>
              <a:rPr lang="en-US" altLang="zh-CN" sz="1600" dirty="0"/>
              <a:t>2</a:t>
            </a:r>
          </a:p>
          <a:p>
            <a:pPr algn="r">
              <a:lnSpc>
                <a:spcPct val="130000"/>
              </a:lnSpc>
            </a:pPr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FCC4D5-D234-4066-98B2-467AD6FA8BC7}"/>
              </a:ext>
            </a:extLst>
          </p:cNvPr>
          <p:cNvSpPr/>
          <p:nvPr/>
        </p:nvSpPr>
        <p:spPr>
          <a:xfrm>
            <a:off x="2300382" y="3307560"/>
            <a:ext cx="782424" cy="34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413093-A89A-85F9-BAC4-95C75CBB04B7}"/>
              </a:ext>
            </a:extLst>
          </p:cNvPr>
          <p:cNvSpPr/>
          <p:nvPr/>
        </p:nvSpPr>
        <p:spPr>
          <a:xfrm>
            <a:off x="2300382" y="4132405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DA2B82-B83F-2777-2EA5-9E12A048D111}"/>
              </a:ext>
            </a:extLst>
          </p:cNvPr>
          <p:cNvSpPr/>
          <p:nvPr/>
        </p:nvSpPr>
        <p:spPr>
          <a:xfrm>
            <a:off x="2300382" y="4957250"/>
            <a:ext cx="782424" cy="348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B4AEFDDD-7A5B-45F5-FEE5-04D4026B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31460"/>
              </p:ext>
            </p:extLst>
          </p:nvPr>
        </p:nvGraphicFramePr>
        <p:xfrm>
          <a:off x="235201" y="1827187"/>
          <a:ext cx="42587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99">
                  <a:extLst>
                    <a:ext uri="{9D8B030D-6E8A-4147-A177-3AD203B41FA5}">
                      <a16:colId xmlns:a16="http://schemas.microsoft.com/office/drawing/2014/main" val="3056101925"/>
                    </a:ext>
                  </a:extLst>
                </a:gridCol>
                <a:gridCol w="1419599">
                  <a:extLst>
                    <a:ext uri="{9D8B030D-6E8A-4147-A177-3AD203B41FA5}">
                      <a16:colId xmlns:a16="http://schemas.microsoft.com/office/drawing/2014/main" val="4044355228"/>
                    </a:ext>
                  </a:extLst>
                </a:gridCol>
                <a:gridCol w="1419599">
                  <a:extLst>
                    <a:ext uri="{9D8B030D-6E8A-4147-A177-3AD203B41FA5}">
                      <a16:colId xmlns:a16="http://schemas.microsoft.com/office/drawing/2014/main" val="2650287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索引块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03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44471"/>
                  </a:ext>
                </a:extLst>
              </a:tr>
            </a:tbl>
          </a:graphicData>
        </a:graphic>
      </p:graphicFrame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7102E8BB-7F9F-33AA-E590-C2EA0D6F1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4512"/>
              </p:ext>
            </p:extLst>
          </p:nvPr>
        </p:nvGraphicFramePr>
        <p:xfrm>
          <a:off x="6110341" y="2109548"/>
          <a:ext cx="735997" cy="169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97">
                  <a:extLst>
                    <a:ext uri="{9D8B030D-6E8A-4147-A177-3AD203B41FA5}">
                      <a16:colId xmlns:a16="http://schemas.microsoft.com/office/drawing/2014/main" val="795566744"/>
                    </a:ext>
                  </a:extLst>
                </a:gridCol>
              </a:tblGrid>
              <a:tr h="339066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76860"/>
                  </a:ext>
                </a:extLst>
              </a:tr>
              <a:tr h="33906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04052"/>
                  </a:ext>
                </a:extLst>
              </a:tr>
              <a:tr h="33906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70670"/>
                  </a:ext>
                </a:extLst>
              </a:tr>
              <a:tr h="33906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89729"/>
                  </a:ext>
                </a:extLst>
              </a:tr>
              <a:tr h="33906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8048"/>
                  </a:ext>
                </a:extLst>
              </a:tr>
            </a:tbl>
          </a:graphicData>
        </a:graphic>
      </p:graphicFrame>
      <p:graphicFrame>
        <p:nvGraphicFramePr>
          <p:cNvPr id="48" name="表格 30">
            <a:extLst>
              <a:ext uri="{FF2B5EF4-FFF2-40B4-BE49-F238E27FC236}">
                <a16:creationId xmlns:a16="http://schemas.microsoft.com/office/drawing/2014/main" id="{2B3D1D01-2E2D-AE7E-AB7B-66AFAD784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66936"/>
              </p:ext>
            </p:extLst>
          </p:nvPr>
        </p:nvGraphicFramePr>
        <p:xfrm>
          <a:off x="8198616" y="1749422"/>
          <a:ext cx="702521" cy="140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521">
                  <a:extLst>
                    <a:ext uri="{9D8B030D-6E8A-4147-A177-3AD203B41FA5}">
                      <a16:colId xmlns:a16="http://schemas.microsoft.com/office/drawing/2014/main" val="795566744"/>
                    </a:ext>
                  </a:extLst>
                </a:gridCol>
              </a:tblGrid>
              <a:tr h="35230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76860"/>
                  </a:ext>
                </a:extLst>
              </a:tr>
              <a:tr h="3523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04052"/>
                  </a:ext>
                </a:extLst>
              </a:tr>
              <a:tr h="3523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70670"/>
                  </a:ext>
                </a:extLst>
              </a:tr>
              <a:tr h="3523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89729"/>
                  </a:ext>
                </a:extLst>
              </a:tr>
            </a:tbl>
          </a:graphicData>
        </a:graphic>
      </p:graphicFrame>
      <p:graphicFrame>
        <p:nvGraphicFramePr>
          <p:cNvPr id="50" name="表格 30">
            <a:extLst>
              <a:ext uri="{FF2B5EF4-FFF2-40B4-BE49-F238E27FC236}">
                <a16:creationId xmlns:a16="http://schemas.microsoft.com/office/drawing/2014/main" id="{C5A89310-CFD2-34BB-8284-CDA956699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54411"/>
              </p:ext>
            </p:extLst>
          </p:nvPr>
        </p:nvGraphicFramePr>
        <p:xfrm>
          <a:off x="8192568" y="3520907"/>
          <a:ext cx="702522" cy="136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522">
                  <a:extLst>
                    <a:ext uri="{9D8B030D-6E8A-4147-A177-3AD203B41FA5}">
                      <a16:colId xmlns:a16="http://schemas.microsoft.com/office/drawing/2014/main" val="795566744"/>
                    </a:ext>
                  </a:extLst>
                </a:gridCol>
              </a:tblGrid>
              <a:tr h="341763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76860"/>
                  </a:ext>
                </a:extLst>
              </a:tr>
              <a:tr h="34176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04052"/>
                  </a:ext>
                </a:extLst>
              </a:tr>
              <a:tr h="34176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70670"/>
                  </a:ext>
                </a:extLst>
              </a:tr>
              <a:tr h="34176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89729"/>
                  </a:ext>
                </a:extLst>
              </a:tr>
            </a:tbl>
          </a:graphicData>
        </a:graphic>
      </p:graphicFrame>
      <p:graphicFrame>
        <p:nvGraphicFramePr>
          <p:cNvPr id="51" name="表格 30">
            <a:extLst>
              <a:ext uri="{FF2B5EF4-FFF2-40B4-BE49-F238E27FC236}">
                <a16:creationId xmlns:a16="http://schemas.microsoft.com/office/drawing/2014/main" id="{CA510F20-0111-E1D1-1B62-7E34DC951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79251"/>
              </p:ext>
            </p:extLst>
          </p:nvPr>
        </p:nvGraphicFramePr>
        <p:xfrm>
          <a:off x="8191117" y="5205195"/>
          <a:ext cx="723977" cy="136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77">
                  <a:extLst>
                    <a:ext uri="{9D8B030D-6E8A-4147-A177-3AD203B41FA5}">
                      <a16:colId xmlns:a16="http://schemas.microsoft.com/office/drawing/2014/main" val="795566744"/>
                    </a:ext>
                  </a:extLst>
                </a:gridCol>
              </a:tblGrid>
              <a:tr h="34176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76860"/>
                  </a:ext>
                </a:extLst>
              </a:tr>
              <a:tr h="34176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04052"/>
                  </a:ext>
                </a:extLst>
              </a:tr>
              <a:tr h="34176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70670"/>
                  </a:ext>
                </a:extLst>
              </a:tr>
              <a:tr h="34176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89729"/>
                  </a:ext>
                </a:extLst>
              </a:tr>
            </a:tbl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8512B21E-55EE-B712-801B-B80033185784}"/>
              </a:ext>
            </a:extLst>
          </p:cNvPr>
          <p:cNvSpPr/>
          <p:nvPr/>
        </p:nvSpPr>
        <p:spPr>
          <a:xfrm>
            <a:off x="10227746" y="1513916"/>
            <a:ext cx="810705" cy="542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1KB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D4EE93A-F481-1615-54CB-0C3871D92E20}"/>
              </a:ext>
            </a:extLst>
          </p:cNvPr>
          <p:cNvSpPr/>
          <p:nvPr/>
        </p:nvSpPr>
        <p:spPr>
          <a:xfrm>
            <a:off x="10253557" y="3446513"/>
            <a:ext cx="810705" cy="542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1KB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C83486D-2DA4-24E8-F34D-9D4C6487CD28}"/>
              </a:ext>
            </a:extLst>
          </p:cNvPr>
          <p:cNvSpPr/>
          <p:nvPr/>
        </p:nvSpPr>
        <p:spPr>
          <a:xfrm>
            <a:off x="10265837" y="4369659"/>
            <a:ext cx="810705" cy="542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1KB</a:t>
            </a:r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B81D313-86BD-7892-F2DC-BE755301DC34}"/>
              </a:ext>
            </a:extLst>
          </p:cNvPr>
          <p:cNvSpPr/>
          <p:nvPr/>
        </p:nvSpPr>
        <p:spPr>
          <a:xfrm>
            <a:off x="10265837" y="5075641"/>
            <a:ext cx="810705" cy="542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1KB</a:t>
            </a:r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D3DC02-1DEC-E45A-E1C4-90B70820F362}"/>
              </a:ext>
            </a:extLst>
          </p:cNvPr>
          <p:cNvSpPr/>
          <p:nvPr/>
        </p:nvSpPr>
        <p:spPr>
          <a:xfrm>
            <a:off x="10256294" y="6194612"/>
            <a:ext cx="810705" cy="542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1KB</a:t>
            </a:r>
            <a:endParaRPr lang="zh-CN" altLang="en-US" sz="16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16CAAD4-910B-D529-0EF4-2AFF559C53C6}"/>
              </a:ext>
            </a:extLst>
          </p:cNvPr>
          <p:cNvSpPr txBox="1"/>
          <p:nvPr/>
        </p:nvSpPr>
        <p:spPr>
          <a:xfrm>
            <a:off x="10347706" y="2160422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EDB5AB7-6E19-A3C7-B913-DAACD197C318}"/>
              </a:ext>
            </a:extLst>
          </p:cNvPr>
          <p:cNvSpPr txBox="1"/>
          <p:nvPr/>
        </p:nvSpPr>
        <p:spPr>
          <a:xfrm>
            <a:off x="10356099" y="4025888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274F4E0-3C10-03C9-C63F-6B344D43AB46}"/>
              </a:ext>
            </a:extLst>
          </p:cNvPr>
          <p:cNvSpPr txBox="1"/>
          <p:nvPr/>
        </p:nvSpPr>
        <p:spPr>
          <a:xfrm>
            <a:off x="10389954" y="5751974"/>
            <a:ext cx="553998" cy="3071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A5D767-CDA8-6EC4-03EB-406B1D1C4E41}"/>
              </a:ext>
            </a:extLst>
          </p:cNvPr>
          <p:cNvCxnSpPr>
            <a:cxnSpLocks/>
          </p:cNvCxnSpPr>
          <p:nvPr/>
        </p:nvCxnSpPr>
        <p:spPr>
          <a:xfrm flipV="1">
            <a:off x="6846338" y="1908976"/>
            <a:ext cx="1325093" cy="7000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A225DDD-1B7D-68FD-7BAF-628A4ABC421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846338" y="2957213"/>
            <a:ext cx="1344780" cy="75779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423FB5D-9B49-F7E4-070B-FC5445C5659B}"/>
              </a:ext>
            </a:extLst>
          </p:cNvPr>
          <p:cNvCxnSpPr>
            <a:cxnSpLocks/>
          </p:cNvCxnSpPr>
          <p:nvPr/>
        </p:nvCxnSpPr>
        <p:spPr>
          <a:xfrm>
            <a:off x="6858358" y="3575691"/>
            <a:ext cx="1274823" cy="18089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3E3284-9265-C4EF-78DE-B16E8EE31DAC}"/>
              </a:ext>
            </a:extLst>
          </p:cNvPr>
          <p:cNvCxnSpPr>
            <a:cxnSpLocks/>
          </p:cNvCxnSpPr>
          <p:nvPr/>
        </p:nvCxnSpPr>
        <p:spPr>
          <a:xfrm flipV="1">
            <a:off x="9015804" y="1784778"/>
            <a:ext cx="1163569" cy="4323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F9D6252-CE44-B2C2-23CD-E1E0F21BB3A2}"/>
              </a:ext>
            </a:extLst>
          </p:cNvPr>
          <p:cNvCxnSpPr>
            <a:cxnSpLocks/>
          </p:cNvCxnSpPr>
          <p:nvPr/>
        </p:nvCxnSpPr>
        <p:spPr>
          <a:xfrm flipV="1">
            <a:off x="8982197" y="2849382"/>
            <a:ext cx="1251231" cy="1070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42FC1E3-D6D8-6C4D-FC62-1CA271422B9D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9002326" y="3717883"/>
            <a:ext cx="1251231" cy="3096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111016F-BB9F-2208-C86C-337E3CC1D9C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011544" y="4630872"/>
            <a:ext cx="1254293" cy="1015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D14FA96-612F-2052-326E-3FB98EA0EBEA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8932138" y="5347011"/>
            <a:ext cx="1333699" cy="32337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A2DB954-A1C3-87DD-811A-9310CC58A723}"/>
              </a:ext>
            </a:extLst>
          </p:cNvPr>
          <p:cNvCxnSpPr>
            <a:cxnSpLocks/>
          </p:cNvCxnSpPr>
          <p:nvPr/>
        </p:nvCxnSpPr>
        <p:spPr>
          <a:xfrm>
            <a:off x="8976483" y="6383855"/>
            <a:ext cx="1202943" cy="1173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9369A30E-14AC-0FB3-FCCC-700B406B370D}"/>
              </a:ext>
            </a:extLst>
          </p:cNvPr>
          <p:cNvSpPr txBox="1"/>
          <p:nvPr/>
        </p:nvSpPr>
        <p:spPr>
          <a:xfrm>
            <a:off x="5904021" y="3863990"/>
            <a:ext cx="114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一级索引表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240FD19-B68E-3ADD-D8C6-850A5F39F139}"/>
              </a:ext>
            </a:extLst>
          </p:cNvPr>
          <p:cNvSpPr txBox="1"/>
          <p:nvPr/>
        </p:nvSpPr>
        <p:spPr>
          <a:xfrm>
            <a:off x="7969511" y="6567417"/>
            <a:ext cx="114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二级索引表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5EA9BE9-9C67-EC6B-3AC1-D9FF1DDD90D8}"/>
              </a:ext>
            </a:extLst>
          </p:cNvPr>
          <p:cNvSpPr txBox="1"/>
          <p:nvPr/>
        </p:nvSpPr>
        <p:spPr>
          <a:xfrm>
            <a:off x="6607135" y="7060736"/>
            <a:ext cx="41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多层索引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73FAA09-65DE-A272-739E-DB6D8072AF0B}"/>
              </a:ext>
            </a:extLst>
          </p:cNvPr>
          <p:cNvSpPr txBox="1"/>
          <p:nvPr/>
        </p:nvSpPr>
        <p:spPr>
          <a:xfrm>
            <a:off x="111786" y="1301066"/>
            <a:ext cx="41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索引分配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75675CF-BBBA-2BFB-97ED-047A0FA04AB6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4C52EECC-34B6-7BF2-1041-67D5848038E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89" name="iSḻïḋe">
              <a:extLst>
                <a:ext uri="{FF2B5EF4-FFF2-40B4-BE49-F238E27FC236}">
                  <a16:creationId xmlns:a16="http://schemas.microsoft.com/office/drawing/2014/main" id="{159AA89B-6920-62FF-DB33-27AFBF3903AE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132" name="ïšlïḑê">
                <a:extLst>
                  <a:ext uri="{FF2B5EF4-FFF2-40B4-BE49-F238E27FC236}">
                    <a16:creationId xmlns:a16="http://schemas.microsoft.com/office/drawing/2014/main" id="{AF573781-4415-687A-873B-A65A94CE7851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3" name="ïsḻïḑe">
                <a:extLst>
                  <a:ext uri="{FF2B5EF4-FFF2-40B4-BE49-F238E27FC236}">
                    <a16:creationId xmlns:a16="http://schemas.microsoft.com/office/drawing/2014/main" id="{0735139E-2195-8E4C-AFF8-9775667BF842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4" name="ïšlîḋé">
                <a:extLst>
                  <a:ext uri="{FF2B5EF4-FFF2-40B4-BE49-F238E27FC236}">
                    <a16:creationId xmlns:a16="http://schemas.microsoft.com/office/drawing/2014/main" id="{DCE8A2BA-AFD1-BB8E-59E6-3537D617BDCD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5" name="iṩ1îḍê">
                <a:extLst>
                  <a:ext uri="{FF2B5EF4-FFF2-40B4-BE49-F238E27FC236}">
                    <a16:creationId xmlns:a16="http://schemas.microsoft.com/office/drawing/2014/main" id="{DE675751-B2D8-DD9F-C6A5-03F81C71F5E2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6" name="îṩ1îḓé">
                <a:extLst>
                  <a:ext uri="{FF2B5EF4-FFF2-40B4-BE49-F238E27FC236}">
                    <a16:creationId xmlns:a16="http://schemas.microsoft.com/office/drawing/2014/main" id="{887FDBFC-03AC-ED4F-90FB-37817C267E69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7" name="ïšḷíḓê">
                <a:extLst>
                  <a:ext uri="{FF2B5EF4-FFF2-40B4-BE49-F238E27FC236}">
                    <a16:creationId xmlns:a16="http://schemas.microsoft.com/office/drawing/2014/main" id="{FCA4676A-9F6A-7ED4-AA14-7BAD3134598E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8" name="isļîḓè">
                <a:extLst>
                  <a:ext uri="{FF2B5EF4-FFF2-40B4-BE49-F238E27FC236}">
                    <a16:creationId xmlns:a16="http://schemas.microsoft.com/office/drawing/2014/main" id="{D7AF9EDC-438D-9659-6573-0471FB4E6A02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9" name="íślîḍe">
                <a:extLst>
                  <a:ext uri="{FF2B5EF4-FFF2-40B4-BE49-F238E27FC236}">
                    <a16:creationId xmlns:a16="http://schemas.microsoft.com/office/drawing/2014/main" id="{60679E21-80A0-242E-7907-849A9F1801D1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0" name="ïśļídê">
                <a:extLst>
                  <a:ext uri="{FF2B5EF4-FFF2-40B4-BE49-F238E27FC236}">
                    <a16:creationId xmlns:a16="http://schemas.microsoft.com/office/drawing/2014/main" id="{9B73C5E7-2433-ADBB-0B55-1D4112963146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1" name="iṡļíḍe">
                <a:extLst>
                  <a:ext uri="{FF2B5EF4-FFF2-40B4-BE49-F238E27FC236}">
                    <a16:creationId xmlns:a16="http://schemas.microsoft.com/office/drawing/2014/main" id="{AD14287C-454A-221D-FB04-271B46D898BB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2" name="ïsliďê">
                <a:extLst>
                  <a:ext uri="{FF2B5EF4-FFF2-40B4-BE49-F238E27FC236}">
                    <a16:creationId xmlns:a16="http://schemas.microsoft.com/office/drawing/2014/main" id="{3B3DCA02-A6BF-173D-DF63-B5849FE750ED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3" name="íṩ1íḑe">
                <a:extLst>
                  <a:ext uri="{FF2B5EF4-FFF2-40B4-BE49-F238E27FC236}">
                    <a16:creationId xmlns:a16="http://schemas.microsoft.com/office/drawing/2014/main" id="{F30A7430-0C54-99E8-E23B-4DA4EB8F4350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4" name="iṩļïḋe">
                <a:extLst>
                  <a:ext uri="{FF2B5EF4-FFF2-40B4-BE49-F238E27FC236}">
                    <a16:creationId xmlns:a16="http://schemas.microsoft.com/office/drawing/2014/main" id="{BD966EB3-C095-03DE-3AD3-2C7918431A23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5" name="îš1iďé">
                <a:extLst>
                  <a:ext uri="{FF2B5EF4-FFF2-40B4-BE49-F238E27FC236}">
                    <a16:creationId xmlns:a16="http://schemas.microsoft.com/office/drawing/2014/main" id="{1D44AEB7-F11A-B226-6C78-4775A8426166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6" name="iṩḷïdè">
                <a:extLst>
                  <a:ext uri="{FF2B5EF4-FFF2-40B4-BE49-F238E27FC236}">
                    <a16:creationId xmlns:a16="http://schemas.microsoft.com/office/drawing/2014/main" id="{0A9AE60D-242F-1E53-012E-861864CB6857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7" name="íŝḷíďé">
                <a:extLst>
                  <a:ext uri="{FF2B5EF4-FFF2-40B4-BE49-F238E27FC236}">
                    <a16:creationId xmlns:a16="http://schemas.microsoft.com/office/drawing/2014/main" id="{62DA1422-51C8-FF9A-A1DB-2BE1A19436AC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8" name="ïsľíḋê">
                <a:extLst>
                  <a:ext uri="{FF2B5EF4-FFF2-40B4-BE49-F238E27FC236}">
                    <a16:creationId xmlns:a16="http://schemas.microsoft.com/office/drawing/2014/main" id="{7EBB0654-D1BF-221D-E64C-81A4B4ACC98E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9" name="iṩḷíḍé">
                <a:extLst>
                  <a:ext uri="{FF2B5EF4-FFF2-40B4-BE49-F238E27FC236}">
                    <a16:creationId xmlns:a16="http://schemas.microsoft.com/office/drawing/2014/main" id="{A22B4931-FF12-47FC-14C3-05AB0BFAEC21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0" name="iṩ1íḑè">
                <a:extLst>
                  <a:ext uri="{FF2B5EF4-FFF2-40B4-BE49-F238E27FC236}">
                    <a16:creationId xmlns:a16="http://schemas.microsoft.com/office/drawing/2014/main" id="{03900FD7-D628-D2F8-1C83-28269276ACC7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1" name="ïŝlïḋè">
                <a:extLst>
                  <a:ext uri="{FF2B5EF4-FFF2-40B4-BE49-F238E27FC236}">
                    <a16:creationId xmlns:a16="http://schemas.microsoft.com/office/drawing/2014/main" id="{EBC63941-CEFA-27BB-2A8E-AF120A3C38FC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2" name="ïṣlîďê">
                <a:extLst>
                  <a:ext uri="{FF2B5EF4-FFF2-40B4-BE49-F238E27FC236}">
                    <a16:creationId xmlns:a16="http://schemas.microsoft.com/office/drawing/2014/main" id="{42D7ABD3-033F-7723-50C0-FBE6E63365A6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90" name="îSľîdè">
              <a:extLst>
                <a:ext uri="{FF2B5EF4-FFF2-40B4-BE49-F238E27FC236}">
                  <a16:creationId xmlns:a16="http://schemas.microsoft.com/office/drawing/2014/main" id="{06A6A145-8A93-219A-A5F5-F523300F072D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123" name="íṥļïḓe">
                <a:extLst>
                  <a:ext uri="{FF2B5EF4-FFF2-40B4-BE49-F238E27FC236}">
                    <a16:creationId xmlns:a16="http://schemas.microsoft.com/office/drawing/2014/main" id="{5888C807-349C-9BD2-A72D-C5FC28F07C01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4" name="îśļiďè">
                <a:extLst>
                  <a:ext uri="{FF2B5EF4-FFF2-40B4-BE49-F238E27FC236}">
                    <a16:creationId xmlns:a16="http://schemas.microsoft.com/office/drawing/2014/main" id="{CC51B9C2-A465-8AC4-DF1B-B1E73AFF57F9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5" name="ïṣ1íḑé">
                <a:extLst>
                  <a:ext uri="{FF2B5EF4-FFF2-40B4-BE49-F238E27FC236}">
                    <a16:creationId xmlns:a16="http://schemas.microsoft.com/office/drawing/2014/main" id="{FF043966-4E58-A18A-F0D6-23443AEABD2C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6" name="íS1íḑe">
                <a:extLst>
                  <a:ext uri="{FF2B5EF4-FFF2-40B4-BE49-F238E27FC236}">
                    <a16:creationId xmlns:a16="http://schemas.microsoft.com/office/drawing/2014/main" id="{949B1617-908C-940C-55F0-567DFEA4C7BC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7" name="í$ḻïḍé">
                <a:extLst>
                  <a:ext uri="{FF2B5EF4-FFF2-40B4-BE49-F238E27FC236}">
                    <a16:creationId xmlns:a16="http://schemas.microsoft.com/office/drawing/2014/main" id="{8AC82D2F-CA8F-4008-62B1-6241AE182709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8" name="îṩļïdê">
                <a:extLst>
                  <a:ext uri="{FF2B5EF4-FFF2-40B4-BE49-F238E27FC236}">
                    <a16:creationId xmlns:a16="http://schemas.microsoft.com/office/drawing/2014/main" id="{7F058342-7A28-ABE6-A534-3D4CD6620F23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9" name="ï$ḷiḓè">
                <a:extLst>
                  <a:ext uri="{FF2B5EF4-FFF2-40B4-BE49-F238E27FC236}">
                    <a16:creationId xmlns:a16="http://schemas.microsoft.com/office/drawing/2014/main" id="{36C13188-F917-9AE3-D0BE-419A8E3B3530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0" name="ïšḷîďé">
                <a:extLst>
                  <a:ext uri="{FF2B5EF4-FFF2-40B4-BE49-F238E27FC236}">
                    <a16:creationId xmlns:a16="http://schemas.microsoft.com/office/drawing/2014/main" id="{56CFF594-475D-4C48-EAF1-213F3DBA345B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1" name="íŝ1îḋê">
                <a:extLst>
                  <a:ext uri="{FF2B5EF4-FFF2-40B4-BE49-F238E27FC236}">
                    <a16:creationId xmlns:a16="http://schemas.microsoft.com/office/drawing/2014/main" id="{AF015030-B312-C59A-763D-28ADF7B04647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91" name="íṥļïḑê">
              <a:extLst>
                <a:ext uri="{FF2B5EF4-FFF2-40B4-BE49-F238E27FC236}">
                  <a16:creationId xmlns:a16="http://schemas.microsoft.com/office/drawing/2014/main" id="{A429EA3A-998D-094F-977D-6D0286E60F0A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92" name="ïS1íḑé">
                <a:extLst>
                  <a:ext uri="{FF2B5EF4-FFF2-40B4-BE49-F238E27FC236}">
                    <a16:creationId xmlns:a16="http://schemas.microsoft.com/office/drawing/2014/main" id="{E5AD0F01-6116-B596-E56D-5736038B51DA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3" name="iŝḻïḍé">
                <a:extLst>
                  <a:ext uri="{FF2B5EF4-FFF2-40B4-BE49-F238E27FC236}">
                    <a16:creationId xmlns:a16="http://schemas.microsoft.com/office/drawing/2014/main" id="{64895D59-F04E-91A8-4DA2-DD82E32AB0EB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4" name="ïSľíḋè">
                <a:extLst>
                  <a:ext uri="{FF2B5EF4-FFF2-40B4-BE49-F238E27FC236}">
                    <a16:creationId xmlns:a16="http://schemas.microsoft.com/office/drawing/2014/main" id="{F2AE80B8-D81B-D86D-DA7D-0EB33A1C4EF0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5" name="i$lîḍé">
                <a:extLst>
                  <a:ext uri="{FF2B5EF4-FFF2-40B4-BE49-F238E27FC236}">
                    <a16:creationId xmlns:a16="http://schemas.microsoft.com/office/drawing/2014/main" id="{A74AB4B8-101B-5556-5FE8-A655E7CCE04B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6" name="íŝlíḓé">
                <a:extLst>
                  <a:ext uri="{FF2B5EF4-FFF2-40B4-BE49-F238E27FC236}">
                    <a16:creationId xmlns:a16="http://schemas.microsoft.com/office/drawing/2014/main" id="{B4FFA46A-63D5-03F1-BF0E-E645E4945F7C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7" name="îS1îďe">
                <a:extLst>
                  <a:ext uri="{FF2B5EF4-FFF2-40B4-BE49-F238E27FC236}">
                    <a16:creationId xmlns:a16="http://schemas.microsoft.com/office/drawing/2014/main" id="{E151BCA9-5510-5728-9EBA-BA800218ECBD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8" name="îṥḷiďê">
                <a:extLst>
                  <a:ext uri="{FF2B5EF4-FFF2-40B4-BE49-F238E27FC236}">
                    <a16:creationId xmlns:a16="http://schemas.microsoft.com/office/drawing/2014/main" id="{C2EF44B1-8781-2612-C718-0C4B3D7E7A63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9" name="îšľíďê">
                <a:extLst>
                  <a:ext uri="{FF2B5EF4-FFF2-40B4-BE49-F238E27FC236}">
                    <a16:creationId xmlns:a16="http://schemas.microsoft.com/office/drawing/2014/main" id="{F01A1E97-B9EE-4ED8-965E-53DAE7F69492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0" name="işľîḑe">
                <a:extLst>
                  <a:ext uri="{FF2B5EF4-FFF2-40B4-BE49-F238E27FC236}">
                    <a16:creationId xmlns:a16="http://schemas.microsoft.com/office/drawing/2014/main" id="{5D550999-06C2-4A57-D9FB-D8C9F9023B47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1" name="îsļídê">
                <a:extLst>
                  <a:ext uri="{FF2B5EF4-FFF2-40B4-BE49-F238E27FC236}">
                    <a16:creationId xmlns:a16="http://schemas.microsoft.com/office/drawing/2014/main" id="{5A8B41FF-E40F-779F-73E0-DC68834C18B1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2" name="iṧ1iḍè">
                <a:extLst>
                  <a:ext uri="{FF2B5EF4-FFF2-40B4-BE49-F238E27FC236}">
                    <a16:creationId xmlns:a16="http://schemas.microsoft.com/office/drawing/2014/main" id="{6C4B5AD5-A011-9A35-D44D-A1835902BA07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" name="ís1íḑê">
                <a:extLst>
                  <a:ext uri="{FF2B5EF4-FFF2-40B4-BE49-F238E27FC236}">
                    <a16:creationId xmlns:a16="http://schemas.microsoft.com/office/drawing/2014/main" id="{78FCE538-4BF6-DB50-7B93-B1FD2367B70A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4" name="îšlídé">
                <a:extLst>
                  <a:ext uri="{FF2B5EF4-FFF2-40B4-BE49-F238E27FC236}">
                    <a16:creationId xmlns:a16="http://schemas.microsoft.com/office/drawing/2014/main" id="{46E65A57-DE92-524A-B2F3-7B479A97ECB9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5" name="iSḻîdé">
                <a:extLst>
                  <a:ext uri="{FF2B5EF4-FFF2-40B4-BE49-F238E27FC236}">
                    <a16:creationId xmlns:a16="http://schemas.microsoft.com/office/drawing/2014/main" id="{0C4A1718-0C68-55B4-9C70-05521F864D14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6" name="íšľïḋê">
                <a:extLst>
                  <a:ext uri="{FF2B5EF4-FFF2-40B4-BE49-F238E27FC236}">
                    <a16:creationId xmlns:a16="http://schemas.microsoft.com/office/drawing/2014/main" id="{707B2CF9-735E-7B28-39DA-326D2F1D1D6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7" name="îśľïďe">
                <a:extLst>
                  <a:ext uri="{FF2B5EF4-FFF2-40B4-BE49-F238E27FC236}">
                    <a16:creationId xmlns:a16="http://schemas.microsoft.com/office/drawing/2014/main" id="{E2FCCE77-BE84-B9A4-3297-A9B340FDE582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8" name="ïṩľiḓé">
                <a:extLst>
                  <a:ext uri="{FF2B5EF4-FFF2-40B4-BE49-F238E27FC236}">
                    <a16:creationId xmlns:a16="http://schemas.microsoft.com/office/drawing/2014/main" id="{2CE38314-5A44-8E74-5DFB-0680FD481660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9" name="ïŝľîdé">
                <a:extLst>
                  <a:ext uri="{FF2B5EF4-FFF2-40B4-BE49-F238E27FC236}">
                    <a16:creationId xmlns:a16="http://schemas.microsoft.com/office/drawing/2014/main" id="{72A86ED8-FC77-CDD2-B6EF-21899D5F6E65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0" name="ïs1ïḋe">
                <a:extLst>
                  <a:ext uri="{FF2B5EF4-FFF2-40B4-BE49-F238E27FC236}">
                    <a16:creationId xmlns:a16="http://schemas.microsoft.com/office/drawing/2014/main" id="{DB0B76CB-7588-D191-9B5B-93FC2A2AA0C9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1" name="iŝļíďè">
                <a:extLst>
                  <a:ext uri="{FF2B5EF4-FFF2-40B4-BE49-F238E27FC236}">
                    <a16:creationId xmlns:a16="http://schemas.microsoft.com/office/drawing/2014/main" id="{20E7309F-95CD-E312-4E19-1CA0C681083D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2" name="ïṩḻiďè">
                <a:extLst>
                  <a:ext uri="{FF2B5EF4-FFF2-40B4-BE49-F238E27FC236}">
                    <a16:creationId xmlns:a16="http://schemas.microsoft.com/office/drawing/2014/main" id="{235E4D8B-7563-A175-C63A-57BE3C9A39E7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3" name="íṧ1iḍé">
                <a:extLst>
                  <a:ext uri="{FF2B5EF4-FFF2-40B4-BE49-F238E27FC236}">
                    <a16:creationId xmlns:a16="http://schemas.microsoft.com/office/drawing/2014/main" id="{4FF132CD-FE21-2FAA-857F-432733D4DA0A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4" name="isliḓè">
                <a:extLst>
                  <a:ext uri="{FF2B5EF4-FFF2-40B4-BE49-F238E27FC236}">
                    <a16:creationId xmlns:a16="http://schemas.microsoft.com/office/drawing/2014/main" id="{18900F0F-01F7-8CAC-55E1-8447AE159A1A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5" name="iṣḻîde">
                <a:extLst>
                  <a:ext uri="{FF2B5EF4-FFF2-40B4-BE49-F238E27FC236}">
                    <a16:creationId xmlns:a16="http://schemas.microsoft.com/office/drawing/2014/main" id="{A77E9659-5CDB-5117-7790-9E8C53DDF9AF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6" name="ïṥ1íďe">
                <a:extLst>
                  <a:ext uri="{FF2B5EF4-FFF2-40B4-BE49-F238E27FC236}">
                    <a16:creationId xmlns:a16="http://schemas.microsoft.com/office/drawing/2014/main" id="{94E33127-B509-3CA9-7B28-D2051B53D6AB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7" name="íṩļidè">
                <a:extLst>
                  <a:ext uri="{FF2B5EF4-FFF2-40B4-BE49-F238E27FC236}">
                    <a16:creationId xmlns:a16="http://schemas.microsoft.com/office/drawing/2014/main" id="{CEE5E5EA-061C-6C78-4D46-1A1E7ADDB091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8" name="ïṥḷiḋe">
                <a:extLst>
                  <a:ext uri="{FF2B5EF4-FFF2-40B4-BE49-F238E27FC236}">
                    <a16:creationId xmlns:a16="http://schemas.microsoft.com/office/drawing/2014/main" id="{C0F9D0AD-FBE5-5732-0AE7-0BA0AFBF6060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9" name="îŝḷíďe">
                <a:extLst>
                  <a:ext uri="{FF2B5EF4-FFF2-40B4-BE49-F238E27FC236}">
                    <a16:creationId xmlns:a16="http://schemas.microsoft.com/office/drawing/2014/main" id="{06DC86A7-34FF-0CF1-E7DF-51E57E3E9746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0" name="ïšḻide">
                <a:extLst>
                  <a:ext uri="{FF2B5EF4-FFF2-40B4-BE49-F238E27FC236}">
                    <a16:creationId xmlns:a16="http://schemas.microsoft.com/office/drawing/2014/main" id="{2512DE71-A3F7-911E-0935-634399BA20BA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1" name="î$lïḋè">
                <a:extLst>
                  <a:ext uri="{FF2B5EF4-FFF2-40B4-BE49-F238E27FC236}">
                    <a16:creationId xmlns:a16="http://schemas.microsoft.com/office/drawing/2014/main" id="{118B7449-9DCA-DD26-5FB1-BE4BE423DE61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2" name="isḻïḑê">
                <a:extLst>
                  <a:ext uri="{FF2B5EF4-FFF2-40B4-BE49-F238E27FC236}">
                    <a16:creationId xmlns:a16="http://schemas.microsoft.com/office/drawing/2014/main" id="{D52D5770-C9B8-93C1-BEA3-AE6602EC8A1F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9FC8618-2AEA-F028-1702-117B83897B87}"/>
              </a:ext>
            </a:extLst>
          </p:cNvPr>
          <p:cNvSpPr txBox="1"/>
          <p:nvPr/>
        </p:nvSpPr>
        <p:spPr>
          <a:xfrm>
            <a:off x="627355" y="358331"/>
            <a:ext cx="8534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Overview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C7C9CF2-8935-5188-EDC0-CCC71C57D302}"/>
              </a:ext>
            </a:extLst>
          </p:cNvPr>
          <p:cNvSpPr/>
          <p:nvPr/>
        </p:nvSpPr>
        <p:spPr>
          <a:xfrm>
            <a:off x="10238083" y="2543874"/>
            <a:ext cx="810705" cy="542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1KB</a:t>
            </a:r>
            <a:endParaRPr lang="zh-CN" altLang="en-US" sz="16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F4D14E5-627C-A08B-7063-8A9E624DB33B}"/>
              </a:ext>
            </a:extLst>
          </p:cNvPr>
          <p:cNvSpPr txBox="1"/>
          <p:nvPr/>
        </p:nvSpPr>
        <p:spPr>
          <a:xfrm>
            <a:off x="3268726" y="6488668"/>
            <a:ext cx="41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索引表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F52F6F4-9BE3-FC1C-435D-8429E588C9B7}"/>
              </a:ext>
            </a:extLst>
          </p:cNvPr>
          <p:cNvSpPr txBox="1"/>
          <p:nvPr/>
        </p:nvSpPr>
        <p:spPr>
          <a:xfrm>
            <a:off x="4985409" y="1528581"/>
            <a:ext cx="413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多层索引</a:t>
            </a:r>
          </a:p>
        </p:txBody>
      </p:sp>
    </p:spTree>
    <p:extLst>
      <p:ext uri="{BB962C8B-B14F-4D97-AF65-F5344CB8AC3E}">
        <p14:creationId xmlns:p14="http://schemas.microsoft.com/office/powerpoint/2010/main" val="426421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5A14B9C-1461-2D21-45EC-4EAA91DC2A12}"/>
              </a:ext>
            </a:extLst>
          </p:cNvPr>
          <p:cNvCxnSpPr>
            <a:cxnSpLocks/>
          </p:cNvCxnSpPr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>
            <a:extLst>
              <a:ext uri="{FF2B5EF4-FFF2-40B4-BE49-F238E27FC236}">
                <a16:creationId xmlns:a16="http://schemas.microsoft.com/office/drawing/2014/main" id="{C4581F71-8B96-F70D-E5BD-AD3D7B2CD3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>
              <a:extLst>
                <a:ext uri="{FF2B5EF4-FFF2-40B4-BE49-F238E27FC236}">
                  <a16:creationId xmlns:a16="http://schemas.microsoft.com/office/drawing/2014/main" id="{3F93DCFF-7409-0C01-60A0-2E98BE6ED23A}"/>
                </a:ext>
              </a:extLst>
            </p:cNvPr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>
                <a:extLst>
                  <a:ext uri="{FF2B5EF4-FFF2-40B4-BE49-F238E27FC236}">
                    <a16:creationId xmlns:a16="http://schemas.microsoft.com/office/drawing/2014/main" id="{774258F4-8C5D-BF3F-FD8E-05090C473DFF}"/>
                  </a:ext>
                </a:extLst>
              </p:cNvPr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>
                <a:extLst>
                  <a:ext uri="{FF2B5EF4-FFF2-40B4-BE49-F238E27FC236}">
                    <a16:creationId xmlns:a16="http://schemas.microsoft.com/office/drawing/2014/main" id="{5A5C5197-35C4-9C95-ABBB-348F52F15B43}"/>
                  </a:ext>
                </a:extLst>
              </p:cNvPr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>
                <a:extLst>
                  <a:ext uri="{FF2B5EF4-FFF2-40B4-BE49-F238E27FC236}">
                    <a16:creationId xmlns:a16="http://schemas.microsoft.com/office/drawing/2014/main" id="{4185462B-9DD0-B000-6C12-CBFBC9460645}"/>
                  </a:ext>
                </a:extLst>
              </p:cNvPr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>
                <a:extLst>
                  <a:ext uri="{FF2B5EF4-FFF2-40B4-BE49-F238E27FC236}">
                    <a16:creationId xmlns:a16="http://schemas.microsoft.com/office/drawing/2014/main" id="{CF6D8637-B0AA-19CB-38BD-6F9328DDF101}"/>
                  </a:ext>
                </a:extLst>
              </p:cNvPr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>
                <a:extLst>
                  <a:ext uri="{FF2B5EF4-FFF2-40B4-BE49-F238E27FC236}">
                    <a16:creationId xmlns:a16="http://schemas.microsoft.com/office/drawing/2014/main" id="{BCA2572D-72D7-C013-6EE0-C55E5A751D0F}"/>
                  </a:ext>
                </a:extLst>
              </p:cNvPr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>
                <a:extLst>
                  <a:ext uri="{FF2B5EF4-FFF2-40B4-BE49-F238E27FC236}">
                    <a16:creationId xmlns:a16="http://schemas.microsoft.com/office/drawing/2014/main" id="{077D20D8-A38A-1F02-C4D0-78B6AF13577D}"/>
                  </a:ext>
                </a:extLst>
              </p:cNvPr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>
                <a:extLst>
                  <a:ext uri="{FF2B5EF4-FFF2-40B4-BE49-F238E27FC236}">
                    <a16:creationId xmlns:a16="http://schemas.microsoft.com/office/drawing/2014/main" id="{34EEC837-86B3-94C4-A684-FC5D85CF3A40}"/>
                  </a:ext>
                </a:extLst>
              </p:cNvPr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>
                <a:extLst>
                  <a:ext uri="{FF2B5EF4-FFF2-40B4-BE49-F238E27FC236}">
                    <a16:creationId xmlns:a16="http://schemas.microsoft.com/office/drawing/2014/main" id="{F3DF9486-4E97-872D-37F3-061F79D5DEFE}"/>
                  </a:ext>
                </a:extLst>
              </p:cNvPr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>
                <a:extLst>
                  <a:ext uri="{FF2B5EF4-FFF2-40B4-BE49-F238E27FC236}">
                    <a16:creationId xmlns:a16="http://schemas.microsoft.com/office/drawing/2014/main" id="{558EB15C-1A3A-6A79-E912-45F1435C5D29}"/>
                  </a:ext>
                </a:extLst>
              </p:cNvPr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>
                <a:extLst>
                  <a:ext uri="{FF2B5EF4-FFF2-40B4-BE49-F238E27FC236}">
                    <a16:creationId xmlns:a16="http://schemas.microsoft.com/office/drawing/2014/main" id="{6D809672-B690-29D2-D8A1-4B10B628244A}"/>
                  </a:ext>
                </a:extLst>
              </p:cNvPr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>
                <a:extLst>
                  <a:ext uri="{FF2B5EF4-FFF2-40B4-BE49-F238E27FC236}">
                    <a16:creationId xmlns:a16="http://schemas.microsoft.com/office/drawing/2014/main" id="{E66A070D-311B-6169-253C-79F8CC40C978}"/>
                  </a:ext>
                </a:extLst>
              </p:cNvPr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>
                <a:extLst>
                  <a:ext uri="{FF2B5EF4-FFF2-40B4-BE49-F238E27FC236}">
                    <a16:creationId xmlns:a16="http://schemas.microsoft.com/office/drawing/2014/main" id="{3799B03D-12EA-F6E6-6AFD-7B2954AE804D}"/>
                  </a:ext>
                </a:extLst>
              </p:cNvPr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>
                <a:extLst>
                  <a:ext uri="{FF2B5EF4-FFF2-40B4-BE49-F238E27FC236}">
                    <a16:creationId xmlns:a16="http://schemas.microsoft.com/office/drawing/2014/main" id="{B29AF424-91C5-5062-076A-792AB0C7E27A}"/>
                  </a:ext>
                </a:extLst>
              </p:cNvPr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>
                <a:extLst>
                  <a:ext uri="{FF2B5EF4-FFF2-40B4-BE49-F238E27FC236}">
                    <a16:creationId xmlns:a16="http://schemas.microsoft.com/office/drawing/2014/main" id="{2F5E2DEA-16CE-29A0-DAC0-F006DA0BE386}"/>
                  </a:ext>
                </a:extLst>
              </p:cNvPr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>
                <a:extLst>
                  <a:ext uri="{FF2B5EF4-FFF2-40B4-BE49-F238E27FC236}">
                    <a16:creationId xmlns:a16="http://schemas.microsoft.com/office/drawing/2014/main" id="{9FCBEE0B-0636-42B3-93C2-63A5A2B36A66}"/>
                  </a:ext>
                </a:extLst>
              </p:cNvPr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>
                <a:extLst>
                  <a:ext uri="{FF2B5EF4-FFF2-40B4-BE49-F238E27FC236}">
                    <a16:creationId xmlns:a16="http://schemas.microsoft.com/office/drawing/2014/main" id="{B49F14B7-CC63-94C6-87D1-F35064115FFE}"/>
                  </a:ext>
                </a:extLst>
              </p:cNvPr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>
                <a:extLst>
                  <a:ext uri="{FF2B5EF4-FFF2-40B4-BE49-F238E27FC236}">
                    <a16:creationId xmlns:a16="http://schemas.microsoft.com/office/drawing/2014/main" id="{2448BED8-9DF6-3055-12A8-053FAE477689}"/>
                  </a:ext>
                </a:extLst>
              </p:cNvPr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>
                <a:extLst>
                  <a:ext uri="{FF2B5EF4-FFF2-40B4-BE49-F238E27FC236}">
                    <a16:creationId xmlns:a16="http://schemas.microsoft.com/office/drawing/2014/main" id="{4BB1BFB6-D7A5-8843-D18D-63A2DD408169}"/>
                  </a:ext>
                </a:extLst>
              </p:cNvPr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>
                <a:extLst>
                  <a:ext uri="{FF2B5EF4-FFF2-40B4-BE49-F238E27FC236}">
                    <a16:creationId xmlns:a16="http://schemas.microsoft.com/office/drawing/2014/main" id="{73CA744E-0990-A73A-172A-3CD8636E6A15}"/>
                  </a:ext>
                </a:extLst>
              </p:cNvPr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>
                <a:extLst>
                  <a:ext uri="{FF2B5EF4-FFF2-40B4-BE49-F238E27FC236}">
                    <a16:creationId xmlns:a16="http://schemas.microsoft.com/office/drawing/2014/main" id="{5F6403D6-3109-17CA-CD87-C3E728F38B0E}"/>
                  </a:ext>
                </a:extLst>
              </p:cNvPr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>
                <a:extLst>
                  <a:ext uri="{FF2B5EF4-FFF2-40B4-BE49-F238E27FC236}">
                    <a16:creationId xmlns:a16="http://schemas.microsoft.com/office/drawing/2014/main" id="{D5CF0A12-6A50-CF9E-BCFF-5855A692FCEA}"/>
                  </a:ext>
                </a:extLst>
              </p:cNvPr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>
              <a:extLst>
                <a:ext uri="{FF2B5EF4-FFF2-40B4-BE49-F238E27FC236}">
                  <a16:creationId xmlns:a16="http://schemas.microsoft.com/office/drawing/2014/main" id="{11BBA1D1-98B9-33F7-8DAA-07D0E7991205}"/>
                </a:ext>
              </a:extLst>
            </p:cNvPr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>
                <a:extLst>
                  <a:ext uri="{FF2B5EF4-FFF2-40B4-BE49-F238E27FC236}">
                    <a16:creationId xmlns:a16="http://schemas.microsoft.com/office/drawing/2014/main" id="{EB922A51-F561-BE33-E38D-A10880951169}"/>
                  </a:ext>
                </a:extLst>
              </p:cNvPr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>
                <a:extLst>
                  <a:ext uri="{FF2B5EF4-FFF2-40B4-BE49-F238E27FC236}">
                    <a16:creationId xmlns:a16="http://schemas.microsoft.com/office/drawing/2014/main" id="{BF967B47-27F8-7F29-195F-B923A166719C}"/>
                  </a:ext>
                </a:extLst>
              </p:cNvPr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>
                <a:extLst>
                  <a:ext uri="{FF2B5EF4-FFF2-40B4-BE49-F238E27FC236}">
                    <a16:creationId xmlns:a16="http://schemas.microsoft.com/office/drawing/2014/main" id="{7B53C79B-4E7A-1514-A890-69017CA6B808}"/>
                  </a:ext>
                </a:extLst>
              </p:cNvPr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>
                <a:extLst>
                  <a:ext uri="{FF2B5EF4-FFF2-40B4-BE49-F238E27FC236}">
                    <a16:creationId xmlns:a16="http://schemas.microsoft.com/office/drawing/2014/main" id="{B5F9C49D-8425-446A-D0A3-68AF4DAB9E90}"/>
                  </a:ext>
                </a:extLst>
              </p:cNvPr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>
                <a:extLst>
                  <a:ext uri="{FF2B5EF4-FFF2-40B4-BE49-F238E27FC236}">
                    <a16:creationId xmlns:a16="http://schemas.microsoft.com/office/drawing/2014/main" id="{5D33D80B-2199-7777-1F21-7E56D3C0C196}"/>
                  </a:ext>
                </a:extLst>
              </p:cNvPr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>
                <a:extLst>
                  <a:ext uri="{FF2B5EF4-FFF2-40B4-BE49-F238E27FC236}">
                    <a16:creationId xmlns:a16="http://schemas.microsoft.com/office/drawing/2014/main" id="{461AF15F-C915-3E37-2E31-FDD589D88A8F}"/>
                  </a:ext>
                </a:extLst>
              </p:cNvPr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>
                <a:extLst>
                  <a:ext uri="{FF2B5EF4-FFF2-40B4-BE49-F238E27FC236}">
                    <a16:creationId xmlns:a16="http://schemas.microsoft.com/office/drawing/2014/main" id="{71F2D12C-4B8A-048A-1A93-7DEB23F054BC}"/>
                  </a:ext>
                </a:extLst>
              </p:cNvPr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>
                <a:extLst>
                  <a:ext uri="{FF2B5EF4-FFF2-40B4-BE49-F238E27FC236}">
                    <a16:creationId xmlns:a16="http://schemas.microsoft.com/office/drawing/2014/main" id="{5B39F1DE-A3B9-8D4D-393B-715AC0CF55C4}"/>
                  </a:ext>
                </a:extLst>
              </p:cNvPr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>
                <a:extLst>
                  <a:ext uri="{FF2B5EF4-FFF2-40B4-BE49-F238E27FC236}">
                    <a16:creationId xmlns:a16="http://schemas.microsoft.com/office/drawing/2014/main" id="{E914771D-241A-9DFE-32D2-06E4871EA658}"/>
                  </a:ext>
                </a:extLst>
              </p:cNvPr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>
              <a:extLst>
                <a:ext uri="{FF2B5EF4-FFF2-40B4-BE49-F238E27FC236}">
                  <a16:creationId xmlns:a16="http://schemas.microsoft.com/office/drawing/2014/main" id="{8BC0FE7E-1559-053B-782A-C0626726CC27}"/>
                </a:ext>
              </a:extLst>
            </p:cNvPr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>
                <a:extLst>
                  <a:ext uri="{FF2B5EF4-FFF2-40B4-BE49-F238E27FC236}">
                    <a16:creationId xmlns:a16="http://schemas.microsoft.com/office/drawing/2014/main" id="{6002874D-6F85-47F1-4C21-8662F452AF80}"/>
                  </a:ext>
                </a:extLst>
              </p:cNvPr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>
                <a:extLst>
                  <a:ext uri="{FF2B5EF4-FFF2-40B4-BE49-F238E27FC236}">
                    <a16:creationId xmlns:a16="http://schemas.microsoft.com/office/drawing/2014/main" id="{CCCB3928-F5D8-E5DD-5026-957013E260F8}"/>
                  </a:ext>
                </a:extLst>
              </p:cNvPr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>
                <a:extLst>
                  <a:ext uri="{FF2B5EF4-FFF2-40B4-BE49-F238E27FC236}">
                    <a16:creationId xmlns:a16="http://schemas.microsoft.com/office/drawing/2014/main" id="{A0DAE1BD-1D04-A26B-A51E-903155A362EE}"/>
                  </a:ext>
                </a:extLst>
              </p:cNvPr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>
                <a:extLst>
                  <a:ext uri="{FF2B5EF4-FFF2-40B4-BE49-F238E27FC236}">
                    <a16:creationId xmlns:a16="http://schemas.microsoft.com/office/drawing/2014/main" id="{470CD179-3A7B-58AE-A1FD-7FE02918BB35}"/>
                  </a:ext>
                </a:extLst>
              </p:cNvPr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>
                <a:extLst>
                  <a:ext uri="{FF2B5EF4-FFF2-40B4-BE49-F238E27FC236}">
                    <a16:creationId xmlns:a16="http://schemas.microsoft.com/office/drawing/2014/main" id="{F0018A1A-4856-EFA7-80CA-86FB77F5E118}"/>
                  </a:ext>
                </a:extLst>
              </p:cNvPr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>
                <a:extLst>
                  <a:ext uri="{FF2B5EF4-FFF2-40B4-BE49-F238E27FC236}">
                    <a16:creationId xmlns:a16="http://schemas.microsoft.com/office/drawing/2014/main" id="{AE8D3EBB-DAA2-DB85-FFE8-F59B85CFEC5C}"/>
                  </a:ext>
                </a:extLst>
              </p:cNvPr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>
                <a:extLst>
                  <a:ext uri="{FF2B5EF4-FFF2-40B4-BE49-F238E27FC236}">
                    <a16:creationId xmlns:a16="http://schemas.microsoft.com/office/drawing/2014/main" id="{65102C1B-2130-EE5D-63A2-9BEDBD981ED1}"/>
                  </a:ext>
                </a:extLst>
              </p:cNvPr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>
                <a:extLst>
                  <a:ext uri="{FF2B5EF4-FFF2-40B4-BE49-F238E27FC236}">
                    <a16:creationId xmlns:a16="http://schemas.microsoft.com/office/drawing/2014/main" id="{FFF75784-7912-1F77-DA86-2952448EB753}"/>
                  </a:ext>
                </a:extLst>
              </p:cNvPr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>
                <a:extLst>
                  <a:ext uri="{FF2B5EF4-FFF2-40B4-BE49-F238E27FC236}">
                    <a16:creationId xmlns:a16="http://schemas.microsoft.com/office/drawing/2014/main" id="{65406979-0940-A4AD-AFDE-C77BA2721A23}"/>
                  </a:ext>
                </a:extLst>
              </p:cNvPr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>
                <a:extLst>
                  <a:ext uri="{FF2B5EF4-FFF2-40B4-BE49-F238E27FC236}">
                    <a16:creationId xmlns:a16="http://schemas.microsoft.com/office/drawing/2014/main" id="{EF6562C5-C976-85C7-BC8A-D54A5A8BE5D8}"/>
                  </a:ext>
                </a:extLst>
              </p:cNvPr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>
                <a:extLst>
                  <a:ext uri="{FF2B5EF4-FFF2-40B4-BE49-F238E27FC236}">
                    <a16:creationId xmlns:a16="http://schemas.microsoft.com/office/drawing/2014/main" id="{A186471D-7AFF-D41F-5B00-94B4A0BBFF29}"/>
                  </a:ext>
                </a:extLst>
              </p:cNvPr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>
                <a:extLst>
                  <a:ext uri="{FF2B5EF4-FFF2-40B4-BE49-F238E27FC236}">
                    <a16:creationId xmlns:a16="http://schemas.microsoft.com/office/drawing/2014/main" id="{C4FAA9A7-F717-96C3-5531-4430348FF291}"/>
                  </a:ext>
                </a:extLst>
              </p:cNvPr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>
                <a:extLst>
                  <a:ext uri="{FF2B5EF4-FFF2-40B4-BE49-F238E27FC236}">
                    <a16:creationId xmlns:a16="http://schemas.microsoft.com/office/drawing/2014/main" id="{445AA040-A460-8FA8-16A5-B9F3199CC3CF}"/>
                  </a:ext>
                </a:extLst>
              </p:cNvPr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>
                <a:extLst>
                  <a:ext uri="{FF2B5EF4-FFF2-40B4-BE49-F238E27FC236}">
                    <a16:creationId xmlns:a16="http://schemas.microsoft.com/office/drawing/2014/main" id="{07E07B53-4988-00B2-F2FA-9006D3898846}"/>
                  </a:ext>
                </a:extLst>
              </p:cNvPr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>
                <a:extLst>
                  <a:ext uri="{FF2B5EF4-FFF2-40B4-BE49-F238E27FC236}">
                    <a16:creationId xmlns:a16="http://schemas.microsoft.com/office/drawing/2014/main" id="{969E168F-797E-3DF6-E53F-B11073E59C2C}"/>
                  </a:ext>
                </a:extLst>
              </p:cNvPr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>
                <a:extLst>
                  <a:ext uri="{FF2B5EF4-FFF2-40B4-BE49-F238E27FC236}">
                    <a16:creationId xmlns:a16="http://schemas.microsoft.com/office/drawing/2014/main" id="{2F09F8F6-9B07-9478-967A-BD0B459FD417}"/>
                  </a:ext>
                </a:extLst>
              </p:cNvPr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>
                <a:extLst>
                  <a:ext uri="{FF2B5EF4-FFF2-40B4-BE49-F238E27FC236}">
                    <a16:creationId xmlns:a16="http://schemas.microsoft.com/office/drawing/2014/main" id="{14F82B80-EB82-76B1-24B2-7EEFC4A52EBE}"/>
                  </a:ext>
                </a:extLst>
              </p:cNvPr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>
                <a:extLst>
                  <a:ext uri="{FF2B5EF4-FFF2-40B4-BE49-F238E27FC236}">
                    <a16:creationId xmlns:a16="http://schemas.microsoft.com/office/drawing/2014/main" id="{0923285F-713D-E345-7DE5-7D84472A2B9D}"/>
                  </a:ext>
                </a:extLst>
              </p:cNvPr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>
                <a:extLst>
                  <a:ext uri="{FF2B5EF4-FFF2-40B4-BE49-F238E27FC236}">
                    <a16:creationId xmlns:a16="http://schemas.microsoft.com/office/drawing/2014/main" id="{9D6AB13C-DA33-F509-9F09-6BDB4D8AAAFD}"/>
                  </a:ext>
                </a:extLst>
              </p:cNvPr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>
                <a:extLst>
                  <a:ext uri="{FF2B5EF4-FFF2-40B4-BE49-F238E27FC236}">
                    <a16:creationId xmlns:a16="http://schemas.microsoft.com/office/drawing/2014/main" id="{8D875323-74BA-2607-B494-3915E638E67B}"/>
                  </a:ext>
                </a:extLst>
              </p:cNvPr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>
                <a:extLst>
                  <a:ext uri="{FF2B5EF4-FFF2-40B4-BE49-F238E27FC236}">
                    <a16:creationId xmlns:a16="http://schemas.microsoft.com/office/drawing/2014/main" id="{60140830-160B-01AB-67AF-D2D4FA3AB6D1}"/>
                  </a:ext>
                </a:extLst>
              </p:cNvPr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>
                <a:extLst>
                  <a:ext uri="{FF2B5EF4-FFF2-40B4-BE49-F238E27FC236}">
                    <a16:creationId xmlns:a16="http://schemas.microsoft.com/office/drawing/2014/main" id="{A533FCCA-4B69-9645-BE79-E3C9B487D7E9}"/>
                  </a:ext>
                </a:extLst>
              </p:cNvPr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>
                <a:extLst>
                  <a:ext uri="{FF2B5EF4-FFF2-40B4-BE49-F238E27FC236}">
                    <a16:creationId xmlns:a16="http://schemas.microsoft.com/office/drawing/2014/main" id="{92A91881-37C8-7864-06D1-2CBF65B54E1C}"/>
                  </a:ext>
                </a:extLst>
              </p:cNvPr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>
                <a:extLst>
                  <a:ext uri="{FF2B5EF4-FFF2-40B4-BE49-F238E27FC236}">
                    <a16:creationId xmlns:a16="http://schemas.microsoft.com/office/drawing/2014/main" id="{69ED7685-1175-6AB4-3CE8-262542D3B39B}"/>
                  </a:ext>
                </a:extLst>
              </p:cNvPr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>
                <a:extLst>
                  <a:ext uri="{FF2B5EF4-FFF2-40B4-BE49-F238E27FC236}">
                    <a16:creationId xmlns:a16="http://schemas.microsoft.com/office/drawing/2014/main" id="{946DBE41-7159-DB53-3CDA-84970231FBBF}"/>
                  </a:ext>
                </a:extLst>
              </p:cNvPr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>
                <a:extLst>
                  <a:ext uri="{FF2B5EF4-FFF2-40B4-BE49-F238E27FC236}">
                    <a16:creationId xmlns:a16="http://schemas.microsoft.com/office/drawing/2014/main" id="{A6A9C86F-9527-45ED-201F-DD4E2BFA215F}"/>
                  </a:ext>
                </a:extLst>
              </p:cNvPr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>
                <a:extLst>
                  <a:ext uri="{FF2B5EF4-FFF2-40B4-BE49-F238E27FC236}">
                    <a16:creationId xmlns:a16="http://schemas.microsoft.com/office/drawing/2014/main" id="{11F91674-D9A9-0100-640F-ED097050332A}"/>
                  </a:ext>
                </a:extLst>
              </p:cNvPr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>
                <a:extLst>
                  <a:ext uri="{FF2B5EF4-FFF2-40B4-BE49-F238E27FC236}">
                    <a16:creationId xmlns:a16="http://schemas.microsoft.com/office/drawing/2014/main" id="{160D22C1-71A0-2AF8-74F3-3A07ED04CDB7}"/>
                  </a:ext>
                </a:extLst>
              </p:cNvPr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>
                <a:extLst>
                  <a:ext uri="{FF2B5EF4-FFF2-40B4-BE49-F238E27FC236}">
                    <a16:creationId xmlns:a16="http://schemas.microsoft.com/office/drawing/2014/main" id="{3BD7F897-B65D-D11D-EF3E-5E76F877E217}"/>
                  </a:ext>
                </a:extLst>
              </p:cNvPr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>
                <a:extLst>
                  <a:ext uri="{FF2B5EF4-FFF2-40B4-BE49-F238E27FC236}">
                    <a16:creationId xmlns:a16="http://schemas.microsoft.com/office/drawing/2014/main" id="{18334562-B19E-5E86-4868-79E8A5449BDF}"/>
                  </a:ext>
                </a:extLst>
              </p:cNvPr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>
                <a:extLst>
                  <a:ext uri="{FF2B5EF4-FFF2-40B4-BE49-F238E27FC236}">
                    <a16:creationId xmlns:a16="http://schemas.microsoft.com/office/drawing/2014/main" id="{E6F27875-4E2C-C81F-E138-86172E469726}"/>
                  </a:ext>
                </a:extLst>
              </p:cNvPr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1ADC7EBA-46A7-163A-D32F-3DB8B354BEF2}"/>
              </a:ext>
            </a:extLst>
          </p:cNvPr>
          <p:cNvSpPr txBox="1"/>
          <p:nvPr/>
        </p:nvSpPr>
        <p:spPr>
          <a:xfrm>
            <a:off x="627355" y="358331"/>
            <a:ext cx="7140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Relationship between the two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815A3EB-CDE3-4253-DDF5-1CD8F31ACD8C}"/>
              </a:ext>
            </a:extLst>
          </p:cNvPr>
          <p:cNvSpPr txBox="1"/>
          <p:nvPr/>
        </p:nvSpPr>
        <p:spPr>
          <a:xfrm>
            <a:off x="951520" y="4069479"/>
            <a:ext cx="9081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不管文件内部的记录是怎样被组织的，每一个记录被安排的位置反应的都是其对于整个文件的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，当整个文件按照某一种组织方式组织起来的时候，我们把它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视为一个大的整体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，不再考虑文件内部逻辑的组织，而去考虑如何将其存入外存。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因此，单个文件的逻辑结构和物理结构之间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虽无明显的制约或关联关系，但是如果物理结构选择不慎，也很难体现出逻辑结构的特点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。比如一个逻辑结构是顺序结构，而物理结构是隐式链接结构的文件，即使理论上可以很快找出某条记录的地址，而实际寻找时仍然要在磁盘上一块一块地找。</a:t>
            </a:r>
          </a:p>
        </p:txBody>
      </p:sp>
      <p:pic>
        <p:nvPicPr>
          <p:cNvPr id="139" name="图片 138">
            <a:extLst>
              <a:ext uri="{FF2B5EF4-FFF2-40B4-BE49-F238E27FC236}">
                <a16:creationId xmlns:a16="http://schemas.microsoft.com/office/drawing/2014/main" id="{6BD2C994-6CC5-8AA3-F4B0-9A138C927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3" y="1275269"/>
            <a:ext cx="8844742" cy="28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81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15,&quot;width&quot;:19400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15,&quot;width&quot;:194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b86b897-7041-40d4-b8ad-d7fb155c3b3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1212</Words>
  <Application>Microsoft Office PowerPoint</Application>
  <PresentationFormat>宽屏</PresentationFormat>
  <Paragraphs>260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Regular</vt:lpstr>
      <vt:lpstr>等线</vt:lpstr>
      <vt:lpstr>等线 Light</vt:lpstr>
      <vt:lpstr>黑体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R</dc:creator>
  <cp:lastModifiedBy>Zhang R</cp:lastModifiedBy>
  <cp:revision>13</cp:revision>
  <dcterms:created xsi:type="dcterms:W3CDTF">2022-12-25T06:41:33Z</dcterms:created>
  <dcterms:modified xsi:type="dcterms:W3CDTF">2022-12-26T03:10:17Z</dcterms:modified>
</cp:coreProperties>
</file>