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10.svg" ContentType="image/svg+xml"/>
  <Override PartName="/ppt/media/image12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260" r:id="rId5"/>
    <p:sldId id="261" r:id="rId6"/>
    <p:sldId id="256" r:id="rId7"/>
    <p:sldId id="263" r:id="rId8"/>
    <p:sldId id="262" r:id="rId9"/>
    <p:sldId id="264" r:id="rId10"/>
    <p:sldId id="265" r:id="rId11"/>
  </p:sldIdLst>
  <p:sldSz cx="12192000" cy="6858000"/>
  <p:notesSz cx="6858000" cy="9144000"/>
  <p:custDataLst>
    <p:tags r:id="rId1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D06466"/>
    <a:srgbClr val="ECB892"/>
    <a:srgbClr val="B5CEA6"/>
    <a:srgbClr val="F6D886"/>
    <a:srgbClr val="FBE3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gs" Target="tags/tag10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F97F78-DA63-4F2A-8946-1101B3F6E9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7E3F18-C006-4003-A6BD-3DD5CD3943E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333ABF-6630-4D35-8F78-8010939A3D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67937-C639-4F3E-8E7F-2204405B96D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D8177-85E7-4F23-B2D6-0F22FD082F2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67937-C639-4F3E-8E7F-2204405B96D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D8177-85E7-4F23-B2D6-0F22FD082F2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67937-C639-4F3E-8E7F-2204405B96D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D8177-85E7-4F23-B2D6-0F22FD082F2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67937-C639-4F3E-8E7F-2204405B96D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D8177-85E7-4F23-B2D6-0F22FD082F2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67937-C639-4F3E-8E7F-2204405B96D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D8177-85E7-4F23-B2D6-0F22FD082F2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67937-C639-4F3E-8E7F-2204405B96D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D8177-85E7-4F23-B2D6-0F22FD082F2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67937-C639-4F3E-8E7F-2204405B96D3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D8177-85E7-4F23-B2D6-0F22FD082F2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67937-C639-4F3E-8E7F-2204405B96D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D8177-85E7-4F23-B2D6-0F22FD082F2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67937-C639-4F3E-8E7F-2204405B96D3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D8177-85E7-4F23-B2D6-0F22FD082F2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67937-C639-4F3E-8E7F-2204405B96D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D8177-85E7-4F23-B2D6-0F22FD082F2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67937-C639-4F3E-8E7F-2204405B96D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D8177-85E7-4F23-B2D6-0F22FD082F2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467937-C639-4F3E-8E7F-2204405B96D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CD8177-85E7-4F23-B2D6-0F22FD082F2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.png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png"/><Relationship Id="rId2" Type="http://schemas.openxmlformats.org/officeDocument/2006/relationships/tags" Target="../tags/tag4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5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12.svg"/><Relationship Id="rId7" Type="http://schemas.openxmlformats.org/officeDocument/2006/relationships/image" Target="../media/image11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tags" Target="../tags/tag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jpeg"/><Relationship Id="rId1" Type="http://schemas.openxmlformats.org/officeDocument/2006/relationships/tags" Target="../tags/tag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7b86b897-7041-40d4-b8ad-d7fb155c3b31" descr="e7d195523061f1c09e9d68d7cf438b91ef959ecb14fc25d26BBA7F7DBC18E55DFF4014AF651F0BF2569D4B6C1DA7F1A4683A481403BD872FC687266AD13265C1DE7C373772FD8728ABDD69ADD03BFF5BE2862BC891DBB79E53AA13E757B079DA899E2A0C20E5002822C5FA7B2EE790812A316669CFD356E124B231F98DD41C80491325DBDCA90ABC83DF12524A34AE88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4563436" y="97898"/>
            <a:ext cx="3029288" cy="1202745"/>
            <a:chOff x="3768308" y="2508637"/>
            <a:chExt cx="4655383" cy="1847076"/>
          </a:xfrm>
          <a:solidFill>
            <a:srgbClr val="064480"/>
          </a:solidFill>
        </p:grpSpPr>
        <p:grpSp>
          <p:nvGrpSpPr>
            <p:cNvPr id="5" name="iSḻïḋe"/>
            <p:cNvGrpSpPr/>
            <p:nvPr/>
          </p:nvGrpSpPr>
          <p:grpSpPr>
            <a:xfrm>
              <a:off x="5528397" y="3806230"/>
              <a:ext cx="2860508" cy="275467"/>
              <a:chOff x="4851400" y="4251325"/>
              <a:chExt cx="6264276" cy="603251"/>
            </a:xfrm>
            <a:grpFill/>
          </p:grpSpPr>
          <p:sp>
            <p:nvSpPr>
              <p:cNvPr id="48" name="ïšlïḑê"/>
              <p:cNvSpPr/>
              <p:nvPr/>
            </p:nvSpPr>
            <p:spPr bwMode="auto">
              <a:xfrm>
                <a:off x="4851400" y="4251325"/>
                <a:ext cx="365125" cy="474663"/>
              </a:xfrm>
              <a:custGeom>
                <a:avLst/>
                <a:gdLst>
                  <a:gd name="T0" fmla="*/ 87 w 111"/>
                  <a:gd name="T1" fmla="*/ 68 h 144"/>
                  <a:gd name="T2" fmla="*/ 56 w 111"/>
                  <a:gd name="T3" fmla="*/ 59 h 144"/>
                  <a:gd name="T4" fmla="*/ 28 w 111"/>
                  <a:gd name="T5" fmla="*/ 49 h 144"/>
                  <a:gd name="T6" fmla="*/ 23 w 111"/>
                  <a:gd name="T7" fmla="*/ 37 h 144"/>
                  <a:gd name="T8" fmla="*/ 31 w 111"/>
                  <a:gd name="T9" fmla="*/ 22 h 144"/>
                  <a:gd name="T10" fmla="*/ 55 w 111"/>
                  <a:gd name="T11" fmla="*/ 16 h 144"/>
                  <a:gd name="T12" fmla="*/ 80 w 111"/>
                  <a:gd name="T13" fmla="*/ 23 h 144"/>
                  <a:gd name="T14" fmla="*/ 89 w 111"/>
                  <a:gd name="T15" fmla="*/ 43 h 144"/>
                  <a:gd name="T16" fmla="*/ 107 w 111"/>
                  <a:gd name="T17" fmla="*/ 41 h 144"/>
                  <a:gd name="T18" fmla="*/ 100 w 111"/>
                  <a:gd name="T19" fmla="*/ 19 h 144"/>
                  <a:gd name="T20" fmla="*/ 82 w 111"/>
                  <a:gd name="T21" fmla="*/ 5 h 144"/>
                  <a:gd name="T22" fmla="*/ 54 w 111"/>
                  <a:gd name="T23" fmla="*/ 0 h 144"/>
                  <a:gd name="T24" fmla="*/ 29 w 111"/>
                  <a:gd name="T25" fmla="*/ 4 h 144"/>
                  <a:gd name="T26" fmla="*/ 11 w 111"/>
                  <a:gd name="T27" fmla="*/ 18 h 144"/>
                  <a:gd name="T28" fmla="*/ 5 w 111"/>
                  <a:gd name="T29" fmla="*/ 38 h 144"/>
                  <a:gd name="T30" fmla="*/ 10 w 111"/>
                  <a:gd name="T31" fmla="*/ 56 h 144"/>
                  <a:gd name="T32" fmla="*/ 25 w 111"/>
                  <a:gd name="T33" fmla="*/ 69 h 144"/>
                  <a:gd name="T34" fmla="*/ 52 w 111"/>
                  <a:gd name="T35" fmla="*/ 77 h 144"/>
                  <a:gd name="T36" fmla="*/ 77 w 111"/>
                  <a:gd name="T37" fmla="*/ 84 h 144"/>
                  <a:gd name="T38" fmla="*/ 89 w 111"/>
                  <a:gd name="T39" fmla="*/ 92 h 144"/>
                  <a:gd name="T40" fmla="*/ 93 w 111"/>
                  <a:gd name="T41" fmla="*/ 104 h 144"/>
                  <a:gd name="T42" fmla="*/ 89 w 111"/>
                  <a:gd name="T43" fmla="*/ 116 h 144"/>
                  <a:gd name="T44" fmla="*/ 77 w 111"/>
                  <a:gd name="T45" fmla="*/ 125 h 144"/>
                  <a:gd name="T46" fmla="*/ 59 w 111"/>
                  <a:gd name="T47" fmla="*/ 128 h 144"/>
                  <a:gd name="T48" fmla="*/ 37 w 111"/>
                  <a:gd name="T49" fmla="*/ 124 h 144"/>
                  <a:gd name="T50" fmla="*/ 23 w 111"/>
                  <a:gd name="T51" fmla="*/ 113 h 144"/>
                  <a:gd name="T52" fmla="*/ 17 w 111"/>
                  <a:gd name="T53" fmla="*/ 95 h 144"/>
                  <a:gd name="T54" fmla="*/ 0 w 111"/>
                  <a:gd name="T55" fmla="*/ 97 h 144"/>
                  <a:gd name="T56" fmla="*/ 8 w 111"/>
                  <a:gd name="T57" fmla="*/ 122 h 144"/>
                  <a:gd name="T58" fmla="*/ 28 w 111"/>
                  <a:gd name="T59" fmla="*/ 139 h 144"/>
                  <a:gd name="T60" fmla="*/ 59 w 111"/>
                  <a:gd name="T61" fmla="*/ 144 h 144"/>
                  <a:gd name="T62" fmla="*/ 86 w 111"/>
                  <a:gd name="T63" fmla="*/ 139 h 144"/>
                  <a:gd name="T64" fmla="*/ 105 w 111"/>
                  <a:gd name="T65" fmla="*/ 123 h 144"/>
                  <a:gd name="T66" fmla="*/ 111 w 111"/>
                  <a:gd name="T67" fmla="*/ 102 h 144"/>
                  <a:gd name="T68" fmla="*/ 105 w 111"/>
                  <a:gd name="T69" fmla="*/ 83 h 144"/>
                  <a:gd name="T70" fmla="*/ 87 w 111"/>
                  <a:gd name="T71" fmla="*/ 68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11" h="144">
                    <a:moveTo>
                      <a:pt x="87" y="68"/>
                    </a:moveTo>
                    <a:cubicBezTo>
                      <a:pt x="82" y="66"/>
                      <a:pt x="71" y="63"/>
                      <a:pt x="56" y="59"/>
                    </a:cubicBezTo>
                    <a:cubicBezTo>
                      <a:pt x="41" y="56"/>
                      <a:pt x="32" y="53"/>
                      <a:pt x="28" y="49"/>
                    </a:cubicBezTo>
                    <a:cubicBezTo>
                      <a:pt x="25" y="46"/>
                      <a:pt x="23" y="42"/>
                      <a:pt x="23" y="37"/>
                    </a:cubicBezTo>
                    <a:cubicBezTo>
                      <a:pt x="23" y="31"/>
                      <a:pt x="26" y="26"/>
                      <a:pt x="31" y="22"/>
                    </a:cubicBezTo>
                    <a:cubicBezTo>
                      <a:pt x="36" y="18"/>
                      <a:pt x="44" y="16"/>
                      <a:pt x="55" y="16"/>
                    </a:cubicBezTo>
                    <a:cubicBezTo>
                      <a:pt x="66" y="16"/>
                      <a:pt x="74" y="18"/>
                      <a:pt x="80" y="23"/>
                    </a:cubicBezTo>
                    <a:cubicBezTo>
                      <a:pt x="85" y="27"/>
                      <a:pt x="88" y="34"/>
                      <a:pt x="89" y="43"/>
                    </a:cubicBezTo>
                    <a:cubicBezTo>
                      <a:pt x="107" y="41"/>
                      <a:pt x="107" y="41"/>
                      <a:pt x="107" y="41"/>
                    </a:cubicBezTo>
                    <a:cubicBezTo>
                      <a:pt x="107" y="33"/>
                      <a:pt x="104" y="26"/>
                      <a:pt x="100" y="19"/>
                    </a:cubicBezTo>
                    <a:cubicBezTo>
                      <a:pt x="96" y="13"/>
                      <a:pt x="90" y="8"/>
                      <a:pt x="82" y="5"/>
                    </a:cubicBezTo>
                    <a:cubicBezTo>
                      <a:pt x="74" y="1"/>
                      <a:pt x="65" y="0"/>
                      <a:pt x="54" y="0"/>
                    </a:cubicBezTo>
                    <a:cubicBezTo>
                      <a:pt x="45" y="0"/>
                      <a:pt x="36" y="1"/>
                      <a:pt x="29" y="4"/>
                    </a:cubicBezTo>
                    <a:cubicBezTo>
                      <a:pt x="21" y="8"/>
                      <a:pt x="15" y="12"/>
                      <a:pt x="11" y="18"/>
                    </a:cubicBezTo>
                    <a:cubicBezTo>
                      <a:pt x="7" y="25"/>
                      <a:pt x="5" y="31"/>
                      <a:pt x="5" y="38"/>
                    </a:cubicBezTo>
                    <a:cubicBezTo>
                      <a:pt x="5" y="45"/>
                      <a:pt x="7" y="50"/>
                      <a:pt x="10" y="56"/>
                    </a:cubicBezTo>
                    <a:cubicBezTo>
                      <a:pt x="13" y="61"/>
                      <a:pt x="18" y="65"/>
                      <a:pt x="25" y="69"/>
                    </a:cubicBezTo>
                    <a:cubicBezTo>
                      <a:pt x="30" y="71"/>
                      <a:pt x="39" y="74"/>
                      <a:pt x="52" y="77"/>
                    </a:cubicBezTo>
                    <a:cubicBezTo>
                      <a:pt x="65" y="80"/>
                      <a:pt x="73" y="83"/>
                      <a:pt x="77" y="84"/>
                    </a:cubicBezTo>
                    <a:cubicBezTo>
                      <a:pt x="83" y="86"/>
                      <a:pt x="87" y="89"/>
                      <a:pt x="89" y="92"/>
                    </a:cubicBezTo>
                    <a:cubicBezTo>
                      <a:pt x="92" y="96"/>
                      <a:pt x="93" y="100"/>
                      <a:pt x="93" y="104"/>
                    </a:cubicBezTo>
                    <a:cubicBezTo>
                      <a:pt x="93" y="108"/>
                      <a:pt x="92" y="112"/>
                      <a:pt x="89" y="116"/>
                    </a:cubicBezTo>
                    <a:cubicBezTo>
                      <a:pt x="87" y="120"/>
                      <a:pt x="83" y="122"/>
                      <a:pt x="77" y="125"/>
                    </a:cubicBezTo>
                    <a:cubicBezTo>
                      <a:pt x="72" y="127"/>
                      <a:pt x="66" y="128"/>
                      <a:pt x="59" y="128"/>
                    </a:cubicBezTo>
                    <a:cubicBezTo>
                      <a:pt x="51" y="128"/>
                      <a:pt x="43" y="126"/>
                      <a:pt x="37" y="124"/>
                    </a:cubicBezTo>
                    <a:cubicBezTo>
                      <a:pt x="31" y="121"/>
                      <a:pt x="26" y="117"/>
                      <a:pt x="23" y="113"/>
                    </a:cubicBezTo>
                    <a:cubicBezTo>
                      <a:pt x="20" y="108"/>
                      <a:pt x="18" y="102"/>
                      <a:pt x="17" y="95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106"/>
                      <a:pt x="3" y="115"/>
                      <a:pt x="8" y="122"/>
                    </a:cubicBezTo>
                    <a:cubicBezTo>
                      <a:pt x="12" y="130"/>
                      <a:pt x="19" y="135"/>
                      <a:pt x="28" y="139"/>
                    </a:cubicBezTo>
                    <a:cubicBezTo>
                      <a:pt x="36" y="142"/>
                      <a:pt x="47" y="144"/>
                      <a:pt x="59" y="144"/>
                    </a:cubicBezTo>
                    <a:cubicBezTo>
                      <a:pt x="69" y="144"/>
                      <a:pt x="78" y="142"/>
                      <a:pt x="86" y="139"/>
                    </a:cubicBezTo>
                    <a:cubicBezTo>
                      <a:pt x="94" y="135"/>
                      <a:pt x="100" y="130"/>
                      <a:pt x="105" y="123"/>
                    </a:cubicBezTo>
                    <a:cubicBezTo>
                      <a:pt x="109" y="117"/>
                      <a:pt x="111" y="110"/>
                      <a:pt x="111" y="102"/>
                    </a:cubicBezTo>
                    <a:cubicBezTo>
                      <a:pt x="111" y="95"/>
                      <a:pt x="109" y="88"/>
                      <a:pt x="105" y="83"/>
                    </a:cubicBezTo>
                    <a:cubicBezTo>
                      <a:pt x="101" y="77"/>
                      <a:pt x="95" y="72"/>
                      <a:pt x="87" y="6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49" name="ïsḻïḑe"/>
              <p:cNvSpPr/>
              <p:nvPr/>
            </p:nvSpPr>
            <p:spPr bwMode="auto">
              <a:xfrm>
                <a:off x="5329238" y="4257675"/>
                <a:ext cx="273050" cy="461963"/>
              </a:xfrm>
              <a:custGeom>
                <a:avLst/>
                <a:gdLst>
                  <a:gd name="T0" fmla="*/ 67 w 83"/>
                  <a:gd name="T1" fmla="*/ 41 h 140"/>
                  <a:gd name="T2" fmla="*/ 48 w 83"/>
                  <a:gd name="T3" fmla="*/ 36 h 140"/>
                  <a:gd name="T4" fmla="*/ 17 w 83"/>
                  <a:gd name="T5" fmla="*/ 50 h 140"/>
                  <a:gd name="T6" fmla="*/ 17 w 83"/>
                  <a:gd name="T7" fmla="*/ 0 h 140"/>
                  <a:gd name="T8" fmla="*/ 0 w 83"/>
                  <a:gd name="T9" fmla="*/ 0 h 140"/>
                  <a:gd name="T10" fmla="*/ 0 w 83"/>
                  <a:gd name="T11" fmla="*/ 140 h 140"/>
                  <a:gd name="T12" fmla="*/ 17 w 83"/>
                  <a:gd name="T13" fmla="*/ 140 h 140"/>
                  <a:gd name="T14" fmla="*/ 17 w 83"/>
                  <a:gd name="T15" fmla="*/ 84 h 140"/>
                  <a:gd name="T16" fmla="*/ 20 w 83"/>
                  <a:gd name="T17" fmla="*/ 66 h 140"/>
                  <a:gd name="T18" fmla="*/ 30 w 83"/>
                  <a:gd name="T19" fmla="*/ 55 h 140"/>
                  <a:gd name="T20" fmla="*/ 44 w 83"/>
                  <a:gd name="T21" fmla="*/ 51 h 140"/>
                  <a:gd name="T22" fmla="*/ 60 w 83"/>
                  <a:gd name="T23" fmla="*/ 57 h 140"/>
                  <a:gd name="T24" fmla="*/ 65 w 83"/>
                  <a:gd name="T25" fmla="*/ 76 h 140"/>
                  <a:gd name="T26" fmla="*/ 65 w 83"/>
                  <a:gd name="T27" fmla="*/ 140 h 140"/>
                  <a:gd name="T28" fmla="*/ 83 w 83"/>
                  <a:gd name="T29" fmla="*/ 140 h 140"/>
                  <a:gd name="T30" fmla="*/ 83 w 83"/>
                  <a:gd name="T31" fmla="*/ 76 h 140"/>
                  <a:gd name="T32" fmla="*/ 79 w 83"/>
                  <a:gd name="T33" fmla="*/ 53 h 140"/>
                  <a:gd name="T34" fmla="*/ 67 w 83"/>
                  <a:gd name="T35" fmla="*/ 41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83" h="140">
                    <a:moveTo>
                      <a:pt x="67" y="41"/>
                    </a:moveTo>
                    <a:cubicBezTo>
                      <a:pt x="62" y="38"/>
                      <a:pt x="55" y="36"/>
                      <a:pt x="48" y="36"/>
                    </a:cubicBezTo>
                    <a:cubicBezTo>
                      <a:pt x="35" y="36"/>
                      <a:pt x="25" y="41"/>
                      <a:pt x="17" y="5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40"/>
                      <a:pt x="0" y="140"/>
                      <a:pt x="0" y="140"/>
                    </a:cubicBezTo>
                    <a:cubicBezTo>
                      <a:pt x="17" y="140"/>
                      <a:pt x="17" y="140"/>
                      <a:pt x="17" y="140"/>
                    </a:cubicBezTo>
                    <a:cubicBezTo>
                      <a:pt x="17" y="84"/>
                      <a:pt x="17" y="84"/>
                      <a:pt x="17" y="84"/>
                    </a:cubicBezTo>
                    <a:cubicBezTo>
                      <a:pt x="17" y="77"/>
                      <a:pt x="18" y="70"/>
                      <a:pt x="20" y="66"/>
                    </a:cubicBezTo>
                    <a:cubicBezTo>
                      <a:pt x="22" y="61"/>
                      <a:pt x="25" y="58"/>
                      <a:pt x="30" y="55"/>
                    </a:cubicBezTo>
                    <a:cubicBezTo>
                      <a:pt x="34" y="52"/>
                      <a:pt x="39" y="51"/>
                      <a:pt x="44" y="51"/>
                    </a:cubicBezTo>
                    <a:cubicBezTo>
                      <a:pt x="51" y="51"/>
                      <a:pt x="56" y="53"/>
                      <a:pt x="60" y="57"/>
                    </a:cubicBezTo>
                    <a:cubicBezTo>
                      <a:pt x="64" y="61"/>
                      <a:pt x="65" y="67"/>
                      <a:pt x="65" y="76"/>
                    </a:cubicBezTo>
                    <a:cubicBezTo>
                      <a:pt x="65" y="140"/>
                      <a:pt x="65" y="140"/>
                      <a:pt x="65" y="140"/>
                    </a:cubicBezTo>
                    <a:cubicBezTo>
                      <a:pt x="83" y="140"/>
                      <a:pt x="83" y="140"/>
                      <a:pt x="83" y="140"/>
                    </a:cubicBezTo>
                    <a:cubicBezTo>
                      <a:pt x="83" y="76"/>
                      <a:pt x="83" y="76"/>
                      <a:pt x="83" y="76"/>
                    </a:cubicBezTo>
                    <a:cubicBezTo>
                      <a:pt x="83" y="66"/>
                      <a:pt x="81" y="58"/>
                      <a:pt x="79" y="53"/>
                    </a:cubicBezTo>
                    <a:cubicBezTo>
                      <a:pt x="77" y="48"/>
                      <a:pt x="73" y="44"/>
                      <a:pt x="67" y="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50" name="ïšlîḋé"/>
              <p:cNvSpPr/>
              <p:nvPr/>
            </p:nvSpPr>
            <p:spPr bwMode="auto">
              <a:xfrm>
                <a:off x="5705475" y="4376738"/>
                <a:ext cx="306388" cy="349250"/>
              </a:xfrm>
              <a:custGeom>
                <a:avLst/>
                <a:gdLst>
                  <a:gd name="T0" fmla="*/ 88 w 93"/>
                  <a:gd name="T1" fmla="*/ 61 h 106"/>
                  <a:gd name="T2" fmla="*/ 88 w 93"/>
                  <a:gd name="T3" fmla="*/ 39 h 106"/>
                  <a:gd name="T4" fmla="*/ 87 w 93"/>
                  <a:gd name="T5" fmla="*/ 23 h 106"/>
                  <a:gd name="T6" fmla="*/ 81 w 93"/>
                  <a:gd name="T7" fmla="*/ 11 h 106"/>
                  <a:gd name="T8" fmla="*/ 69 w 93"/>
                  <a:gd name="T9" fmla="*/ 3 h 106"/>
                  <a:gd name="T10" fmla="*/ 48 w 93"/>
                  <a:gd name="T11" fmla="*/ 0 h 106"/>
                  <a:gd name="T12" fmla="*/ 25 w 93"/>
                  <a:gd name="T13" fmla="*/ 4 h 106"/>
                  <a:gd name="T14" fmla="*/ 10 w 93"/>
                  <a:gd name="T15" fmla="*/ 14 h 106"/>
                  <a:gd name="T16" fmla="*/ 3 w 93"/>
                  <a:gd name="T17" fmla="*/ 31 h 106"/>
                  <a:gd name="T18" fmla="*/ 19 w 93"/>
                  <a:gd name="T19" fmla="*/ 34 h 106"/>
                  <a:gd name="T20" fmla="*/ 28 w 93"/>
                  <a:gd name="T21" fmla="*/ 19 h 106"/>
                  <a:gd name="T22" fmla="*/ 46 w 93"/>
                  <a:gd name="T23" fmla="*/ 15 h 106"/>
                  <a:gd name="T24" fmla="*/ 65 w 93"/>
                  <a:gd name="T25" fmla="*/ 20 h 106"/>
                  <a:gd name="T26" fmla="*/ 70 w 93"/>
                  <a:gd name="T27" fmla="*/ 35 h 106"/>
                  <a:gd name="T28" fmla="*/ 70 w 93"/>
                  <a:gd name="T29" fmla="*/ 40 h 106"/>
                  <a:gd name="T30" fmla="*/ 40 w 93"/>
                  <a:gd name="T31" fmla="*/ 46 h 106"/>
                  <a:gd name="T32" fmla="*/ 24 w 93"/>
                  <a:gd name="T33" fmla="*/ 48 h 106"/>
                  <a:gd name="T34" fmla="*/ 12 w 93"/>
                  <a:gd name="T35" fmla="*/ 54 h 106"/>
                  <a:gd name="T36" fmla="*/ 3 w 93"/>
                  <a:gd name="T37" fmla="*/ 64 h 106"/>
                  <a:gd name="T38" fmla="*/ 0 w 93"/>
                  <a:gd name="T39" fmla="*/ 77 h 106"/>
                  <a:gd name="T40" fmla="*/ 9 w 93"/>
                  <a:gd name="T41" fmla="*/ 98 h 106"/>
                  <a:gd name="T42" fmla="*/ 34 w 93"/>
                  <a:gd name="T43" fmla="*/ 106 h 106"/>
                  <a:gd name="T44" fmla="*/ 53 w 93"/>
                  <a:gd name="T45" fmla="*/ 103 h 106"/>
                  <a:gd name="T46" fmla="*/ 72 w 93"/>
                  <a:gd name="T47" fmla="*/ 91 h 106"/>
                  <a:gd name="T48" fmla="*/ 75 w 93"/>
                  <a:gd name="T49" fmla="*/ 104 h 106"/>
                  <a:gd name="T50" fmla="*/ 93 w 93"/>
                  <a:gd name="T51" fmla="*/ 104 h 106"/>
                  <a:gd name="T52" fmla="*/ 89 w 93"/>
                  <a:gd name="T53" fmla="*/ 92 h 106"/>
                  <a:gd name="T54" fmla="*/ 88 w 93"/>
                  <a:gd name="T55" fmla="*/ 61 h 106"/>
                  <a:gd name="T56" fmla="*/ 70 w 93"/>
                  <a:gd name="T57" fmla="*/ 59 h 106"/>
                  <a:gd name="T58" fmla="*/ 67 w 93"/>
                  <a:gd name="T59" fmla="*/ 77 h 106"/>
                  <a:gd name="T60" fmla="*/ 56 w 93"/>
                  <a:gd name="T61" fmla="*/ 88 h 106"/>
                  <a:gd name="T62" fmla="*/ 38 w 93"/>
                  <a:gd name="T63" fmla="*/ 93 h 106"/>
                  <a:gd name="T64" fmla="*/ 23 w 93"/>
                  <a:gd name="T65" fmla="*/ 88 h 106"/>
                  <a:gd name="T66" fmla="*/ 18 w 93"/>
                  <a:gd name="T67" fmla="*/ 77 h 106"/>
                  <a:gd name="T68" fmla="*/ 20 w 93"/>
                  <a:gd name="T69" fmla="*/ 69 h 106"/>
                  <a:gd name="T70" fmla="*/ 27 w 93"/>
                  <a:gd name="T71" fmla="*/ 63 h 106"/>
                  <a:gd name="T72" fmla="*/ 42 w 93"/>
                  <a:gd name="T73" fmla="*/ 60 h 106"/>
                  <a:gd name="T74" fmla="*/ 70 w 93"/>
                  <a:gd name="T75" fmla="*/ 53 h 106"/>
                  <a:gd name="T76" fmla="*/ 70 w 93"/>
                  <a:gd name="T77" fmla="*/ 59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93" h="106">
                    <a:moveTo>
                      <a:pt x="88" y="61"/>
                    </a:moveTo>
                    <a:cubicBezTo>
                      <a:pt x="88" y="39"/>
                      <a:pt x="88" y="39"/>
                      <a:pt x="88" y="39"/>
                    </a:cubicBezTo>
                    <a:cubicBezTo>
                      <a:pt x="88" y="31"/>
                      <a:pt x="87" y="26"/>
                      <a:pt x="87" y="23"/>
                    </a:cubicBezTo>
                    <a:cubicBezTo>
                      <a:pt x="86" y="18"/>
                      <a:pt x="84" y="14"/>
                      <a:pt x="81" y="11"/>
                    </a:cubicBezTo>
                    <a:cubicBezTo>
                      <a:pt x="79" y="8"/>
                      <a:pt x="75" y="5"/>
                      <a:pt x="69" y="3"/>
                    </a:cubicBezTo>
                    <a:cubicBezTo>
                      <a:pt x="64" y="1"/>
                      <a:pt x="57" y="0"/>
                      <a:pt x="48" y="0"/>
                    </a:cubicBezTo>
                    <a:cubicBezTo>
                      <a:pt x="40" y="0"/>
                      <a:pt x="32" y="2"/>
                      <a:pt x="25" y="4"/>
                    </a:cubicBezTo>
                    <a:cubicBezTo>
                      <a:pt x="19" y="6"/>
                      <a:pt x="14" y="10"/>
                      <a:pt x="10" y="14"/>
                    </a:cubicBezTo>
                    <a:cubicBezTo>
                      <a:pt x="7" y="19"/>
                      <a:pt x="4" y="24"/>
                      <a:pt x="3" y="31"/>
                    </a:cubicBezTo>
                    <a:cubicBezTo>
                      <a:pt x="19" y="34"/>
                      <a:pt x="19" y="34"/>
                      <a:pt x="19" y="34"/>
                    </a:cubicBezTo>
                    <a:cubicBezTo>
                      <a:pt x="21" y="27"/>
                      <a:pt x="24" y="22"/>
                      <a:pt x="28" y="19"/>
                    </a:cubicBezTo>
                    <a:cubicBezTo>
                      <a:pt x="32" y="16"/>
                      <a:pt x="38" y="15"/>
                      <a:pt x="46" y="15"/>
                    </a:cubicBezTo>
                    <a:cubicBezTo>
                      <a:pt x="55" y="15"/>
                      <a:pt x="61" y="16"/>
                      <a:pt x="65" y="20"/>
                    </a:cubicBezTo>
                    <a:cubicBezTo>
                      <a:pt x="69" y="23"/>
                      <a:pt x="70" y="28"/>
                      <a:pt x="70" y="35"/>
                    </a:cubicBezTo>
                    <a:cubicBezTo>
                      <a:pt x="70" y="36"/>
                      <a:pt x="70" y="37"/>
                      <a:pt x="70" y="40"/>
                    </a:cubicBezTo>
                    <a:cubicBezTo>
                      <a:pt x="64" y="42"/>
                      <a:pt x="53" y="44"/>
                      <a:pt x="40" y="46"/>
                    </a:cubicBezTo>
                    <a:cubicBezTo>
                      <a:pt x="33" y="46"/>
                      <a:pt x="28" y="47"/>
                      <a:pt x="24" y="48"/>
                    </a:cubicBezTo>
                    <a:cubicBezTo>
                      <a:pt x="20" y="49"/>
                      <a:pt x="16" y="51"/>
                      <a:pt x="12" y="54"/>
                    </a:cubicBezTo>
                    <a:cubicBezTo>
                      <a:pt x="8" y="56"/>
                      <a:pt x="5" y="59"/>
                      <a:pt x="3" y="64"/>
                    </a:cubicBezTo>
                    <a:cubicBezTo>
                      <a:pt x="1" y="68"/>
                      <a:pt x="0" y="72"/>
                      <a:pt x="0" y="77"/>
                    </a:cubicBezTo>
                    <a:cubicBezTo>
                      <a:pt x="0" y="86"/>
                      <a:pt x="3" y="93"/>
                      <a:pt x="9" y="98"/>
                    </a:cubicBezTo>
                    <a:cubicBezTo>
                      <a:pt x="15" y="103"/>
                      <a:pt x="23" y="106"/>
                      <a:pt x="34" y="106"/>
                    </a:cubicBezTo>
                    <a:cubicBezTo>
                      <a:pt x="41" y="106"/>
                      <a:pt x="47" y="105"/>
                      <a:pt x="53" y="103"/>
                    </a:cubicBezTo>
                    <a:cubicBezTo>
                      <a:pt x="59" y="101"/>
                      <a:pt x="65" y="97"/>
                      <a:pt x="72" y="91"/>
                    </a:cubicBezTo>
                    <a:cubicBezTo>
                      <a:pt x="72" y="96"/>
                      <a:pt x="73" y="100"/>
                      <a:pt x="75" y="104"/>
                    </a:cubicBezTo>
                    <a:cubicBezTo>
                      <a:pt x="93" y="104"/>
                      <a:pt x="93" y="104"/>
                      <a:pt x="93" y="104"/>
                    </a:cubicBezTo>
                    <a:cubicBezTo>
                      <a:pt x="91" y="100"/>
                      <a:pt x="89" y="96"/>
                      <a:pt x="89" y="92"/>
                    </a:cubicBezTo>
                    <a:cubicBezTo>
                      <a:pt x="88" y="88"/>
                      <a:pt x="88" y="77"/>
                      <a:pt x="88" y="61"/>
                    </a:cubicBezTo>
                    <a:close/>
                    <a:moveTo>
                      <a:pt x="70" y="59"/>
                    </a:moveTo>
                    <a:cubicBezTo>
                      <a:pt x="70" y="67"/>
                      <a:pt x="69" y="73"/>
                      <a:pt x="67" y="77"/>
                    </a:cubicBezTo>
                    <a:cubicBezTo>
                      <a:pt x="65" y="82"/>
                      <a:pt x="61" y="85"/>
                      <a:pt x="56" y="88"/>
                    </a:cubicBezTo>
                    <a:cubicBezTo>
                      <a:pt x="51" y="91"/>
                      <a:pt x="45" y="93"/>
                      <a:pt x="38" y="93"/>
                    </a:cubicBezTo>
                    <a:cubicBezTo>
                      <a:pt x="32" y="93"/>
                      <a:pt x="27" y="91"/>
                      <a:pt x="23" y="88"/>
                    </a:cubicBezTo>
                    <a:cubicBezTo>
                      <a:pt x="20" y="85"/>
                      <a:pt x="18" y="81"/>
                      <a:pt x="18" y="77"/>
                    </a:cubicBezTo>
                    <a:cubicBezTo>
                      <a:pt x="18" y="74"/>
                      <a:pt x="19" y="71"/>
                      <a:pt x="20" y="69"/>
                    </a:cubicBezTo>
                    <a:cubicBezTo>
                      <a:pt x="22" y="66"/>
                      <a:pt x="24" y="64"/>
                      <a:pt x="27" y="63"/>
                    </a:cubicBezTo>
                    <a:cubicBezTo>
                      <a:pt x="30" y="62"/>
                      <a:pt x="35" y="61"/>
                      <a:pt x="42" y="60"/>
                    </a:cubicBezTo>
                    <a:cubicBezTo>
                      <a:pt x="55" y="58"/>
                      <a:pt x="64" y="56"/>
                      <a:pt x="70" y="53"/>
                    </a:cubicBezTo>
                    <a:lnTo>
                      <a:pt x="70" y="5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51" name="iṩ1îḍê"/>
              <p:cNvSpPr/>
              <p:nvPr/>
            </p:nvSpPr>
            <p:spPr bwMode="auto">
              <a:xfrm>
                <a:off x="6116638" y="4376738"/>
                <a:ext cx="271463" cy="342900"/>
              </a:xfrm>
              <a:custGeom>
                <a:avLst/>
                <a:gdLst>
                  <a:gd name="T0" fmla="*/ 76 w 82"/>
                  <a:gd name="T1" fmla="*/ 12 h 104"/>
                  <a:gd name="T2" fmla="*/ 65 w 82"/>
                  <a:gd name="T3" fmla="*/ 4 h 104"/>
                  <a:gd name="T4" fmla="*/ 48 w 82"/>
                  <a:gd name="T5" fmla="*/ 0 h 104"/>
                  <a:gd name="T6" fmla="*/ 15 w 82"/>
                  <a:gd name="T7" fmla="*/ 17 h 104"/>
                  <a:gd name="T8" fmla="*/ 15 w 82"/>
                  <a:gd name="T9" fmla="*/ 3 h 104"/>
                  <a:gd name="T10" fmla="*/ 0 w 82"/>
                  <a:gd name="T11" fmla="*/ 3 h 104"/>
                  <a:gd name="T12" fmla="*/ 0 w 82"/>
                  <a:gd name="T13" fmla="*/ 104 h 104"/>
                  <a:gd name="T14" fmla="*/ 17 w 82"/>
                  <a:gd name="T15" fmla="*/ 104 h 104"/>
                  <a:gd name="T16" fmla="*/ 17 w 82"/>
                  <a:gd name="T17" fmla="*/ 49 h 104"/>
                  <a:gd name="T18" fmla="*/ 25 w 82"/>
                  <a:gd name="T19" fmla="*/ 22 h 104"/>
                  <a:gd name="T20" fmla="*/ 44 w 82"/>
                  <a:gd name="T21" fmla="*/ 15 h 104"/>
                  <a:gd name="T22" fmla="*/ 56 w 82"/>
                  <a:gd name="T23" fmla="*/ 18 h 104"/>
                  <a:gd name="T24" fmla="*/ 63 w 82"/>
                  <a:gd name="T25" fmla="*/ 27 h 104"/>
                  <a:gd name="T26" fmla="*/ 65 w 82"/>
                  <a:gd name="T27" fmla="*/ 42 h 104"/>
                  <a:gd name="T28" fmla="*/ 65 w 82"/>
                  <a:gd name="T29" fmla="*/ 104 h 104"/>
                  <a:gd name="T30" fmla="*/ 82 w 82"/>
                  <a:gd name="T31" fmla="*/ 104 h 104"/>
                  <a:gd name="T32" fmla="*/ 82 w 82"/>
                  <a:gd name="T33" fmla="*/ 42 h 104"/>
                  <a:gd name="T34" fmla="*/ 81 w 82"/>
                  <a:gd name="T35" fmla="*/ 25 h 104"/>
                  <a:gd name="T36" fmla="*/ 76 w 82"/>
                  <a:gd name="T37" fmla="*/ 12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82" h="104">
                    <a:moveTo>
                      <a:pt x="76" y="12"/>
                    </a:moveTo>
                    <a:cubicBezTo>
                      <a:pt x="73" y="9"/>
                      <a:pt x="70" y="6"/>
                      <a:pt x="65" y="4"/>
                    </a:cubicBezTo>
                    <a:cubicBezTo>
                      <a:pt x="59" y="1"/>
                      <a:pt x="54" y="0"/>
                      <a:pt x="48" y="0"/>
                    </a:cubicBezTo>
                    <a:cubicBezTo>
                      <a:pt x="34" y="0"/>
                      <a:pt x="23" y="6"/>
                      <a:pt x="15" y="17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04"/>
                      <a:pt x="0" y="104"/>
                      <a:pt x="0" y="104"/>
                    </a:cubicBezTo>
                    <a:cubicBezTo>
                      <a:pt x="17" y="104"/>
                      <a:pt x="17" y="104"/>
                      <a:pt x="17" y="104"/>
                    </a:cubicBezTo>
                    <a:cubicBezTo>
                      <a:pt x="17" y="49"/>
                      <a:pt x="17" y="49"/>
                      <a:pt x="17" y="49"/>
                    </a:cubicBezTo>
                    <a:cubicBezTo>
                      <a:pt x="17" y="36"/>
                      <a:pt x="20" y="27"/>
                      <a:pt x="25" y="22"/>
                    </a:cubicBezTo>
                    <a:cubicBezTo>
                      <a:pt x="30" y="18"/>
                      <a:pt x="37" y="15"/>
                      <a:pt x="44" y="15"/>
                    </a:cubicBezTo>
                    <a:cubicBezTo>
                      <a:pt x="49" y="15"/>
                      <a:pt x="53" y="16"/>
                      <a:pt x="56" y="18"/>
                    </a:cubicBezTo>
                    <a:cubicBezTo>
                      <a:pt x="59" y="20"/>
                      <a:pt x="62" y="23"/>
                      <a:pt x="63" y="27"/>
                    </a:cubicBezTo>
                    <a:cubicBezTo>
                      <a:pt x="64" y="30"/>
                      <a:pt x="65" y="35"/>
                      <a:pt x="65" y="42"/>
                    </a:cubicBezTo>
                    <a:cubicBezTo>
                      <a:pt x="65" y="104"/>
                      <a:pt x="65" y="104"/>
                      <a:pt x="65" y="104"/>
                    </a:cubicBezTo>
                    <a:cubicBezTo>
                      <a:pt x="82" y="104"/>
                      <a:pt x="82" y="104"/>
                      <a:pt x="82" y="104"/>
                    </a:cubicBezTo>
                    <a:cubicBezTo>
                      <a:pt x="82" y="42"/>
                      <a:pt x="82" y="42"/>
                      <a:pt x="82" y="42"/>
                    </a:cubicBezTo>
                    <a:cubicBezTo>
                      <a:pt x="82" y="34"/>
                      <a:pt x="82" y="28"/>
                      <a:pt x="81" y="25"/>
                    </a:cubicBezTo>
                    <a:cubicBezTo>
                      <a:pt x="80" y="20"/>
                      <a:pt x="79" y="16"/>
                      <a:pt x="76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52" name="îṩ1îḓé"/>
              <p:cNvSpPr/>
              <p:nvPr/>
            </p:nvSpPr>
            <p:spPr bwMode="auto">
              <a:xfrm>
                <a:off x="6489700" y="4376738"/>
                <a:ext cx="293688" cy="477838"/>
              </a:xfrm>
              <a:custGeom>
                <a:avLst/>
                <a:gdLst>
                  <a:gd name="T0" fmla="*/ 73 w 89"/>
                  <a:gd name="T1" fmla="*/ 15 h 145"/>
                  <a:gd name="T2" fmla="*/ 44 w 89"/>
                  <a:gd name="T3" fmla="*/ 0 h 145"/>
                  <a:gd name="T4" fmla="*/ 20 w 89"/>
                  <a:gd name="T5" fmla="*/ 7 h 145"/>
                  <a:gd name="T6" fmla="*/ 5 w 89"/>
                  <a:gd name="T7" fmla="*/ 26 h 145"/>
                  <a:gd name="T8" fmla="*/ 0 w 89"/>
                  <a:gd name="T9" fmla="*/ 53 h 145"/>
                  <a:gd name="T10" fmla="*/ 11 w 89"/>
                  <a:gd name="T11" fmla="*/ 89 h 145"/>
                  <a:gd name="T12" fmla="*/ 44 w 89"/>
                  <a:gd name="T13" fmla="*/ 104 h 145"/>
                  <a:gd name="T14" fmla="*/ 72 w 89"/>
                  <a:gd name="T15" fmla="*/ 91 h 145"/>
                  <a:gd name="T16" fmla="*/ 70 w 89"/>
                  <a:gd name="T17" fmla="*/ 113 h 145"/>
                  <a:gd name="T18" fmla="*/ 62 w 89"/>
                  <a:gd name="T19" fmla="*/ 126 h 145"/>
                  <a:gd name="T20" fmla="*/ 43 w 89"/>
                  <a:gd name="T21" fmla="*/ 131 h 145"/>
                  <a:gd name="T22" fmla="*/ 26 w 89"/>
                  <a:gd name="T23" fmla="*/ 126 h 145"/>
                  <a:gd name="T24" fmla="*/ 20 w 89"/>
                  <a:gd name="T25" fmla="*/ 115 h 145"/>
                  <a:gd name="T26" fmla="*/ 3 w 89"/>
                  <a:gd name="T27" fmla="*/ 112 h 145"/>
                  <a:gd name="T28" fmla="*/ 14 w 89"/>
                  <a:gd name="T29" fmla="*/ 137 h 145"/>
                  <a:gd name="T30" fmla="*/ 43 w 89"/>
                  <a:gd name="T31" fmla="*/ 145 h 145"/>
                  <a:gd name="T32" fmla="*/ 69 w 89"/>
                  <a:gd name="T33" fmla="*/ 139 h 145"/>
                  <a:gd name="T34" fmla="*/ 84 w 89"/>
                  <a:gd name="T35" fmla="*/ 124 h 145"/>
                  <a:gd name="T36" fmla="*/ 89 w 89"/>
                  <a:gd name="T37" fmla="*/ 90 h 145"/>
                  <a:gd name="T38" fmla="*/ 89 w 89"/>
                  <a:gd name="T39" fmla="*/ 3 h 145"/>
                  <a:gd name="T40" fmla="*/ 73 w 89"/>
                  <a:gd name="T41" fmla="*/ 3 h 145"/>
                  <a:gd name="T42" fmla="*/ 73 w 89"/>
                  <a:gd name="T43" fmla="*/ 15 h 145"/>
                  <a:gd name="T44" fmla="*/ 65 w 89"/>
                  <a:gd name="T45" fmla="*/ 81 h 145"/>
                  <a:gd name="T46" fmla="*/ 45 w 89"/>
                  <a:gd name="T47" fmla="*/ 90 h 145"/>
                  <a:gd name="T48" fmla="*/ 25 w 89"/>
                  <a:gd name="T49" fmla="*/ 81 h 145"/>
                  <a:gd name="T50" fmla="*/ 18 w 89"/>
                  <a:gd name="T51" fmla="*/ 51 h 145"/>
                  <a:gd name="T52" fmla="*/ 26 w 89"/>
                  <a:gd name="T53" fmla="*/ 24 h 145"/>
                  <a:gd name="T54" fmla="*/ 45 w 89"/>
                  <a:gd name="T55" fmla="*/ 15 h 145"/>
                  <a:gd name="T56" fmla="*/ 65 w 89"/>
                  <a:gd name="T57" fmla="*/ 24 h 145"/>
                  <a:gd name="T58" fmla="*/ 73 w 89"/>
                  <a:gd name="T59" fmla="*/ 52 h 145"/>
                  <a:gd name="T60" fmla="*/ 65 w 89"/>
                  <a:gd name="T61" fmla="*/ 81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89" h="145">
                    <a:moveTo>
                      <a:pt x="73" y="15"/>
                    </a:moveTo>
                    <a:cubicBezTo>
                      <a:pt x="66" y="5"/>
                      <a:pt x="56" y="0"/>
                      <a:pt x="44" y="0"/>
                    </a:cubicBezTo>
                    <a:cubicBezTo>
                      <a:pt x="35" y="0"/>
                      <a:pt x="27" y="3"/>
                      <a:pt x="20" y="7"/>
                    </a:cubicBezTo>
                    <a:cubicBezTo>
                      <a:pt x="14" y="11"/>
                      <a:pt x="9" y="18"/>
                      <a:pt x="5" y="26"/>
                    </a:cubicBezTo>
                    <a:cubicBezTo>
                      <a:pt x="2" y="34"/>
                      <a:pt x="0" y="43"/>
                      <a:pt x="0" y="53"/>
                    </a:cubicBezTo>
                    <a:cubicBezTo>
                      <a:pt x="0" y="67"/>
                      <a:pt x="4" y="79"/>
                      <a:pt x="11" y="89"/>
                    </a:cubicBezTo>
                    <a:cubicBezTo>
                      <a:pt x="19" y="99"/>
                      <a:pt x="30" y="104"/>
                      <a:pt x="44" y="104"/>
                    </a:cubicBezTo>
                    <a:cubicBezTo>
                      <a:pt x="55" y="104"/>
                      <a:pt x="64" y="99"/>
                      <a:pt x="72" y="91"/>
                    </a:cubicBezTo>
                    <a:cubicBezTo>
                      <a:pt x="72" y="102"/>
                      <a:pt x="71" y="109"/>
                      <a:pt x="70" y="113"/>
                    </a:cubicBezTo>
                    <a:cubicBezTo>
                      <a:pt x="69" y="118"/>
                      <a:pt x="66" y="123"/>
                      <a:pt x="62" y="126"/>
                    </a:cubicBezTo>
                    <a:cubicBezTo>
                      <a:pt x="57" y="129"/>
                      <a:pt x="51" y="131"/>
                      <a:pt x="43" y="131"/>
                    </a:cubicBezTo>
                    <a:cubicBezTo>
                      <a:pt x="36" y="131"/>
                      <a:pt x="30" y="129"/>
                      <a:pt x="26" y="126"/>
                    </a:cubicBezTo>
                    <a:cubicBezTo>
                      <a:pt x="23" y="124"/>
                      <a:pt x="21" y="120"/>
                      <a:pt x="20" y="115"/>
                    </a:cubicBezTo>
                    <a:cubicBezTo>
                      <a:pt x="3" y="112"/>
                      <a:pt x="3" y="112"/>
                      <a:pt x="3" y="112"/>
                    </a:cubicBezTo>
                    <a:cubicBezTo>
                      <a:pt x="3" y="123"/>
                      <a:pt x="7" y="131"/>
                      <a:pt x="14" y="137"/>
                    </a:cubicBezTo>
                    <a:cubicBezTo>
                      <a:pt x="22" y="142"/>
                      <a:pt x="31" y="145"/>
                      <a:pt x="43" y="145"/>
                    </a:cubicBezTo>
                    <a:cubicBezTo>
                      <a:pt x="54" y="145"/>
                      <a:pt x="62" y="143"/>
                      <a:pt x="69" y="139"/>
                    </a:cubicBezTo>
                    <a:cubicBezTo>
                      <a:pt x="76" y="135"/>
                      <a:pt x="81" y="130"/>
                      <a:pt x="84" y="124"/>
                    </a:cubicBezTo>
                    <a:cubicBezTo>
                      <a:pt x="88" y="117"/>
                      <a:pt x="89" y="106"/>
                      <a:pt x="89" y="90"/>
                    </a:cubicBezTo>
                    <a:cubicBezTo>
                      <a:pt x="89" y="3"/>
                      <a:pt x="89" y="3"/>
                      <a:pt x="89" y="3"/>
                    </a:cubicBezTo>
                    <a:cubicBezTo>
                      <a:pt x="73" y="3"/>
                      <a:pt x="73" y="3"/>
                      <a:pt x="73" y="3"/>
                    </a:cubicBezTo>
                    <a:lnTo>
                      <a:pt x="73" y="15"/>
                    </a:lnTo>
                    <a:close/>
                    <a:moveTo>
                      <a:pt x="65" y="81"/>
                    </a:moveTo>
                    <a:cubicBezTo>
                      <a:pt x="60" y="87"/>
                      <a:pt x="53" y="90"/>
                      <a:pt x="45" y="90"/>
                    </a:cubicBezTo>
                    <a:cubicBezTo>
                      <a:pt x="37" y="90"/>
                      <a:pt x="31" y="87"/>
                      <a:pt x="25" y="81"/>
                    </a:cubicBezTo>
                    <a:cubicBezTo>
                      <a:pt x="20" y="74"/>
                      <a:pt x="18" y="65"/>
                      <a:pt x="18" y="51"/>
                    </a:cubicBezTo>
                    <a:cubicBezTo>
                      <a:pt x="18" y="39"/>
                      <a:pt x="20" y="30"/>
                      <a:pt x="26" y="24"/>
                    </a:cubicBezTo>
                    <a:cubicBezTo>
                      <a:pt x="31" y="18"/>
                      <a:pt x="37" y="15"/>
                      <a:pt x="45" y="15"/>
                    </a:cubicBezTo>
                    <a:cubicBezTo>
                      <a:pt x="53" y="15"/>
                      <a:pt x="59" y="18"/>
                      <a:pt x="65" y="24"/>
                    </a:cubicBezTo>
                    <a:cubicBezTo>
                      <a:pt x="70" y="30"/>
                      <a:pt x="73" y="40"/>
                      <a:pt x="73" y="52"/>
                    </a:cubicBezTo>
                    <a:cubicBezTo>
                      <a:pt x="73" y="65"/>
                      <a:pt x="70" y="74"/>
                      <a:pt x="65" y="8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53" name="ïšḷíḓê"/>
              <p:cNvSpPr/>
              <p:nvPr/>
            </p:nvSpPr>
            <p:spPr bwMode="auto">
              <a:xfrm>
                <a:off x="6905625" y="4257675"/>
                <a:ext cx="269875" cy="461963"/>
              </a:xfrm>
              <a:custGeom>
                <a:avLst/>
                <a:gdLst>
                  <a:gd name="T0" fmla="*/ 67 w 82"/>
                  <a:gd name="T1" fmla="*/ 41 h 140"/>
                  <a:gd name="T2" fmla="*/ 47 w 82"/>
                  <a:gd name="T3" fmla="*/ 36 h 140"/>
                  <a:gd name="T4" fmla="*/ 17 w 82"/>
                  <a:gd name="T5" fmla="*/ 50 h 140"/>
                  <a:gd name="T6" fmla="*/ 17 w 82"/>
                  <a:gd name="T7" fmla="*/ 0 h 140"/>
                  <a:gd name="T8" fmla="*/ 0 w 82"/>
                  <a:gd name="T9" fmla="*/ 0 h 140"/>
                  <a:gd name="T10" fmla="*/ 0 w 82"/>
                  <a:gd name="T11" fmla="*/ 140 h 140"/>
                  <a:gd name="T12" fmla="*/ 17 w 82"/>
                  <a:gd name="T13" fmla="*/ 140 h 140"/>
                  <a:gd name="T14" fmla="*/ 17 w 82"/>
                  <a:gd name="T15" fmla="*/ 84 h 140"/>
                  <a:gd name="T16" fmla="*/ 20 w 82"/>
                  <a:gd name="T17" fmla="*/ 66 h 140"/>
                  <a:gd name="T18" fmla="*/ 30 w 82"/>
                  <a:gd name="T19" fmla="*/ 55 h 140"/>
                  <a:gd name="T20" fmla="*/ 44 w 82"/>
                  <a:gd name="T21" fmla="*/ 51 h 140"/>
                  <a:gd name="T22" fmla="*/ 60 w 82"/>
                  <a:gd name="T23" fmla="*/ 57 h 140"/>
                  <a:gd name="T24" fmla="*/ 65 w 82"/>
                  <a:gd name="T25" fmla="*/ 76 h 140"/>
                  <a:gd name="T26" fmla="*/ 65 w 82"/>
                  <a:gd name="T27" fmla="*/ 140 h 140"/>
                  <a:gd name="T28" fmla="*/ 82 w 82"/>
                  <a:gd name="T29" fmla="*/ 140 h 140"/>
                  <a:gd name="T30" fmla="*/ 82 w 82"/>
                  <a:gd name="T31" fmla="*/ 76 h 140"/>
                  <a:gd name="T32" fmla="*/ 79 w 82"/>
                  <a:gd name="T33" fmla="*/ 53 h 140"/>
                  <a:gd name="T34" fmla="*/ 67 w 82"/>
                  <a:gd name="T35" fmla="*/ 41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82" h="140">
                    <a:moveTo>
                      <a:pt x="67" y="41"/>
                    </a:moveTo>
                    <a:cubicBezTo>
                      <a:pt x="61" y="38"/>
                      <a:pt x="55" y="36"/>
                      <a:pt x="47" y="36"/>
                    </a:cubicBezTo>
                    <a:cubicBezTo>
                      <a:pt x="35" y="36"/>
                      <a:pt x="25" y="41"/>
                      <a:pt x="17" y="5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40"/>
                      <a:pt x="0" y="140"/>
                      <a:pt x="0" y="140"/>
                    </a:cubicBezTo>
                    <a:cubicBezTo>
                      <a:pt x="17" y="140"/>
                      <a:pt x="17" y="140"/>
                      <a:pt x="17" y="140"/>
                    </a:cubicBezTo>
                    <a:cubicBezTo>
                      <a:pt x="17" y="84"/>
                      <a:pt x="17" y="84"/>
                      <a:pt x="17" y="84"/>
                    </a:cubicBezTo>
                    <a:cubicBezTo>
                      <a:pt x="17" y="77"/>
                      <a:pt x="18" y="70"/>
                      <a:pt x="20" y="66"/>
                    </a:cubicBezTo>
                    <a:cubicBezTo>
                      <a:pt x="22" y="61"/>
                      <a:pt x="25" y="58"/>
                      <a:pt x="30" y="55"/>
                    </a:cubicBezTo>
                    <a:cubicBezTo>
                      <a:pt x="34" y="52"/>
                      <a:pt x="39" y="51"/>
                      <a:pt x="44" y="51"/>
                    </a:cubicBezTo>
                    <a:cubicBezTo>
                      <a:pt x="51" y="51"/>
                      <a:pt x="56" y="53"/>
                      <a:pt x="60" y="57"/>
                    </a:cubicBezTo>
                    <a:cubicBezTo>
                      <a:pt x="63" y="61"/>
                      <a:pt x="65" y="67"/>
                      <a:pt x="65" y="76"/>
                    </a:cubicBezTo>
                    <a:cubicBezTo>
                      <a:pt x="65" y="140"/>
                      <a:pt x="65" y="140"/>
                      <a:pt x="65" y="140"/>
                    </a:cubicBezTo>
                    <a:cubicBezTo>
                      <a:pt x="82" y="140"/>
                      <a:pt x="82" y="140"/>
                      <a:pt x="82" y="140"/>
                    </a:cubicBezTo>
                    <a:cubicBezTo>
                      <a:pt x="82" y="76"/>
                      <a:pt x="82" y="76"/>
                      <a:pt x="82" y="76"/>
                    </a:cubicBezTo>
                    <a:cubicBezTo>
                      <a:pt x="82" y="66"/>
                      <a:pt x="81" y="58"/>
                      <a:pt x="79" y="53"/>
                    </a:cubicBezTo>
                    <a:cubicBezTo>
                      <a:pt x="76" y="48"/>
                      <a:pt x="73" y="44"/>
                      <a:pt x="67" y="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54" name="isļîḓè"/>
              <p:cNvSpPr/>
              <p:nvPr/>
            </p:nvSpPr>
            <p:spPr bwMode="auto">
              <a:xfrm>
                <a:off x="7281863" y="4376738"/>
                <a:ext cx="306388" cy="349250"/>
              </a:xfrm>
              <a:custGeom>
                <a:avLst/>
                <a:gdLst>
                  <a:gd name="T0" fmla="*/ 87 w 93"/>
                  <a:gd name="T1" fmla="*/ 61 h 106"/>
                  <a:gd name="T2" fmla="*/ 87 w 93"/>
                  <a:gd name="T3" fmla="*/ 39 h 106"/>
                  <a:gd name="T4" fmla="*/ 87 w 93"/>
                  <a:gd name="T5" fmla="*/ 23 h 106"/>
                  <a:gd name="T6" fmla="*/ 81 w 93"/>
                  <a:gd name="T7" fmla="*/ 11 h 106"/>
                  <a:gd name="T8" fmla="*/ 69 w 93"/>
                  <a:gd name="T9" fmla="*/ 3 h 106"/>
                  <a:gd name="T10" fmla="*/ 48 w 93"/>
                  <a:gd name="T11" fmla="*/ 0 h 106"/>
                  <a:gd name="T12" fmla="*/ 25 w 93"/>
                  <a:gd name="T13" fmla="*/ 4 h 106"/>
                  <a:gd name="T14" fmla="*/ 10 w 93"/>
                  <a:gd name="T15" fmla="*/ 14 h 106"/>
                  <a:gd name="T16" fmla="*/ 3 w 93"/>
                  <a:gd name="T17" fmla="*/ 31 h 106"/>
                  <a:gd name="T18" fmla="*/ 19 w 93"/>
                  <a:gd name="T19" fmla="*/ 34 h 106"/>
                  <a:gd name="T20" fmla="*/ 28 w 93"/>
                  <a:gd name="T21" fmla="*/ 19 h 106"/>
                  <a:gd name="T22" fmla="*/ 46 w 93"/>
                  <a:gd name="T23" fmla="*/ 15 h 106"/>
                  <a:gd name="T24" fmla="*/ 65 w 93"/>
                  <a:gd name="T25" fmla="*/ 20 h 106"/>
                  <a:gd name="T26" fmla="*/ 70 w 93"/>
                  <a:gd name="T27" fmla="*/ 35 h 106"/>
                  <a:gd name="T28" fmla="*/ 70 w 93"/>
                  <a:gd name="T29" fmla="*/ 40 h 106"/>
                  <a:gd name="T30" fmla="*/ 39 w 93"/>
                  <a:gd name="T31" fmla="*/ 46 h 106"/>
                  <a:gd name="T32" fmla="*/ 24 w 93"/>
                  <a:gd name="T33" fmla="*/ 48 h 106"/>
                  <a:gd name="T34" fmla="*/ 12 w 93"/>
                  <a:gd name="T35" fmla="*/ 54 h 106"/>
                  <a:gd name="T36" fmla="*/ 3 w 93"/>
                  <a:gd name="T37" fmla="*/ 64 h 106"/>
                  <a:gd name="T38" fmla="*/ 0 w 93"/>
                  <a:gd name="T39" fmla="*/ 77 h 106"/>
                  <a:gd name="T40" fmla="*/ 9 w 93"/>
                  <a:gd name="T41" fmla="*/ 98 h 106"/>
                  <a:gd name="T42" fmla="*/ 34 w 93"/>
                  <a:gd name="T43" fmla="*/ 106 h 106"/>
                  <a:gd name="T44" fmla="*/ 53 w 93"/>
                  <a:gd name="T45" fmla="*/ 103 h 106"/>
                  <a:gd name="T46" fmla="*/ 72 w 93"/>
                  <a:gd name="T47" fmla="*/ 91 h 106"/>
                  <a:gd name="T48" fmla="*/ 75 w 93"/>
                  <a:gd name="T49" fmla="*/ 104 h 106"/>
                  <a:gd name="T50" fmla="*/ 93 w 93"/>
                  <a:gd name="T51" fmla="*/ 104 h 106"/>
                  <a:gd name="T52" fmla="*/ 89 w 93"/>
                  <a:gd name="T53" fmla="*/ 92 h 106"/>
                  <a:gd name="T54" fmla="*/ 87 w 93"/>
                  <a:gd name="T55" fmla="*/ 61 h 106"/>
                  <a:gd name="T56" fmla="*/ 70 w 93"/>
                  <a:gd name="T57" fmla="*/ 59 h 106"/>
                  <a:gd name="T58" fmla="*/ 67 w 93"/>
                  <a:gd name="T59" fmla="*/ 77 h 106"/>
                  <a:gd name="T60" fmla="*/ 56 w 93"/>
                  <a:gd name="T61" fmla="*/ 88 h 106"/>
                  <a:gd name="T62" fmla="*/ 38 w 93"/>
                  <a:gd name="T63" fmla="*/ 93 h 106"/>
                  <a:gd name="T64" fmla="*/ 23 w 93"/>
                  <a:gd name="T65" fmla="*/ 88 h 106"/>
                  <a:gd name="T66" fmla="*/ 18 w 93"/>
                  <a:gd name="T67" fmla="*/ 77 h 106"/>
                  <a:gd name="T68" fmla="*/ 20 w 93"/>
                  <a:gd name="T69" fmla="*/ 69 h 106"/>
                  <a:gd name="T70" fmla="*/ 27 w 93"/>
                  <a:gd name="T71" fmla="*/ 63 h 106"/>
                  <a:gd name="T72" fmla="*/ 42 w 93"/>
                  <a:gd name="T73" fmla="*/ 60 h 106"/>
                  <a:gd name="T74" fmla="*/ 70 w 93"/>
                  <a:gd name="T75" fmla="*/ 53 h 106"/>
                  <a:gd name="T76" fmla="*/ 70 w 93"/>
                  <a:gd name="T77" fmla="*/ 59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93" h="106">
                    <a:moveTo>
                      <a:pt x="87" y="61"/>
                    </a:moveTo>
                    <a:cubicBezTo>
                      <a:pt x="87" y="39"/>
                      <a:pt x="87" y="39"/>
                      <a:pt x="87" y="39"/>
                    </a:cubicBezTo>
                    <a:cubicBezTo>
                      <a:pt x="87" y="31"/>
                      <a:pt x="87" y="26"/>
                      <a:pt x="87" y="23"/>
                    </a:cubicBezTo>
                    <a:cubicBezTo>
                      <a:pt x="86" y="18"/>
                      <a:pt x="84" y="14"/>
                      <a:pt x="81" y="11"/>
                    </a:cubicBezTo>
                    <a:cubicBezTo>
                      <a:pt x="79" y="8"/>
                      <a:pt x="75" y="5"/>
                      <a:pt x="69" y="3"/>
                    </a:cubicBezTo>
                    <a:cubicBezTo>
                      <a:pt x="64" y="1"/>
                      <a:pt x="57" y="0"/>
                      <a:pt x="48" y="0"/>
                    </a:cubicBezTo>
                    <a:cubicBezTo>
                      <a:pt x="40" y="0"/>
                      <a:pt x="32" y="2"/>
                      <a:pt x="25" y="4"/>
                    </a:cubicBezTo>
                    <a:cubicBezTo>
                      <a:pt x="19" y="6"/>
                      <a:pt x="14" y="10"/>
                      <a:pt x="10" y="14"/>
                    </a:cubicBezTo>
                    <a:cubicBezTo>
                      <a:pt x="7" y="19"/>
                      <a:pt x="4" y="24"/>
                      <a:pt x="3" y="31"/>
                    </a:cubicBezTo>
                    <a:cubicBezTo>
                      <a:pt x="19" y="34"/>
                      <a:pt x="19" y="34"/>
                      <a:pt x="19" y="34"/>
                    </a:cubicBezTo>
                    <a:cubicBezTo>
                      <a:pt x="21" y="27"/>
                      <a:pt x="24" y="22"/>
                      <a:pt x="28" y="19"/>
                    </a:cubicBezTo>
                    <a:cubicBezTo>
                      <a:pt x="32" y="16"/>
                      <a:pt x="38" y="15"/>
                      <a:pt x="46" y="15"/>
                    </a:cubicBezTo>
                    <a:cubicBezTo>
                      <a:pt x="54" y="15"/>
                      <a:pt x="61" y="16"/>
                      <a:pt x="65" y="20"/>
                    </a:cubicBezTo>
                    <a:cubicBezTo>
                      <a:pt x="69" y="23"/>
                      <a:pt x="70" y="28"/>
                      <a:pt x="70" y="35"/>
                    </a:cubicBezTo>
                    <a:cubicBezTo>
                      <a:pt x="70" y="36"/>
                      <a:pt x="70" y="37"/>
                      <a:pt x="70" y="40"/>
                    </a:cubicBezTo>
                    <a:cubicBezTo>
                      <a:pt x="64" y="42"/>
                      <a:pt x="53" y="44"/>
                      <a:pt x="39" y="46"/>
                    </a:cubicBezTo>
                    <a:cubicBezTo>
                      <a:pt x="33" y="46"/>
                      <a:pt x="28" y="47"/>
                      <a:pt x="24" y="48"/>
                    </a:cubicBezTo>
                    <a:cubicBezTo>
                      <a:pt x="20" y="49"/>
                      <a:pt x="16" y="51"/>
                      <a:pt x="12" y="54"/>
                    </a:cubicBezTo>
                    <a:cubicBezTo>
                      <a:pt x="8" y="56"/>
                      <a:pt x="5" y="59"/>
                      <a:pt x="3" y="64"/>
                    </a:cubicBezTo>
                    <a:cubicBezTo>
                      <a:pt x="1" y="68"/>
                      <a:pt x="0" y="72"/>
                      <a:pt x="0" y="77"/>
                    </a:cubicBezTo>
                    <a:cubicBezTo>
                      <a:pt x="0" y="86"/>
                      <a:pt x="3" y="93"/>
                      <a:pt x="9" y="98"/>
                    </a:cubicBezTo>
                    <a:cubicBezTo>
                      <a:pt x="15" y="103"/>
                      <a:pt x="23" y="106"/>
                      <a:pt x="34" y="106"/>
                    </a:cubicBezTo>
                    <a:cubicBezTo>
                      <a:pt x="41" y="106"/>
                      <a:pt x="47" y="105"/>
                      <a:pt x="53" y="103"/>
                    </a:cubicBezTo>
                    <a:cubicBezTo>
                      <a:pt x="59" y="101"/>
                      <a:pt x="65" y="97"/>
                      <a:pt x="72" y="91"/>
                    </a:cubicBezTo>
                    <a:cubicBezTo>
                      <a:pt x="72" y="96"/>
                      <a:pt x="73" y="100"/>
                      <a:pt x="75" y="104"/>
                    </a:cubicBezTo>
                    <a:cubicBezTo>
                      <a:pt x="93" y="104"/>
                      <a:pt x="93" y="104"/>
                      <a:pt x="93" y="104"/>
                    </a:cubicBezTo>
                    <a:cubicBezTo>
                      <a:pt x="91" y="100"/>
                      <a:pt x="89" y="96"/>
                      <a:pt x="89" y="92"/>
                    </a:cubicBezTo>
                    <a:cubicBezTo>
                      <a:pt x="88" y="88"/>
                      <a:pt x="87" y="77"/>
                      <a:pt x="87" y="61"/>
                    </a:cubicBezTo>
                    <a:close/>
                    <a:moveTo>
                      <a:pt x="70" y="59"/>
                    </a:moveTo>
                    <a:cubicBezTo>
                      <a:pt x="70" y="67"/>
                      <a:pt x="69" y="73"/>
                      <a:pt x="67" y="77"/>
                    </a:cubicBezTo>
                    <a:cubicBezTo>
                      <a:pt x="65" y="82"/>
                      <a:pt x="61" y="85"/>
                      <a:pt x="56" y="88"/>
                    </a:cubicBezTo>
                    <a:cubicBezTo>
                      <a:pt x="51" y="91"/>
                      <a:pt x="45" y="93"/>
                      <a:pt x="38" y="93"/>
                    </a:cubicBezTo>
                    <a:cubicBezTo>
                      <a:pt x="32" y="93"/>
                      <a:pt x="27" y="91"/>
                      <a:pt x="23" y="88"/>
                    </a:cubicBezTo>
                    <a:cubicBezTo>
                      <a:pt x="20" y="85"/>
                      <a:pt x="18" y="81"/>
                      <a:pt x="18" y="77"/>
                    </a:cubicBezTo>
                    <a:cubicBezTo>
                      <a:pt x="18" y="74"/>
                      <a:pt x="19" y="71"/>
                      <a:pt x="20" y="69"/>
                    </a:cubicBezTo>
                    <a:cubicBezTo>
                      <a:pt x="22" y="66"/>
                      <a:pt x="24" y="64"/>
                      <a:pt x="27" y="63"/>
                    </a:cubicBezTo>
                    <a:cubicBezTo>
                      <a:pt x="30" y="62"/>
                      <a:pt x="35" y="61"/>
                      <a:pt x="42" y="60"/>
                    </a:cubicBezTo>
                    <a:cubicBezTo>
                      <a:pt x="54" y="58"/>
                      <a:pt x="64" y="56"/>
                      <a:pt x="70" y="53"/>
                    </a:cubicBezTo>
                    <a:lnTo>
                      <a:pt x="70" y="5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55" name="íślîḍe"/>
              <p:cNvSpPr/>
              <p:nvPr/>
            </p:nvSpPr>
            <p:spPr bwMode="auto">
              <a:xfrm>
                <a:off x="7693025" y="4257675"/>
                <a:ext cx="57150" cy="6667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56" name="ïśļídê"/>
              <p:cNvSpPr/>
              <p:nvPr/>
            </p:nvSpPr>
            <p:spPr bwMode="auto">
              <a:xfrm>
                <a:off x="7693025" y="4386263"/>
                <a:ext cx="57150" cy="33337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57" name="iṡļíḍe"/>
              <p:cNvSpPr/>
              <p:nvPr/>
            </p:nvSpPr>
            <p:spPr bwMode="auto">
              <a:xfrm>
                <a:off x="8023225" y="4257675"/>
                <a:ext cx="361950" cy="468313"/>
              </a:xfrm>
              <a:custGeom>
                <a:avLst/>
                <a:gdLst>
                  <a:gd name="T0" fmla="*/ 91 w 110"/>
                  <a:gd name="T1" fmla="*/ 81 h 142"/>
                  <a:gd name="T2" fmla="*/ 83 w 110"/>
                  <a:gd name="T3" fmla="*/ 116 h 142"/>
                  <a:gd name="T4" fmla="*/ 54 w 110"/>
                  <a:gd name="T5" fmla="*/ 126 h 142"/>
                  <a:gd name="T6" fmla="*/ 34 w 110"/>
                  <a:gd name="T7" fmla="*/ 121 h 142"/>
                  <a:gd name="T8" fmla="*/ 22 w 110"/>
                  <a:gd name="T9" fmla="*/ 108 h 142"/>
                  <a:gd name="T10" fmla="*/ 19 w 110"/>
                  <a:gd name="T11" fmla="*/ 81 h 142"/>
                  <a:gd name="T12" fmla="*/ 19 w 110"/>
                  <a:gd name="T13" fmla="*/ 0 h 142"/>
                  <a:gd name="T14" fmla="*/ 0 w 110"/>
                  <a:gd name="T15" fmla="*/ 0 h 142"/>
                  <a:gd name="T16" fmla="*/ 0 w 110"/>
                  <a:gd name="T17" fmla="*/ 81 h 142"/>
                  <a:gd name="T18" fmla="*/ 5 w 110"/>
                  <a:gd name="T19" fmla="*/ 116 h 142"/>
                  <a:gd name="T20" fmla="*/ 23 w 110"/>
                  <a:gd name="T21" fmla="*/ 135 h 142"/>
                  <a:gd name="T22" fmla="*/ 55 w 110"/>
                  <a:gd name="T23" fmla="*/ 142 h 142"/>
                  <a:gd name="T24" fmla="*/ 88 w 110"/>
                  <a:gd name="T25" fmla="*/ 134 h 142"/>
                  <a:gd name="T26" fmla="*/ 105 w 110"/>
                  <a:gd name="T27" fmla="*/ 114 h 142"/>
                  <a:gd name="T28" fmla="*/ 110 w 110"/>
                  <a:gd name="T29" fmla="*/ 81 h 142"/>
                  <a:gd name="T30" fmla="*/ 110 w 110"/>
                  <a:gd name="T31" fmla="*/ 0 h 142"/>
                  <a:gd name="T32" fmla="*/ 91 w 110"/>
                  <a:gd name="T33" fmla="*/ 0 h 142"/>
                  <a:gd name="T34" fmla="*/ 91 w 110"/>
                  <a:gd name="T35" fmla="*/ 81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10" h="142">
                    <a:moveTo>
                      <a:pt x="91" y="81"/>
                    </a:moveTo>
                    <a:cubicBezTo>
                      <a:pt x="91" y="98"/>
                      <a:pt x="89" y="110"/>
                      <a:pt x="83" y="116"/>
                    </a:cubicBezTo>
                    <a:cubicBezTo>
                      <a:pt x="77" y="123"/>
                      <a:pt x="67" y="126"/>
                      <a:pt x="54" y="126"/>
                    </a:cubicBezTo>
                    <a:cubicBezTo>
                      <a:pt x="46" y="126"/>
                      <a:pt x="39" y="124"/>
                      <a:pt x="34" y="121"/>
                    </a:cubicBezTo>
                    <a:cubicBezTo>
                      <a:pt x="28" y="118"/>
                      <a:pt x="24" y="113"/>
                      <a:pt x="22" y="108"/>
                    </a:cubicBezTo>
                    <a:cubicBezTo>
                      <a:pt x="20" y="102"/>
                      <a:pt x="19" y="93"/>
                      <a:pt x="19" y="81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6"/>
                      <a:pt x="2" y="107"/>
                      <a:pt x="5" y="116"/>
                    </a:cubicBezTo>
                    <a:cubicBezTo>
                      <a:pt x="9" y="124"/>
                      <a:pt x="15" y="131"/>
                      <a:pt x="23" y="135"/>
                    </a:cubicBezTo>
                    <a:cubicBezTo>
                      <a:pt x="32" y="140"/>
                      <a:pt x="42" y="142"/>
                      <a:pt x="55" y="142"/>
                    </a:cubicBezTo>
                    <a:cubicBezTo>
                      <a:pt x="69" y="142"/>
                      <a:pt x="80" y="140"/>
                      <a:pt x="88" y="134"/>
                    </a:cubicBezTo>
                    <a:cubicBezTo>
                      <a:pt x="96" y="129"/>
                      <a:pt x="102" y="123"/>
                      <a:pt x="105" y="114"/>
                    </a:cubicBezTo>
                    <a:cubicBezTo>
                      <a:pt x="108" y="106"/>
                      <a:pt x="110" y="95"/>
                      <a:pt x="110" y="81"/>
                    </a:cubicBezTo>
                    <a:cubicBezTo>
                      <a:pt x="110" y="0"/>
                      <a:pt x="110" y="0"/>
                      <a:pt x="110" y="0"/>
                    </a:cubicBezTo>
                    <a:cubicBezTo>
                      <a:pt x="91" y="0"/>
                      <a:pt x="91" y="0"/>
                      <a:pt x="91" y="0"/>
                    </a:cubicBezTo>
                    <a:lnTo>
                      <a:pt x="91" y="8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58" name="ïsliďê"/>
              <p:cNvSpPr/>
              <p:nvPr/>
            </p:nvSpPr>
            <p:spPr bwMode="auto">
              <a:xfrm>
                <a:off x="8513763" y="4376738"/>
                <a:ext cx="274638" cy="342900"/>
              </a:xfrm>
              <a:custGeom>
                <a:avLst/>
                <a:gdLst>
                  <a:gd name="T0" fmla="*/ 76 w 83"/>
                  <a:gd name="T1" fmla="*/ 12 h 104"/>
                  <a:gd name="T2" fmla="*/ 65 w 83"/>
                  <a:gd name="T3" fmla="*/ 4 h 104"/>
                  <a:gd name="T4" fmla="*/ 48 w 83"/>
                  <a:gd name="T5" fmla="*/ 0 h 104"/>
                  <a:gd name="T6" fmla="*/ 16 w 83"/>
                  <a:gd name="T7" fmla="*/ 17 h 104"/>
                  <a:gd name="T8" fmla="*/ 16 w 83"/>
                  <a:gd name="T9" fmla="*/ 3 h 104"/>
                  <a:gd name="T10" fmla="*/ 0 w 83"/>
                  <a:gd name="T11" fmla="*/ 3 h 104"/>
                  <a:gd name="T12" fmla="*/ 0 w 83"/>
                  <a:gd name="T13" fmla="*/ 104 h 104"/>
                  <a:gd name="T14" fmla="*/ 18 w 83"/>
                  <a:gd name="T15" fmla="*/ 104 h 104"/>
                  <a:gd name="T16" fmla="*/ 18 w 83"/>
                  <a:gd name="T17" fmla="*/ 49 h 104"/>
                  <a:gd name="T18" fmla="*/ 26 w 83"/>
                  <a:gd name="T19" fmla="*/ 22 h 104"/>
                  <a:gd name="T20" fmla="*/ 44 w 83"/>
                  <a:gd name="T21" fmla="*/ 15 h 104"/>
                  <a:gd name="T22" fmla="*/ 56 w 83"/>
                  <a:gd name="T23" fmla="*/ 18 h 104"/>
                  <a:gd name="T24" fmla="*/ 64 w 83"/>
                  <a:gd name="T25" fmla="*/ 27 h 104"/>
                  <a:gd name="T26" fmla="*/ 66 w 83"/>
                  <a:gd name="T27" fmla="*/ 42 h 104"/>
                  <a:gd name="T28" fmla="*/ 66 w 83"/>
                  <a:gd name="T29" fmla="*/ 104 h 104"/>
                  <a:gd name="T30" fmla="*/ 83 w 83"/>
                  <a:gd name="T31" fmla="*/ 104 h 104"/>
                  <a:gd name="T32" fmla="*/ 83 w 83"/>
                  <a:gd name="T33" fmla="*/ 42 h 104"/>
                  <a:gd name="T34" fmla="*/ 82 w 83"/>
                  <a:gd name="T35" fmla="*/ 25 h 104"/>
                  <a:gd name="T36" fmla="*/ 76 w 83"/>
                  <a:gd name="T37" fmla="*/ 12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83" h="104">
                    <a:moveTo>
                      <a:pt x="76" y="12"/>
                    </a:moveTo>
                    <a:cubicBezTo>
                      <a:pt x="74" y="9"/>
                      <a:pt x="70" y="6"/>
                      <a:pt x="65" y="4"/>
                    </a:cubicBezTo>
                    <a:cubicBezTo>
                      <a:pt x="60" y="1"/>
                      <a:pt x="54" y="0"/>
                      <a:pt x="48" y="0"/>
                    </a:cubicBezTo>
                    <a:cubicBezTo>
                      <a:pt x="34" y="0"/>
                      <a:pt x="23" y="6"/>
                      <a:pt x="16" y="17"/>
                    </a:cubicBezTo>
                    <a:cubicBezTo>
                      <a:pt x="16" y="3"/>
                      <a:pt x="16" y="3"/>
                      <a:pt x="16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04"/>
                      <a:pt x="0" y="104"/>
                      <a:pt x="0" y="104"/>
                    </a:cubicBezTo>
                    <a:cubicBezTo>
                      <a:pt x="18" y="104"/>
                      <a:pt x="18" y="104"/>
                      <a:pt x="18" y="104"/>
                    </a:cubicBezTo>
                    <a:cubicBezTo>
                      <a:pt x="18" y="49"/>
                      <a:pt x="18" y="49"/>
                      <a:pt x="18" y="49"/>
                    </a:cubicBezTo>
                    <a:cubicBezTo>
                      <a:pt x="18" y="36"/>
                      <a:pt x="20" y="27"/>
                      <a:pt x="26" y="22"/>
                    </a:cubicBezTo>
                    <a:cubicBezTo>
                      <a:pt x="31" y="18"/>
                      <a:pt x="37" y="15"/>
                      <a:pt x="44" y="15"/>
                    </a:cubicBezTo>
                    <a:cubicBezTo>
                      <a:pt x="49" y="15"/>
                      <a:pt x="53" y="16"/>
                      <a:pt x="56" y="18"/>
                    </a:cubicBezTo>
                    <a:cubicBezTo>
                      <a:pt x="60" y="20"/>
                      <a:pt x="62" y="23"/>
                      <a:pt x="64" y="27"/>
                    </a:cubicBezTo>
                    <a:cubicBezTo>
                      <a:pt x="65" y="30"/>
                      <a:pt x="66" y="35"/>
                      <a:pt x="66" y="42"/>
                    </a:cubicBezTo>
                    <a:cubicBezTo>
                      <a:pt x="66" y="104"/>
                      <a:pt x="66" y="104"/>
                      <a:pt x="66" y="104"/>
                    </a:cubicBezTo>
                    <a:cubicBezTo>
                      <a:pt x="83" y="104"/>
                      <a:pt x="83" y="104"/>
                      <a:pt x="83" y="104"/>
                    </a:cubicBezTo>
                    <a:cubicBezTo>
                      <a:pt x="83" y="42"/>
                      <a:pt x="83" y="42"/>
                      <a:pt x="83" y="42"/>
                    </a:cubicBezTo>
                    <a:cubicBezTo>
                      <a:pt x="83" y="34"/>
                      <a:pt x="82" y="28"/>
                      <a:pt x="82" y="25"/>
                    </a:cubicBezTo>
                    <a:cubicBezTo>
                      <a:pt x="81" y="20"/>
                      <a:pt x="79" y="16"/>
                      <a:pt x="76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59" name="íṩ1íḑe"/>
              <p:cNvSpPr/>
              <p:nvPr/>
            </p:nvSpPr>
            <p:spPr bwMode="auto">
              <a:xfrm>
                <a:off x="8910638" y="4257675"/>
                <a:ext cx="55563" cy="6667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60" name="iṩļïḋe"/>
              <p:cNvSpPr/>
              <p:nvPr/>
            </p:nvSpPr>
            <p:spPr bwMode="auto">
              <a:xfrm>
                <a:off x="8910638" y="4386263"/>
                <a:ext cx="55563" cy="33337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61" name="îš1iďé"/>
              <p:cNvSpPr/>
              <p:nvPr/>
            </p:nvSpPr>
            <p:spPr bwMode="auto">
              <a:xfrm>
                <a:off x="9055100" y="4386263"/>
                <a:ext cx="306388" cy="333375"/>
              </a:xfrm>
              <a:custGeom>
                <a:avLst/>
                <a:gdLst>
                  <a:gd name="T0" fmla="*/ 52 w 93"/>
                  <a:gd name="T1" fmla="*/ 61 h 101"/>
                  <a:gd name="T2" fmla="*/ 46 w 93"/>
                  <a:gd name="T3" fmla="*/ 81 h 101"/>
                  <a:gd name="T4" fmla="*/ 40 w 93"/>
                  <a:gd name="T5" fmla="*/ 60 h 101"/>
                  <a:gd name="T6" fmla="*/ 18 w 93"/>
                  <a:gd name="T7" fmla="*/ 0 h 101"/>
                  <a:gd name="T8" fmla="*/ 0 w 93"/>
                  <a:gd name="T9" fmla="*/ 0 h 101"/>
                  <a:gd name="T10" fmla="*/ 38 w 93"/>
                  <a:gd name="T11" fmla="*/ 101 h 101"/>
                  <a:gd name="T12" fmla="*/ 54 w 93"/>
                  <a:gd name="T13" fmla="*/ 101 h 101"/>
                  <a:gd name="T14" fmla="*/ 93 w 93"/>
                  <a:gd name="T15" fmla="*/ 0 h 101"/>
                  <a:gd name="T16" fmla="*/ 75 w 93"/>
                  <a:gd name="T17" fmla="*/ 0 h 101"/>
                  <a:gd name="T18" fmla="*/ 52 w 93"/>
                  <a:gd name="T19" fmla="*/ 61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3" h="101">
                    <a:moveTo>
                      <a:pt x="52" y="61"/>
                    </a:moveTo>
                    <a:cubicBezTo>
                      <a:pt x="50" y="69"/>
                      <a:pt x="48" y="75"/>
                      <a:pt x="46" y="81"/>
                    </a:cubicBezTo>
                    <a:cubicBezTo>
                      <a:pt x="44" y="74"/>
                      <a:pt x="42" y="67"/>
                      <a:pt x="40" y="6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38" y="101"/>
                      <a:pt x="38" y="101"/>
                      <a:pt x="38" y="101"/>
                    </a:cubicBezTo>
                    <a:cubicBezTo>
                      <a:pt x="54" y="101"/>
                      <a:pt x="54" y="101"/>
                      <a:pt x="54" y="101"/>
                    </a:cubicBezTo>
                    <a:cubicBezTo>
                      <a:pt x="93" y="0"/>
                      <a:pt x="93" y="0"/>
                      <a:pt x="93" y="0"/>
                    </a:cubicBezTo>
                    <a:cubicBezTo>
                      <a:pt x="75" y="0"/>
                      <a:pt x="75" y="0"/>
                      <a:pt x="75" y="0"/>
                    </a:cubicBezTo>
                    <a:lnTo>
                      <a:pt x="52" y="6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62" name="iṩḷïdè"/>
              <p:cNvSpPr/>
              <p:nvPr/>
            </p:nvSpPr>
            <p:spPr bwMode="auto">
              <a:xfrm>
                <a:off x="9428163" y="4376738"/>
                <a:ext cx="306388" cy="349250"/>
              </a:xfrm>
              <a:custGeom>
                <a:avLst/>
                <a:gdLst>
                  <a:gd name="T0" fmla="*/ 47 w 93"/>
                  <a:gd name="T1" fmla="*/ 0 h 106"/>
                  <a:gd name="T2" fmla="*/ 13 w 93"/>
                  <a:gd name="T3" fmla="*/ 14 h 106"/>
                  <a:gd name="T4" fmla="*/ 0 w 93"/>
                  <a:gd name="T5" fmla="*/ 54 h 106"/>
                  <a:gd name="T6" fmla="*/ 13 w 93"/>
                  <a:gd name="T7" fmla="*/ 92 h 106"/>
                  <a:gd name="T8" fmla="*/ 48 w 93"/>
                  <a:gd name="T9" fmla="*/ 106 h 106"/>
                  <a:gd name="T10" fmla="*/ 77 w 93"/>
                  <a:gd name="T11" fmla="*/ 98 h 106"/>
                  <a:gd name="T12" fmla="*/ 93 w 93"/>
                  <a:gd name="T13" fmla="*/ 73 h 106"/>
                  <a:gd name="T14" fmla="*/ 75 w 93"/>
                  <a:gd name="T15" fmla="*/ 71 h 106"/>
                  <a:gd name="T16" fmla="*/ 64 w 93"/>
                  <a:gd name="T17" fmla="*/ 87 h 106"/>
                  <a:gd name="T18" fmla="*/ 48 w 93"/>
                  <a:gd name="T19" fmla="*/ 92 h 106"/>
                  <a:gd name="T20" fmla="*/ 27 w 93"/>
                  <a:gd name="T21" fmla="*/ 83 h 106"/>
                  <a:gd name="T22" fmla="*/ 18 w 93"/>
                  <a:gd name="T23" fmla="*/ 58 h 106"/>
                  <a:gd name="T24" fmla="*/ 93 w 93"/>
                  <a:gd name="T25" fmla="*/ 58 h 106"/>
                  <a:gd name="T26" fmla="*/ 93 w 93"/>
                  <a:gd name="T27" fmla="*/ 53 h 106"/>
                  <a:gd name="T28" fmla="*/ 80 w 93"/>
                  <a:gd name="T29" fmla="*/ 14 h 106"/>
                  <a:gd name="T30" fmla="*/ 47 w 93"/>
                  <a:gd name="T31" fmla="*/ 0 h 106"/>
                  <a:gd name="T32" fmla="*/ 19 w 93"/>
                  <a:gd name="T33" fmla="*/ 43 h 106"/>
                  <a:gd name="T34" fmla="*/ 28 w 93"/>
                  <a:gd name="T35" fmla="*/ 22 h 106"/>
                  <a:gd name="T36" fmla="*/ 47 w 93"/>
                  <a:gd name="T37" fmla="*/ 14 h 106"/>
                  <a:gd name="T38" fmla="*/ 69 w 93"/>
                  <a:gd name="T39" fmla="*/ 24 h 106"/>
                  <a:gd name="T40" fmla="*/ 75 w 93"/>
                  <a:gd name="T41" fmla="*/ 43 h 106"/>
                  <a:gd name="T42" fmla="*/ 19 w 93"/>
                  <a:gd name="T43" fmla="*/ 43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93" h="106">
                    <a:moveTo>
                      <a:pt x="47" y="0"/>
                    </a:moveTo>
                    <a:cubicBezTo>
                      <a:pt x="33" y="0"/>
                      <a:pt x="22" y="5"/>
                      <a:pt x="13" y="14"/>
                    </a:cubicBezTo>
                    <a:cubicBezTo>
                      <a:pt x="4" y="24"/>
                      <a:pt x="0" y="37"/>
                      <a:pt x="0" y="54"/>
                    </a:cubicBezTo>
                    <a:cubicBezTo>
                      <a:pt x="0" y="71"/>
                      <a:pt x="4" y="83"/>
                      <a:pt x="13" y="92"/>
                    </a:cubicBezTo>
                    <a:cubicBezTo>
                      <a:pt x="22" y="102"/>
                      <a:pt x="33" y="106"/>
                      <a:pt x="48" y="106"/>
                    </a:cubicBezTo>
                    <a:cubicBezTo>
                      <a:pt x="60" y="106"/>
                      <a:pt x="70" y="103"/>
                      <a:pt x="77" y="98"/>
                    </a:cubicBezTo>
                    <a:cubicBezTo>
                      <a:pt x="85" y="92"/>
                      <a:pt x="90" y="84"/>
                      <a:pt x="93" y="73"/>
                    </a:cubicBezTo>
                    <a:cubicBezTo>
                      <a:pt x="75" y="71"/>
                      <a:pt x="75" y="71"/>
                      <a:pt x="75" y="71"/>
                    </a:cubicBezTo>
                    <a:cubicBezTo>
                      <a:pt x="72" y="79"/>
                      <a:pt x="69" y="84"/>
                      <a:pt x="64" y="87"/>
                    </a:cubicBezTo>
                    <a:cubicBezTo>
                      <a:pt x="60" y="90"/>
                      <a:pt x="55" y="92"/>
                      <a:pt x="48" y="92"/>
                    </a:cubicBezTo>
                    <a:cubicBezTo>
                      <a:pt x="40" y="92"/>
                      <a:pt x="33" y="89"/>
                      <a:pt x="27" y="83"/>
                    </a:cubicBezTo>
                    <a:cubicBezTo>
                      <a:pt x="21" y="77"/>
                      <a:pt x="18" y="69"/>
                      <a:pt x="18" y="58"/>
                    </a:cubicBezTo>
                    <a:cubicBezTo>
                      <a:pt x="93" y="58"/>
                      <a:pt x="93" y="58"/>
                      <a:pt x="93" y="58"/>
                    </a:cubicBezTo>
                    <a:cubicBezTo>
                      <a:pt x="93" y="56"/>
                      <a:pt x="93" y="54"/>
                      <a:pt x="93" y="53"/>
                    </a:cubicBezTo>
                    <a:cubicBezTo>
                      <a:pt x="93" y="36"/>
                      <a:pt x="89" y="23"/>
                      <a:pt x="80" y="14"/>
                    </a:cubicBezTo>
                    <a:cubicBezTo>
                      <a:pt x="72" y="5"/>
                      <a:pt x="61" y="0"/>
                      <a:pt x="47" y="0"/>
                    </a:cubicBezTo>
                    <a:close/>
                    <a:moveTo>
                      <a:pt x="19" y="43"/>
                    </a:moveTo>
                    <a:cubicBezTo>
                      <a:pt x="19" y="35"/>
                      <a:pt x="22" y="28"/>
                      <a:pt x="28" y="22"/>
                    </a:cubicBezTo>
                    <a:cubicBezTo>
                      <a:pt x="33" y="17"/>
                      <a:pt x="40" y="14"/>
                      <a:pt x="47" y="14"/>
                    </a:cubicBezTo>
                    <a:cubicBezTo>
                      <a:pt x="56" y="14"/>
                      <a:pt x="63" y="18"/>
                      <a:pt x="69" y="24"/>
                    </a:cubicBezTo>
                    <a:cubicBezTo>
                      <a:pt x="72" y="29"/>
                      <a:pt x="74" y="35"/>
                      <a:pt x="75" y="43"/>
                    </a:cubicBezTo>
                    <a:lnTo>
                      <a:pt x="19" y="4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63" name="íŝḷíďé"/>
              <p:cNvSpPr/>
              <p:nvPr/>
            </p:nvSpPr>
            <p:spPr bwMode="auto">
              <a:xfrm>
                <a:off x="9839325" y="4376738"/>
                <a:ext cx="182563" cy="342900"/>
              </a:xfrm>
              <a:custGeom>
                <a:avLst/>
                <a:gdLst>
                  <a:gd name="T0" fmla="*/ 26 w 55"/>
                  <a:gd name="T1" fmla="*/ 4 h 104"/>
                  <a:gd name="T2" fmla="*/ 15 w 55"/>
                  <a:gd name="T3" fmla="*/ 18 h 104"/>
                  <a:gd name="T4" fmla="*/ 15 w 55"/>
                  <a:gd name="T5" fmla="*/ 3 h 104"/>
                  <a:gd name="T6" fmla="*/ 0 w 55"/>
                  <a:gd name="T7" fmla="*/ 3 h 104"/>
                  <a:gd name="T8" fmla="*/ 0 w 55"/>
                  <a:gd name="T9" fmla="*/ 104 h 104"/>
                  <a:gd name="T10" fmla="*/ 17 w 55"/>
                  <a:gd name="T11" fmla="*/ 104 h 104"/>
                  <a:gd name="T12" fmla="*/ 17 w 55"/>
                  <a:gd name="T13" fmla="*/ 51 h 104"/>
                  <a:gd name="T14" fmla="*/ 20 w 55"/>
                  <a:gd name="T15" fmla="*/ 31 h 104"/>
                  <a:gd name="T16" fmla="*/ 26 w 55"/>
                  <a:gd name="T17" fmla="*/ 21 h 104"/>
                  <a:gd name="T18" fmla="*/ 36 w 55"/>
                  <a:gd name="T19" fmla="*/ 18 h 104"/>
                  <a:gd name="T20" fmla="*/ 49 w 55"/>
                  <a:gd name="T21" fmla="*/ 22 h 104"/>
                  <a:gd name="T22" fmla="*/ 55 w 55"/>
                  <a:gd name="T23" fmla="*/ 6 h 104"/>
                  <a:gd name="T24" fmla="*/ 37 w 55"/>
                  <a:gd name="T25" fmla="*/ 0 h 104"/>
                  <a:gd name="T26" fmla="*/ 26 w 55"/>
                  <a:gd name="T27" fmla="*/ 4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5" h="104">
                    <a:moveTo>
                      <a:pt x="26" y="4"/>
                    </a:moveTo>
                    <a:cubicBezTo>
                      <a:pt x="23" y="6"/>
                      <a:pt x="19" y="11"/>
                      <a:pt x="15" y="18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04"/>
                      <a:pt x="0" y="104"/>
                      <a:pt x="0" y="104"/>
                    </a:cubicBezTo>
                    <a:cubicBezTo>
                      <a:pt x="17" y="104"/>
                      <a:pt x="17" y="104"/>
                      <a:pt x="17" y="104"/>
                    </a:cubicBezTo>
                    <a:cubicBezTo>
                      <a:pt x="17" y="51"/>
                      <a:pt x="17" y="51"/>
                      <a:pt x="17" y="51"/>
                    </a:cubicBezTo>
                    <a:cubicBezTo>
                      <a:pt x="17" y="44"/>
                      <a:pt x="18" y="37"/>
                      <a:pt x="20" y="31"/>
                    </a:cubicBezTo>
                    <a:cubicBezTo>
                      <a:pt x="21" y="27"/>
                      <a:pt x="23" y="24"/>
                      <a:pt x="26" y="21"/>
                    </a:cubicBezTo>
                    <a:cubicBezTo>
                      <a:pt x="29" y="19"/>
                      <a:pt x="33" y="18"/>
                      <a:pt x="36" y="18"/>
                    </a:cubicBezTo>
                    <a:cubicBezTo>
                      <a:pt x="41" y="18"/>
                      <a:pt x="45" y="19"/>
                      <a:pt x="49" y="22"/>
                    </a:cubicBezTo>
                    <a:cubicBezTo>
                      <a:pt x="55" y="6"/>
                      <a:pt x="55" y="6"/>
                      <a:pt x="55" y="6"/>
                    </a:cubicBezTo>
                    <a:cubicBezTo>
                      <a:pt x="49" y="2"/>
                      <a:pt x="43" y="0"/>
                      <a:pt x="37" y="0"/>
                    </a:cubicBezTo>
                    <a:cubicBezTo>
                      <a:pt x="33" y="0"/>
                      <a:pt x="30" y="1"/>
                      <a:pt x="2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64" name="ïsľíḋê"/>
              <p:cNvSpPr/>
              <p:nvPr/>
            </p:nvSpPr>
            <p:spPr bwMode="auto">
              <a:xfrm>
                <a:off x="10067925" y="4376738"/>
                <a:ext cx="276225" cy="349250"/>
              </a:xfrm>
              <a:custGeom>
                <a:avLst/>
                <a:gdLst>
                  <a:gd name="T0" fmla="*/ 69 w 84"/>
                  <a:gd name="T1" fmla="*/ 50 h 106"/>
                  <a:gd name="T2" fmla="*/ 43 w 84"/>
                  <a:gd name="T3" fmla="*/ 42 h 106"/>
                  <a:gd name="T4" fmla="*/ 28 w 84"/>
                  <a:gd name="T5" fmla="*/ 38 h 106"/>
                  <a:gd name="T6" fmla="*/ 22 w 84"/>
                  <a:gd name="T7" fmla="*/ 34 h 106"/>
                  <a:gd name="T8" fmla="*/ 20 w 84"/>
                  <a:gd name="T9" fmla="*/ 27 h 106"/>
                  <a:gd name="T10" fmla="*/ 25 w 84"/>
                  <a:gd name="T11" fmla="*/ 18 h 106"/>
                  <a:gd name="T12" fmla="*/ 42 w 84"/>
                  <a:gd name="T13" fmla="*/ 14 h 106"/>
                  <a:gd name="T14" fmla="*/ 57 w 84"/>
                  <a:gd name="T15" fmla="*/ 19 h 106"/>
                  <a:gd name="T16" fmla="*/ 64 w 84"/>
                  <a:gd name="T17" fmla="*/ 31 h 106"/>
                  <a:gd name="T18" fmla="*/ 80 w 84"/>
                  <a:gd name="T19" fmla="*/ 29 h 106"/>
                  <a:gd name="T20" fmla="*/ 75 w 84"/>
                  <a:gd name="T21" fmla="*/ 13 h 106"/>
                  <a:gd name="T22" fmla="*/ 61 w 84"/>
                  <a:gd name="T23" fmla="*/ 4 h 106"/>
                  <a:gd name="T24" fmla="*/ 40 w 84"/>
                  <a:gd name="T25" fmla="*/ 0 h 106"/>
                  <a:gd name="T26" fmla="*/ 25 w 84"/>
                  <a:gd name="T27" fmla="*/ 2 h 106"/>
                  <a:gd name="T28" fmla="*/ 15 w 84"/>
                  <a:gd name="T29" fmla="*/ 7 h 106"/>
                  <a:gd name="T30" fmla="*/ 6 w 84"/>
                  <a:gd name="T31" fmla="*/ 17 h 106"/>
                  <a:gd name="T32" fmla="*/ 3 w 84"/>
                  <a:gd name="T33" fmla="*/ 30 h 106"/>
                  <a:gd name="T34" fmla="*/ 7 w 84"/>
                  <a:gd name="T35" fmla="*/ 43 h 106"/>
                  <a:gd name="T36" fmla="*/ 18 w 84"/>
                  <a:gd name="T37" fmla="*/ 53 h 106"/>
                  <a:gd name="T38" fmla="*/ 44 w 84"/>
                  <a:gd name="T39" fmla="*/ 61 h 106"/>
                  <a:gd name="T40" fmla="*/ 62 w 84"/>
                  <a:gd name="T41" fmla="*/ 67 h 106"/>
                  <a:gd name="T42" fmla="*/ 67 w 84"/>
                  <a:gd name="T43" fmla="*/ 76 h 106"/>
                  <a:gd name="T44" fmla="*/ 61 w 84"/>
                  <a:gd name="T45" fmla="*/ 87 h 106"/>
                  <a:gd name="T46" fmla="*/ 43 w 84"/>
                  <a:gd name="T47" fmla="*/ 92 h 106"/>
                  <a:gd name="T48" fmla="*/ 25 w 84"/>
                  <a:gd name="T49" fmla="*/ 87 h 106"/>
                  <a:gd name="T50" fmla="*/ 17 w 84"/>
                  <a:gd name="T51" fmla="*/ 71 h 106"/>
                  <a:gd name="T52" fmla="*/ 0 w 84"/>
                  <a:gd name="T53" fmla="*/ 74 h 106"/>
                  <a:gd name="T54" fmla="*/ 13 w 84"/>
                  <a:gd name="T55" fmla="*/ 98 h 106"/>
                  <a:gd name="T56" fmla="*/ 43 w 84"/>
                  <a:gd name="T57" fmla="*/ 106 h 106"/>
                  <a:gd name="T58" fmla="*/ 65 w 84"/>
                  <a:gd name="T59" fmla="*/ 102 h 106"/>
                  <a:gd name="T60" fmla="*/ 79 w 84"/>
                  <a:gd name="T61" fmla="*/ 90 h 106"/>
                  <a:gd name="T62" fmla="*/ 84 w 84"/>
                  <a:gd name="T63" fmla="*/ 74 h 106"/>
                  <a:gd name="T64" fmla="*/ 80 w 84"/>
                  <a:gd name="T65" fmla="*/ 59 h 106"/>
                  <a:gd name="T66" fmla="*/ 69 w 84"/>
                  <a:gd name="T67" fmla="*/ 50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84" h="106">
                    <a:moveTo>
                      <a:pt x="69" y="50"/>
                    </a:moveTo>
                    <a:cubicBezTo>
                      <a:pt x="64" y="48"/>
                      <a:pt x="56" y="46"/>
                      <a:pt x="43" y="42"/>
                    </a:cubicBezTo>
                    <a:cubicBezTo>
                      <a:pt x="35" y="40"/>
                      <a:pt x="30" y="39"/>
                      <a:pt x="28" y="38"/>
                    </a:cubicBezTo>
                    <a:cubicBezTo>
                      <a:pt x="25" y="37"/>
                      <a:pt x="23" y="35"/>
                      <a:pt x="22" y="34"/>
                    </a:cubicBezTo>
                    <a:cubicBezTo>
                      <a:pt x="20" y="32"/>
                      <a:pt x="20" y="30"/>
                      <a:pt x="20" y="27"/>
                    </a:cubicBezTo>
                    <a:cubicBezTo>
                      <a:pt x="20" y="24"/>
                      <a:pt x="21" y="21"/>
                      <a:pt x="25" y="18"/>
                    </a:cubicBezTo>
                    <a:cubicBezTo>
                      <a:pt x="28" y="16"/>
                      <a:pt x="34" y="14"/>
                      <a:pt x="42" y="14"/>
                    </a:cubicBezTo>
                    <a:cubicBezTo>
                      <a:pt x="48" y="14"/>
                      <a:pt x="53" y="16"/>
                      <a:pt x="57" y="19"/>
                    </a:cubicBezTo>
                    <a:cubicBezTo>
                      <a:pt x="61" y="22"/>
                      <a:pt x="63" y="26"/>
                      <a:pt x="64" y="31"/>
                    </a:cubicBezTo>
                    <a:cubicBezTo>
                      <a:pt x="80" y="29"/>
                      <a:pt x="80" y="29"/>
                      <a:pt x="80" y="29"/>
                    </a:cubicBezTo>
                    <a:cubicBezTo>
                      <a:pt x="79" y="22"/>
                      <a:pt x="77" y="17"/>
                      <a:pt x="75" y="13"/>
                    </a:cubicBezTo>
                    <a:cubicBezTo>
                      <a:pt x="72" y="9"/>
                      <a:pt x="67" y="6"/>
                      <a:pt x="61" y="4"/>
                    </a:cubicBezTo>
                    <a:cubicBezTo>
                      <a:pt x="55" y="1"/>
                      <a:pt x="48" y="0"/>
                      <a:pt x="40" y="0"/>
                    </a:cubicBezTo>
                    <a:cubicBezTo>
                      <a:pt x="35" y="0"/>
                      <a:pt x="30" y="1"/>
                      <a:pt x="25" y="2"/>
                    </a:cubicBezTo>
                    <a:cubicBezTo>
                      <a:pt x="21" y="4"/>
                      <a:pt x="17" y="5"/>
                      <a:pt x="15" y="7"/>
                    </a:cubicBezTo>
                    <a:cubicBezTo>
                      <a:pt x="11" y="10"/>
                      <a:pt x="8" y="13"/>
                      <a:pt x="6" y="17"/>
                    </a:cubicBezTo>
                    <a:cubicBezTo>
                      <a:pt x="4" y="21"/>
                      <a:pt x="3" y="25"/>
                      <a:pt x="3" y="30"/>
                    </a:cubicBezTo>
                    <a:cubicBezTo>
                      <a:pt x="3" y="34"/>
                      <a:pt x="4" y="39"/>
                      <a:pt x="7" y="43"/>
                    </a:cubicBezTo>
                    <a:cubicBezTo>
                      <a:pt x="9" y="47"/>
                      <a:pt x="13" y="50"/>
                      <a:pt x="18" y="53"/>
                    </a:cubicBezTo>
                    <a:cubicBezTo>
                      <a:pt x="23" y="55"/>
                      <a:pt x="31" y="58"/>
                      <a:pt x="44" y="61"/>
                    </a:cubicBezTo>
                    <a:cubicBezTo>
                      <a:pt x="53" y="63"/>
                      <a:pt x="59" y="65"/>
                      <a:pt x="62" y="67"/>
                    </a:cubicBezTo>
                    <a:cubicBezTo>
                      <a:pt x="65" y="69"/>
                      <a:pt x="67" y="72"/>
                      <a:pt x="67" y="76"/>
                    </a:cubicBezTo>
                    <a:cubicBezTo>
                      <a:pt x="67" y="80"/>
                      <a:pt x="65" y="84"/>
                      <a:pt x="61" y="87"/>
                    </a:cubicBezTo>
                    <a:cubicBezTo>
                      <a:pt x="57" y="90"/>
                      <a:pt x="51" y="92"/>
                      <a:pt x="43" y="92"/>
                    </a:cubicBezTo>
                    <a:cubicBezTo>
                      <a:pt x="36" y="92"/>
                      <a:pt x="29" y="90"/>
                      <a:pt x="25" y="87"/>
                    </a:cubicBezTo>
                    <a:cubicBezTo>
                      <a:pt x="21" y="83"/>
                      <a:pt x="18" y="78"/>
                      <a:pt x="17" y="71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2" y="84"/>
                      <a:pt x="6" y="92"/>
                      <a:pt x="13" y="98"/>
                    </a:cubicBezTo>
                    <a:cubicBezTo>
                      <a:pt x="20" y="103"/>
                      <a:pt x="30" y="106"/>
                      <a:pt x="43" y="106"/>
                    </a:cubicBezTo>
                    <a:cubicBezTo>
                      <a:pt x="51" y="106"/>
                      <a:pt x="59" y="105"/>
                      <a:pt x="65" y="102"/>
                    </a:cubicBezTo>
                    <a:cubicBezTo>
                      <a:pt x="71" y="99"/>
                      <a:pt x="76" y="95"/>
                      <a:pt x="79" y="90"/>
                    </a:cubicBezTo>
                    <a:cubicBezTo>
                      <a:pt x="83" y="85"/>
                      <a:pt x="84" y="80"/>
                      <a:pt x="84" y="74"/>
                    </a:cubicBezTo>
                    <a:cubicBezTo>
                      <a:pt x="84" y="68"/>
                      <a:pt x="83" y="63"/>
                      <a:pt x="80" y="59"/>
                    </a:cubicBezTo>
                    <a:cubicBezTo>
                      <a:pt x="77" y="56"/>
                      <a:pt x="74" y="52"/>
                      <a:pt x="69" y="5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65" name="iṩḷíḍé"/>
              <p:cNvSpPr/>
              <p:nvPr/>
            </p:nvSpPr>
            <p:spPr bwMode="auto">
              <a:xfrm>
                <a:off x="10450513" y="4257675"/>
                <a:ext cx="55563" cy="6667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66" name="iṩ1íḑè"/>
              <p:cNvSpPr/>
              <p:nvPr/>
            </p:nvSpPr>
            <p:spPr bwMode="auto">
              <a:xfrm>
                <a:off x="10450513" y="4386263"/>
                <a:ext cx="55563" cy="33337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67" name="ïŝlïḋè"/>
              <p:cNvSpPr/>
              <p:nvPr/>
            </p:nvSpPr>
            <p:spPr bwMode="auto">
              <a:xfrm>
                <a:off x="10594975" y="4268788"/>
                <a:ext cx="165100" cy="454025"/>
              </a:xfrm>
              <a:custGeom>
                <a:avLst/>
                <a:gdLst>
                  <a:gd name="T0" fmla="*/ 40 w 50"/>
                  <a:gd name="T1" fmla="*/ 122 h 138"/>
                  <a:gd name="T2" fmla="*/ 34 w 50"/>
                  <a:gd name="T3" fmla="*/ 121 h 138"/>
                  <a:gd name="T4" fmla="*/ 31 w 50"/>
                  <a:gd name="T5" fmla="*/ 118 h 138"/>
                  <a:gd name="T6" fmla="*/ 30 w 50"/>
                  <a:gd name="T7" fmla="*/ 108 h 138"/>
                  <a:gd name="T8" fmla="*/ 30 w 50"/>
                  <a:gd name="T9" fmla="*/ 49 h 138"/>
                  <a:gd name="T10" fmla="*/ 47 w 50"/>
                  <a:gd name="T11" fmla="*/ 49 h 138"/>
                  <a:gd name="T12" fmla="*/ 47 w 50"/>
                  <a:gd name="T13" fmla="*/ 36 h 138"/>
                  <a:gd name="T14" fmla="*/ 30 w 50"/>
                  <a:gd name="T15" fmla="*/ 36 h 138"/>
                  <a:gd name="T16" fmla="*/ 30 w 50"/>
                  <a:gd name="T17" fmla="*/ 0 h 138"/>
                  <a:gd name="T18" fmla="*/ 13 w 50"/>
                  <a:gd name="T19" fmla="*/ 11 h 138"/>
                  <a:gd name="T20" fmla="*/ 13 w 50"/>
                  <a:gd name="T21" fmla="*/ 36 h 138"/>
                  <a:gd name="T22" fmla="*/ 0 w 50"/>
                  <a:gd name="T23" fmla="*/ 36 h 138"/>
                  <a:gd name="T24" fmla="*/ 0 w 50"/>
                  <a:gd name="T25" fmla="*/ 49 h 138"/>
                  <a:gd name="T26" fmla="*/ 13 w 50"/>
                  <a:gd name="T27" fmla="*/ 49 h 138"/>
                  <a:gd name="T28" fmla="*/ 13 w 50"/>
                  <a:gd name="T29" fmla="*/ 107 h 138"/>
                  <a:gd name="T30" fmla="*/ 15 w 50"/>
                  <a:gd name="T31" fmla="*/ 127 h 138"/>
                  <a:gd name="T32" fmla="*/ 22 w 50"/>
                  <a:gd name="T33" fmla="*/ 135 h 138"/>
                  <a:gd name="T34" fmla="*/ 37 w 50"/>
                  <a:gd name="T35" fmla="*/ 138 h 138"/>
                  <a:gd name="T36" fmla="*/ 50 w 50"/>
                  <a:gd name="T37" fmla="*/ 137 h 138"/>
                  <a:gd name="T38" fmla="*/ 47 w 50"/>
                  <a:gd name="T39" fmla="*/ 122 h 138"/>
                  <a:gd name="T40" fmla="*/ 40 w 50"/>
                  <a:gd name="T41" fmla="*/ 122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50" h="138">
                    <a:moveTo>
                      <a:pt x="40" y="122"/>
                    </a:moveTo>
                    <a:cubicBezTo>
                      <a:pt x="37" y="122"/>
                      <a:pt x="35" y="122"/>
                      <a:pt x="34" y="121"/>
                    </a:cubicBezTo>
                    <a:cubicBezTo>
                      <a:pt x="32" y="120"/>
                      <a:pt x="31" y="119"/>
                      <a:pt x="31" y="118"/>
                    </a:cubicBezTo>
                    <a:cubicBezTo>
                      <a:pt x="30" y="116"/>
                      <a:pt x="30" y="113"/>
                      <a:pt x="30" y="108"/>
                    </a:cubicBezTo>
                    <a:cubicBezTo>
                      <a:pt x="30" y="49"/>
                      <a:pt x="30" y="49"/>
                      <a:pt x="30" y="49"/>
                    </a:cubicBezTo>
                    <a:cubicBezTo>
                      <a:pt x="47" y="49"/>
                      <a:pt x="47" y="49"/>
                      <a:pt x="47" y="49"/>
                    </a:cubicBezTo>
                    <a:cubicBezTo>
                      <a:pt x="47" y="36"/>
                      <a:pt x="47" y="36"/>
                      <a:pt x="47" y="36"/>
                    </a:cubicBezTo>
                    <a:cubicBezTo>
                      <a:pt x="30" y="36"/>
                      <a:pt x="30" y="36"/>
                      <a:pt x="30" y="36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13" y="11"/>
                      <a:pt x="13" y="11"/>
                      <a:pt x="13" y="11"/>
                    </a:cubicBezTo>
                    <a:cubicBezTo>
                      <a:pt x="13" y="36"/>
                      <a:pt x="13" y="36"/>
                      <a:pt x="13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49"/>
                      <a:pt x="0" y="49"/>
                      <a:pt x="0" y="49"/>
                    </a:cubicBezTo>
                    <a:cubicBezTo>
                      <a:pt x="13" y="49"/>
                      <a:pt x="13" y="49"/>
                      <a:pt x="13" y="49"/>
                    </a:cubicBezTo>
                    <a:cubicBezTo>
                      <a:pt x="13" y="107"/>
                      <a:pt x="13" y="107"/>
                      <a:pt x="13" y="107"/>
                    </a:cubicBezTo>
                    <a:cubicBezTo>
                      <a:pt x="13" y="118"/>
                      <a:pt x="14" y="124"/>
                      <a:pt x="15" y="127"/>
                    </a:cubicBezTo>
                    <a:cubicBezTo>
                      <a:pt x="16" y="131"/>
                      <a:pt x="19" y="133"/>
                      <a:pt x="22" y="135"/>
                    </a:cubicBezTo>
                    <a:cubicBezTo>
                      <a:pt x="26" y="137"/>
                      <a:pt x="31" y="138"/>
                      <a:pt x="37" y="138"/>
                    </a:cubicBezTo>
                    <a:cubicBezTo>
                      <a:pt x="41" y="138"/>
                      <a:pt x="45" y="138"/>
                      <a:pt x="50" y="137"/>
                    </a:cubicBezTo>
                    <a:cubicBezTo>
                      <a:pt x="47" y="122"/>
                      <a:pt x="47" y="122"/>
                      <a:pt x="47" y="122"/>
                    </a:cubicBezTo>
                    <a:cubicBezTo>
                      <a:pt x="44" y="122"/>
                      <a:pt x="42" y="122"/>
                      <a:pt x="40" y="1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68" name="ïṣlîďê"/>
              <p:cNvSpPr/>
              <p:nvPr/>
            </p:nvSpPr>
            <p:spPr bwMode="auto">
              <a:xfrm>
                <a:off x="10809288" y="4386263"/>
                <a:ext cx="306388" cy="468313"/>
              </a:xfrm>
              <a:custGeom>
                <a:avLst/>
                <a:gdLst>
                  <a:gd name="T0" fmla="*/ 76 w 93"/>
                  <a:gd name="T1" fmla="*/ 0 h 142"/>
                  <a:gd name="T2" fmla="*/ 54 w 93"/>
                  <a:gd name="T3" fmla="*/ 59 h 142"/>
                  <a:gd name="T4" fmla="*/ 47 w 93"/>
                  <a:gd name="T5" fmla="*/ 82 h 142"/>
                  <a:gd name="T6" fmla="*/ 40 w 93"/>
                  <a:gd name="T7" fmla="*/ 58 h 142"/>
                  <a:gd name="T8" fmla="*/ 19 w 93"/>
                  <a:gd name="T9" fmla="*/ 0 h 142"/>
                  <a:gd name="T10" fmla="*/ 0 w 93"/>
                  <a:gd name="T11" fmla="*/ 0 h 142"/>
                  <a:gd name="T12" fmla="*/ 39 w 93"/>
                  <a:gd name="T13" fmla="*/ 101 h 142"/>
                  <a:gd name="T14" fmla="*/ 37 w 93"/>
                  <a:gd name="T15" fmla="*/ 105 h 142"/>
                  <a:gd name="T16" fmla="*/ 32 w 93"/>
                  <a:gd name="T17" fmla="*/ 118 h 142"/>
                  <a:gd name="T18" fmla="*/ 26 w 93"/>
                  <a:gd name="T19" fmla="*/ 123 h 142"/>
                  <a:gd name="T20" fmla="*/ 17 w 93"/>
                  <a:gd name="T21" fmla="*/ 125 h 142"/>
                  <a:gd name="T22" fmla="*/ 7 w 93"/>
                  <a:gd name="T23" fmla="*/ 124 h 142"/>
                  <a:gd name="T24" fmla="*/ 9 w 93"/>
                  <a:gd name="T25" fmla="*/ 140 h 142"/>
                  <a:gd name="T26" fmla="*/ 20 w 93"/>
                  <a:gd name="T27" fmla="*/ 142 h 142"/>
                  <a:gd name="T28" fmla="*/ 34 w 93"/>
                  <a:gd name="T29" fmla="*/ 138 h 142"/>
                  <a:gd name="T30" fmla="*/ 45 w 93"/>
                  <a:gd name="T31" fmla="*/ 126 h 142"/>
                  <a:gd name="T32" fmla="*/ 54 w 93"/>
                  <a:gd name="T33" fmla="*/ 103 h 142"/>
                  <a:gd name="T34" fmla="*/ 93 w 93"/>
                  <a:gd name="T35" fmla="*/ 0 h 142"/>
                  <a:gd name="T36" fmla="*/ 76 w 93"/>
                  <a:gd name="T37" fmla="*/ 0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93" h="142">
                    <a:moveTo>
                      <a:pt x="76" y="0"/>
                    </a:moveTo>
                    <a:cubicBezTo>
                      <a:pt x="54" y="59"/>
                      <a:pt x="54" y="59"/>
                      <a:pt x="54" y="59"/>
                    </a:cubicBezTo>
                    <a:cubicBezTo>
                      <a:pt x="51" y="66"/>
                      <a:pt x="49" y="74"/>
                      <a:pt x="47" y="82"/>
                    </a:cubicBezTo>
                    <a:cubicBezTo>
                      <a:pt x="45" y="74"/>
                      <a:pt x="42" y="66"/>
                      <a:pt x="40" y="58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39" y="101"/>
                      <a:pt x="39" y="101"/>
                      <a:pt x="39" y="101"/>
                    </a:cubicBezTo>
                    <a:cubicBezTo>
                      <a:pt x="38" y="103"/>
                      <a:pt x="37" y="104"/>
                      <a:pt x="37" y="105"/>
                    </a:cubicBezTo>
                    <a:cubicBezTo>
                      <a:pt x="35" y="112"/>
                      <a:pt x="33" y="116"/>
                      <a:pt x="32" y="118"/>
                    </a:cubicBezTo>
                    <a:cubicBezTo>
                      <a:pt x="30" y="120"/>
                      <a:pt x="28" y="122"/>
                      <a:pt x="26" y="123"/>
                    </a:cubicBezTo>
                    <a:cubicBezTo>
                      <a:pt x="24" y="125"/>
                      <a:pt x="21" y="125"/>
                      <a:pt x="17" y="125"/>
                    </a:cubicBezTo>
                    <a:cubicBezTo>
                      <a:pt x="14" y="125"/>
                      <a:pt x="11" y="125"/>
                      <a:pt x="7" y="124"/>
                    </a:cubicBezTo>
                    <a:cubicBezTo>
                      <a:pt x="9" y="140"/>
                      <a:pt x="9" y="140"/>
                      <a:pt x="9" y="140"/>
                    </a:cubicBezTo>
                    <a:cubicBezTo>
                      <a:pt x="13" y="141"/>
                      <a:pt x="17" y="142"/>
                      <a:pt x="20" y="142"/>
                    </a:cubicBezTo>
                    <a:cubicBezTo>
                      <a:pt x="26" y="142"/>
                      <a:pt x="30" y="141"/>
                      <a:pt x="34" y="138"/>
                    </a:cubicBezTo>
                    <a:cubicBezTo>
                      <a:pt x="38" y="135"/>
                      <a:pt x="42" y="131"/>
                      <a:pt x="45" y="126"/>
                    </a:cubicBezTo>
                    <a:cubicBezTo>
                      <a:pt x="47" y="121"/>
                      <a:pt x="50" y="114"/>
                      <a:pt x="54" y="103"/>
                    </a:cubicBezTo>
                    <a:cubicBezTo>
                      <a:pt x="93" y="0"/>
                      <a:pt x="93" y="0"/>
                      <a:pt x="93" y="0"/>
                    </a:cubicBezTo>
                    <a:lnTo>
                      <a:pt x="7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</p:grpSp>
        <p:grpSp>
          <p:nvGrpSpPr>
            <p:cNvPr id="6" name="îSľîdè"/>
            <p:cNvGrpSpPr/>
            <p:nvPr/>
          </p:nvGrpSpPr>
          <p:grpSpPr>
            <a:xfrm>
              <a:off x="5487799" y="2810201"/>
              <a:ext cx="2935892" cy="808278"/>
              <a:chOff x="4762500" y="2070100"/>
              <a:chExt cx="6429376" cy="1770063"/>
            </a:xfrm>
            <a:grpFill/>
          </p:grpSpPr>
          <p:sp>
            <p:nvSpPr>
              <p:cNvPr id="39" name="íṥļïḓe"/>
              <p:cNvSpPr/>
              <p:nvPr/>
            </p:nvSpPr>
            <p:spPr bwMode="auto">
              <a:xfrm>
                <a:off x="10328275" y="2070100"/>
                <a:ext cx="520700" cy="512763"/>
              </a:xfrm>
              <a:custGeom>
                <a:avLst/>
                <a:gdLst>
                  <a:gd name="T0" fmla="*/ 31 w 158"/>
                  <a:gd name="T1" fmla="*/ 117 h 156"/>
                  <a:gd name="T2" fmla="*/ 31 w 158"/>
                  <a:gd name="T3" fmla="*/ 120 h 156"/>
                  <a:gd name="T4" fmla="*/ 7 w 158"/>
                  <a:gd name="T5" fmla="*/ 153 h 156"/>
                  <a:gd name="T6" fmla="*/ 11 w 158"/>
                  <a:gd name="T7" fmla="*/ 156 h 156"/>
                  <a:gd name="T8" fmla="*/ 77 w 158"/>
                  <a:gd name="T9" fmla="*/ 124 h 156"/>
                  <a:gd name="T10" fmla="*/ 135 w 158"/>
                  <a:gd name="T11" fmla="*/ 81 h 156"/>
                  <a:gd name="T12" fmla="*/ 158 w 158"/>
                  <a:gd name="T13" fmla="*/ 34 h 156"/>
                  <a:gd name="T14" fmla="*/ 124 w 158"/>
                  <a:gd name="T15" fmla="*/ 0 h 156"/>
                  <a:gd name="T16" fmla="*/ 96 w 158"/>
                  <a:gd name="T17" fmla="*/ 45 h 156"/>
                  <a:gd name="T18" fmla="*/ 61 w 158"/>
                  <a:gd name="T19" fmla="*/ 85 h 156"/>
                  <a:gd name="T20" fmla="*/ 33 w 158"/>
                  <a:gd name="T21" fmla="*/ 26 h 156"/>
                  <a:gd name="T22" fmla="*/ 0 w 158"/>
                  <a:gd name="T23" fmla="*/ 83 h 156"/>
                  <a:gd name="T24" fmla="*/ 0 w 158"/>
                  <a:gd name="T25" fmla="*/ 87 h 156"/>
                  <a:gd name="T26" fmla="*/ 31 w 158"/>
                  <a:gd name="T27" fmla="*/ 117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58" h="156">
                    <a:moveTo>
                      <a:pt x="31" y="117"/>
                    </a:moveTo>
                    <a:cubicBezTo>
                      <a:pt x="31" y="120"/>
                      <a:pt x="31" y="120"/>
                      <a:pt x="31" y="120"/>
                    </a:cubicBezTo>
                    <a:cubicBezTo>
                      <a:pt x="31" y="126"/>
                      <a:pt x="7" y="144"/>
                      <a:pt x="7" y="153"/>
                    </a:cubicBezTo>
                    <a:cubicBezTo>
                      <a:pt x="7" y="154"/>
                      <a:pt x="9" y="156"/>
                      <a:pt x="11" y="156"/>
                    </a:cubicBezTo>
                    <a:cubicBezTo>
                      <a:pt x="22" y="156"/>
                      <a:pt x="67" y="130"/>
                      <a:pt x="77" y="124"/>
                    </a:cubicBezTo>
                    <a:cubicBezTo>
                      <a:pt x="85" y="118"/>
                      <a:pt x="131" y="82"/>
                      <a:pt x="135" y="81"/>
                    </a:cubicBezTo>
                    <a:cubicBezTo>
                      <a:pt x="135" y="72"/>
                      <a:pt x="158" y="57"/>
                      <a:pt x="158" y="34"/>
                    </a:cubicBezTo>
                    <a:cubicBezTo>
                      <a:pt x="158" y="19"/>
                      <a:pt x="145" y="0"/>
                      <a:pt x="124" y="0"/>
                    </a:cubicBezTo>
                    <a:cubicBezTo>
                      <a:pt x="114" y="0"/>
                      <a:pt x="101" y="35"/>
                      <a:pt x="96" y="45"/>
                    </a:cubicBezTo>
                    <a:cubicBezTo>
                      <a:pt x="90" y="57"/>
                      <a:pt x="73" y="79"/>
                      <a:pt x="61" y="85"/>
                    </a:cubicBezTo>
                    <a:cubicBezTo>
                      <a:pt x="48" y="60"/>
                      <a:pt x="67" y="30"/>
                      <a:pt x="33" y="26"/>
                    </a:cubicBezTo>
                    <a:cubicBezTo>
                      <a:pt x="6" y="24"/>
                      <a:pt x="0" y="55"/>
                      <a:pt x="0" y="83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116"/>
                      <a:pt x="31" y="103"/>
                      <a:pt x="31" y="1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40" name="îśļiďè"/>
              <p:cNvSpPr/>
              <p:nvPr/>
            </p:nvSpPr>
            <p:spPr bwMode="auto">
              <a:xfrm>
                <a:off x="8250239" y="2230438"/>
                <a:ext cx="1471614" cy="1536699"/>
              </a:xfrm>
              <a:custGeom>
                <a:avLst/>
                <a:gdLst>
                  <a:gd name="T0" fmla="*/ 308 w 446"/>
                  <a:gd name="T1" fmla="*/ 363 h 466"/>
                  <a:gd name="T2" fmla="*/ 282 w 446"/>
                  <a:gd name="T3" fmla="*/ 336 h 466"/>
                  <a:gd name="T4" fmla="*/ 258 w 446"/>
                  <a:gd name="T5" fmla="*/ 308 h 466"/>
                  <a:gd name="T6" fmla="*/ 209 w 446"/>
                  <a:gd name="T7" fmla="*/ 253 h 466"/>
                  <a:gd name="T8" fmla="*/ 209 w 446"/>
                  <a:gd name="T9" fmla="*/ 243 h 466"/>
                  <a:gd name="T10" fmla="*/ 222 w 446"/>
                  <a:gd name="T11" fmla="*/ 208 h 466"/>
                  <a:gd name="T12" fmla="*/ 262 w 446"/>
                  <a:gd name="T13" fmla="*/ 197 h 466"/>
                  <a:gd name="T14" fmla="*/ 304 w 446"/>
                  <a:gd name="T15" fmla="*/ 192 h 466"/>
                  <a:gd name="T16" fmla="*/ 321 w 446"/>
                  <a:gd name="T17" fmla="*/ 162 h 466"/>
                  <a:gd name="T18" fmla="*/ 295 w 446"/>
                  <a:gd name="T19" fmla="*/ 150 h 466"/>
                  <a:gd name="T20" fmla="*/ 243 w 446"/>
                  <a:gd name="T21" fmla="*/ 157 h 466"/>
                  <a:gd name="T22" fmla="*/ 241 w 446"/>
                  <a:gd name="T23" fmla="*/ 156 h 466"/>
                  <a:gd name="T24" fmla="*/ 234 w 446"/>
                  <a:gd name="T25" fmla="*/ 150 h 466"/>
                  <a:gd name="T26" fmla="*/ 251 w 446"/>
                  <a:gd name="T27" fmla="*/ 58 h 466"/>
                  <a:gd name="T28" fmla="*/ 202 w 446"/>
                  <a:gd name="T29" fmla="*/ 0 h 466"/>
                  <a:gd name="T30" fmla="*/ 183 w 446"/>
                  <a:gd name="T31" fmla="*/ 17 h 466"/>
                  <a:gd name="T32" fmla="*/ 183 w 446"/>
                  <a:gd name="T33" fmla="*/ 24 h 466"/>
                  <a:gd name="T34" fmla="*/ 199 w 446"/>
                  <a:gd name="T35" fmla="*/ 53 h 466"/>
                  <a:gd name="T36" fmla="*/ 199 w 446"/>
                  <a:gd name="T37" fmla="*/ 90 h 466"/>
                  <a:gd name="T38" fmla="*/ 186 w 446"/>
                  <a:gd name="T39" fmla="*/ 164 h 466"/>
                  <a:gd name="T40" fmla="*/ 61 w 446"/>
                  <a:gd name="T41" fmla="*/ 212 h 466"/>
                  <a:gd name="T42" fmla="*/ 46 w 446"/>
                  <a:gd name="T43" fmla="*/ 214 h 466"/>
                  <a:gd name="T44" fmla="*/ 44 w 446"/>
                  <a:gd name="T45" fmla="*/ 219 h 466"/>
                  <a:gd name="T46" fmla="*/ 37 w 446"/>
                  <a:gd name="T47" fmla="*/ 217 h 466"/>
                  <a:gd name="T48" fmla="*/ 32 w 446"/>
                  <a:gd name="T49" fmla="*/ 226 h 466"/>
                  <a:gd name="T50" fmla="*/ 32 w 446"/>
                  <a:gd name="T51" fmla="*/ 233 h 466"/>
                  <a:gd name="T52" fmla="*/ 56 w 446"/>
                  <a:gd name="T53" fmla="*/ 258 h 466"/>
                  <a:gd name="T54" fmla="*/ 94 w 446"/>
                  <a:gd name="T55" fmla="*/ 252 h 466"/>
                  <a:gd name="T56" fmla="*/ 160 w 446"/>
                  <a:gd name="T57" fmla="*/ 223 h 466"/>
                  <a:gd name="T58" fmla="*/ 165 w 446"/>
                  <a:gd name="T59" fmla="*/ 223 h 466"/>
                  <a:gd name="T60" fmla="*/ 170 w 446"/>
                  <a:gd name="T61" fmla="*/ 228 h 466"/>
                  <a:gd name="T62" fmla="*/ 170 w 446"/>
                  <a:gd name="T63" fmla="*/ 235 h 466"/>
                  <a:gd name="T64" fmla="*/ 144 w 446"/>
                  <a:gd name="T65" fmla="*/ 305 h 466"/>
                  <a:gd name="T66" fmla="*/ 105 w 446"/>
                  <a:gd name="T67" fmla="*/ 363 h 466"/>
                  <a:gd name="T68" fmla="*/ 58 w 446"/>
                  <a:gd name="T69" fmla="*/ 413 h 466"/>
                  <a:gd name="T70" fmla="*/ 0 w 446"/>
                  <a:gd name="T71" fmla="*/ 450 h 466"/>
                  <a:gd name="T72" fmla="*/ 2 w 446"/>
                  <a:gd name="T73" fmla="*/ 460 h 466"/>
                  <a:gd name="T74" fmla="*/ 24 w 446"/>
                  <a:gd name="T75" fmla="*/ 464 h 466"/>
                  <a:gd name="T76" fmla="*/ 82 w 446"/>
                  <a:gd name="T77" fmla="*/ 436 h 466"/>
                  <a:gd name="T78" fmla="*/ 129 w 446"/>
                  <a:gd name="T79" fmla="*/ 398 h 466"/>
                  <a:gd name="T80" fmla="*/ 163 w 446"/>
                  <a:gd name="T81" fmla="*/ 345 h 466"/>
                  <a:gd name="T82" fmla="*/ 205 w 446"/>
                  <a:gd name="T83" fmla="*/ 314 h 466"/>
                  <a:gd name="T84" fmla="*/ 225 w 446"/>
                  <a:gd name="T85" fmla="*/ 337 h 466"/>
                  <a:gd name="T86" fmla="*/ 234 w 446"/>
                  <a:gd name="T87" fmla="*/ 350 h 466"/>
                  <a:gd name="T88" fmla="*/ 244 w 446"/>
                  <a:gd name="T89" fmla="*/ 361 h 466"/>
                  <a:gd name="T90" fmla="*/ 280 w 446"/>
                  <a:gd name="T91" fmla="*/ 410 h 466"/>
                  <a:gd name="T92" fmla="*/ 396 w 446"/>
                  <a:gd name="T93" fmla="*/ 464 h 466"/>
                  <a:gd name="T94" fmla="*/ 445 w 446"/>
                  <a:gd name="T95" fmla="*/ 435 h 466"/>
                  <a:gd name="T96" fmla="*/ 371 w 446"/>
                  <a:gd name="T97" fmla="*/ 403 h 466"/>
                  <a:gd name="T98" fmla="*/ 308 w 446"/>
                  <a:gd name="T99" fmla="*/ 363 h 4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446" h="466">
                    <a:moveTo>
                      <a:pt x="308" y="363"/>
                    </a:moveTo>
                    <a:cubicBezTo>
                      <a:pt x="300" y="357"/>
                      <a:pt x="289" y="344"/>
                      <a:pt x="282" y="336"/>
                    </a:cubicBezTo>
                    <a:cubicBezTo>
                      <a:pt x="274" y="327"/>
                      <a:pt x="265" y="317"/>
                      <a:pt x="258" y="308"/>
                    </a:cubicBezTo>
                    <a:cubicBezTo>
                      <a:pt x="249" y="297"/>
                      <a:pt x="209" y="264"/>
                      <a:pt x="209" y="253"/>
                    </a:cubicBezTo>
                    <a:cubicBezTo>
                      <a:pt x="209" y="243"/>
                      <a:pt x="209" y="243"/>
                      <a:pt x="209" y="243"/>
                    </a:cubicBezTo>
                    <a:cubicBezTo>
                      <a:pt x="209" y="238"/>
                      <a:pt x="218" y="212"/>
                      <a:pt x="222" y="208"/>
                    </a:cubicBezTo>
                    <a:cubicBezTo>
                      <a:pt x="229" y="200"/>
                      <a:pt x="246" y="197"/>
                      <a:pt x="262" y="197"/>
                    </a:cubicBezTo>
                    <a:cubicBezTo>
                      <a:pt x="275" y="197"/>
                      <a:pt x="295" y="196"/>
                      <a:pt x="304" y="192"/>
                    </a:cubicBezTo>
                    <a:cubicBezTo>
                      <a:pt x="319" y="186"/>
                      <a:pt x="321" y="180"/>
                      <a:pt x="321" y="162"/>
                    </a:cubicBezTo>
                    <a:cubicBezTo>
                      <a:pt x="317" y="156"/>
                      <a:pt x="305" y="148"/>
                      <a:pt x="295" y="150"/>
                    </a:cubicBezTo>
                    <a:cubicBezTo>
                      <a:pt x="243" y="157"/>
                      <a:pt x="243" y="157"/>
                      <a:pt x="243" y="157"/>
                    </a:cubicBezTo>
                    <a:cubicBezTo>
                      <a:pt x="241" y="156"/>
                      <a:pt x="241" y="156"/>
                      <a:pt x="241" y="156"/>
                    </a:cubicBezTo>
                    <a:cubicBezTo>
                      <a:pt x="237" y="156"/>
                      <a:pt x="234" y="154"/>
                      <a:pt x="234" y="150"/>
                    </a:cubicBezTo>
                    <a:cubicBezTo>
                      <a:pt x="234" y="122"/>
                      <a:pt x="246" y="83"/>
                      <a:pt x="251" y="58"/>
                    </a:cubicBezTo>
                    <a:cubicBezTo>
                      <a:pt x="257" y="25"/>
                      <a:pt x="230" y="0"/>
                      <a:pt x="202" y="0"/>
                    </a:cubicBezTo>
                    <a:cubicBezTo>
                      <a:pt x="192" y="0"/>
                      <a:pt x="183" y="7"/>
                      <a:pt x="183" y="17"/>
                    </a:cubicBezTo>
                    <a:cubicBezTo>
                      <a:pt x="183" y="24"/>
                      <a:pt x="183" y="24"/>
                      <a:pt x="183" y="24"/>
                    </a:cubicBezTo>
                    <a:cubicBezTo>
                      <a:pt x="183" y="37"/>
                      <a:pt x="195" y="39"/>
                      <a:pt x="199" y="53"/>
                    </a:cubicBezTo>
                    <a:cubicBezTo>
                      <a:pt x="202" y="65"/>
                      <a:pt x="200" y="79"/>
                      <a:pt x="199" y="90"/>
                    </a:cubicBezTo>
                    <a:cubicBezTo>
                      <a:pt x="195" y="118"/>
                      <a:pt x="196" y="141"/>
                      <a:pt x="186" y="164"/>
                    </a:cubicBezTo>
                    <a:cubicBezTo>
                      <a:pt x="175" y="187"/>
                      <a:pt x="83" y="198"/>
                      <a:pt x="61" y="212"/>
                    </a:cubicBezTo>
                    <a:cubicBezTo>
                      <a:pt x="46" y="214"/>
                      <a:pt x="46" y="214"/>
                      <a:pt x="46" y="214"/>
                    </a:cubicBezTo>
                    <a:cubicBezTo>
                      <a:pt x="44" y="219"/>
                      <a:pt x="44" y="219"/>
                      <a:pt x="44" y="219"/>
                    </a:cubicBezTo>
                    <a:cubicBezTo>
                      <a:pt x="37" y="217"/>
                      <a:pt x="37" y="217"/>
                      <a:pt x="37" y="217"/>
                    </a:cubicBezTo>
                    <a:cubicBezTo>
                      <a:pt x="35" y="225"/>
                      <a:pt x="32" y="219"/>
                      <a:pt x="32" y="226"/>
                    </a:cubicBezTo>
                    <a:cubicBezTo>
                      <a:pt x="32" y="233"/>
                      <a:pt x="32" y="233"/>
                      <a:pt x="32" y="233"/>
                    </a:cubicBezTo>
                    <a:cubicBezTo>
                      <a:pt x="32" y="243"/>
                      <a:pt x="47" y="257"/>
                      <a:pt x="56" y="258"/>
                    </a:cubicBezTo>
                    <a:cubicBezTo>
                      <a:pt x="72" y="260"/>
                      <a:pt x="81" y="258"/>
                      <a:pt x="94" y="252"/>
                    </a:cubicBezTo>
                    <a:cubicBezTo>
                      <a:pt x="102" y="249"/>
                      <a:pt x="159" y="223"/>
                      <a:pt x="160" y="223"/>
                    </a:cubicBezTo>
                    <a:cubicBezTo>
                      <a:pt x="165" y="223"/>
                      <a:pt x="165" y="223"/>
                      <a:pt x="165" y="223"/>
                    </a:cubicBezTo>
                    <a:cubicBezTo>
                      <a:pt x="169" y="223"/>
                      <a:pt x="170" y="224"/>
                      <a:pt x="170" y="228"/>
                    </a:cubicBezTo>
                    <a:cubicBezTo>
                      <a:pt x="170" y="235"/>
                      <a:pt x="170" y="235"/>
                      <a:pt x="170" y="235"/>
                    </a:cubicBezTo>
                    <a:cubicBezTo>
                      <a:pt x="170" y="243"/>
                      <a:pt x="148" y="296"/>
                      <a:pt x="144" y="305"/>
                    </a:cubicBezTo>
                    <a:cubicBezTo>
                      <a:pt x="133" y="327"/>
                      <a:pt x="118" y="344"/>
                      <a:pt x="105" y="363"/>
                    </a:cubicBezTo>
                    <a:cubicBezTo>
                      <a:pt x="91" y="385"/>
                      <a:pt x="77" y="397"/>
                      <a:pt x="58" y="413"/>
                    </a:cubicBezTo>
                    <a:cubicBezTo>
                      <a:pt x="49" y="421"/>
                      <a:pt x="10" y="448"/>
                      <a:pt x="0" y="450"/>
                    </a:cubicBezTo>
                    <a:cubicBezTo>
                      <a:pt x="2" y="460"/>
                      <a:pt x="2" y="460"/>
                      <a:pt x="2" y="460"/>
                    </a:cubicBezTo>
                    <a:cubicBezTo>
                      <a:pt x="24" y="464"/>
                      <a:pt x="24" y="464"/>
                      <a:pt x="24" y="464"/>
                    </a:cubicBezTo>
                    <a:cubicBezTo>
                      <a:pt x="37" y="466"/>
                      <a:pt x="73" y="442"/>
                      <a:pt x="82" y="436"/>
                    </a:cubicBezTo>
                    <a:cubicBezTo>
                      <a:pt x="105" y="421"/>
                      <a:pt x="111" y="417"/>
                      <a:pt x="129" y="398"/>
                    </a:cubicBezTo>
                    <a:cubicBezTo>
                      <a:pt x="146" y="380"/>
                      <a:pt x="151" y="366"/>
                      <a:pt x="163" y="345"/>
                    </a:cubicBezTo>
                    <a:cubicBezTo>
                      <a:pt x="173" y="330"/>
                      <a:pt x="183" y="300"/>
                      <a:pt x="205" y="314"/>
                    </a:cubicBezTo>
                    <a:cubicBezTo>
                      <a:pt x="218" y="322"/>
                      <a:pt x="216" y="326"/>
                      <a:pt x="225" y="337"/>
                    </a:cubicBezTo>
                    <a:cubicBezTo>
                      <a:pt x="229" y="341"/>
                      <a:pt x="231" y="346"/>
                      <a:pt x="234" y="350"/>
                    </a:cubicBezTo>
                    <a:cubicBezTo>
                      <a:pt x="238" y="354"/>
                      <a:pt x="241" y="356"/>
                      <a:pt x="244" y="361"/>
                    </a:cubicBezTo>
                    <a:cubicBezTo>
                      <a:pt x="258" y="381"/>
                      <a:pt x="263" y="392"/>
                      <a:pt x="280" y="410"/>
                    </a:cubicBezTo>
                    <a:cubicBezTo>
                      <a:pt x="315" y="446"/>
                      <a:pt x="324" y="464"/>
                      <a:pt x="396" y="464"/>
                    </a:cubicBezTo>
                    <a:cubicBezTo>
                      <a:pt x="425" y="464"/>
                      <a:pt x="446" y="461"/>
                      <a:pt x="445" y="435"/>
                    </a:cubicBezTo>
                    <a:cubicBezTo>
                      <a:pt x="422" y="423"/>
                      <a:pt x="394" y="416"/>
                      <a:pt x="371" y="403"/>
                    </a:cubicBezTo>
                    <a:cubicBezTo>
                      <a:pt x="347" y="389"/>
                      <a:pt x="330" y="379"/>
                      <a:pt x="308" y="36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41" name="ïṣ1íḑé"/>
              <p:cNvSpPr/>
              <p:nvPr/>
            </p:nvSpPr>
            <p:spPr bwMode="auto">
              <a:xfrm>
                <a:off x="4762500" y="2398713"/>
                <a:ext cx="1316038" cy="1169988"/>
              </a:xfrm>
              <a:custGeom>
                <a:avLst/>
                <a:gdLst>
                  <a:gd name="T0" fmla="*/ 290 w 399"/>
                  <a:gd name="T1" fmla="*/ 258 h 355"/>
                  <a:gd name="T2" fmla="*/ 263 w 399"/>
                  <a:gd name="T3" fmla="*/ 258 h 355"/>
                  <a:gd name="T4" fmla="*/ 251 w 399"/>
                  <a:gd name="T5" fmla="*/ 258 h 355"/>
                  <a:gd name="T6" fmla="*/ 214 w 399"/>
                  <a:gd name="T7" fmla="*/ 243 h 355"/>
                  <a:gd name="T8" fmla="*/ 213 w 399"/>
                  <a:gd name="T9" fmla="*/ 229 h 355"/>
                  <a:gd name="T10" fmla="*/ 225 w 399"/>
                  <a:gd name="T11" fmla="*/ 183 h 355"/>
                  <a:gd name="T12" fmla="*/ 268 w 399"/>
                  <a:gd name="T13" fmla="*/ 165 h 355"/>
                  <a:gd name="T14" fmla="*/ 273 w 399"/>
                  <a:gd name="T15" fmla="*/ 168 h 355"/>
                  <a:gd name="T16" fmla="*/ 306 w 399"/>
                  <a:gd name="T17" fmla="*/ 161 h 355"/>
                  <a:gd name="T18" fmla="*/ 324 w 399"/>
                  <a:gd name="T19" fmla="*/ 139 h 355"/>
                  <a:gd name="T20" fmla="*/ 244 w 399"/>
                  <a:gd name="T21" fmla="*/ 131 h 355"/>
                  <a:gd name="T22" fmla="*/ 242 w 399"/>
                  <a:gd name="T23" fmla="*/ 131 h 355"/>
                  <a:gd name="T24" fmla="*/ 232 w 399"/>
                  <a:gd name="T25" fmla="*/ 102 h 355"/>
                  <a:gd name="T26" fmla="*/ 256 w 399"/>
                  <a:gd name="T27" fmla="*/ 41 h 355"/>
                  <a:gd name="T28" fmla="*/ 256 w 399"/>
                  <a:gd name="T29" fmla="*/ 36 h 355"/>
                  <a:gd name="T30" fmla="*/ 213 w 399"/>
                  <a:gd name="T31" fmla="*/ 3 h 355"/>
                  <a:gd name="T32" fmla="*/ 178 w 399"/>
                  <a:gd name="T33" fmla="*/ 46 h 355"/>
                  <a:gd name="T34" fmla="*/ 156 w 399"/>
                  <a:gd name="T35" fmla="*/ 179 h 355"/>
                  <a:gd name="T36" fmla="*/ 147 w 399"/>
                  <a:gd name="T37" fmla="*/ 241 h 355"/>
                  <a:gd name="T38" fmla="*/ 113 w 399"/>
                  <a:gd name="T39" fmla="*/ 285 h 355"/>
                  <a:gd name="T40" fmla="*/ 0 w 399"/>
                  <a:gd name="T41" fmla="*/ 326 h 355"/>
                  <a:gd name="T42" fmla="*/ 40 w 399"/>
                  <a:gd name="T43" fmla="*/ 355 h 355"/>
                  <a:gd name="T44" fmla="*/ 45 w 399"/>
                  <a:gd name="T45" fmla="*/ 355 h 355"/>
                  <a:gd name="T46" fmla="*/ 90 w 399"/>
                  <a:gd name="T47" fmla="*/ 347 h 355"/>
                  <a:gd name="T48" fmla="*/ 96 w 399"/>
                  <a:gd name="T49" fmla="*/ 347 h 355"/>
                  <a:gd name="T50" fmla="*/ 281 w 399"/>
                  <a:gd name="T51" fmla="*/ 306 h 355"/>
                  <a:gd name="T52" fmla="*/ 355 w 399"/>
                  <a:gd name="T53" fmla="*/ 318 h 355"/>
                  <a:gd name="T54" fmla="*/ 365 w 399"/>
                  <a:gd name="T55" fmla="*/ 318 h 355"/>
                  <a:gd name="T56" fmla="*/ 399 w 399"/>
                  <a:gd name="T57" fmla="*/ 282 h 355"/>
                  <a:gd name="T58" fmla="*/ 290 w 399"/>
                  <a:gd name="T59" fmla="*/ 258 h 3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399" h="355">
                    <a:moveTo>
                      <a:pt x="290" y="258"/>
                    </a:moveTo>
                    <a:cubicBezTo>
                      <a:pt x="263" y="258"/>
                      <a:pt x="263" y="258"/>
                      <a:pt x="263" y="258"/>
                    </a:cubicBezTo>
                    <a:cubicBezTo>
                      <a:pt x="251" y="258"/>
                      <a:pt x="251" y="258"/>
                      <a:pt x="251" y="258"/>
                    </a:cubicBezTo>
                    <a:cubicBezTo>
                      <a:pt x="236" y="258"/>
                      <a:pt x="220" y="252"/>
                      <a:pt x="214" y="243"/>
                    </a:cubicBezTo>
                    <a:cubicBezTo>
                      <a:pt x="213" y="229"/>
                      <a:pt x="213" y="229"/>
                      <a:pt x="213" y="229"/>
                    </a:cubicBezTo>
                    <a:cubicBezTo>
                      <a:pt x="217" y="227"/>
                      <a:pt x="217" y="195"/>
                      <a:pt x="225" y="183"/>
                    </a:cubicBezTo>
                    <a:cubicBezTo>
                      <a:pt x="235" y="169"/>
                      <a:pt x="264" y="173"/>
                      <a:pt x="268" y="165"/>
                    </a:cubicBezTo>
                    <a:cubicBezTo>
                      <a:pt x="273" y="168"/>
                      <a:pt x="273" y="168"/>
                      <a:pt x="273" y="168"/>
                    </a:cubicBezTo>
                    <a:cubicBezTo>
                      <a:pt x="277" y="165"/>
                      <a:pt x="299" y="165"/>
                      <a:pt x="306" y="161"/>
                    </a:cubicBezTo>
                    <a:cubicBezTo>
                      <a:pt x="312" y="158"/>
                      <a:pt x="324" y="146"/>
                      <a:pt x="324" y="139"/>
                    </a:cubicBezTo>
                    <a:cubicBezTo>
                      <a:pt x="324" y="99"/>
                      <a:pt x="265" y="131"/>
                      <a:pt x="244" y="131"/>
                    </a:cubicBezTo>
                    <a:cubicBezTo>
                      <a:pt x="242" y="131"/>
                      <a:pt x="242" y="131"/>
                      <a:pt x="242" y="131"/>
                    </a:cubicBezTo>
                    <a:cubicBezTo>
                      <a:pt x="231" y="131"/>
                      <a:pt x="232" y="114"/>
                      <a:pt x="232" y="102"/>
                    </a:cubicBezTo>
                    <a:cubicBezTo>
                      <a:pt x="233" y="100"/>
                      <a:pt x="256" y="43"/>
                      <a:pt x="256" y="41"/>
                    </a:cubicBezTo>
                    <a:cubicBezTo>
                      <a:pt x="256" y="36"/>
                      <a:pt x="256" y="36"/>
                      <a:pt x="256" y="36"/>
                    </a:cubicBezTo>
                    <a:cubicBezTo>
                      <a:pt x="256" y="17"/>
                      <a:pt x="228" y="0"/>
                      <a:pt x="213" y="3"/>
                    </a:cubicBezTo>
                    <a:cubicBezTo>
                      <a:pt x="179" y="11"/>
                      <a:pt x="183" y="13"/>
                      <a:pt x="178" y="46"/>
                    </a:cubicBezTo>
                    <a:cubicBezTo>
                      <a:pt x="170" y="90"/>
                      <a:pt x="165" y="136"/>
                      <a:pt x="156" y="179"/>
                    </a:cubicBezTo>
                    <a:cubicBezTo>
                      <a:pt x="153" y="196"/>
                      <a:pt x="151" y="223"/>
                      <a:pt x="147" y="241"/>
                    </a:cubicBezTo>
                    <a:cubicBezTo>
                      <a:pt x="138" y="278"/>
                      <a:pt x="150" y="275"/>
                      <a:pt x="113" y="285"/>
                    </a:cubicBezTo>
                    <a:cubicBezTo>
                      <a:pt x="88" y="292"/>
                      <a:pt x="0" y="303"/>
                      <a:pt x="0" y="326"/>
                    </a:cubicBezTo>
                    <a:cubicBezTo>
                      <a:pt x="0" y="342"/>
                      <a:pt x="23" y="355"/>
                      <a:pt x="40" y="355"/>
                    </a:cubicBezTo>
                    <a:cubicBezTo>
                      <a:pt x="45" y="355"/>
                      <a:pt x="45" y="355"/>
                      <a:pt x="45" y="355"/>
                    </a:cubicBezTo>
                    <a:cubicBezTo>
                      <a:pt x="61" y="355"/>
                      <a:pt x="80" y="353"/>
                      <a:pt x="90" y="347"/>
                    </a:cubicBezTo>
                    <a:cubicBezTo>
                      <a:pt x="96" y="347"/>
                      <a:pt x="96" y="347"/>
                      <a:pt x="96" y="347"/>
                    </a:cubicBezTo>
                    <a:cubicBezTo>
                      <a:pt x="117" y="332"/>
                      <a:pt x="241" y="306"/>
                      <a:pt x="281" y="306"/>
                    </a:cubicBezTo>
                    <a:cubicBezTo>
                      <a:pt x="311" y="306"/>
                      <a:pt x="331" y="318"/>
                      <a:pt x="355" y="318"/>
                    </a:cubicBezTo>
                    <a:cubicBezTo>
                      <a:pt x="365" y="318"/>
                      <a:pt x="365" y="318"/>
                      <a:pt x="365" y="318"/>
                    </a:cubicBezTo>
                    <a:cubicBezTo>
                      <a:pt x="383" y="318"/>
                      <a:pt x="399" y="303"/>
                      <a:pt x="399" y="282"/>
                    </a:cubicBezTo>
                    <a:cubicBezTo>
                      <a:pt x="399" y="255"/>
                      <a:pt x="318" y="258"/>
                      <a:pt x="290" y="2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42" name="íS1íḑe"/>
              <p:cNvSpPr/>
              <p:nvPr/>
            </p:nvSpPr>
            <p:spPr bwMode="auto">
              <a:xfrm>
                <a:off x="6553200" y="2471738"/>
                <a:ext cx="239713" cy="196850"/>
              </a:xfrm>
              <a:custGeom>
                <a:avLst/>
                <a:gdLst>
                  <a:gd name="T0" fmla="*/ 44 w 73"/>
                  <a:gd name="T1" fmla="*/ 60 h 60"/>
                  <a:gd name="T2" fmla="*/ 73 w 73"/>
                  <a:gd name="T3" fmla="*/ 32 h 60"/>
                  <a:gd name="T4" fmla="*/ 25 w 73"/>
                  <a:gd name="T5" fmla="*/ 0 h 60"/>
                  <a:gd name="T6" fmla="*/ 24 w 73"/>
                  <a:gd name="T7" fmla="*/ 0 h 60"/>
                  <a:gd name="T8" fmla="*/ 0 w 73"/>
                  <a:gd name="T9" fmla="*/ 14 h 60"/>
                  <a:gd name="T10" fmla="*/ 0 w 73"/>
                  <a:gd name="T11" fmla="*/ 17 h 60"/>
                  <a:gd name="T12" fmla="*/ 44 w 73"/>
                  <a:gd name="T13" fmla="*/ 6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3" h="60">
                    <a:moveTo>
                      <a:pt x="44" y="60"/>
                    </a:moveTo>
                    <a:cubicBezTo>
                      <a:pt x="61" y="60"/>
                      <a:pt x="73" y="50"/>
                      <a:pt x="73" y="32"/>
                    </a:cubicBezTo>
                    <a:cubicBezTo>
                      <a:pt x="73" y="11"/>
                      <a:pt x="46" y="0"/>
                      <a:pt x="25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15" y="0"/>
                      <a:pt x="0" y="7"/>
                      <a:pt x="0" y="14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36"/>
                      <a:pt x="25" y="60"/>
                      <a:pt x="44" y="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43" name="í$ḻïḍé"/>
              <p:cNvSpPr/>
              <p:nvPr/>
            </p:nvSpPr>
            <p:spPr bwMode="auto">
              <a:xfrm>
                <a:off x="6446838" y="2151063"/>
                <a:ext cx="1600200" cy="1668463"/>
              </a:xfrm>
              <a:custGeom>
                <a:avLst/>
                <a:gdLst>
                  <a:gd name="T0" fmla="*/ 445 w 485"/>
                  <a:gd name="T1" fmla="*/ 250 h 506"/>
                  <a:gd name="T2" fmla="*/ 407 w 485"/>
                  <a:gd name="T3" fmla="*/ 255 h 506"/>
                  <a:gd name="T4" fmla="*/ 394 w 485"/>
                  <a:gd name="T5" fmla="*/ 250 h 506"/>
                  <a:gd name="T6" fmla="*/ 371 w 485"/>
                  <a:gd name="T7" fmla="*/ 171 h 506"/>
                  <a:gd name="T8" fmla="*/ 322 w 485"/>
                  <a:gd name="T9" fmla="*/ 158 h 506"/>
                  <a:gd name="T10" fmla="*/ 359 w 485"/>
                  <a:gd name="T11" fmla="*/ 78 h 506"/>
                  <a:gd name="T12" fmla="*/ 281 w 485"/>
                  <a:gd name="T13" fmla="*/ 94 h 506"/>
                  <a:gd name="T14" fmla="*/ 224 w 485"/>
                  <a:gd name="T15" fmla="*/ 119 h 506"/>
                  <a:gd name="T16" fmla="*/ 246 w 485"/>
                  <a:gd name="T17" fmla="*/ 66 h 506"/>
                  <a:gd name="T18" fmla="*/ 261 w 485"/>
                  <a:gd name="T19" fmla="*/ 16 h 506"/>
                  <a:gd name="T20" fmla="*/ 182 w 485"/>
                  <a:gd name="T21" fmla="*/ 69 h 506"/>
                  <a:gd name="T22" fmla="*/ 151 w 485"/>
                  <a:gd name="T23" fmla="*/ 165 h 506"/>
                  <a:gd name="T24" fmla="*/ 236 w 485"/>
                  <a:gd name="T25" fmla="*/ 172 h 506"/>
                  <a:gd name="T26" fmla="*/ 246 w 485"/>
                  <a:gd name="T27" fmla="*/ 177 h 506"/>
                  <a:gd name="T28" fmla="*/ 195 w 485"/>
                  <a:gd name="T29" fmla="*/ 277 h 506"/>
                  <a:gd name="T30" fmla="*/ 146 w 485"/>
                  <a:gd name="T31" fmla="*/ 339 h 506"/>
                  <a:gd name="T32" fmla="*/ 112 w 485"/>
                  <a:gd name="T33" fmla="*/ 342 h 506"/>
                  <a:gd name="T34" fmla="*/ 117 w 485"/>
                  <a:gd name="T35" fmla="*/ 304 h 506"/>
                  <a:gd name="T36" fmla="*/ 66 w 485"/>
                  <a:gd name="T37" fmla="*/ 413 h 506"/>
                  <a:gd name="T38" fmla="*/ 52 w 485"/>
                  <a:gd name="T39" fmla="*/ 366 h 506"/>
                  <a:gd name="T40" fmla="*/ 84 w 485"/>
                  <a:gd name="T41" fmla="*/ 214 h 506"/>
                  <a:gd name="T42" fmla="*/ 69 w 485"/>
                  <a:gd name="T43" fmla="*/ 196 h 506"/>
                  <a:gd name="T44" fmla="*/ 0 w 485"/>
                  <a:gd name="T45" fmla="*/ 354 h 506"/>
                  <a:gd name="T46" fmla="*/ 0 w 485"/>
                  <a:gd name="T47" fmla="*/ 377 h 506"/>
                  <a:gd name="T48" fmla="*/ 64 w 485"/>
                  <a:gd name="T49" fmla="*/ 491 h 506"/>
                  <a:gd name="T50" fmla="*/ 96 w 485"/>
                  <a:gd name="T51" fmla="*/ 431 h 506"/>
                  <a:gd name="T52" fmla="*/ 125 w 485"/>
                  <a:gd name="T53" fmla="*/ 383 h 506"/>
                  <a:gd name="T54" fmla="*/ 163 w 485"/>
                  <a:gd name="T55" fmla="*/ 420 h 506"/>
                  <a:gd name="T56" fmla="*/ 183 w 485"/>
                  <a:gd name="T57" fmla="*/ 473 h 506"/>
                  <a:gd name="T58" fmla="*/ 251 w 485"/>
                  <a:gd name="T59" fmla="*/ 476 h 506"/>
                  <a:gd name="T60" fmla="*/ 328 w 485"/>
                  <a:gd name="T61" fmla="*/ 495 h 506"/>
                  <a:gd name="T62" fmla="*/ 392 w 485"/>
                  <a:gd name="T63" fmla="*/ 416 h 506"/>
                  <a:gd name="T64" fmla="*/ 388 w 485"/>
                  <a:gd name="T65" fmla="*/ 408 h 506"/>
                  <a:gd name="T66" fmla="*/ 379 w 485"/>
                  <a:gd name="T67" fmla="*/ 356 h 506"/>
                  <a:gd name="T68" fmla="*/ 485 w 485"/>
                  <a:gd name="T69" fmla="*/ 274 h 506"/>
                  <a:gd name="T70" fmla="*/ 456 w 485"/>
                  <a:gd name="T71" fmla="*/ 250 h 506"/>
                  <a:gd name="T72" fmla="*/ 254 w 485"/>
                  <a:gd name="T73" fmla="*/ 277 h 506"/>
                  <a:gd name="T74" fmla="*/ 253 w 485"/>
                  <a:gd name="T75" fmla="*/ 301 h 506"/>
                  <a:gd name="T76" fmla="*/ 246 w 485"/>
                  <a:gd name="T77" fmla="*/ 293 h 506"/>
                  <a:gd name="T78" fmla="*/ 298 w 485"/>
                  <a:gd name="T79" fmla="*/ 469 h 506"/>
                  <a:gd name="T80" fmla="*/ 292 w 485"/>
                  <a:gd name="T81" fmla="*/ 462 h 506"/>
                  <a:gd name="T82" fmla="*/ 304 w 485"/>
                  <a:gd name="T83" fmla="*/ 462 h 506"/>
                  <a:gd name="T84" fmla="*/ 351 w 485"/>
                  <a:gd name="T85" fmla="*/ 321 h 506"/>
                  <a:gd name="T86" fmla="*/ 299 w 485"/>
                  <a:gd name="T87" fmla="*/ 427 h 506"/>
                  <a:gd name="T88" fmla="*/ 246 w 485"/>
                  <a:gd name="T89" fmla="*/ 437 h 506"/>
                  <a:gd name="T90" fmla="*/ 219 w 485"/>
                  <a:gd name="T91" fmla="*/ 426 h 506"/>
                  <a:gd name="T92" fmla="*/ 254 w 485"/>
                  <a:gd name="T93" fmla="*/ 335 h 506"/>
                  <a:gd name="T94" fmla="*/ 260 w 485"/>
                  <a:gd name="T95" fmla="*/ 370 h 506"/>
                  <a:gd name="T96" fmla="*/ 280 w 485"/>
                  <a:gd name="T97" fmla="*/ 393 h 506"/>
                  <a:gd name="T98" fmla="*/ 312 w 485"/>
                  <a:gd name="T99" fmla="*/ 393 h 506"/>
                  <a:gd name="T100" fmla="*/ 298 w 485"/>
                  <a:gd name="T101" fmla="*/ 321 h 506"/>
                  <a:gd name="T102" fmla="*/ 351 w 485"/>
                  <a:gd name="T103" fmla="*/ 313 h 506"/>
                  <a:gd name="T104" fmla="*/ 358 w 485"/>
                  <a:gd name="T105" fmla="*/ 242 h 506"/>
                  <a:gd name="T106" fmla="*/ 298 w 485"/>
                  <a:gd name="T107" fmla="*/ 258 h 506"/>
                  <a:gd name="T108" fmla="*/ 305 w 485"/>
                  <a:gd name="T109" fmla="*/ 224 h 506"/>
                  <a:gd name="T110" fmla="*/ 341 w 485"/>
                  <a:gd name="T111" fmla="*/ 213 h 506"/>
                  <a:gd name="T112" fmla="*/ 358 w 485"/>
                  <a:gd name="T113" fmla="*/ 242 h 5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485" h="506">
                    <a:moveTo>
                      <a:pt x="456" y="250"/>
                    </a:moveTo>
                    <a:cubicBezTo>
                      <a:pt x="445" y="250"/>
                      <a:pt x="445" y="250"/>
                      <a:pt x="445" y="250"/>
                    </a:cubicBezTo>
                    <a:cubicBezTo>
                      <a:pt x="431" y="250"/>
                      <a:pt x="423" y="255"/>
                      <a:pt x="411" y="255"/>
                    </a:cubicBezTo>
                    <a:cubicBezTo>
                      <a:pt x="407" y="255"/>
                      <a:pt x="407" y="255"/>
                      <a:pt x="407" y="255"/>
                    </a:cubicBezTo>
                    <a:cubicBezTo>
                      <a:pt x="404" y="255"/>
                      <a:pt x="404" y="256"/>
                      <a:pt x="402" y="257"/>
                    </a:cubicBezTo>
                    <a:cubicBezTo>
                      <a:pt x="394" y="250"/>
                      <a:pt x="394" y="250"/>
                      <a:pt x="394" y="250"/>
                    </a:cubicBezTo>
                    <a:cubicBezTo>
                      <a:pt x="395" y="216"/>
                      <a:pt x="395" y="216"/>
                      <a:pt x="395" y="216"/>
                    </a:cubicBezTo>
                    <a:cubicBezTo>
                      <a:pt x="397" y="193"/>
                      <a:pt x="384" y="180"/>
                      <a:pt x="371" y="171"/>
                    </a:cubicBezTo>
                    <a:cubicBezTo>
                      <a:pt x="353" y="157"/>
                      <a:pt x="322" y="173"/>
                      <a:pt x="322" y="162"/>
                    </a:cubicBezTo>
                    <a:cubicBezTo>
                      <a:pt x="322" y="158"/>
                      <a:pt x="322" y="158"/>
                      <a:pt x="322" y="158"/>
                    </a:cubicBezTo>
                    <a:cubicBezTo>
                      <a:pt x="322" y="154"/>
                      <a:pt x="351" y="115"/>
                      <a:pt x="355" y="108"/>
                    </a:cubicBezTo>
                    <a:cubicBezTo>
                      <a:pt x="361" y="97"/>
                      <a:pt x="366" y="93"/>
                      <a:pt x="359" y="78"/>
                    </a:cubicBezTo>
                    <a:cubicBezTo>
                      <a:pt x="356" y="71"/>
                      <a:pt x="342" y="63"/>
                      <a:pt x="332" y="63"/>
                    </a:cubicBezTo>
                    <a:cubicBezTo>
                      <a:pt x="320" y="63"/>
                      <a:pt x="293" y="87"/>
                      <a:pt x="281" y="94"/>
                    </a:cubicBezTo>
                    <a:cubicBezTo>
                      <a:pt x="265" y="103"/>
                      <a:pt x="247" y="116"/>
                      <a:pt x="227" y="121"/>
                    </a:cubicBezTo>
                    <a:cubicBezTo>
                      <a:pt x="224" y="119"/>
                      <a:pt x="224" y="119"/>
                      <a:pt x="224" y="119"/>
                    </a:cubicBezTo>
                    <a:cubicBezTo>
                      <a:pt x="223" y="114"/>
                      <a:pt x="222" y="116"/>
                      <a:pt x="222" y="112"/>
                    </a:cubicBezTo>
                    <a:cubicBezTo>
                      <a:pt x="222" y="103"/>
                      <a:pt x="241" y="74"/>
                      <a:pt x="246" y="66"/>
                    </a:cubicBezTo>
                    <a:cubicBezTo>
                      <a:pt x="250" y="60"/>
                      <a:pt x="254" y="50"/>
                      <a:pt x="257" y="42"/>
                    </a:cubicBezTo>
                    <a:cubicBezTo>
                      <a:pt x="262" y="30"/>
                      <a:pt x="259" y="24"/>
                      <a:pt x="261" y="16"/>
                    </a:cubicBezTo>
                    <a:cubicBezTo>
                      <a:pt x="255" y="11"/>
                      <a:pt x="252" y="0"/>
                      <a:pt x="236" y="0"/>
                    </a:cubicBezTo>
                    <a:cubicBezTo>
                      <a:pt x="222" y="0"/>
                      <a:pt x="189" y="56"/>
                      <a:pt x="182" y="69"/>
                    </a:cubicBezTo>
                    <a:cubicBezTo>
                      <a:pt x="172" y="88"/>
                      <a:pt x="151" y="134"/>
                      <a:pt x="151" y="160"/>
                    </a:cubicBezTo>
                    <a:cubicBezTo>
                      <a:pt x="151" y="165"/>
                      <a:pt x="151" y="165"/>
                      <a:pt x="151" y="165"/>
                    </a:cubicBezTo>
                    <a:cubicBezTo>
                      <a:pt x="151" y="181"/>
                      <a:pt x="173" y="197"/>
                      <a:pt x="190" y="197"/>
                    </a:cubicBezTo>
                    <a:cubicBezTo>
                      <a:pt x="214" y="197"/>
                      <a:pt x="219" y="172"/>
                      <a:pt x="236" y="172"/>
                    </a:cubicBezTo>
                    <a:cubicBezTo>
                      <a:pt x="239" y="172"/>
                      <a:pt x="239" y="172"/>
                      <a:pt x="239" y="172"/>
                    </a:cubicBezTo>
                    <a:cubicBezTo>
                      <a:pt x="242" y="172"/>
                      <a:pt x="246" y="175"/>
                      <a:pt x="246" y="177"/>
                    </a:cubicBezTo>
                    <a:cubicBezTo>
                      <a:pt x="246" y="183"/>
                      <a:pt x="223" y="219"/>
                      <a:pt x="218" y="226"/>
                    </a:cubicBezTo>
                    <a:cubicBezTo>
                      <a:pt x="210" y="239"/>
                      <a:pt x="200" y="261"/>
                      <a:pt x="195" y="277"/>
                    </a:cubicBezTo>
                    <a:cubicBezTo>
                      <a:pt x="191" y="288"/>
                      <a:pt x="179" y="325"/>
                      <a:pt x="171" y="330"/>
                    </a:cubicBezTo>
                    <a:cubicBezTo>
                      <a:pt x="164" y="334"/>
                      <a:pt x="149" y="337"/>
                      <a:pt x="146" y="339"/>
                    </a:cubicBezTo>
                    <a:cubicBezTo>
                      <a:pt x="137" y="345"/>
                      <a:pt x="130" y="346"/>
                      <a:pt x="118" y="349"/>
                    </a:cubicBezTo>
                    <a:cubicBezTo>
                      <a:pt x="115" y="347"/>
                      <a:pt x="112" y="347"/>
                      <a:pt x="112" y="342"/>
                    </a:cubicBezTo>
                    <a:cubicBezTo>
                      <a:pt x="112" y="335"/>
                      <a:pt x="112" y="335"/>
                      <a:pt x="112" y="335"/>
                    </a:cubicBezTo>
                    <a:cubicBezTo>
                      <a:pt x="112" y="324"/>
                      <a:pt x="116" y="315"/>
                      <a:pt x="117" y="304"/>
                    </a:cubicBezTo>
                    <a:cubicBezTo>
                      <a:pt x="112" y="303"/>
                      <a:pt x="112" y="303"/>
                      <a:pt x="112" y="303"/>
                    </a:cubicBezTo>
                    <a:cubicBezTo>
                      <a:pt x="90" y="314"/>
                      <a:pt x="85" y="413"/>
                      <a:pt x="66" y="413"/>
                    </a:cubicBezTo>
                    <a:cubicBezTo>
                      <a:pt x="61" y="413"/>
                      <a:pt x="55" y="400"/>
                      <a:pt x="53" y="393"/>
                    </a:cubicBezTo>
                    <a:cubicBezTo>
                      <a:pt x="51" y="381"/>
                      <a:pt x="52" y="378"/>
                      <a:pt x="52" y="366"/>
                    </a:cubicBezTo>
                    <a:cubicBezTo>
                      <a:pt x="52" y="342"/>
                      <a:pt x="53" y="325"/>
                      <a:pt x="56" y="310"/>
                    </a:cubicBezTo>
                    <a:cubicBezTo>
                      <a:pt x="60" y="277"/>
                      <a:pt x="71" y="240"/>
                      <a:pt x="84" y="214"/>
                    </a:cubicBezTo>
                    <a:cubicBezTo>
                      <a:pt x="80" y="206"/>
                      <a:pt x="86" y="196"/>
                      <a:pt x="71" y="196"/>
                    </a:cubicBezTo>
                    <a:cubicBezTo>
                      <a:pt x="69" y="196"/>
                      <a:pt x="69" y="196"/>
                      <a:pt x="69" y="196"/>
                    </a:cubicBezTo>
                    <a:cubicBezTo>
                      <a:pt x="47" y="196"/>
                      <a:pt x="20" y="240"/>
                      <a:pt x="14" y="257"/>
                    </a:cubicBezTo>
                    <a:cubicBezTo>
                      <a:pt x="3" y="283"/>
                      <a:pt x="0" y="328"/>
                      <a:pt x="0" y="354"/>
                    </a:cubicBezTo>
                    <a:cubicBezTo>
                      <a:pt x="0" y="364"/>
                      <a:pt x="0" y="364"/>
                      <a:pt x="0" y="364"/>
                    </a:cubicBezTo>
                    <a:cubicBezTo>
                      <a:pt x="0" y="377"/>
                      <a:pt x="0" y="377"/>
                      <a:pt x="0" y="377"/>
                    </a:cubicBezTo>
                    <a:cubicBezTo>
                      <a:pt x="0" y="379"/>
                      <a:pt x="0" y="379"/>
                      <a:pt x="0" y="379"/>
                    </a:cubicBezTo>
                    <a:cubicBezTo>
                      <a:pt x="0" y="427"/>
                      <a:pt x="10" y="502"/>
                      <a:pt x="64" y="491"/>
                    </a:cubicBezTo>
                    <a:cubicBezTo>
                      <a:pt x="71" y="490"/>
                      <a:pt x="83" y="475"/>
                      <a:pt x="87" y="468"/>
                    </a:cubicBezTo>
                    <a:cubicBezTo>
                      <a:pt x="91" y="459"/>
                      <a:pt x="95" y="443"/>
                      <a:pt x="96" y="431"/>
                    </a:cubicBezTo>
                    <a:cubicBezTo>
                      <a:pt x="97" y="421"/>
                      <a:pt x="96" y="404"/>
                      <a:pt x="98" y="391"/>
                    </a:cubicBezTo>
                    <a:cubicBezTo>
                      <a:pt x="102" y="366"/>
                      <a:pt x="105" y="383"/>
                      <a:pt x="125" y="383"/>
                    </a:cubicBezTo>
                    <a:cubicBezTo>
                      <a:pt x="138" y="383"/>
                      <a:pt x="144" y="372"/>
                      <a:pt x="159" y="372"/>
                    </a:cubicBezTo>
                    <a:cubicBezTo>
                      <a:pt x="174" y="372"/>
                      <a:pt x="163" y="406"/>
                      <a:pt x="163" y="420"/>
                    </a:cubicBezTo>
                    <a:cubicBezTo>
                      <a:pt x="163" y="427"/>
                      <a:pt x="165" y="448"/>
                      <a:pt x="167" y="453"/>
                    </a:cubicBezTo>
                    <a:cubicBezTo>
                      <a:pt x="174" y="470"/>
                      <a:pt x="176" y="463"/>
                      <a:pt x="183" y="473"/>
                    </a:cubicBezTo>
                    <a:cubicBezTo>
                      <a:pt x="187" y="471"/>
                      <a:pt x="206" y="478"/>
                      <a:pt x="215" y="479"/>
                    </a:cubicBezTo>
                    <a:cubicBezTo>
                      <a:pt x="233" y="482"/>
                      <a:pt x="235" y="476"/>
                      <a:pt x="251" y="476"/>
                    </a:cubicBezTo>
                    <a:cubicBezTo>
                      <a:pt x="261" y="476"/>
                      <a:pt x="289" y="499"/>
                      <a:pt x="293" y="505"/>
                    </a:cubicBezTo>
                    <a:cubicBezTo>
                      <a:pt x="309" y="505"/>
                      <a:pt x="318" y="506"/>
                      <a:pt x="328" y="495"/>
                    </a:cubicBezTo>
                    <a:cubicBezTo>
                      <a:pt x="333" y="489"/>
                      <a:pt x="343" y="474"/>
                      <a:pt x="348" y="467"/>
                    </a:cubicBezTo>
                    <a:cubicBezTo>
                      <a:pt x="357" y="453"/>
                      <a:pt x="392" y="433"/>
                      <a:pt x="392" y="416"/>
                    </a:cubicBezTo>
                    <a:cubicBezTo>
                      <a:pt x="392" y="413"/>
                      <a:pt x="392" y="413"/>
                      <a:pt x="392" y="413"/>
                    </a:cubicBezTo>
                    <a:cubicBezTo>
                      <a:pt x="392" y="408"/>
                      <a:pt x="391" y="410"/>
                      <a:pt x="388" y="408"/>
                    </a:cubicBezTo>
                    <a:cubicBezTo>
                      <a:pt x="391" y="401"/>
                      <a:pt x="391" y="401"/>
                      <a:pt x="391" y="401"/>
                    </a:cubicBezTo>
                    <a:cubicBezTo>
                      <a:pt x="375" y="391"/>
                      <a:pt x="373" y="374"/>
                      <a:pt x="379" y="356"/>
                    </a:cubicBezTo>
                    <a:cubicBezTo>
                      <a:pt x="383" y="343"/>
                      <a:pt x="385" y="315"/>
                      <a:pt x="390" y="305"/>
                    </a:cubicBezTo>
                    <a:cubicBezTo>
                      <a:pt x="401" y="286"/>
                      <a:pt x="485" y="308"/>
                      <a:pt x="485" y="274"/>
                    </a:cubicBezTo>
                    <a:cubicBezTo>
                      <a:pt x="485" y="269"/>
                      <a:pt x="485" y="269"/>
                      <a:pt x="485" y="269"/>
                    </a:cubicBezTo>
                    <a:cubicBezTo>
                      <a:pt x="485" y="261"/>
                      <a:pt x="465" y="250"/>
                      <a:pt x="456" y="250"/>
                    </a:cubicBezTo>
                    <a:close/>
                    <a:moveTo>
                      <a:pt x="246" y="293"/>
                    </a:moveTo>
                    <a:cubicBezTo>
                      <a:pt x="246" y="288"/>
                      <a:pt x="252" y="277"/>
                      <a:pt x="254" y="277"/>
                    </a:cubicBezTo>
                    <a:cubicBezTo>
                      <a:pt x="261" y="277"/>
                      <a:pt x="268" y="284"/>
                      <a:pt x="268" y="291"/>
                    </a:cubicBezTo>
                    <a:cubicBezTo>
                      <a:pt x="268" y="297"/>
                      <a:pt x="258" y="301"/>
                      <a:pt x="253" y="301"/>
                    </a:cubicBezTo>
                    <a:cubicBezTo>
                      <a:pt x="249" y="301"/>
                      <a:pt x="250" y="300"/>
                      <a:pt x="246" y="299"/>
                    </a:cubicBezTo>
                    <a:lnTo>
                      <a:pt x="246" y="293"/>
                    </a:lnTo>
                    <a:close/>
                    <a:moveTo>
                      <a:pt x="304" y="469"/>
                    </a:moveTo>
                    <a:cubicBezTo>
                      <a:pt x="298" y="469"/>
                      <a:pt x="298" y="469"/>
                      <a:pt x="298" y="469"/>
                    </a:cubicBezTo>
                    <a:cubicBezTo>
                      <a:pt x="293" y="469"/>
                      <a:pt x="283" y="464"/>
                      <a:pt x="281" y="459"/>
                    </a:cubicBezTo>
                    <a:cubicBezTo>
                      <a:pt x="291" y="460"/>
                      <a:pt x="285" y="462"/>
                      <a:pt x="292" y="462"/>
                    </a:cubicBezTo>
                    <a:cubicBezTo>
                      <a:pt x="293" y="462"/>
                      <a:pt x="293" y="462"/>
                      <a:pt x="293" y="462"/>
                    </a:cubicBezTo>
                    <a:cubicBezTo>
                      <a:pt x="304" y="462"/>
                      <a:pt x="304" y="462"/>
                      <a:pt x="304" y="462"/>
                    </a:cubicBezTo>
                    <a:lnTo>
                      <a:pt x="304" y="469"/>
                    </a:lnTo>
                    <a:close/>
                    <a:moveTo>
                      <a:pt x="351" y="321"/>
                    </a:moveTo>
                    <a:cubicBezTo>
                      <a:pt x="351" y="332"/>
                      <a:pt x="338" y="399"/>
                      <a:pt x="333" y="407"/>
                    </a:cubicBezTo>
                    <a:cubicBezTo>
                      <a:pt x="326" y="418"/>
                      <a:pt x="313" y="424"/>
                      <a:pt x="299" y="427"/>
                    </a:cubicBezTo>
                    <a:cubicBezTo>
                      <a:pt x="290" y="429"/>
                      <a:pt x="264" y="437"/>
                      <a:pt x="256" y="437"/>
                    </a:cubicBezTo>
                    <a:cubicBezTo>
                      <a:pt x="246" y="437"/>
                      <a:pt x="246" y="437"/>
                      <a:pt x="246" y="437"/>
                    </a:cubicBezTo>
                    <a:cubicBezTo>
                      <a:pt x="227" y="435"/>
                      <a:pt x="227" y="435"/>
                      <a:pt x="227" y="435"/>
                    </a:cubicBezTo>
                    <a:cubicBezTo>
                      <a:pt x="219" y="426"/>
                      <a:pt x="219" y="426"/>
                      <a:pt x="219" y="426"/>
                    </a:cubicBezTo>
                    <a:cubicBezTo>
                      <a:pt x="219" y="398"/>
                      <a:pt x="215" y="335"/>
                      <a:pt x="251" y="335"/>
                    </a:cubicBezTo>
                    <a:cubicBezTo>
                      <a:pt x="254" y="335"/>
                      <a:pt x="254" y="335"/>
                      <a:pt x="254" y="335"/>
                    </a:cubicBezTo>
                    <a:cubicBezTo>
                      <a:pt x="257" y="335"/>
                      <a:pt x="259" y="336"/>
                      <a:pt x="259" y="338"/>
                    </a:cubicBezTo>
                    <a:cubicBezTo>
                      <a:pt x="259" y="351"/>
                      <a:pt x="253" y="360"/>
                      <a:pt x="260" y="370"/>
                    </a:cubicBezTo>
                    <a:cubicBezTo>
                      <a:pt x="264" y="374"/>
                      <a:pt x="280" y="382"/>
                      <a:pt x="280" y="388"/>
                    </a:cubicBezTo>
                    <a:cubicBezTo>
                      <a:pt x="280" y="393"/>
                      <a:pt x="280" y="393"/>
                      <a:pt x="280" y="393"/>
                    </a:cubicBezTo>
                    <a:cubicBezTo>
                      <a:pt x="280" y="399"/>
                      <a:pt x="271" y="402"/>
                      <a:pt x="270" y="413"/>
                    </a:cubicBezTo>
                    <a:cubicBezTo>
                      <a:pt x="285" y="413"/>
                      <a:pt x="302" y="399"/>
                      <a:pt x="312" y="393"/>
                    </a:cubicBezTo>
                    <a:cubicBezTo>
                      <a:pt x="331" y="381"/>
                      <a:pt x="323" y="368"/>
                      <a:pt x="313" y="354"/>
                    </a:cubicBezTo>
                    <a:cubicBezTo>
                      <a:pt x="308" y="348"/>
                      <a:pt x="283" y="334"/>
                      <a:pt x="298" y="321"/>
                    </a:cubicBezTo>
                    <a:cubicBezTo>
                      <a:pt x="312" y="310"/>
                      <a:pt x="329" y="311"/>
                      <a:pt x="343" y="304"/>
                    </a:cubicBezTo>
                    <a:cubicBezTo>
                      <a:pt x="346" y="306"/>
                      <a:pt x="351" y="307"/>
                      <a:pt x="351" y="313"/>
                    </a:cubicBezTo>
                    <a:lnTo>
                      <a:pt x="351" y="321"/>
                    </a:lnTo>
                    <a:close/>
                    <a:moveTo>
                      <a:pt x="358" y="242"/>
                    </a:moveTo>
                    <a:cubicBezTo>
                      <a:pt x="358" y="269"/>
                      <a:pt x="347" y="279"/>
                      <a:pt x="324" y="279"/>
                    </a:cubicBezTo>
                    <a:cubicBezTo>
                      <a:pt x="318" y="279"/>
                      <a:pt x="302" y="262"/>
                      <a:pt x="298" y="258"/>
                    </a:cubicBezTo>
                    <a:cubicBezTo>
                      <a:pt x="291" y="251"/>
                      <a:pt x="271" y="248"/>
                      <a:pt x="271" y="238"/>
                    </a:cubicBezTo>
                    <a:cubicBezTo>
                      <a:pt x="271" y="231"/>
                      <a:pt x="298" y="227"/>
                      <a:pt x="305" y="224"/>
                    </a:cubicBezTo>
                    <a:cubicBezTo>
                      <a:pt x="311" y="222"/>
                      <a:pt x="336" y="213"/>
                      <a:pt x="339" y="213"/>
                    </a:cubicBezTo>
                    <a:cubicBezTo>
                      <a:pt x="341" y="213"/>
                      <a:pt x="341" y="213"/>
                      <a:pt x="341" y="213"/>
                    </a:cubicBezTo>
                    <a:cubicBezTo>
                      <a:pt x="354" y="213"/>
                      <a:pt x="358" y="219"/>
                      <a:pt x="358" y="231"/>
                    </a:cubicBezTo>
                    <a:lnTo>
                      <a:pt x="358" y="24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44" name="îṩļïdê"/>
              <p:cNvSpPr/>
              <p:nvPr/>
            </p:nvSpPr>
            <p:spPr bwMode="auto">
              <a:xfrm>
                <a:off x="10015538" y="2327275"/>
                <a:ext cx="227013" cy="392113"/>
              </a:xfrm>
              <a:custGeom>
                <a:avLst/>
                <a:gdLst>
                  <a:gd name="T0" fmla="*/ 43 w 69"/>
                  <a:gd name="T1" fmla="*/ 119 h 119"/>
                  <a:gd name="T2" fmla="*/ 66 w 69"/>
                  <a:gd name="T3" fmla="*/ 95 h 119"/>
                  <a:gd name="T4" fmla="*/ 66 w 69"/>
                  <a:gd name="T5" fmla="*/ 90 h 119"/>
                  <a:gd name="T6" fmla="*/ 59 w 69"/>
                  <a:gd name="T7" fmla="*/ 47 h 119"/>
                  <a:gd name="T8" fmla="*/ 60 w 69"/>
                  <a:gd name="T9" fmla="*/ 26 h 119"/>
                  <a:gd name="T10" fmla="*/ 63 w 69"/>
                  <a:gd name="T11" fmla="*/ 7 h 119"/>
                  <a:gd name="T12" fmla="*/ 51 w 69"/>
                  <a:gd name="T13" fmla="*/ 14 h 119"/>
                  <a:gd name="T14" fmla="*/ 48 w 69"/>
                  <a:gd name="T15" fmla="*/ 14 h 119"/>
                  <a:gd name="T16" fmla="*/ 16 w 69"/>
                  <a:gd name="T17" fmla="*/ 0 h 119"/>
                  <a:gd name="T18" fmla="*/ 0 w 69"/>
                  <a:gd name="T19" fmla="*/ 26 h 119"/>
                  <a:gd name="T20" fmla="*/ 0 w 69"/>
                  <a:gd name="T21" fmla="*/ 29 h 119"/>
                  <a:gd name="T22" fmla="*/ 43 w 69"/>
                  <a:gd name="T23" fmla="*/ 119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119">
                    <a:moveTo>
                      <a:pt x="43" y="119"/>
                    </a:moveTo>
                    <a:cubicBezTo>
                      <a:pt x="57" y="119"/>
                      <a:pt x="66" y="109"/>
                      <a:pt x="66" y="95"/>
                    </a:cubicBezTo>
                    <a:cubicBezTo>
                      <a:pt x="66" y="90"/>
                      <a:pt x="66" y="90"/>
                      <a:pt x="66" y="90"/>
                    </a:cubicBezTo>
                    <a:cubicBezTo>
                      <a:pt x="66" y="72"/>
                      <a:pt x="59" y="64"/>
                      <a:pt x="59" y="47"/>
                    </a:cubicBezTo>
                    <a:cubicBezTo>
                      <a:pt x="59" y="39"/>
                      <a:pt x="58" y="36"/>
                      <a:pt x="60" y="26"/>
                    </a:cubicBezTo>
                    <a:cubicBezTo>
                      <a:pt x="62" y="20"/>
                      <a:pt x="69" y="7"/>
                      <a:pt x="63" y="7"/>
                    </a:cubicBezTo>
                    <a:cubicBezTo>
                      <a:pt x="56" y="7"/>
                      <a:pt x="58" y="14"/>
                      <a:pt x="51" y="14"/>
                    </a:cubicBezTo>
                    <a:cubicBezTo>
                      <a:pt x="48" y="14"/>
                      <a:pt x="48" y="14"/>
                      <a:pt x="48" y="14"/>
                    </a:cubicBezTo>
                    <a:cubicBezTo>
                      <a:pt x="35" y="14"/>
                      <a:pt x="32" y="0"/>
                      <a:pt x="16" y="0"/>
                    </a:cubicBezTo>
                    <a:cubicBezTo>
                      <a:pt x="5" y="0"/>
                      <a:pt x="0" y="14"/>
                      <a:pt x="0" y="26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67"/>
                      <a:pt x="6" y="119"/>
                      <a:pt x="43" y="1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45" name="ï$ḷiḓè"/>
              <p:cNvSpPr/>
              <p:nvPr/>
            </p:nvSpPr>
            <p:spPr bwMode="auto">
              <a:xfrm>
                <a:off x="10044113" y="2787650"/>
                <a:ext cx="1147763" cy="1052513"/>
              </a:xfrm>
              <a:custGeom>
                <a:avLst/>
                <a:gdLst>
                  <a:gd name="T0" fmla="*/ 229 w 348"/>
                  <a:gd name="T1" fmla="*/ 116 h 319"/>
                  <a:gd name="T2" fmla="*/ 202 w 348"/>
                  <a:gd name="T3" fmla="*/ 98 h 319"/>
                  <a:gd name="T4" fmla="*/ 208 w 348"/>
                  <a:gd name="T5" fmla="*/ 81 h 319"/>
                  <a:gd name="T6" fmla="*/ 219 w 348"/>
                  <a:gd name="T7" fmla="*/ 71 h 319"/>
                  <a:gd name="T8" fmla="*/ 232 w 348"/>
                  <a:gd name="T9" fmla="*/ 40 h 319"/>
                  <a:gd name="T10" fmla="*/ 232 w 348"/>
                  <a:gd name="T11" fmla="*/ 35 h 319"/>
                  <a:gd name="T12" fmla="*/ 211 w 348"/>
                  <a:gd name="T13" fmla="*/ 7 h 319"/>
                  <a:gd name="T14" fmla="*/ 173 w 348"/>
                  <a:gd name="T15" fmla="*/ 4 h 319"/>
                  <a:gd name="T16" fmla="*/ 119 w 348"/>
                  <a:gd name="T17" fmla="*/ 32 h 319"/>
                  <a:gd name="T18" fmla="*/ 136 w 348"/>
                  <a:gd name="T19" fmla="*/ 47 h 319"/>
                  <a:gd name="T20" fmla="*/ 149 w 348"/>
                  <a:gd name="T21" fmla="*/ 47 h 319"/>
                  <a:gd name="T22" fmla="*/ 178 w 348"/>
                  <a:gd name="T23" fmla="*/ 45 h 319"/>
                  <a:gd name="T24" fmla="*/ 181 w 348"/>
                  <a:gd name="T25" fmla="*/ 50 h 319"/>
                  <a:gd name="T26" fmla="*/ 154 w 348"/>
                  <a:gd name="T27" fmla="*/ 93 h 319"/>
                  <a:gd name="T28" fmla="*/ 154 w 348"/>
                  <a:gd name="T29" fmla="*/ 96 h 319"/>
                  <a:gd name="T30" fmla="*/ 171 w 348"/>
                  <a:gd name="T31" fmla="*/ 123 h 319"/>
                  <a:gd name="T32" fmla="*/ 129 w 348"/>
                  <a:gd name="T33" fmla="*/ 140 h 319"/>
                  <a:gd name="T34" fmla="*/ 85 w 348"/>
                  <a:gd name="T35" fmla="*/ 156 h 319"/>
                  <a:gd name="T36" fmla="*/ 43 w 348"/>
                  <a:gd name="T37" fmla="*/ 173 h 319"/>
                  <a:gd name="T38" fmla="*/ 0 w 348"/>
                  <a:gd name="T39" fmla="*/ 190 h 319"/>
                  <a:gd name="T40" fmla="*/ 2 w 348"/>
                  <a:gd name="T41" fmla="*/ 198 h 319"/>
                  <a:gd name="T42" fmla="*/ 59 w 348"/>
                  <a:gd name="T43" fmla="*/ 212 h 319"/>
                  <a:gd name="T44" fmla="*/ 178 w 348"/>
                  <a:gd name="T45" fmla="*/ 171 h 319"/>
                  <a:gd name="T46" fmla="*/ 185 w 348"/>
                  <a:gd name="T47" fmla="*/ 176 h 319"/>
                  <a:gd name="T48" fmla="*/ 183 w 348"/>
                  <a:gd name="T49" fmla="*/ 181 h 319"/>
                  <a:gd name="T50" fmla="*/ 189 w 348"/>
                  <a:gd name="T51" fmla="*/ 186 h 319"/>
                  <a:gd name="T52" fmla="*/ 159 w 348"/>
                  <a:gd name="T53" fmla="*/ 268 h 319"/>
                  <a:gd name="T54" fmla="*/ 111 w 348"/>
                  <a:gd name="T55" fmla="*/ 257 h 319"/>
                  <a:gd name="T56" fmla="*/ 110 w 348"/>
                  <a:gd name="T57" fmla="*/ 259 h 319"/>
                  <a:gd name="T58" fmla="*/ 134 w 348"/>
                  <a:gd name="T59" fmla="*/ 291 h 319"/>
                  <a:gd name="T60" fmla="*/ 163 w 348"/>
                  <a:gd name="T61" fmla="*/ 319 h 319"/>
                  <a:gd name="T62" fmla="*/ 209 w 348"/>
                  <a:gd name="T63" fmla="*/ 280 h 319"/>
                  <a:gd name="T64" fmla="*/ 226 w 348"/>
                  <a:gd name="T65" fmla="*/ 208 h 319"/>
                  <a:gd name="T66" fmla="*/ 226 w 348"/>
                  <a:gd name="T67" fmla="*/ 203 h 319"/>
                  <a:gd name="T68" fmla="*/ 239 w 348"/>
                  <a:gd name="T69" fmla="*/ 157 h 319"/>
                  <a:gd name="T70" fmla="*/ 294 w 348"/>
                  <a:gd name="T71" fmla="*/ 156 h 319"/>
                  <a:gd name="T72" fmla="*/ 307 w 348"/>
                  <a:gd name="T73" fmla="*/ 156 h 319"/>
                  <a:gd name="T74" fmla="*/ 348 w 348"/>
                  <a:gd name="T75" fmla="*/ 132 h 319"/>
                  <a:gd name="T76" fmla="*/ 229 w 348"/>
                  <a:gd name="T77" fmla="*/ 116 h 3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348" h="319">
                    <a:moveTo>
                      <a:pt x="229" y="116"/>
                    </a:moveTo>
                    <a:cubicBezTo>
                      <a:pt x="216" y="116"/>
                      <a:pt x="208" y="105"/>
                      <a:pt x="202" y="98"/>
                    </a:cubicBezTo>
                    <a:cubicBezTo>
                      <a:pt x="204" y="92"/>
                      <a:pt x="203" y="87"/>
                      <a:pt x="208" y="81"/>
                    </a:cubicBezTo>
                    <a:cubicBezTo>
                      <a:pt x="210" y="79"/>
                      <a:pt x="215" y="75"/>
                      <a:pt x="219" y="71"/>
                    </a:cubicBezTo>
                    <a:cubicBezTo>
                      <a:pt x="227" y="62"/>
                      <a:pt x="232" y="57"/>
                      <a:pt x="232" y="40"/>
                    </a:cubicBezTo>
                    <a:cubicBezTo>
                      <a:pt x="232" y="35"/>
                      <a:pt x="232" y="35"/>
                      <a:pt x="232" y="35"/>
                    </a:cubicBezTo>
                    <a:cubicBezTo>
                      <a:pt x="232" y="24"/>
                      <a:pt x="219" y="11"/>
                      <a:pt x="211" y="7"/>
                    </a:cubicBezTo>
                    <a:cubicBezTo>
                      <a:pt x="195" y="0"/>
                      <a:pt x="189" y="4"/>
                      <a:pt x="173" y="4"/>
                    </a:cubicBezTo>
                    <a:cubicBezTo>
                      <a:pt x="153" y="17"/>
                      <a:pt x="132" y="6"/>
                      <a:pt x="119" y="32"/>
                    </a:cubicBezTo>
                    <a:cubicBezTo>
                      <a:pt x="122" y="39"/>
                      <a:pt x="124" y="47"/>
                      <a:pt x="136" y="47"/>
                    </a:cubicBezTo>
                    <a:cubicBezTo>
                      <a:pt x="149" y="47"/>
                      <a:pt x="149" y="47"/>
                      <a:pt x="149" y="47"/>
                    </a:cubicBezTo>
                    <a:cubicBezTo>
                      <a:pt x="178" y="45"/>
                      <a:pt x="178" y="45"/>
                      <a:pt x="178" y="45"/>
                    </a:cubicBezTo>
                    <a:cubicBezTo>
                      <a:pt x="179" y="47"/>
                      <a:pt x="181" y="49"/>
                      <a:pt x="181" y="50"/>
                    </a:cubicBezTo>
                    <a:cubicBezTo>
                      <a:pt x="181" y="63"/>
                      <a:pt x="154" y="73"/>
                      <a:pt x="154" y="93"/>
                    </a:cubicBezTo>
                    <a:cubicBezTo>
                      <a:pt x="154" y="96"/>
                      <a:pt x="154" y="96"/>
                      <a:pt x="154" y="96"/>
                    </a:cubicBezTo>
                    <a:cubicBezTo>
                      <a:pt x="154" y="107"/>
                      <a:pt x="166" y="113"/>
                      <a:pt x="171" y="123"/>
                    </a:cubicBezTo>
                    <a:cubicBezTo>
                      <a:pt x="164" y="134"/>
                      <a:pt x="143" y="136"/>
                      <a:pt x="129" y="140"/>
                    </a:cubicBezTo>
                    <a:cubicBezTo>
                      <a:pt x="115" y="145"/>
                      <a:pt x="100" y="151"/>
                      <a:pt x="85" y="156"/>
                    </a:cubicBezTo>
                    <a:cubicBezTo>
                      <a:pt x="73" y="161"/>
                      <a:pt x="57" y="168"/>
                      <a:pt x="43" y="173"/>
                    </a:cubicBezTo>
                    <a:cubicBezTo>
                      <a:pt x="29" y="179"/>
                      <a:pt x="6" y="180"/>
                      <a:pt x="0" y="190"/>
                    </a:cubicBezTo>
                    <a:cubicBezTo>
                      <a:pt x="2" y="198"/>
                      <a:pt x="2" y="198"/>
                      <a:pt x="2" y="198"/>
                    </a:cubicBezTo>
                    <a:cubicBezTo>
                      <a:pt x="32" y="214"/>
                      <a:pt x="17" y="212"/>
                      <a:pt x="59" y="212"/>
                    </a:cubicBezTo>
                    <a:cubicBezTo>
                      <a:pt x="68" y="206"/>
                      <a:pt x="163" y="172"/>
                      <a:pt x="178" y="171"/>
                    </a:cubicBezTo>
                    <a:cubicBezTo>
                      <a:pt x="185" y="176"/>
                      <a:pt x="185" y="176"/>
                      <a:pt x="185" y="176"/>
                    </a:cubicBezTo>
                    <a:cubicBezTo>
                      <a:pt x="183" y="181"/>
                      <a:pt x="183" y="181"/>
                      <a:pt x="183" y="181"/>
                    </a:cubicBezTo>
                    <a:cubicBezTo>
                      <a:pt x="189" y="186"/>
                      <a:pt x="189" y="186"/>
                      <a:pt x="189" y="186"/>
                    </a:cubicBezTo>
                    <a:cubicBezTo>
                      <a:pt x="188" y="234"/>
                      <a:pt x="189" y="242"/>
                      <a:pt x="159" y="268"/>
                    </a:cubicBezTo>
                    <a:cubicBezTo>
                      <a:pt x="111" y="257"/>
                      <a:pt x="111" y="257"/>
                      <a:pt x="111" y="257"/>
                    </a:cubicBezTo>
                    <a:cubicBezTo>
                      <a:pt x="110" y="259"/>
                      <a:pt x="110" y="259"/>
                      <a:pt x="110" y="259"/>
                    </a:cubicBezTo>
                    <a:cubicBezTo>
                      <a:pt x="111" y="270"/>
                      <a:pt x="129" y="280"/>
                      <a:pt x="134" y="291"/>
                    </a:cubicBezTo>
                    <a:cubicBezTo>
                      <a:pt x="140" y="304"/>
                      <a:pt x="144" y="319"/>
                      <a:pt x="163" y="319"/>
                    </a:cubicBezTo>
                    <a:cubicBezTo>
                      <a:pt x="185" y="319"/>
                      <a:pt x="201" y="300"/>
                      <a:pt x="209" y="280"/>
                    </a:cubicBezTo>
                    <a:cubicBezTo>
                      <a:pt x="214" y="269"/>
                      <a:pt x="226" y="223"/>
                      <a:pt x="226" y="208"/>
                    </a:cubicBezTo>
                    <a:cubicBezTo>
                      <a:pt x="226" y="203"/>
                      <a:pt x="226" y="203"/>
                      <a:pt x="226" y="203"/>
                    </a:cubicBezTo>
                    <a:cubicBezTo>
                      <a:pt x="226" y="184"/>
                      <a:pt x="218" y="164"/>
                      <a:pt x="239" y="157"/>
                    </a:cubicBezTo>
                    <a:cubicBezTo>
                      <a:pt x="253" y="152"/>
                      <a:pt x="282" y="156"/>
                      <a:pt x="294" y="156"/>
                    </a:cubicBezTo>
                    <a:cubicBezTo>
                      <a:pt x="307" y="156"/>
                      <a:pt x="307" y="156"/>
                      <a:pt x="307" y="156"/>
                    </a:cubicBezTo>
                    <a:cubicBezTo>
                      <a:pt x="326" y="156"/>
                      <a:pt x="348" y="149"/>
                      <a:pt x="348" y="132"/>
                    </a:cubicBezTo>
                    <a:cubicBezTo>
                      <a:pt x="348" y="93"/>
                      <a:pt x="259" y="116"/>
                      <a:pt x="229" y="1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46" name="ïšḷîďé"/>
              <p:cNvSpPr/>
              <p:nvPr/>
            </p:nvSpPr>
            <p:spPr bwMode="auto">
              <a:xfrm>
                <a:off x="9875838" y="2765425"/>
                <a:ext cx="177800" cy="428625"/>
              </a:xfrm>
              <a:custGeom>
                <a:avLst/>
                <a:gdLst>
                  <a:gd name="T0" fmla="*/ 54 w 54"/>
                  <a:gd name="T1" fmla="*/ 96 h 130"/>
                  <a:gd name="T2" fmla="*/ 47 w 54"/>
                  <a:gd name="T3" fmla="*/ 62 h 130"/>
                  <a:gd name="T4" fmla="*/ 50 w 54"/>
                  <a:gd name="T5" fmla="*/ 30 h 130"/>
                  <a:gd name="T6" fmla="*/ 47 w 54"/>
                  <a:gd name="T7" fmla="*/ 0 h 130"/>
                  <a:gd name="T8" fmla="*/ 39 w 54"/>
                  <a:gd name="T9" fmla="*/ 0 h 130"/>
                  <a:gd name="T10" fmla="*/ 14 w 54"/>
                  <a:gd name="T11" fmla="*/ 36 h 130"/>
                  <a:gd name="T12" fmla="*/ 0 w 54"/>
                  <a:gd name="T13" fmla="*/ 84 h 130"/>
                  <a:gd name="T14" fmla="*/ 0 w 54"/>
                  <a:gd name="T15" fmla="*/ 103 h 130"/>
                  <a:gd name="T16" fmla="*/ 25 w 54"/>
                  <a:gd name="T17" fmla="*/ 130 h 130"/>
                  <a:gd name="T18" fmla="*/ 27 w 54"/>
                  <a:gd name="T19" fmla="*/ 130 h 130"/>
                  <a:gd name="T20" fmla="*/ 54 w 54"/>
                  <a:gd name="T21" fmla="*/ 105 h 130"/>
                  <a:gd name="T22" fmla="*/ 54 w 54"/>
                  <a:gd name="T23" fmla="*/ 96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4" h="130">
                    <a:moveTo>
                      <a:pt x="54" y="96"/>
                    </a:moveTo>
                    <a:cubicBezTo>
                      <a:pt x="54" y="81"/>
                      <a:pt x="47" y="78"/>
                      <a:pt x="47" y="62"/>
                    </a:cubicBezTo>
                    <a:cubicBezTo>
                      <a:pt x="47" y="50"/>
                      <a:pt x="53" y="41"/>
                      <a:pt x="50" y="30"/>
                    </a:cubicBezTo>
                    <a:cubicBezTo>
                      <a:pt x="49" y="23"/>
                      <a:pt x="50" y="13"/>
                      <a:pt x="47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8" y="3"/>
                      <a:pt x="20" y="23"/>
                      <a:pt x="14" y="36"/>
                    </a:cubicBezTo>
                    <a:cubicBezTo>
                      <a:pt x="9" y="49"/>
                      <a:pt x="0" y="68"/>
                      <a:pt x="0" y="84"/>
                    </a:cubicBezTo>
                    <a:cubicBezTo>
                      <a:pt x="0" y="103"/>
                      <a:pt x="0" y="103"/>
                      <a:pt x="0" y="103"/>
                    </a:cubicBezTo>
                    <a:cubicBezTo>
                      <a:pt x="0" y="117"/>
                      <a:pt x="13" y="130"/>
                      <a:pt x="25" y="130"/>
                    </a:cubicBezTo>
                    <a:cubicBezTo>
                      <a:pt x="27" y="130"/>
                      <a:pt x="27" y="130"/>
                      <a:pt x="27" y="130"/>
                    </a:cubicBezTo>
                    <a:cubicBezTo>
                      <a:pt x="46" y="130"/>
                      <a:pt x="54" y="124"/>
                      <a:pt x="54" y="105"/>
                    </a:cubicBezTo>
                    <a:lnTo>
                      <a:pt x="54" y="9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47" name="íŝ1îḋê"/>
              <p:cNvSpPr/>
              <p:nvPr/>
            </p:nvSpPr>
            <p:spPr bwMode="auto">
              <a:xfrm>
                <a:off x="10061575" y="2484438"/>
                <a:ext cx="1100138" cy="425450"/>
              </a:xfrm>
              <a:custGeom>
                <a:avLst/>
                <a:gdLst>
                  <a:gd name="T0" fmla="*/ 177 w 334"/>
                  <a:gd name="T1" fmla="*/ 22 h 129"/>
                  <a:gd name="T2" fmla="*/ 111 w 334"/>
                  <a:gd name="T3" fmla="*/ 48 h 129"/>
                  <a:gd name="T4" fmla="*/ 0 w 334"/>
                  <a:gd name="T5" fmla="*/ 120 h 129"/>
                  <a:gd name="T6" fmla="*/ 15 w 334"/>
                  <a:gd name="T7" fmla="*/ 129 h 129"/>
                  <a:gd name="T8" fmla="*/ 27 w 334"/>
                  <a:gd name="T9" fmla="*/ 129 h 129"/>
                  <a:gd name="T10" fmla="*/ 79 w 334"/>
                  <a:gd name="T11" fmla="*/ 101 h 129"/>
                  <a:gd name="T12" fmla="*/ 133 w 334"/>
                  <a:gd name="T13" fmla="*/ 74 h 129"/>
                  <a:gd name="T14" fmla="*/ 255 w 334"/>
                  <a:gd name="T15" fmla="*/ 32 h 129"/>
                  <a:gd name="T16" fmla="*/ 258 w 334"/>
                  <a:gd name="T17" fmla="*/ 32 h 129"/>
                  <a:gd name="T18" fmla="*/ 272 w 334"/>
                  <a:gd name="T19" fmla="*/ 39 h 129"/>
                  <a:gd name="T20" fmla="*/ 239 w 334"/>
                  <a:gd name="T21" fmla="*/ 83 h 129"/>
                  <a:gd name="T22" fmla="*/ 286 w 334"/>
                  <a:gd name="T23" fmla="*/ 73 h 129"/>
                  <a:gd name="T24" fmla="*/ 320 w 334"/>
                  <a:gd name="T25" fmla="*/ 50 h 129"/>
                  <a:gd name="T26" fmla="*/ 260 w 334"/>
                  <a:gd name="T27" fmla="*/ 0 h 129"/>
                  <a:gd name="T28" fmla="*/ 258 w 334"/>
                  <a:gd name="T29" fmla="*/ 0 h 129"/>
                  <a:gd name="T30" fmla="*/ 246 w 334"/>
                  <a:gd name="T31" fmla="*/ 0 h 129"/>
                  <a:gd name="T32" fmla="*/ 211 w 334"/>
                  <a:gd name="T33" fmla="*/ 10 h 129"/>
                  <a:gd name="T34" fmla="*/ 177 w 334"/>
                  <a:gd name="T35" fmla="*/ 22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34" h="129">
                    <a:moveTo>
                      <a:pt x="177" y="22"/>
                    </a:moveTo>
                    <a:cubicBezTo>
                      <a:pt x="157" y="28"/>
                      <a:pt x="129" y="39"/>
                      <a:pt x="111" y="48"/>
                    </a:cubicBezTo>
                    <a:cubicBezTo>
                      <a:pt x="85" y="61"/>
                      <a:pt x="11" y="99"/>
                      <a:pt x="0" y="120"/>
                    </a:cubicBezTo>
                    <a:cubicBezTo>
                      <a:pt x="3" y="124"/>
                      <a:pt x="8" y="129"/>
                      <a:pt x="15" y="129"/>
                    </a:cubicBezTo>
                    <a:cubicBezTo>
                      <a:pt x="27" y="129"/>
                      <a:pt x="27" y="129"/>
                      <a:pt x="27" y="129"/>
                    </a:cubicBezTo>
                    <a:cubicBezTo>
                      <a:pt x="50" y="129"/>
                      <a:pt x="65" y="111"/>
                      <a:pt x="79" y="101"/>
                    </a:cubicBezTo>
                    <a:cubicBezTo>
                      <a:pt x="96" y="90"/>
                      <a:pt x="113" y="81"/>
                      <a:pt x="133" y="74"/>
                    </a:cubicBezTo>
                    <a:cubicBezTo>
                      <a:pt x="165" y="61"/>
                      <a:pt x="214" y="32"/>
                      <a:pt x="255" y="32"/>
                    </a:cubicBezTo>
                    <a:cubicBezTo>
                      <a:pt x="258" y="32"/>
                      <a:pt x="258" y="32"/>
                      <a:pt x="258" y="32"/>
                    </a:cubicBezTo>
                    <a:cubicBezTo>
                      <a:pt x="264" y="32"/>
                      <a:pt x="272" y="33"/>
                      <a:pt x="272" y="39"/>
                    </a:cubicBezTo>
                    <a:cubicBezTo>
                      <a:pt x="272" y="51"/>
                      <a:pt x="222" y="83"/>
                      <a:pt x="239" y="83"/>
                    </a:cubicBezTo>
                    <a:cubicBezTo>
                      <a:pt x="259" y="83"/>
                      <a:pt x="269" y="77"/>
                      <a:pt x="286" y="73"/>
                    </a:cubicBezTo>
                    <a:cubicBezTo>
                      <a:pt x="303" y="70"/>
                      <a:pt x="315" y="65"/>
                      <a:pt x="320" y="50"/>
                    </a:cubicBezTo>
                    <a:cubicBezTo>
                      <a:pt x="334" y="12"/>
                      <a:pt x="294" y="0"/>
                      <a:pt x="260" y="0"/>
                    </a:cubicBezTo>
                    <a:cubicBezTo>
                      <a:pt x="258" y="0"/>
                      <a:pt x="258" y="0"/>
                      <a:pt x="258" y="0"/>
                    </a:cubicBezTo>
                    <a:cubicBezTo>
                      <a:pt x="246" y="0"/>
                      <a:pt x="246" y="0"/>
                      <a:pt x="246" y="0"/>
                    </a:cubicBezTo>
                    <a:cubicBezTo>
                      <a:pt x="246" y="0"/>
                      <a:pt x="214" y="9"/>
                      <a:pt x="211" y="10"/>
                    </a:cubicBezTo>
                    <a:cubicBezTo>
                      <a:pt x="201" y="14"/>
                      <a:pt x="188" y="18"/>
                      <a:pt x="177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</p:grpSp>
        <p:grpSp>
          <p:nvGrpSpPr>
            <p:cNvPr id="7" name="íṥļïḑê"/>
            <p:cNvGrpSpPr/>
            <p:nvPr/>
          </p:nvGrpSpPr>
          <p:grpSpPr>
            <a:xfrm>
              <a:off x="3768308" y="2508637"/>
              <a:ext cx="1469396" cy="1847076"/>
              <a:chOff x="996950" y="1409700"/>
              <a:chExt cx="3217863" cy="4044950"/>
            </a:xfrm>
            <a:grpFill/>
          </p:grpSpPr>
          <p:sp>
            <p:nvSpPr>
              <p:cNvPr id="8" name="ïS1íḑé"/>
              <p:cNvSpPr/>
              <p:nvPr/>
            </p:nvSpPr>
            <p:spPr bwMode="auto">
              <a:xfrm>
                <a:off x="996950" y="1409700"/>
                <a:ext cx="3217863" cy="4044950"/>
              </a:xfrm>
              <a:custGeom>
                <a:avLst/>
                <a:gdLst>
                  <a:gd name="T0" fmla="*/ 498 w 976"/>
                  <a:gd name="T1" fmla="*/ 0 h 1227"/>
                  <a:gd name="T2" fmla="*/ 478 w 976"/>
                  <a:gd name="T3" fmla="*/ 0 h 1227"/>
                  <a:gd name="T4" fmla="*/ 0 w 976"/>
                  <a:gd name="T5" fmla="*/ 477 h 1227"/>
                  <a:gd name="T6" fmla="*/ 0 w 976"/>
                  <a:gd name="T7" fmla="*/ 750 h 1227"/>
                  <a:gd name="T8" fmla="*/ 478 w 976"/>
                  <a:gd name="T9" fmla="*/ 1227 h 1227"/>
                  <a:gd name="T10" fmla="*/ 498 w 976"/>
                  <a:gd name="T11" fmla="*/ 1227 h 1227"/>
                  <a:gd name="T12" fmla="*/ 976 w 976"/>
                  <a:gd name="T13" fmla="*/ 750 h 1227"/>
                  <a:gd name="T14" fmla="*/ 976 w 976"/>
                  <a:gd name="T15" fmla="*/ 477 h 1227"/>
                  <a:gd name="T16" fmla="*/ 498 w 976"/>
                  <a:gd name="T17" fmla="*/ 0 h 1227"/>
                  <a:gd name="T18" fmla="*/ 963 w 976"/>
                  <a:gd name="T19" fmla="*/ 750 h 1227"/>
                  <a:gd name="T20" fmla="*/ 498 w 976"/>
                  <a:gd name="T21" fmla="*/ 1215 h 1227"/>
                  <a:gd name="T22" fmla="*/ 478 w 976"/>
                  <a:gd name="T23" fmla="*/ 1215 h 1227"/>
                  <a:gd name="T24" fmla="*/ 13 w 976"/>
                  <a:gd name="T25" fmla="*/ 750 h 1227"/>
                  <a:gd name="T26" fmla="*/ 13 w 976"/>
                  <a:gd name="T27" fmla="*/ 477 h 1227"/>
                  <a:gd name="T28" fmla="*/ 478 w 976"/>
                  <a:gd name="T29" fmla="*/ 12 h 1227"/>
                  <a:gd name="T30" fmla="*/ 498 w 976"/>
                  <a:gd name="T31" fmla="*/ 12 h 1227"/>
                  <a:gd name="T32" fmla="*/ 963 w 976"/>
                  <a:gd name="T33" fmla="*/ 477 h 1227"/>
                  <a:gd name="T34" fmla="*/ 963 w 976"/>
                  <a:gd name="T35" fmla="*/ 750 h 12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76" h="1227">
                    <a:moveTo>
                      <a:pt x="498" y="0"/>
                    </a:moveTo>
                    <a:cubicBezTo>
                      <a:pt x="478" y="0"/>
                      <a:pt x="478" y="0"/>
                      <a:pt x="478" y="0"/>
                    </a:cubicBezTo>
                    <a:cubicBezTo>
                      <a:pt x="215" y="0"/>
                      <a:pt x="0" y="215"/>
                      <a:pt x="0" y="477"/>
                    </a:cubicBezTo>
                    <a:cubicBezTo>
                      <a:pt x="0" y="750"/>
                      <a:pt x="0" y="750"/>
                      <a:pt x="0" y="750"/>
                    </a:cubicBezTo>
                    <a:cubicBezTo>
                      <a:pt x="0" y="1012"/>
                      <a:pt x="215" y="1227"/>
                      <a:pt x="478" y="1227"/>
                    </a:cubicBezTo>
                    <a:cubicBezTo>
                      <a:pt x="498" y="1227"/>
                      <a:pt x="498" y="1227"/>
                      <a:pt x="498" y="1227"/>
                    </a:cubicBezTo>
                    <a:cubicBezTo>
                      <a:pt x="761" y="1227"/>
                      <a:pt x="976" y="1012"/>
                      <a:pt x="976" y="750"/>
                    </a:cubicBezTo>
                    <a:cubicBezTo>
                      <a:pt x="976" y="477"/>
                      <a:pt x="976" y="477"/>
                      <a:pt x="976" y="477"/>
                    </a:cubicBezTo>
                    <a:cubicBezTo>
                      <a:pt x="976" y="215"/>
                      <a:pt x="761" y="0"/>
                      <a:pt x="498" y="0"/>
                    </a:cubicBezTo>
                    <a:close/>
                    <a:moveTo>
                      <a:pt x="963" y="750"/>
                    </a:moveTo>
                    <a:cubicBezTo>
                      <a:pt x="963" y="1005"/>
                      <a:pt x="754" y="1215"/>
                      <a:pt x="498" y="1215"/>
                    </a:cubicBezTo>
                    <a:cubicBezTo>
                      <a:pt x="478" y="1215"/>
                      <a:pt x="478" y="1215"/>
                      <a:pt x="478" y="1215"/>
                    </a:cubicBezTo>
                    <a:cubicBezTo>
                      <a:pt x="222" y="1215"/>
                      <a:pt x="13" y="1005"/>
                      <a:pt x="13" y="750"/>
                    </a:cubicBezTo>
                    <a:cubicBezTo>
                      <a:pt x="13" y="477"/>
                      <a:pt x="13" y="477"/>
                      <a:pt x="13" y="477"/>
                    </a:cubicBezTo>
                    <a:cubicBezTo>
                      <a:pt x="13" y="221"/>
                      <a:pt x="222" y="12"/>
                      <a:pt x="478" y="12"/>
                    </a:cubicBezTo>
                    <a:cubicBezTo>
                      <a:pt x="498" y="12"/>
                      <a:pt x="498" y="12"/>
                      <a:pt x="498" y="12"/>
                    </a:cubicBezTo>
                    <a:cubicBezTo>
                      <a:pt x="754" y="12"/>
                      <a:pt x="963" y="221"/>
                      <a:pt x="963" y="477"/>
                    </a:cubicBezTo>
                    <a:lnTo>
                      <a:pt x="963" y="75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9" name="iŝḻïḍé"/>
              <p:cNvSpPr/>
              <p:nvPr/>
            </p:nvSpPr>
            <p:spPr bwMode="auto">
              <a:xfrm>
                <a:off x="2095500" y="1581150"/>
                <a:ext cx="61913" cy="60325"/>
              </a:xfrm>
              <a:custGeom>
                <a:avLst/>
                <a:gdLst>
                  <a:gd name="T0" fmla="*/ 9 w 19"/>
                  <a:gd name="T1" fmla="*/ 18 h 18"/>
                  <a:gd name="T2" fmla="*/ 15 w 19"/>
                  <a:gd name="T3" fmla="*/ 18 h 18"/>
                  <a:gd name="T4" fmla="*/ 19 w 19"/>
                  <a:gd name="T5" fmla="*/ 15 h 18"/>
                  <a:gd name="T6" fmla="*/ 0 w 19"/>
                  <a:gd name="T7" fmla="*/ 9 h 18"/>
                  <a:gd name="T8" fmla="*/ 9 w 19"/>
                  <a:gd name="T9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18">
                    <a:moveTo>
                      <a:pt x="9" y="18"/>
                    </a:moveTo>
                    <a:cubicBezTo>
                      <a:pt x="15" y="18"/>
                      <a:pt x="15" y="18"/>
                      <a:pt x="15" y="18"/>
                    </a:cubicBezTo>
                    <a:cubicBezTo>
                      <a:pt x="17" y="18"/>
                      <a:pt x="19" y="17"/>
                      <a:pt x="19" y="15"/>
                    </a:cubicBezTo>
                    <a:cubicBezTo>
                      <a:pt x="19" y="8"/>
                      <a:pt x="0" y="0"/>
                      <a:pt x="0" y="9"/>
                    </a:cubicBezTo>
                    <a:cubicBezTo>
                      <a:pt x="0" y="13"/>
                      <a:pt x="5" y="18"/>
                      <a:pt x="9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10" name="ïSľíḋè"/>
              <p:cNvSpPr/>
              <p:nvPr/>
            </p:nvSpPr>
            <p:spPr bwMode="auto">
              <a:xfrm>
                <a:off x="1425575" y="1835150"/>
                <a:ext cx="2360613" cy="3194050"/>
              </a:xfrm>
              <a:custGeom>
                <a:avLst/>
                <a:gdLst>
                  <a:gd name="T0" fmla="*/ 358 w 716"/>
                  <a:gd name="T1" fmla="*/ 0 h 969"/>
                  <a:gd name="T2" fmla="*/ 0 w 716"/>
                  <a:gd name="T3" fmla="*/ 342 h 969"/>
                  <a:gd name="T4" fmla="*/ 0 w 716"/>
                  <a:gd name="T5" fmla="*/ 627 h 969"/>
                  <a:gd name="T6" fmla="*/ 358 w 716"/>
                  <a:gd name="T7" fmla="*/ 969 h 969"/>
                  <a:gd name="T8" fmla="*/ 716 w 716"/>
                  <a:gd name="T9" fmla="*/ 627 h 969"/>
                  <a:gd name="T10" fmla="*/ 716 w 716"/>
                  <a:gd name="T11" fmla="*/ 342 h 969"/>
                  <a:gd name="T12" fmla="*/ 358 w 716"/>
                  <a:gd name="T13" fmla="*/ 0 h 969"/>
                  <a:gd name="T14" fmla="*/ 703 w 716"/>
                  <a:gd name="T15" fmla="*/ 627 h 969"/>
                  <a:gd name="T16" fmla="*/ 358 w 716"/>
                  <a:gd name="T17" fmla="*/ 956 h 969"/>
                  <a:gd name="T18" fmla="*/ 13 w 716"/>
                  <a:gd name="T19" fmla="*/ 627 h 969"/>
                  <a:gd name="T20" fmla="*/ 13 w 716"/>
                  <a:gd name="T21" fmla="*/ 342 h 969"/>
                  <a:gd name="T22" fmla="*/ 358 w 716"/>
                  <a:gd name="T23" fmla="*/ 13 h 969"/>
                  <a:gd name="T24" fmla="*/ 703 w 716"/>
                  <a:gd name="T25" fmla="*/ 342 h 969"/>
                  <a:gd name="T26" fmla="*/ 703 w 716"/>
                  <a:gd name="T27" fmla="*/ 627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16" h="969">
                    <a:moveTo>
                      <a:pt x="358" y="0"/>
                    </a:moveTo>
                    <a:cubicBezTo>
                      <a:pt x="161" y="0"/>
                      <a:pt x="0" y="154"/>
                      <a:pt x="0" y="342"/>
                    </a:cubicBezTo>
                    <a:cubicBezTo>
                      <a:pt x="0" y="627"/>
                      <a:pt x="0" y="627"/>
                      <a:pt x="0" y="627"/>
                    </a:cubicBezTo>
                    <a:cubicBezTo>
                      <a:pt x="0" y="815"/>
                      <a:pt x="161" y="969"/>
                      <a:pt x="358" y="969"/>
                    </a:cubicBezTo>
                    <a:cubicBezTo>
                      <a:pt x="555" y="969"/>
                      <a:pt x="716" y="815"/>
                      <a:pt x="716" y="627"/>
                    </a:cubicBezTo>
                    <a:cubicBezTo>
                      <a:pt x="716" y="342"/>
                      <a:pt x="716" y="342"/>
                      <a:pt x="716" y="342"/>
                    </a:cubicBezTo>
                    <a:cubicBezTo>
                      <a:pt x="716" y="154"/>
                      <a:pt x="555" y="0"/>
                      <a:pt x="358" y="0"/>
                    </a:cubicBezTo>
                    <a:close/>
                    <a:moveTo>
                      <a:pt x="703" y="627"/>
                    </a:moveTo>
                    <a:cubicBezTo>
                      <a:pt x="703" y="808"/>
                      <a:pt x="548" y="956"/>
                      <a:pt x="358" y="956"/>
                    </a:cubicBezTo>
                    <a:cubicBezTo>
                      <a:pt x="168" y="956"/>
                      <a:pt x="13" y="808"/>
                      <a:pt x="13" y="627"/>
                    </a:cubicBezTo>
                    <a:cubicBezTo>
                      <a:pt x="13" y="342"/>
                      <a:pt x="13" y="342"/>
                      <a:pt x="13" y="342"/>
                    </a:cubicBezTo>
                    <a:cubicBezTo>
                      <a:pt x="13" y="161"/>
                      <a:pt x="168" y="13"/>
                      <a:pt x="358" y="13"/>
                    </a:cubicBezTo>
                    <a:cubicBezTo>
                      <a:pt x="548" y="13"/>
                      <a:pt x="703" y="161"/>
                      <a:pt x="703" y="342"/>
                    </a:cubicBezTo>
                    <a:lnTo>
                      <a:pt x="703" y="6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11" name="i$lîḍé"/>
              <p:cNvSpPr/>
              <p:nvPr/>
            </p:nvSpPr>
            <p:spPr bwMode="auto">
              <a:xfrm>
                <a:off x="2108200" y="5035550"/>
                <a:ext cx="131763" cy="265113"/>
              </a:xfrm>
              <a:custGeom>
                <a:avLst/>
                <a:gdLst>
                  <a:gd name="T0" fmla="*/ 0 w 83"/>
                  <a:gd name="T1" fmla="*/ 160 h 167"/>
                  <a:gd name="T2" fmla="*/ 23 w 83"/>
                  <a:gd name="T3" fmla="*/ 167 h 167"/>
                  <a:gd name="T4" fmla="*/ 83 w 83"/>
                  <a:gd name="T5" fmla="*/ 5 h 167"/>
                  <a:gd name="T6" fmla="*/ 60 w 83"/>
                  <a:gd name="T7" fmla="*/ 0 h 167"/>
                  <a:gd name="T8" fmla="*/ 0 w 83"/>
                  <a:gd name="T9" fmla="*/ 160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" h="167">
                    <a:moveTo>
                      <a:pt x="0" y="160"/>
                    </a:moveTo>
                    <a:lnTo>
                      <a:pt x="23" y="167"/>
                    </a:lnTo>
                    <a:lnTo>
                      <a:pt x="83" y="5"/>
                    </a:lnTo>
                    <a:lnTo>
                      <a:pt x="60" y="0"/>
                    </a:lnTo>
                    <a:lnTo>
                      <a:pt x="0" y="16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12" name="íŝlíḓé"/>
              <p:cNvSpPr/>
              <p:nvPr/>
            </p:nvSpPr>
            <p:spPr bwMode="auto">
              <a:xfrm>
                <a:off x="2579688" y="5081588"/>
                <a:ext cx="193675" cy="274638"/>
              </a:xfrm>
              <a:custGeom>
                <a:avLst/>
                <a:gdLst>
                  <a:gd name="T0" fmla="*/ 49 w 59"/>
                  <a:gd name="T1" fmla="*/ 51 h 83"/>
                  <a:gd name="T2" fmla="*/ 34 w 59"/>
                  <a:gd name="T3" fmla="*/ 71 h 83"/>
                  <a:gd name="T4" fmla="*/ 18 w 59"/>
                  <a:gd name="T5" fmla="*/ 69 h 83"/>
                  <a:gd name="T6" fmla="*/ 10 w 59"/>
                  <a:gd name="T7" fmla="*/ 59 h 83"/>
                  <a:gd name="T8" fmla="*/ 10 w 59"/>
                  <a:gd name="T9" fmla="*/ 0 h 83"/>
                  <a:gd name="T10" fmla="*/ 0 w 59"/>
                  <a:gd name="T11" fmla="*/ 0 h 83"/>
                  <a:gd name="T12" fmla="*/ 0 w 59"/>
                  <a:gd name="T13" fmla="*/ 60 h 83"/>
                  <a:gd name="T14" fmla="*/ 27 w 59"/>
                  <a:gd name="T15" fmla="*/ 83 h 83"/>
                  <a:gd name="T16" fmla="*/ 31 w 59"/>
                  <a:gd name="T17" fmla="*/ 83 h 83"/>
                  <a:gd name="T18" fmla="*/ 59 w 59"/>
                  <a:gd name="T19" fmla="*/ 57 h 83"/>
                  <a:gd name="T20" fmla="*/ 59 w 59"/>
                  <a:gd name="T21" fmla="*/ 0 h 83"/>
                  <a:gd name="T22" fmla="*/ 49 w 59"/>
                  <a:gd name="T23" fmla="*/ 0 h 83"/>
                  <a:gd name="T24" fmla="*/ 49 w 59"/>
                  <a:gd name="T25" fmla="*/ 51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9" h="83">
                    <a:moveTo>
                      <a:pt x="49" y="51"/>
                    </a:moveTo>
                    <a:cubicBezTo>
                      <a:pt x="49" y="60"/>
                      <a:pt x="43" y="72"/>
                      <a:pt x="34" y="71"/>
                    </a:cubicBezTo>
                    <a:cubicBezTo>
                      <a:pt x="18" y="69"/>
                      <a:pt x="18" y="69"/>
                      <a:pt x="18" y="69"/>
                    </a:cubicBezTo>
                    <a:cubicBezTo>
                      <a:pt x="15" y="66"/>
                      <a:pt x="10" y="63"/>
                      <a:pt x="10" y="59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60"/>
                      <a:pt x="0" y="60"/>
                      <a:pt x="0" y="60"/>
                    </a:cubicBezTo>
                    <a:cubicBezTo>
                      <a:pt x="0" y="72"/>
                      <a:pt x="15" y="83"/>
                      <a:pt x="27" y="83"/>
                    </a:cubicBezTo>
                    <a:cubicBezTo>
                      <a:pt x="31" y="83"/>
                      <a:pt x="31" y="83"/>
                      <a:pt x="31" y="83"/>
                    </a:cubicBezTo>
                    <a:cubicBezTo>
                      <a:pt x="44" y="83"/>
                      <a:pt x="59" y="70"/>
                      <a:pt x="59" y="57"/>
                    </a:cubicBezTo>
                    <a:cubicBezTo>
                      <a:pt x="59" y="0"/>
                      <a:pt x="59" y="0"/>
                      <a:pt x="59" y="0"/>
                    </a:cubicBezTo>
                    <a:cubicBezTo>
                      <a:pt x="49" y="0"/>
                      <a:pt x="49" y="0"/>
                      <a:pt x="49" y="0"/>
                    </a:cubicBezTo>
                    <a:lnTo>
                      <a:pt x="49" y="5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13" name="îS1îďe"/>
              <p:cNvSpPr/>
              <p:nvPr/>
            </p:nvSpPr>
            <p:spPr bwMode="auto">
              <a:xfrm>
                <a:off x="2820988" y="5013325"/>
                <a:ext cx="273050" cy="312738"/>
              </a:xfrm>
              <a:custGeom>
                <a:avLst/>
                <a:gdLst>
                  <a:gd name="T0" fmla="*/ 46 w 83"/>
                  <a:gd name="T1" fmla="*/ 1 h 95"/>
                  <a:gd name="T2" fmla="*/ 63 w 83"/>
                  <a:gd name="T3" fmla="*/ 56 h 95"/>
                  <a:gd name="T4" fmla="*/ 8 w 83"/>
                  <a:gd name="T5" fmla="*/ 15 h 95"/>
                  <a:gd name="T6" fmla="*/ 0 w 83"/>
                  <a:gd name="T7" fmla="*/ 18 h 95"/>
                  <a:gd name="T8" fmla="*/ 25 w 83"/>
                  <a:gd name="T9" fmla="*/ 95 h 95"/>
                  <a:gd name="T10" fmla="*/ 37 w 83"/>
                  <a:gd name="T11" fmla="*/ 92 h 95"/>
                  <a:gd name="T12" fmla="*/ 17 w 83"/>
                  <a:gd name="T13" fmla="*/ 34 h 95"/>
                  <a:gd name="T14" fmla="*/ 72 w 83"/>
                  <a:gd name="T15" fmla="*/ 80 h 95"/>
                  <a:gd name="T16" fmla="*/ 83 w 83"/>
                  <a:gd name="T17" fmla="*/ 77 h 95"/>
                  <a:gd name="T18" fmla="*/ 57 w 83"/>
                  <a:gd name="T19" fmla="*/ 0 h 95"/>
                  <a:gd name="T20" fmla="*/ 46 w 83"/>
                  <a:gd name="T21" fmla="*/ 1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3" h="95">
                    <a:moveTo>
                      <a:pt x="46" y="1"/>
                    </a:moveTo>
                    <a:cubicBezTo>
                      <a:pt x="63" y="56"/>
                      <a:pt x="63" y="56"/>
                      <a:pt x="63" y="56"/>
                    </a:cubicBezTo>
                    <a:cubicBezTo>
                      <a:pt x="53" y="53"/>
                      <a:pt x="16" y="15"/>
                      <a:pt x="8" y="15"/>
                    </a:cubicBezTo>
                    <a:cubicBezTo>
                      <a:pt x="7" y="15"/>
                      <a:pt x="1" y="17"/>
                      <a:pt x="0" y="18"/>
                    </a:cubicBezTo>
                    <a:cubicBezTo>
                      <a:pt x="25" y="95"/>
                      <a:pt x="25" y="95"/>
                      <a:pt x="25" y="95"/>
                    </a:cubicBezTo>
                    <a:cubicBezTo>
                      <a:pt x="37" y="92"/>
                      <a:pt x="37" y="92"/>
                      <a:pt x="37" y="92"/>
                    </a:cubicBezTo>
                    <a:cubicBezTo>
                      <a:pt x="17" y="34"/>
                      <a:pt x="17" y="34"/>
                      <a:pt x="17" y="34"/>
                    </a:cubicBezTo>
                    <a:cubicBezTo>
                      <a:pt x="72" y="80"/>
                      <a:pt x="72" y="80"/>
                      <a:pt x="72" y="80"/>
                    </a:cubicBezTo>
                    <a:cubicBezTo>
                      <a:pt x="83" y="77"/>
                      <a:pt x="83" y="77"/>
                      <a:pt x="83" y="77"/>
                    </a:cubicBezTo>
                    <a:cubicBezTo>
                      <a:pt x="57" y="0"/>
                      <a:pt x="57" y="0"/>
                      <a:pt x="57" y="0"/>
                    </a:cubicBezTo>
                    <a:lnTo>
                      <a:pt x="46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14" name="îṥḷiďê"/>
              <p:cNvSpPr/>
              <p:nvPr/>
            </p:nvSpPr>
            <p:spPr bwMode="auto">
              <a:xfrm>
                <a:off x="3078163" y="4970463"/>
                <a:ext cx="171450" cy="247650"/>
              </a:xfrm>
              <a:custGeom>
                <a:avLst/>
                <a:gdLst>
                  <a:gd name="T0" fmla="*/ 0 w 108"/>
                  <a:gd name="T1" fmla="*/ 8 h 156"/>
                  <a:gd name="T2" fmla="*/ 89 w 108"/>
                  <a:gd name="T3" fmla="*/ 156 h 156"/>
                  <a:gd name="T4" fmla="*/ 108 w 108"/>
                  <a:gd name="T5" fmla="*/ 145 h 156"/>
                  <a:gd name="T6" fmla="*/ 20 w 108"/>
                  <a:gd name="T7" fmla="*/ 0 h 156"/>
                  <a:gd name="T8" fmla="*/ 0 w 108"/>
                  <a:gd name="T9" fmla="*/ 8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8" h="156">
                    <a:moveTo>
                      <a:pt x="0" y="8"/>
                    </a:moveTo>
                    <a:lnTo>
                      <a:pt x="89" y="156"/>
                    </a:lnTo>
                    <a:lnTo>
                      <a:pt x="108" y="145"/>
                    </a:lnTo>
                    <a:lnTo>
                      <a:pt x="20" y="0"/>
                    </a:lnTo>
                    <a:lnTo>
                      <a:pt x="0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15" name="îšľíďê"/>
              <p:cNvSpPr/>
              <p:nvPr/>
            </p:nvSpPr>
            <p:spPr bwMode="auto">
              <a:xfrm>
                <a:off x="3189288" y="4835525"/>
                <a:ext cx="241300" cy="293688"/>
              </a:xfrm>
              <a:custGeom>
                <a:avLst/>
                <a:gdLst>
                  <a:gd name="T0" fmla="*/ 48 w 73"/>
                  <a:gd name="T1" fmla="*/ 6 h 89"/>
                  <a:gd name="T2" fmla="*/ 60 w 73"/>
                  <a:gd name="T3" fmla="*/ 69 h 89"/>
                  <a:gd name="T4" fmla="*/ 11 w 73"/>
                  <a:gd name="T5" fmla="*/ 29 h 89"/>
                  <a:gd name="T6" fmla="*/ 0 w 73"/>
                  <a:gd name="T7" fmla="*/ 34 h 89"/>
                  <a:gd name="T8" fmla="*/ 69 w 73"/>
                  <a:gd name="T9" fmla="*/ 89 h 89"/>
                  <a:gd name="T10" fmla="*/ 73 w 73"/>
                  <a:gd name="T11" fmla="*/ 86 h 89"/>
                  <a:gd name="T12" fmla="*/ 58 w 73"/>
                  <a:gd name="T13" fmla="*/ 0 h 89"/>
                  <a:gd name="T14" fmla="*/ 48 w 73"/>
                  <a:gd name="T15" fmla="*/ 6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3" h="89">
                    <a:moveTo>
                      <a:pt x="48" y="6"/>
                    </a:moveTo>
                    <a:cubicBezTo>
                      <a:pt x="48" y="25"/>
                      <a:pt x="58" y="50"/>
                      <a:pt x="60" y="69"/>
                    </a:cubicBezTo>
                    <a:cubicBezTo>
                      <a:pt x="52" y="65"/>
                      <a:pt x="12" y="29"/>
                      <a:pt x="11" y="29"/>
                    </a:cubicBezTo>
                    <a:cubicBezTo>
                      <a:pt x="7" y="29"/>
                      <a:pt x="2" y="32"/>
                      <a:pt x="0" y="34"/>
                    </a:cubicBezTo>
                    <a:cubicBezTo>
                      <a:pt x="4" y="39"/>
                      <a:pt x="65" y="89"/>
                      <a:pt x="69" y="89"/>
                    </a:cubicBezTo>
                    <a:cubicBezTo>
                      <a:pt x="69" y="89"/>
                      <a:pt x="72" y="87"/>
                      <a:pt x="73" y="86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55" y="1"/>
                      <a:pt x="48" y="4"/>
                      <a:pt x="48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16" name="işľîḑe"/>
              <p:cNvSpPr/>
              <p:nvPr/>
            </p:nvSpPr>
            <p:spPr bwMode="auto">
              <a:xfrm>
                <a:off x="1590675" y="4738688"/>
                <a:ext cx="325438" cy="327025"/>
              </a:xfrm>
              <a:custGeom>
                <a:avLst/>
                <a:gdLst>
                  <a:gd name="T0" fmla="*/ 189 w 205"/>
                  <a:gd name="T1" fmla="*/ 67 h 206"/>
                  <a:gd name="T2" fmla="*/ 143 w 205"/>
                  <a:gd name="T3" fmla="*/ 115 h 206"/>
                  <a:gd name="T4" fmla="*/ 87 w 205"/>
                  <a:gd name="T5" fmla="*/ 65 h 206"/>
                  <a:gd name="T6" fmla="*/ 131 w 205"/>
                  <a:gd name="T7" fmla="*/ 15 h 206"/>
                  <a:gd name="T8" fmla="*/ 116 w 205"/>
                  <a:gd name="T9" fmla="*/ 0 h 206"/>
                  <a:gd name="T10" fmla="*/ 0 w 205"/>
                  <a:gd name="T11" fmla="*/ 125 h 206"/>
                  <a:gd name="T12" fmla="*/ 12 w 205"/>
                  <a:gd name="T13" fmla="*/ 142 h 206"/>
                  <a:gd name="T14" fmla="*/ 70 w 205"/>
                  <a:gd name="T15" fmla="*/ 81 h 206"/>
                  <a:gd name="T16" fmla="*/ 126 w 205"/>
                  <a:gd name="T17" fmla="*/ 133 h 206"/>
                  <a:gd name="T18" fmla="*/ 70 w 205"/>
                  <a:gd name="T19" fmla="*/ 194 h 206"/>
                  <a:gd name="T20" fmla="*/ 85 w 205"/>
                  <a:gd name="T21" fmla="*/ 206 h 206"/>
                  <a:gd name="T22" fmla="*/ 205 w 205"/>
                  <a:gd name="T23" fmla="*/ 81 h 206"/>
                  <a:gd name="T24" fmla="*/ 189 w 205"/>
                  <a:gd name="T25" fmla="*/ 67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05" h="206">
                    <a:moveTo>
                      <a:pt x="189" y="67"/>
                    </a:moveTo>
                    <a:lnTo>
                      <a:pt x="143" y="115"/>
                    </a:lnTo>
                    <a:lnTo>
                      <a:pt x="87" y="65"/>
                    </a:lnTo>
                    <a:lnTo>
                      <a:pt x="131" y="15"/>
                    </a:lnTo>
                    <a:lnTo>
                      <a:pt x="116" y="0"/>
                    </a:lnTo>
                    <a:lnTo>
                      <a:pt x="0" y="125"/>
                    </a:lnTo>
                    <a:lnTo>
                      <a:pt x="12" y="142"/>
                    </a:lnTo>
                    <a:lnTo>
                      <a:pt x="70" y="81"/>
                    </a:lnTo>
                    <a:lnTo>
                      <a:pt x="126" y="133"/>
                    </a:lnTo>
                    <a:lnTo>
                      <a:pt x="70" y="194"/>
                    </a:lnTo>
                    <a:lnTo>
                      <a:pt x="85" y="206"/>
                    </a:lnTo>
                    <a:lnTo>
                      <a:pt x="205" y="81"/>
                    </a:lnTo>
                    <a:lnTo>
                      <a:pt x="189" y="6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17" name="îsļídê"/>
              <p:cNvSpPr/>
              <p:nvPr/>
            </p:nvSpPr>
            <p:spPr bwMode="auto">
              <a:xfrm>
                <a:off x="1830388" y="4946650"/>
                <a:ext cx="250825" cy="303213"/>
              </a:xfrm>
              <a:custGeom>
                <a:avLst/>
                <a:gdLst>
                  <a:gd name="T0" fmla="*/ 67 w 76"/>
                  <a:gd name="T1" fmla="*/ 0 h 92"/>
                  <a:gd name="T2" fmla="*/ 0 w 76"/>
                  <a:gd name="T3" fmla="*/ 57 h 92"/>
                  <a:gd name="T4" fmla="*/ 10 w 76"/>
                  <a:gd name="T5" fmla="*/ 61 h 92"/>
                  <a:gd name="T6" fmla="*/ 28 w 76"/>
                  <a:gd name="T7" fmla="*/ 46 h 92"/>
                  <a:gd name="T8" fmla="*/ 55 w 76"/>
                  <a:gd name="T9" fmla="*/ 66 h 92"/>
                  <a:gd name="T10" fmla="*/ 55 w 76"/>
                  <a:gd name="T11" fmla="*/ 70 h 92"/>
                  <a:gd name="T12" fmla="*/ 53 w 76"/>
                  <a:gd name="T13" fmla="*/ 86 h 92"/>
                  <a:gd name="T14" fmla="*/ 64 w 76"/>
                  <a:gd name="T15" fmla="*/ 92 h 92"/>
                  <a:gd name="T16" fmla="*/ 76 w 76"/>
                  <a:gd name="T17" fmla="*/ 6 h 92"/>
                  <a:gd name="T18" fmla="*/ 67 w 76"/>
                  <a:gd name="T19" fmla="*/ 0 h 92"/>
                  <a:gd name="T20" fmla="*/ 57 w 76"/>
                  <a:gd name="T21" fmla="*/ 52 h 92"/>
                  <a:gd name="T22" fmla="*/ 36 w 76"/>
                  <a:gd name="T23" fmla="*/ 40 h 92"/>
                  <a:gd name="T24" fmla="*/ 63 w 76"/>
                  <a:gd name="T25" fmla="*/ 18 h 92"/>
                  <a:gd name="T26" fmla="*/ 57 w 76"/>
                  <a:gd name="T27" fmla="*/ 52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6" h="92">
                    <a:moveTo>
                      <a:pt x="67" y="0"/>
                    </a:moveTo>
                    <a:cubicBezTo>
                      <a:pt x="65" y="0"/>
                      <a:pt x="1" y="54"/>
                      <a:pt x="0" y="57"/>
                    </a:cubicBezTo>
                    <a:cubicBezTo>
                      <a:pt x="10" y="61"/>
                      <a:pt x="10" y="61"/>
                      <a:pt x="10" y="61"/>
                    </a:cubicBezTo>
                    <a:cubicBezTo>
                      <a:pt x="28" y="46"/>
                      <a:pt x="28" y="46"/>
                      <a:pt x="28" y="46"/>
                    </a:cubicBezTo>
                    <a:cubicBezTo>
                      <a:pt x="32" y="49"/>
                      <a:pt x="55" y="61"/>
                      <a:pt x="55" y="66"/>
                    </a:cubicBezTo>
                    <a:cubicBezTo>
                      <a:pt x="55" y="70"/>
                      <a:pt x="55" y="70"/>
                      <a:pt x="55" y="70"/>
                    </a:cubicBezTo>
                    <a:cubicBezTo>
                      <a:pt x="53" y="86"/>
                      <a:pt x="53" y="86"/>
                      <a:pt x="53" y="86"/>
                    </a:cubicBezTo>
                    <a:cubicBezTo>
                      <a:pt x="64" y="92"/>
                      <a:pt x="64" y="92"/>
                      <a:pt x="64" y="92"/>
                    </a:cubicBezTo>
                    <a:cubicBezTo>
                      <a:pt x="76" y="6"/>
                      <a:pt x="76" y="6"/>
                      <a:pt x="76" y="6"/>
                    </a:cubicBezTo>
                    <a:cubicBezTo>
                      <a:pt x="76" y="4"/>
                      <a:pt x="70" y="0"/>
                      <a:pt x="67" y="0"/>
                    </a:cubicBezTo>
                    <a:close/>
                    <a:moveTo>
                      <a:pt x="57" y="52"/>
                    </a:moveTo>
                    <a:cubicBezTo>
                      <a:pt x="36" y="40"/>
                      <a:pt x="36" y="40"/>
                      <a:pt x="36" y="40"/>
                    </a:cubicBezTo>
                    <a:cubicBezTo>
                      <a:pt x="63" y="18"/>
                      <a:pt x="63" y="18"/>
                      <a:pt x="63" y="18"/>
                    </a:cubicBezTo>
                    <a:lnTo>
                      <a:pt x="57" y="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18" name="iṧ1iḍè"/>
              <p:cNvSpPr/>
              <p:nvPr/>
            </p:nvSpPr>
            <p:spPr bwMode="auto">
              <a:xfrm>
                <a:off x="3436938" y="4689475"/>
                <a:ext cx="293688" cy="300038"/>
              </a:xfrm>
              <a:custGeom>
                <a:avLst/>
                <a:gdLst>
                  <a:gd name="T0" fmla="*/ 55 w 89"/>
                  <a:gd name="T1" fmla="*/ 76 h 91"/>
                  <a:gd name="T2" fmla="*/ 38 w 89"/>
                  <a:gd name="T3" fmla="*/ 56 h 91"/>
                  <a:gd name="T4" fmla="*/ 61 w 89"/>
                  <a:gd name="T5" fmla="*/ 35 h 91"/>
                  <a:gd name="T6" fmla="*/ 53 w 89"/>
                  <a:gd name="T7" fmla="*/ 26 h 91"/>
                  <a:gd name="T8" fmla="*/ 31 w 89"/>
                  <a:gd name="T9" fmla="*/ 48 h 91"/>
                  <a:gd name="T10" fmla="*/ 15 w 89"/>
                  <a:gd name="T11" fmla="*/ 31 h 91"/>
                  <a:gd name="T12" fmla="*/ 42 w 89"/>
                  <a:gd name="T13" fmla="*/ 6 h 91"/>
                  <a:gd name="T14" fmla="*/ 32 w 89"/>
                  <a:gd name="T15" fmla="*/ 0 h 91"/>
                  <a:gd name="T16" fmla="*/ 0 w 89"/>
                  <a:gd name="T17" fmla="*/ 31 h 91"/>
                  <a:gd name="T18" fmla="*/ 54 w 89"/>
                  <a:gd name="T19" fmla="*/ 91 h 91"/>
                  <a:gd name="T20" fmla="*/ 89 w 89"/>
                  <a:gd name="T21" fmla="*/ 61 h 91"/>
                  <a:gd name="T22" fmla="*/ 82 w 89"/>
                  <a:gd name="T23" fmla="*/ 53 h 91"/>
                  <a:gd name="T24" fmla="*/ 55 w 89"/>
                  <a:gd name="T25" fmla="*/ 76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9" h="91">
                    <a:moveTo>
                      <a:pt x="55" y="76"/>
                    </a:moveTo>
                    <a:cubicBezTo>
                      <a:pt x="38" y="56"/>
                      <a:pt x="38" y="56"/>
                      <a:pt x="38" y="56"/>
                    </a:cubicBezTo>
                    <a:cubicBezTo>
                      <a:pt x="61" y="35"/>
                      <a:pt x="61" y="35"/>
                      <a:pt x="61" y="35"/>
                    </a:cubicBezTo>
                    <a:cubicBezTo>
                      <a:pt x="53" y="26"/>
                      <a:pt x="53" y="26"/>
                      <a:pt x="53" y="26"/>
                    </a:cubicBezTo>
                    <a:cubicBezTo>
                      <a:pt x="31" y="48"/>
                      <a:pt x="31" y="48"/>
                      <a:pt x="31" y="48"/>
                    </a:cubicBezTo>
                    <a:cubicBezTo>
                      <a:pt x="15" y="31"/>
                      <a:pt x="15" y="31"/>
                      <a:pt x="15" y="31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38" y="4"/>
                      <a:pt x="36" y="0"/>
                      <a:pt x="32" y="0"/>
                    </a:cubicBezTo>
                    <a:cubicBezTo>
                      <a:pt x="31" y="0"/>
                      <a:pt x="2" y="27"/>
                      <a:pt x="0" y="31"/>
                    </a:cubicBezTo>
                    <a:cubicBezTo>
                      <a:pt x="54" y="91"/>
                      <a:pt x="54" y="91"/>
                      <a:pt x="54" y="91"/>
                    </a:cubicBezTo>
                    <a:cubicBezTo>
                      <a:pt x="89" y="61"/>
                      <a:pt x="89" y="61"/>
                      <a:pt x="89" y="61"/>
                    </a:cubicBezTo>
                    <a:cubicBezTo>
                      <a:pt x="82" y="53"/>
                      <a:pt x="82" y="53"/>
                      <a:pt x="82" y="53"/>
                    </a:cubicBezTo>
                    <a:lnTo>
                      <a:pt x="55" y="7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19" name="ís1íḑê"/>
              <p:cNvSpPr/>
              <p:nvPr/>
            </p:nvSpPr>
            <p:spPr bwMode="auto">
              <a:xfrm>
                <a:off x="3587750" y="1858963"/>
                <a:ext cx="142875" cy="82550"/>
              </a:xfrm>
              <a:custGeom>
                <a:avLst/>
                <a:gdLst>
                  <a:gd name="T0" fmla="*/ 36 w 43"/>
                  <a:gd name="T1" fmla="*/ 14 h 25"/>
                  <a:gd name="T2" fmla="*/ 32 w 43"/>
                  <a:gd name="T3" fmla="*/ 16 h 25"/>
                  <a:gd name="T4" fmla="*/ 17 w 43"/>
                  <a:gd name="T5" fmla="*/ 16 h 25"/>
                  <a:gd name="T6" fmla="*/ 25 w 43"/>
                  <a:gd name="T7" fmla="*/ 3 h 25"/>
                  <a:gd name="T8" fmla="*/ 20 w 43"/>
                  <a:gd name="T9" fmla="*/ 0 h 25"/>
                  <a:gd name="T10" fmla="*/ 19 w 43"/>
                  <a:gd name="T11" fmla="*/ 0 h 25"/>
                  <a:gd name="T12" fmla="*/ 7 w 43"/>
                  <a:gd name="T13" fmla="*/ 8 h 25"/>
                  <a:gd name="T14" fmla="*/ 9 w 43"/>
                  <a:gd name="T15" fmla="*/ 16 h 25"/>
                  <a:gd name="T16" fmla="*/ 0 w 43"/>
                  <a:gd name="T17" fmla="*/ 17 h 25"/>
                  <a:gd name="T18" fmla="*/ 32 w 43"/>
                  <a:gd name="T19" fmla="*/ 25 h 25"/>
                  <a:gd name="T20" fmla="*/ 34 w 43"/>
                  <a:gd name="T21" fmla="*/ 25 h 25"/>
                  <a:gd name="T22" fmla="*/ 42 w 43"/>
                  <a:gd name="T23" fmla="*/ 18 h 25"/>
                  <a:gd name="T24" fmla="*/ 36 w 43"/>
                  <a:gd name="T25" fmla="*/ 14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3" h="25">
                    <a:moveTo>
                      <a:pt x="36" y="14"/>
                    </a:moveTo>
                    <a:cubicBezTo>
                      <a:pt x="35" y="15"/>
                      <a:pt x="34" y="16"/>
                      <a:pt x="32" y="16"/>
                    </a:cubicBezTo>
                    <a:cubicBezTo>
                      <a:pt x="17" y="16"/>
                      <a:pt x="17" y="16"/>
                      <a:pt x="17" y="16"/>
                    </a:cubicBezTo>
                    <a:cubicBezTo>
                      <a:pt x="19" y="9"/>
                      <a:pt x="25" y="6"/>
                      <a:pt x="25" y="3"/>
                    </a:cubicBezTo>
                    <a:cubicBezTo>
                      <a:pt x="25" y="0"/>
                      <a:pt x="23" y="0"/>
                      <a:pt x="20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5" y="0"/>
                      <a:pt x="9" y="6"/>
                      <a:pt x="7" y="8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2" y="25"/>
                      <a:pt x="22" y="25"/>
                      <a:pt x="32" y="25"/>
                    </a:cubicBezTo>
                    <a:cubicBezTo>
                      <a:pt x="34" y="25"/>
                      <a:pt x="34" y="25"/>
                      <a:pt x="34" y="25"/>
                    </a:cubicBezTo>
                    <a:cubicBezTo>
                      <a:pt x="37" y="25"/>
                      <a:pt x="41" y="22"/>
                      <a:pt x="42" y="18"/>
                    </a:cubicBezTo>
                    <a:cubicBezTo>
                      <a:pt x="43" y="16"/>
                      <a:pt x="38" y="13"/>
                      <a:pt x="36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20" name="îšlídé"/>
              <p:cNvSpPr/>
              <p:nvPr/>
            </p:nvSpPr>
            <p:spPr bwMode="auto">
              <a:xfrm>
                <a:off x="3581400" y="4508500"/>
                <a:ext cx="320675" cy="260350"/>
              </a:xfrm>
              <a:custGeom>
                <a:avLst/>
                <a:gdLst>
                  <a:gd name="T0" fmla="*/ 49 w 97"/>
                  <a:gd name="T1" fmla="*/ 8 h 79"/>
                  <a:gd name="T2" fmla="*/ 34 w 97"/>
                  <a:gd name="T3" fmla="*/ 0 h 79"/>
                  <a:gd name="T4" fmla="*/ 28 w 97"/>
                  <a:gd name="T5" fmla="*/ 0 h 79"/>
                  <a:gd name="T6" fmla="*/ 0 w 97"/>
                  <a:gd name="T7" fmla="*/ 36 h 79"/>
                  <a:gd name="T8" fmla="*/ 67 w 97"/>
                  <a:gd name="T9" fmla="*/ 79 h 79"/>
                  <a:gd name="T10" fmla="*/ 73 w 97"/>
                  <a:gd name="T11" fmla="*/ 70 h 79"/>
                  <a:gd name="T12" fmla="*/ 42 w 97"/>
                  <a:gd name="T13" fmla="*/ 50 h 79"/>
                  <a:gd name="T14" fmla="*/ 58 w 97"/>
                  <a:gd name="T15" fmla="*/ 31 h 79"/>
                  <a:gd name="T16" fmla="*/ 89 w 97"/>
                  <a:gd name="T17" fmla="*/ 44 h 79"/>
                  <a:gd name="T18" fmla="*/ 97 w 97"/>
                  <a:gd name="T19" fmla="*/ 36 h 79"/>
                  <a:gd name="T20" fmla="*/ 62 w 97"/>
                  <a:gd name="T21" fmla="*/ 21 h 79"/>
                  <a:gd name="T22" fmla="*/ 49 w 97"/>
                  <a:gd name="T23" fmla="*/ 8 h 79"/>
                  <a:gd name="T24" fmla="*/ 43 w 97"/>
                  <a:gd name="T25" fmla="*/ 24 h 79"/>
                  <a:gd name="T26" fmla="*/ 33 w 97"/>
                  <a:gd name="T27" fmla="*/ 43 h 79"/>
                  <a:gd name="T28" fmla="*/ 15 w 97"/>
                  <a:gd name="T29" fmla="*/ 31 h 79"/>
                  <a:gd name="T30" fmla="*/ 31 w 97"/>
                  <a:gd name="T31" fmla="*/ 12 h 79"/>
                  <a:gd name="T32" fmla="*/ 43 w 97"/>
                  <a:gd name="T33" fmla="*/ 21 h 79"/>
                  <a:gd name="T34" fmla="*/ 43 w 97"/>
                  <a:gd name="T35" fmla="*/ 24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7" h="79">
                    <a:moveTo>
                      <a:pt x="49" y="8"/>
                    </a:moveTo>
                    <a:cubicBezTo>
                      <a:pt x="46" y="5"/>
                      <a:pt x="40" y="0"/>
                      <a:pt x="34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1" y="0"/>
                      <a:pt x="2" y="28"/>
                      <a:pt x="0" y="36"/>
                    </a:cubicBezTo>
                    <a:cubicBezTo>
                      <a:pt x="10" y="38"/>
                      <a:pt x="61" y="79"/>
                      <a:pt x="67" y="79"/>
                    </a:cubicBezTo>
                    <a:cubicBezTo>
                      <a:pt x="69" y="79"/>
                      <a:pt x="72" y="72"/>
                      <a:pt x="73" y="70"/>
                    </a:cubicBezTo>
                    <a:cubicBezTo>
                      <a:pt x="42" y="50"/>
                      <a:pt x="42" y="50"/>
                      <a:pt x="42" y="50"/>
                    </a:cubicBezTo>
                    <a:cubicBezTo>
                      <a:pt x="44" y="45"/>
                      <a:pt x="51" y="31"/>
                      <a:pt x="58" y="31"/>
                    </a:cubicBezTo>
                    <a:cubicBezTo>
                      <a:pt x="66" y="31"/>
                      <a:pt x="83" y="44"/>
                      <a:pt x="89" y="44"/>
                    </a:cubicBezTo>
                    <a:cubicBezTo>
                      <a:pt x="92" y="44"/>
                      <a:pt x="95" y="38"/>
                      <a:pt x="97" y="36"/>
                    </a:cubicBezTo>
                    <a:cubicBezTo>
                      <a:pt x="92" y="33"/>
                      <a:pt x="65" y="21"/>
                      <a:pt x="62" y="21"/>
                    </a:cubicBezTo>
                    <a:cubicBezTo>
                      <a:pt x="46" y="19"/>
                      <a:pt x="59" y="19"/>
                      <a:pt x="49" y="8"/>
                    </a:cubicBezTo>
                    <a:close/>
                    <a:moveTo>
                      <a:pt x="43" y="24"/>
                    </a:moveTo>
                    <a:cubicBezTo>
                      <a:pt x="43" y="30"/>
                      <a:pt x="36" y="39"/>
                      <a:pt x="33" y="43"/>
                    </a:cubicBezTo>
                    <a:cubicBezTo>
                      <a:pt x="30" y="41"/>
                      <a:pt x="15" y="34"/>
                      <a:pt x="15" y="31"/>
                    </a:cubicBezTo>
                    <a:cubicBezTo>
                      <a:pt x="15" y="24"/>
                      <a:pt x="26" y="15"/>
                      <a:pt x="31" y="12"/>
                    </a:cubicBezTo>
                    <a:cubicBezTo>
                      <a:pt x="36" y="13"/>
                      <a:pt x="43" y="15"/>
                      <a:pt x="43" y="21"/>
                    </a:cubicBezTo>
                    <a:lnTo>
                      <a:pt x="43" y="2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21" name="iSḻîdé"/>
              <p:cNvSpPr/>
              <p:nvPr/>
            </p:nvSpPr>
            <p:spPr bwMode="auto">
              <a:xfrm>
                <a:off x="1428750" y="4591050"/>
                <a:ext cx="260350" cy="273050"/>
              </a:xfrm>
              <a:custGeom>
                <a:avLst/>
                <a:gdLst>
                  <a:gd name="T0" fmla="*/ 42 w 79"/>
                  <a:gd name="T1" fmla="*/ 39 h 83"/>
                  <a:gd name="T2" fmla="*/ 33 w 79"/>
                  <a:gd name="T3" fmla="*/ 45 h 83"/>
                  <a:gd name="T4" fmla="*/ 40 w 79"/>
                  <a:gd name="T5" fmla="*/ 56 h 83"/>
                  <a:gd name="T6" fmla="*/ 24 w 79"/>
                  <a:gd name="T7" fmla="*/ 67 h 83"/>
                  <a:gd name="T8" fmla="*/ 11 w 79"/>
                  <a:gd name="T9" fmla="*/ 43 h 83"/>
                  <a:gd name="T10" fmla="*/ 11 w 79"/>
                  <a:gd name="T11" fmla="*/ 40 h 83"/>
                  <a:gd name="T12" fmla="*/ 45 w 79"/>
                  <a:gd name="T13" fmla="*/ 11 h 83"/>
                  <a:gd name="T14" fmla="*/ 49 w 79"/>
                  <a:gd name="T15" fmla="*/ 11 h 83"/>
                  <a:gd name="T16" fmla="*/ 68 w 79"/>
                  <a:gd name="T17" fmla="*/ 33 h 83"/>
                  <a:gd name="T18" fmla="*/ 64 w 79"/>
                  <a:gd name="T19" fmla="*/ 40 h 83"/>
                  <a:gd name="T20" fmla="*/ 68 w 79"/>
                  <a:gd name="T21" fmla="*/ 51 h 83"/>
                  <a:gd name="T22" fmla="*/ 79 w 79"/>
                  <a:gd name="T23" fmla="*/ 31 h 83"/>
                  <a:gd name="T24" fmla="*/ 79 w 79"/>
                  <a:gd name="T25" fmla="*/ 27 h 83"/>
                  <a:gd name="T26" fmla="*/ 52 w 79"/>
                  <a:gd name="T27" fmla="*/ 0 h 83"/>
                  <a:gd name="T28" fmla="*/ 42 w 79"/>
                  <a:gd name="T29" fmla="*/ 0 h 83"/>
                  <a:gd name="T30" fmla="*/ 0 w 79"/>
                  <a:gd name="T31" fmla="*/ 36 h 83"/>
                  <a:gd name="T32" fmla="*/ 0 w 79"/>
                  <a:gd name="T33" fmla="*/ 43 h 83"/>
                  <a:gd name="T34" fmla="*/ 21 w 79"/>
                  <a:gd name="T35" fmla="*/ 83 h 83"/>
                  <a:gd name="T36" fmla="*/ 56 w 79"/>
                  <a:gd name="T37" fmla="*/ 59 h 83"/>
                  <a:gd name="T38" fmla="*/ 42 w 79"/>
                  <a:gd name="T39" fmla="*/ 39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9" h="83">
                    <a:moveTo>
                      <a:pt x="42" y="39"/>
                    </a:moveTo>
                    <a:cubicBezTo>
                      <a:pt x="33" y="45"/>
                      <a:pt x="33" y="45"/>
                      <a:pt x="33" y="45"/>
                    </a:cubicBezTo>
                    <a:cubicBezTo>
                      <a:pt x="40" y="56"/>
                      <a:pt x="40" y="56"/>
                      <a:pt x="40" y="56"/>
                    </a:cubicBezTo>
                    <a:cubicBezTo>
                      <a:pt x="24" y="67"/>
                      <a:pt x="24" y="67"/>
                      <a:pt x="24" y="67"/>
                    </a:cubicBezTo>
                    <a:cubicBezTo>
                      <a:pt x="20" y="62"/>
                      <a:pt x="11" y="51"/>
                      <a:pt x="11" y="43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28"/>
                      <a:pt x="32" y="11"/>
                      <a:pt x="45" y="11"/>
                    </a:cubicBezTo>
                    <a:cubicBezTo>
                      <a:pt x="49" y="11"/>
                      <a:pt x="49" y="11"/>
                      <a:pt x="49" y="11"/>
                    </a:cubicBezTo>
                    <a:cubicBezTo>
                      <a:pt x="60" y="11"/>
                      <a:pt x="68" y="21"/>
                      <a:pt x="68" y="33"/>
                    </a:cubicBezTo>
                    <a:cubicBezTo>
                      <a:pt x="68" y="38"/>
                      <a:pt x="64" y="37"/>
                      <a:pt x="64" y="40"/>
                    </a:cubicBezTo>
                    <a:cubicBezTo>
                      <a:pt x="64" y="44"/>
                      <a:pt x="67" y="46"/>
                      <a:pt x="68" y="51"/>
                    </a:cubicBezTo>
                    <a:cubicBezTo>
                      <a:pt x="75" y="49"/>
                      <a:pt x="79" y="40"/>
                      <a:pt x="79" y="31"/>
                    </a:cubicBezTo>
                    <a:cubicBezTo>
                      <a:pt x="79" y="27"/>
                      <a:pt x="79" y="27"/>
                      <a:pt x="79" y="27"/>
                    </a:cubicBezTo>
                    <a:cubicBezTo>
                      <a:pt x="79" y="16"/>
                      <a:pt x="63" y="0"/>
                      <a:pt x="52" y="0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28" y="0"/>
                      <a:pt x="0" y="21"/>
                      <a:pt x="0" y="36"/>
                    </a:cubicBezTo>
                    <a:cubicBezTo>
                      <a:pt x="0" y="43"/>
                      <a:pt x="0" y="43"/>
                      <a:pt x="0" y="43"/>
                    </a:cubicBezTo>
                    <a:cubicBezTo>
                      <a:pt x="0" y="57"/>
                      <a:pt x="15" y="72"/>
                      <a:pt x="21" y="83"/>
                    </a:cubicBezTo>
                    <a:cubicBezTo>
                      <a:pt x="56" y="59"/>
                      <a:pt x="56" y="59"/>
                      <a:pt x="56" y="59"/>
                    </a:cubicBezTo>
                    <a:lnTo>
                      <a:pt x="42" y="3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22" name="íšľïḋê"/>
              <p:cNvSpPr/>
              <p:nvPr/>
            </p:nvSpPr>
            <p:spPr bwMode="auto">
              <a:xfrm>
                <a:off x="1214438" y="4303713"/>
                <a:ext cx="327025" cy="303213"/>
              </a:xfrm>
              <a:custGeom>
                <a:avLst/>
                <a:gdLst>
                  <a:gd name="T0" fmla="*/ 99 w 99"/>
                  <a:gd name="T1" fmla="*/ 49 h 92"/>
                  <a:gd name="T2" fmla="*/ 96 w 99"/>
                  <a:gd name="T3" fmla="*/ 41 h 92"/>
                  <a:gd name="T4" fmla="*/ 44 w 99"/>
                  <a:gd name="T5" fmla="*/ 71 h 92"/>
                  <a:gd name="T6" fmla="*/ 76 w 99"/>
                  <a:gd name="T7" fmla="*/ 8 h 92"/>
                  <a:gd name="T8" fmla="*/ 71 w 99"/>
                  <a:gd name="T9" fmla="*/ 0 h 92"/>
                  <a:gd name="T10" fmla="*/ 0 w 99"/>
                  <a:gd name="T11" fmla="*/ 40 h 92"/>
                  <a:gd name="T12" fmla="*/ 5 w 99"/>
                  <a:gd name="T13" fmla="*/ 50 h 92"/>
                  <a:gd name="T14" fmla="*/ 57 w 99"/>
                  <a:gd name="T15" fmla="*/ 19 h 92"/>
                  <a:gd name="T16" fmla="*/ 25 w 99"/>
                  <a:gd name="T17" fmla="*/ 83 h 92"/>
                  <a:gd name="T18" fmla="*/ 31 w 99"/>
                  <a:gd name="T19" fmla="*/ 92 h 92"/>
                  <a:gd name="T20" fmla="*/ 99 w 99"/>
                  <a:gd name="T21" fmla="*/ 49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9" h="92">
                    <a:moveTo>
                      <a:pt x="99" y="49"/>
                    </a:moveTo>
                    <a:cubicBezTo>
                      <a:pt x="99" y="45"/>
                      <a:pt x="97" y="49"/>
                      <a:pt x="96" y="41"/>
                    </a:cubicBezTo>
                    <a:cubicBezTo>
                      <a:pt x="44" y="71"/>
                      <a:pt x="44" y="71"/>
                      <a:pt x="44" y="71"/>
                    </a:cubicBezTo>
                    <a:cubicBezTo>
                      <a:pt x="47" y="60"/>
                      <a:pt x="76" y="13"/>
                      <a:pt x="76" y="8"/>
                    </a:cubicBezTo>
                    <a:cubicBezTo>
                      <a:pt x="76" y="8"/>
                      <a:pt x="71" y="0"/>
                      <a:pt x="71" y="0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5" y="50"/>
                      <a:pt x="5" y="50"/>
                      <a:pt x="5" y="50"/>
                    </a:cubicBezTo>
                    <a:cubicBezTo>
                      <a:pt x="57" y="19"/>
                      <a:pt x="57" y="19"/>
                      <a:pt x="57" y="19"/>
                    </a:cubicBezTo>
                    <a:cubicBezTo>
                      <a:pt x="54" y="27"/>
                      <a:pt x="25" y="80"/>
                      <a:pt x="25" y="83"/>
                    </a:cubicBezTo>
                    <a:cubicBezTo>
                      <a:pt x="25" y="87"/>
                      <a:pt x="28" y="90"/>
                      <a:pt x="31" y="92"/>
                    </a:cubicBezTo>
                    <a:cubicBezTo>
                      <a:pt x="39" y="86"/>
                      <a:pt x="99" y="54"/>
                      <a:pt x="99" y="4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23" name="îśľïďe"/>
              <p:cNvSpPr/>
              <p:nvPr/>
            </p:nvSpPr>
            <p:spPr bwMode="auto">
              <a:xfrm>
                <a:off x="3724275" y="4268788"/>
                <a:ext cx="269875" cy="230188"/>
              </a:xfrm>
              <a:custGeom>
                <a:avLst/>
                <a:gdLst>
                  <a:gd name="T0" fmla="*/ 0 w 82"/>
                  <a:gd name="T1" fmla="*/ 25 h 70"/>
                  <a:gd name="T2" fmla="*/ 0 w 82"/>
                  <a:gd name="T3" fmla="*/ 34 h 70"/>
                  <a:gd name="T4" fmla="*/ 24 w 82"/>
                  <a:gd name="T5" fmla="*/ 52 h 70"/>
                  <a:gd name="T6" fmla="*/ 61 w 82"/>
                  <a:gd name="T7" fmla="*/ 27 h 70"/>
                  <a:gd name="T8" fmla="*/ 71 w 82"/>
                  <a:gd name="T9" fmla="*/ 36 h 70"/>
                  <a:gd name="T10" fmla="*/ 71 w 82"/>
                  <a:gd name="T11" fmla="*/ 39 h 70"/>
                  <a:gd name="T12" fmla="*/ 59 w 82"/>
                  <a:gd name="T13" fmla="*/ 58 h 70"/>
                  <a:gd name="T14" fmla="*/ 48 w 82"/>
                  <a:gd name="T15" fmla="*/ 58 h 70"/>
                  <a:gd name="T16" fmla="*/ 49 w 82"/>
                  <a:gd name="T17" fmla="*/ 70 h 70"/>
                  <a:gd name="T18" fmla="*/ 57 w 82"/>
                  <a:gd name="T19" fmla="*/ 70 h 70"/>
                  <a:gd name="T20" fmla="*/ 82 w 82"/>
                  <a:gd name="T21" fmla="*/ 43 h 70"/>
                  <a:gd name="T22" fmla="*/ 82 w 82"/>
                  <a:gd name="T23" fmla="*/ 33 h 70"/>
                  <a:gd name="T24" fmla="*/ 64 w 82"/>
                  <a:gd name="T25" fmla="*/ 16 h 70"/>
                  <a:gd name="T26" fmla="*/ 55 w 82"/>
                  <a:gd name="T27" fmla="*/ 16 h 70"/>
                  <a:gd name="T28" fmla="*/ 24 w 82"/>
                  <a:gd name="T29" fmla="*/ 40 h 70"/>
                  <a:gd name="T30" fmla="*/ 18 w 82"/>
                  <a:gd name="T31" fmla="*/ 40 h 70"/>
                  <a:gd name="T32" fmla="*/ 11 w 82"/>
                  <a:gd name="T33" fmla="*/ 33 h 70"/>
                  <a:gd name="T34" fmla="*/ 11 w 82"/>
                  <a:gd name="T35" fmla="*/ 27 h 70"/>
                  <a:gd name="T36" fmla="*/ 22 w 82"/>
                  <a:gd name="T37" fmla="*/ 11 h 70"/>
                  <a:gd name="T38" fmla="*/ 31 w 82"/>
                  <a:gd name="T39" fmla="*/ 10 h 70"/>
                  <a:gd name="T40" fmla="*/ 34 w 82"/>
                  <a:gd name="T41" fmla="*/ 0 h 70"/>
                  <a:gd name="T42" fmla="*/ 22 w 82"/>
                  <a:gd name="T43" fmla="*/ 0 h 70"/>
                  <a:gd name="T44" fmla="*/ 0 w 82"/>
                  <a:gd name="T45" fmla="*/ 25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82" h="70">
                    <a:moveTo>
                      <a:pt x="0" y="25"/>
                    </a:moveTo>
                    <a:cubicBezTo>
                      <a:pt x="0" y="34"/>
                      <a:pt x="0" y="34"/>
                      <a:pt x="0" y="34"/>
                    </a:cubicBezTo>
                    <a:cubicBezTo>
                      <a:pt x="0" y="45"/>
                      <a:pt x="13" y="52"/>
                      <a:pt x="24" y="52"/>
                    </a:cubicBezTo>
                    <a:cubicBezTo>
                      <a:pt x="38" y="52"/>
                      <a:pt x="48" y="27"/>
                      <a:pt x="61" y="27"/>
                    </a:cubicBezTo>
                    <a:cubicBezTo>
                      <a:pt x="65" y="27"/>
                      <a:pt x="71" y="32"/>
                      <a:pt x="71" y="36"/>
                    </a:cubicBezTo>
                    <a:cubicBezTo>
                      <a:pt x="71" y="39"/>
                      <a:pt x="71" y="39"/>
                      <a:pt x="71" y="39"/>
                    </a:cubicBezTo>
                    <a:cubicBezTo>
                      <a:pt x="71" y="49"/>
                      <a:pt x="66" y="54"/>
                      <a:pt x="59" y="58"/>
                    </a:cubicBezTo>
                    <a:cubicBezTo>
                      <a:pt x="48" y="58"/>
                      <a:pt x="48" y="58"/>
                      <a:pt x="48" y="58"/>
                    </a:cubicBezTo>
                    <a:cubicBezTo>
                      <a:pt x="46" y="61"/>
                      <a:pt x="41" y="70"/>
                      <a:pt x="49" y="70"/>
                    </a:cubicBezTo>
                    <a:cubicBezTo>
                      <a:pt x="57" y="70"/>
                      <a:pt x="57" y="70"/>
                      <a:pt x="57" y="70"/>
                    </a:cubicBezTo>
                    <a:cubicBezTo>
                      <a:pt x="67" y="70"/>
                      <a:pt x="82" y="53"/>
                      <a:pt x="82" y="43"/>
                    </a:cubicBezTo>
                    <a:cubicBezTo>
                      <a:pt x="82" y="33"/>
                      <a:pt x="82" y="33"/>
                      <a:pt x="82" y="33"/>
                    </a:cubicBezTo>
                    <a:cubicBezTo>
                      <a:pt x="82" y="25"/>
                      <a:pt x="71" y="16"/>
                      <a:pt x="64" y="16"/>
                    </a:cubicBezTo>
                    <a:cubicBezTo>
                      <a:pt x="55" y="16"/>
                      <a:pt x="55" y="16"/>
                      <a:pt x="55" y="16"/>
                    </a:cubicBezTo>
                    <a:cubicBezTo>
                      <a:pt x="48" y="16"/>
                      <a:pt x="31" y="40"/>
                      <a:pt x="24" y="40"/>
                    </a:cubicBezTo>
                    <a:cubicBezTo>
                      <a:pt x="18" y="40"/>
                      <a:pt x="18" y="40"/>
                      <a:pt x="18" y="40"/>
                    </a:cubicBezTo>
                    <a:cubicBezTo>
                      <a:pt x="14" y="40"/>
                      <a:pt x="11" y="36"/>
                      <a:pt x="11" y="33"/>
                    </a:cubicBezTo>
                    <a:cubicBezTo>
                      <a:pt x="11" y="27"/>
                      <a:pt x="11" y="27"/>
                      <a:pt x="11" y="27"/>
                    </a:cubicBezTo>
                    <a:cubicBezTo>
                      <a:pt x="11" y="21"/>
                      <a:pt x="17" y="11"/>
                      <a:pt x="22" y="11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1" y="0"/>
                      <a:pt x="0" y="16"/>
                      <a:pt x="0" y="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24" name="ïṩľiḓé"/>
              <p:cNvSpPr/>
              <p:nvPr/>
            </p:nvSpPr>
            <p:spPr bwMode="auto">
              <a:xfrm>
                <a:off x="3802063" y="4143375"/>
                <a:ext cx="271463" cy="107950"/>
              </a:xfrm>
              <a:custGeom>
                <a:avLst/>
                <a:gdLst>
                  <a:gd name="T0" fmla="*/ 171 w 171"/>
                  <a:gd name="T1" fmla="*/ 41 h 68"/>
                  <a:gd name="T2" fmla="*/ 3 w 171"/>
                  <a:gd name="T3" fmla="*/ 0 h 68"/>
                  <a:gd name="T4" fmla="*/ 0 w 171"/>
                  <a:gd name="T5" fmla="*/ 20 h 68"/>
                  <a:gd name="T6" fmla="*/ 167 w 171"/>
                  <a:gd name="T7" fmla="*/ 68 h 68"/>
                  <a:gd name="T8" fmla="*/ 171 w 171"/>
                  <a:gd name="T9" fmla="*/ 41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1" h="68">
                    <a:moveTo>
                      <a:pt x="171" y="41"/>
                    </a:moveTo>
                    <a:lnTo>
                      <a:pt x="3" y="0"/>
                    </a:lnTo>
                    <a:lnTo>
                      <a:pt x="0" y="20"/>
                    </a:lnTo>
                    <a:lnTo>
                      <a:pt x="167" y="68"/>
                    </a:lnTo>
                    <a:lnTo>
                      <a:pt x="171" y="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25" name="ïŝľîdé"/>
              <p:cNvSpPr/>
              <p:nvPr/>
            </p:nvSpPr>
            <p:spPr bwMode="auto">
              <a:xfrm>
                <a:off x="1104900" y="4146550"/>
                <a:ext cx="300038" cy="230188"/>
              </a:xfrm>
              <a:custGeom>
                <a:avLst/>
                <a:gdLst>
                  <a:gd name="T0" fmla="*/ 85 w 91"/>
                  <a:gd name="T1" fmla="*/ 0 h 70"/>
                  <a:gd name="T2" fmla="*/ 0 w 91"/>
                  <a:gd name="T3" fmla="*/ 0 h 70"/>
                  <a:gd name="T4" fmla="*/ 8 w 91"/>
                  <a:gd name="T5" fmla="*/ 12 h 70"/>
                  <a:gd name="T6" fmla="*/ 28 w 91"/>
                  <a:gd name="T7" fmla="*/ 12 h 70"/>
                  <a:gd name="T8" fmla="*/ 39 w 91"/>
                  <a:gd name="T9" fmla="*/ 42 h 70"/>
                  <a:gd name="T10" fmla="*/ 22 w 91"/>
                  <a:gd name="T11" fmla="*/ 61 h 70"/>
                  <a:gd name="T12" fmla="*/ 25 w 91"/>
                  <a:gd name="T13" fmla="*/ 70 h 70"/>
                  <a:gd name="T14" fmla="*/ 91 w 91"/>
                  <a:gd name="T15" fmla="*/ 9 h 70"/>
                  <a:gd name="T16" fmla="*/ 85 w 91"/>
                  <a:gd name="T17" fmla="*/ 0 h 70"/>
                  <a:gd name="T18" fmla="*/ 47 w 91"/>
                  <a:gd name="T19" fmla="*/ 35 h 70"/>
                  <a:gd name="T20" fmla="*/ 39 w 91"/>
                  <a:gd name="T21" fmla="*/ 12 h 70"/>
                  <a:gd name="T22" fmla="*/ 73 w 91"/>
                  <a:gd name="T23" fmla="*/ 12 h 70"/>
                  <a:gd name="T24" fmla="*/ 47 w 91"/>
                  <a:gd name="T25" fmla="*/ 35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91" h="70">
                    <a:moveTo>
                      <a:pt x="85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5"/>
                      <a:pt x="3" y="12"/>
                      <a:pt x="8" y="12"/>
                    </a:cubicBezTo>
                    <a:cubicBezTo>
                      <a:pt x="28" y="12"/>
                      <a:pt x="28" y="12"/>
                      <a:pt x="28" y="12"/>
                    </a:cubicBezTo>
                    <a:cubicBezTo>
                      <a:pt x="29" y="21"/>
                      <a:pt x="39" y="37"/>
                      <a:pt x="39" y="42"/>
                    </a:cubicBezTo>
                    <a:cubicBezTo>
                      <a:pt x="39" y="45"/>
                      <a:pt x="22" y="55"/>
                      <a:pt x="22" y="61"/>
                    </a:cubicBezTo>
                    <a:cubicBezTo>
                      <a:pt x="22" y="64"/>
                      <a:pt x="24" y="66"/>
                      <a:pt x="25" y="70"/>
                    </a:cubicBezTo>
                    <a:cubicBezTo>
                      <a:pt x="91" y="9"/>
                      <a:pt x="91" y="9"/>
                      <a:pt x="91" y="9"/>
                    </a:cubicBezTo>
                    <a:cubicBezTo>
                      <a:pt x="90" y="4"/>
                      <a:pt x="90" y="0"/>
                      <a:pt x="85" y="0"/>
                    </a:cubicBezTo>
                    <a:close/>
                    <a:moveTo>
                      <a:pt x="47" y="35"/>
                    </a:moveTo>
                    <a:cubicBezTo>
                      <a:pt x="39" y="12"/>
                      <a:pt x="39" y="12"/>
                      <a:pt x="39" y="12"/>
                    </a:cubicBezTo>
                    <a:cubicBezTo>
                      <a:pt x="73" y="12"/>
                      <a:pt x="73" y="12"/>
                      <a:pt x="73" y="12"/>
                    </a:cubicBezTo>
                    <a:lnTo>
                      <a:pt x="47" y="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26" name="ïs1ïḋe"/>
              <p:cNvSpPr/>
              <p:nvPr/>
            </p:nvSpPr>
            <p:spPr bwMode="auto">
              <a:xfrm>
                <a:off x="1076325" y="3840163"/>
                <a:ext cx="282575" cy="196850"/>
              </a:xfrm>
              <a:custGeom>
                <a:avLst/>
                <a:gdLst>
                  <a:gd name="T0" fmla="*/ 54 w 178"/>
                  <a:gd name="T1" fmla="*/ 103 h 124"/>
                  <a:gd name="T2" fmla="*/ 6 w 178"/>
                  <a:gd name="T3" fmla="*/ 103 h 124"/>
                  <a:gd name="T4" fmla="*/ 6 w 178"/>
                  <a:gd name="T5" fmla="*/ 124 h 124"/>
                  <a:gd name="T6" fmla="*/ 178 w 178"/>
                  <a:gd name="T7" fmla="*/ 118 h 124"/>
                  <a:gd name="T8" fmla="*/ 178 w 178"/>
                  <a:gd name="T9" fmla="*/ 97 h 124"/>
                  <a:gd name="T10" fmla="*/ 112 w 178"/>
                  <a:gd name="T11" fmla="*/ 97 h 124"/>
                  <a:gd name="T12" fmla="*/ 104 w 178"/>
                  <a:gd name="T13" fmla="*/ 25 h 124"/>
                  <a:gd name="T14" fmla="*/ 176 w 178"/>
                  <a:gd name="T15" fmla="*/ 22 h 124"/>
                  <a:gd name="T16" fmla="*/ 176 w 178"/>
                  <a:gd name="T17" fmla="*/ 0 h 124"/>
                  <a:gd name="T18" fmla="*/ 31 w 178"/>
                  <a:gd name="T19" fmla="*/ 6 h 124"/>
                  <a:gd name="T20" fmla="*/ 0 w 178"/>
                  <a:gd name="T21" fmla="*/ 6 h 124"/>
                  <a:gd name="T22" fmla="*/ 0 w 178"/>
                  <a:gd name="T23" fmla="*/ 29 h 124"/>
                  <a:gd name="T24" fmla="*/ 41 w 178"/>
                  <a:gd name="T25" fmla="*/ 27 h 124"/>
                  <a:gd name="T26" fmla="*/ 83 w 178"/>
                  <a:gd name="T27" fmla="*/ 27 h 124"/>
                  <a:gd name="T28" fmla="*/ 87 w 178"/>
                  <a:gd name="T29" fmla="*/ 79 h 124"/>
                  <a:gd name="T30" fmla="*/ 87 w 178"/>
                  <a:gd name="T31" fmla="*/ 101 h 124"/>
                  <a:gd name="T32" fmla="*/ 54 w 178"/>
                  <a:gd name="T33" fmla="*/ 103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78" h="124">
                    <a:moveTo>
                      <a:pt x="54" y="103"/>
                    </a:moveTo>
                    <a:lnTo>
                      <a:pt x="6" y="103"/>
                    </a:lnTo>
                    <a:lnTo>
                      <a:pt x="6" y="124"/>
                    </a:lnTo>
                    <a:lnTo>
                      <a:pt x="178" y="118"/>
                    </a:lnTo>
                    <a:lnTo>
                      <a:pt x="178" y="97"/>
                    </a:lnTo>
                    <a:lnTo>
                      <a:pt x="112" y="97"/>
                    </a:lnTo>
                    <a:lnTo>
                      <a:pt x="104" y="25"/>
                    </a:lnTo>
                    <a:lnTo>
                      <a:pt x="176" y="22"/>
                    </a:lnTo>
                    <a:lnTo>
                      <a:pt x="176" y="0"/>
                    </a:lnTo>
                    <a:lnTo>
                      <a:pt x="31" y="6"/>
                    </a:lnTo>
                    <a:lnTo>
                      <a:pt x="0" y="6"/>
                    </a:lnTo>
                    <a:lnTo>
                      <a:pt x="0" y="29"/>
                    </a:lnTo>
                    <a:lnTo>
                      <a:pt x="41" y="27"/>
                    </a:lnTo>
                    <a:lnTo>
                      <a:pt x="83" y="27"/>
                    </a:lnTo>
                    <a:lnTo>
                      <a:pt x="87" y="79"/>
                    </a:lnTo>
                    <a:lnTo>
                      <a:pt x="87" y="101"/>
                    </a:lnTo>
                    <a:lnTo>
                      <a:pt x="54" y="1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27" name="iŝļíďè"/>
              <p:cNvSpPr/>
              <p:nvPr/>
            </p:nvSpPr>
            <p:spPr bwMode="auto">
              <a:xfrm>
                <a:off x="3822700" y="3895725"/>
                <a:ext cx="287338" cy="198438"/>
              </a:xfrm>
              <a:custGeom>
                <a:avLst/>
                <a:gdLst>
                  <a:gd name="T0" fmla="*/ 7 w 87"/>
                  <a:gd name="T1" fmla="*/ 60 h 60"/>
                  <a:gd name="T2" fmla="*/ 13 w 87"/>
                  <a:gd name="T3" fmla="*/ 60 h 60"/>
                  <a:gd name="T4" fmla="*/ 15 w 87"/>
                  <a:gd name="T5" fmla="*/ 37 h 60"/>
                  <a:gd name="T6" fmla="*/ 87 w 87"/>
                  <a:gd name="T7" fmla="*/ 44 h 60"/>
                  <a:gd name="T8" fmla="*/ 87 w 87"/>
                  <a:gd name="T9" fmla="*/ 33 h 60"/>
                  <a:gd name="T10" fmla="*/ 18 w 87"/>
                  <a:gd name="T11" fmla="*/ 25 h 60"/>
                  <a:gd name="T12" fmla="*/ 17 w 87"/>
                  <a:gd name="T13" fmla="*/ 17 h 60"/>
                  <a:gd name="T14" fmla="*/ 19 w 87"/>
                  <a:gd name="T15" fmla="*/ 0 h 60"/>
                  <a:gd name="T16" fmla="*/ 9 w 87"/>
                  <a:gd name="T17" fmla="*/ 0 h 60"/>
                  <a:gd name="T18" fmla="*/ 5 w 87"/>
                  <a:gd name="T19" fmla="*/ 33 h 60"/>
                  <a:gd name="T20" fmla="*/ 7 w 87"/>
                  <a:gd name="T21" fmla="*/ 6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7" h="60">
                    <a:moveTo>
                      <a:pt x="7" y="60"/>
                    </a:moveTo>
                    <a:cubicBezTo>
                      <a:pt x="13" y="60"/>
                      <a:pt x="13" y="60"/>
                      <a:pt x="13" y="60"/>
                    </a:cubicBezTo>
                    <a:cubicBezTo>
                      <a:pt x="15" y="37"/>
                      <a:pt x="15" y="37"/>
                      <a:pt x="15" y="37"/>
                    </a:cubicBezTo>
                    <a:cubicBezTo>
                      <a:pt x="87" y="44"/>
                      <a:pt x="87" y="44"/>
                      <a:pt x="87" y="44"/>
                    </a:cubicBezTo>
                    <a:cubicBezTo>
                      <a:pt x="87" y="33"/>
                      <a:pt x="87" y="33"/>
                      <a:pt x="87" y="33"/>
                    </a:cubicBezTo>
                    <a:cubicBezTo>
                      <a:pt x="18" y="25"/>
                      <a:pt x="18" y="25"/>
                      <a:pt x="18" y="25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6" y="10"/>
                      <a:pt x="7" y="22"/>
                      <a:pt x="5" y="33"/>
                    </a:cubicBezTo>
                    <a:cubicBezTo>
                      <a:pt x="5" y="39"/>
                      <a:pt x="0" y="60"/>
                      <a:pt x="7" y="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28" name="ïṩḻiďè"/>
              <p:cNvSpPr/>
              <p:nvPr/>
            </p:nvSpPr>
            <p:spPr bwMode="auto">
              <a:xfrm>
                <a:off x="3852863" y="3602038"/>
                <a:ext cx="276225" cy="220663"/>
              </a:xfrm>
              <a:custGeom>
                <a:avLst/>
                <a:gdLst>
                  <a:gd name="T0" fmla="*/ 0 w 84"/>
                  <a:gd name="T1" fmla="*/ 67 h 67"/>
                  <a:gd name="T2" fmla="*/ 47 w 84"/>
                  <a:gd name="T3" fmla="*/ 43 h 67"/>
                  <a:gd name="T4" fmla="*/ 53 w 84"/>
                  <a:gd name="T5" fmla="*/ 43 h 67"/>
                  <a:gd name="T6" fmla="*/ 84 w 84"/>
                  <a:gd name="T7" fmla="*/ 45 h 67"/>
                  <a:gd name="T8" fmla="*/ 84 w 84"/>
                  <a:gd name="T9" fmla="*/ 37 h 67"/>
                  <a:gd name="T10" fmla="*/ 49 w 84"/>
                  <a:gd name="T11" fmla="*/ 32 h 67"/>
                  <a:gd name="T12" fmla="*/ 5 w 84"/>
                  <a:gd name="T13" fmla="*/ 0 h 67"/>
                  <a:gd name="T14" fmla="*/ 4 w 84"/>
                  <a:gd name="T15" fmla="*/ 11 h 67"/>
                  <a:gd name="T16" fmla="*/ 35 w 84"/>
                  <a:gd name="T17" fmla="*/ 36 h 67"/>
                  <a:gd name="T18" fmla="*/ 0 w 84"/>
                  <a:gd name="T19" fmla="*/ 55 h 67"/>
                  <a:gd name="T20" fmla="*/ 0 w 84"/>
                  <a:gd name="T21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" h="67">
                    <a:moveTo>
                      <a:pt x="0" y="67"/>
                    </a:moveTo>
                    <a:cubicBezTo>
                      <a:pt x="5" y="64"/>
                      <a:pt x="42" y="43"/>
                      <a:pt x="47" y="43"/>
                    </a:cubicBezTo>
                    <a:cubicBezTo>
                      <a:pt x="53" y="43"/>
                      <a:pt x="53" y="43"/>
                      <a:pt x="53" y="43"/>
                    </a:cubicBezTo>
                    <a:cubicBezTo>
                      <a:pt x="84" y="45"/>
                      <a:pt x="84" y="45"/>
                      <a:pt x="84" y="45"/>
                    </a:cubicBezTo>
                    <a:cubicBezTo>
                      <a:pt x="84" y="37"/>
                      <a:pt x="84" y="37"/>
                      <a:pt x="84" y="37"/>
                    </a:cubicBezTo>
                    <a:cubicBezTo>
                      <a:pt x="84" y="30"/>
                      <a:pt x="57" y="32"/>
                      <a:pt x="49" y="32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4" y="16"/>
                      <a:pt x="31" y="30"/>
                      <a:pt x="35" y="36"/>
                    </a:cubicBezTo>
                    <a:cubicBezTo>
                      <a:pt x="0" y="55"/>
                      <a:pt x="0" y="55"/>
                      <a:pt x="0" y="55"/>
                    </a:cubicBezTo>
                    <a:lnTo>
                      <a:pt x="0" y="6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29" name="íṧ1iḍé"/>
              <p:cNvSpPr/>
              <p:nvPr/>
            </p:nvSpPr>
            <p:spPr bwMode="auto">
              <a:xfrm>
                <a:off x="1082675" y="3568700"/>
                <a:ext cx="273050" cy="185738"/>
              </a:xfrm>
              <a:custGeom>
                <a:avLst/>
                <a:gdLst>
                  <a:gd name="T0" fmla="*/ 19 w 83"/>
                  <a:gd name="T1" fmla="*/ 56 h 56"/>
                  <a:gd name="T2" fmla="*/ 26 w 83"/>
                  <a:gd name="T3" fmla="*/ 56 h 56"/>
                  <a:gd name="T4" fmla="*/ 59 w 83"/>
                  <a:gd name="T5" fmla="*/ 13 h 56"/>
                  <a:gd name="T6" fmla="*/ 64 w 83"/>
                  <a:gd name="T7" fmla="*/ 13 h 56"/>
                  <a:gd name="T8" fmla="*/ 74 w 83"/>
                  <a:gd name="T9" fmla="*/ 25 h 56"/>
                  <a:gd name="T10" fmla="*/ 74 w 83"/>
                  <a:gd name="T11" fmla="*/ 34 h 56"/>
                  <a:gd name="T12" fmla="*/ 62 w 83"/>
                  <a:gd name="T13" fmla="*/ 44 h 56"/>
                  <a:gd name="T14" fmla="*/ 62 w 83"/>
                  <a:gd name="T15" fmla="*/ 56 h 56"/>
                  <a:gd name="T16" fmla="*/ 83 w 83"/>
                  <a:gd name="T17" fmla="*/ 36 h 56"/>
                  <a:gd name="T18" fmla="*/ 83 w 83"/>
                  <a:gd name="T19" fmla="*/ 22 h 56"/>
                  <a:gd name="T20" fmla="*/ 62 w 83"/>
                  <a:gd name="T21" fmla="*/ 3 h 56"/>
                  <a:gd name="T22" fmla="*/ 58 w 83"/>
                  <a:gd name="T23" fmla="*/ 3 h 56"/>
                  <a:gd name="T24" fmla="*/ 22 w 83"/>
                  <a:gd name="T25" fmla="*/ 46 h 56"/>
                  <a:gd name="T26" fmla="*/ 10 w 83"/>
                  <a:gd name="T27" fmla="*/ 33 h 56"/>
                  <a:gd name="T28" fmla="*/ 10 w 83"/>
                  <a:gd name="T29" fmla="*/ 27 h 56"/>
                  <a:gd name="T30" fmla="*/ 25 w 83"/>
                  <a:gd name="T31" fmla="*/ 12 h 56"/>
                  <a:gd name="T32" fmla="*/ 25 w 83"/>
                  <a:gd name="T33" fmla="*/ 0 h 56"/>
                  <a:gd name="T34" fmla="*/ 0 w 83"/>
                  <a:gd name="T35" fmla="*/ 33 h 56"/>
                  <a:gd name="T36" fmla="*/ 19 w 83"/>
                  <a:gd name="T37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83" h="56">
                    <a:moveTo>
                      <a:pt x="19" y="56"/>
                    </a:moveTo>
                    <a:cubicBezTo>
                      <a:pt x="26" y="56"/>
                      <a:pt x="26" y="56"/>
                      <a:pt x="26" y="56"/>
                    </a:cubicBezTo>
                    <a:cubicBezTo>
                      <a:pt x="48" y="56"/>
                      <a:pt x="45" y="13"/>
                      <a:pt x="59" y="13"/>
                    </a:cubicBezTo>
                    <a:cubicBezTo>
                      <a:pt x="64" y="13"/>
                      <a:pt x="64" y="13"/>
                      <a:pt x="64" y="13"/>
                    </a:cubicBezTo>
                    <a:cubicBezTo>
                      <a:pt x="68" y="13"/>
                      <a:pt x="74" y="22"/>
                      <a:pt x="74" y="25"/>
                    </a:cubicBezTo>
                    <a:cubicBezTo>
                      <a:pt x="74" y="34"/>
                      <a:pt x="74" y="34"/>
                      <a:pt x="74" y="34"/>
                    </a:cubicBezTo>
                    <a:cubicBezTo>
                      <a:pt x="74" y="40"/>
                      <a:pt x="68" y="44"/>
                      <a:pt x="62" y="44"/>
                    </a:cubicBezTo>
                    <a:cubicBezTo>
                      <a:pt x="62" y="56"/>
                      <a:pt x="62" y="56"/>
                      <a:pt x="62" y="56"/>
                    </a:cubicBezTo>
                    <a:cubicBezTo>
                      <a:pt x="72" y="56"/>
                      <a:pt x="83" y="46"/>
                      <a:pt x="83" y="36"/>
                    </a:cubicBezTo>
                    <a:cubicBezTo>
                      <a:pt x="83" y="22"/>
                      <a:pt x="83" y="22"/>
                      <a:pt x="83" y="22"/>
                    </a:cubicBezTo>
                    <a:cubicBezTo>
                      <a:pt x="83" y="12"/>
                      <a:pt x="73" y="3"/>
                      <a:pt x="62" y="3"/>
                    </a:cubicBezTo>
                    <a:cubicBezTo>
                      <a:pt x="58" y="3"/>
                      <a:pt x="58" y="3"/>
                      <a:pt x="58" y="3"/>
                    </a:cubicBezTo>
                    <a:cubicBezTo>
                      <a:pt x="32" y="3"/>
                      <a:pt x="42" y="46"/>
                      <a:pt x="22" y="46"/>
                    </a:cubicBezTo>
                    <a:cubicBezTo>
                      <a:pt x="14" y="46"/>
                      <a:pt x="10" y="40"/>
                      <a:pt x="10" y="33"/>
                    </a:cubicBezTo>
                    <a:cubicBezTo>
                      <a:pt x="10" y="27"/>
                      <a:pt x="10" y="27"/>
                      <a:pt x="10" y="27"/>
                    </a:cubicBezTo>
                    <a:cubicBezTo>
                      <a:pt x="10" y="18"/>
                      <a:pt x="16" y="12"/>
                      <a:pt x="25" y="12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8" y="0"/>
                      <a:pt x="0" y="14"/>
                      <a:pt x="0" y="33"/>
                    </a:cubicBezTo>
                    <a:cubicBezTo>
                      <a:pt x="0" y="44"/>
                      <a:pt x="8" y="56"/>
                      <a:pt x="19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30" name="isliḓè"/>
              <p:cNvSpPr/>
              <p:nvPr/>
            </p:nvSpPr>
            <p:spPr bwMode="auto">
              <a:xfrm>
                <a:off x="2108200" y="1498600"/>
                <a:ext cx="333375" cy="415925"/>
              </a:xfrm>
              <a:custGeom>
                <a:avLst/>
                <a:gdLst>
                  <a:gd name="T0" fmla="*/ 9 w 101"/>
                  <a:gd name="T1" fmla="*/ 58 h 126"/>
                  <a:gd name="T2" fmla="*/ 0 w 101"/>
                  <a:gd name="T3" fmla="*/ 85 h 126"/>
                  <a:gd name="T4" fmla="*/ 29 w 101"/>
                  <a:gd name="T5" fmla="*/ 119 h 126"/>
                  <a:gd name="T6" fmla="*/ 36 w 101"/>
                  <a:gd name="T7" fmla="*/ 92 h 126"/>
                  <a:gd name="T8" fmla="*/ 46 w 101"/>
                  <a:gd name="T9" fmla="*/ 113 h 126"/>
                  <a:gd name="T10" fmla="*/ 86 w 101"/>
                  <a:gd name="T11" fmla="*/ 94 h 126"/>
                  <a:gd name="T12" fmla="*/ 81 w 101"/>
                  <a:gd name="T13" fmla="*/ 83 h 126"/>
                  <a:gd name="T14" fmla="*/ 101 w 101"/>
                  <a:gd name="T15" fmla="*/ 52 h 126"/>
                  <a:gd name="T16" fmla="*/ 95 w 101"/>
                  <a:gd name="T17" fmla="*/ 49 h 126"/>
                  <a:gd name="T18" fmla="*/ 67 w 101"/>
                  <a:gd name="T19" fmla="*/ 34 h 126"/>
                  <a:gd name="T20" fmla="*/ 65 w 101"/>
                  <a:gd name="T21" fmla="*/ 14 h 126"/>
                  <a:gd name="T22" fmla="*/ 46 w 101"/>
                  <a:gd name="T23" fmla="*/ 20 h 126"/>
                  <a:gd name="T24" fmla="*/ 45 w 101"/>
                  <a:gd name="T25" fmla="*/ 24 h 126"/>
                  <a:gd name="T26" fmla="*/ 39 w 101"/>
                  <a:gd name="T27" fmla="*/ 27 h 126"/>
                  <a:gd name="T28" fmla="*/ 39 w 101"/>
                  <a:gd name="T29" fmla="*/ 2 h 126"/>
                  <a:gd name="T30" fmla="*/ 35 w 101"/>
                  <a:gd name="T31" fmla="*/ 0 h 126"/>
                  <a:gd name="T32" fmla="*/ 32 w 101"/>
                  <a:gd name="T33" fmla="*/ 3 h 126"/>
                  <a:gd name="T34" fmla="*/ 24 w 101"/>
                  <a:gd name="T35" fmla="*/ 40 h 126"/>
                  <a:gd name="T36" fmla="*/ 37 w 101"/>
                  <a:gd name="T37" fmla="*/ 49 h 126"/>
                  <a:gd name="T38" fmla="*/ 43 w 101"/>
                  <a:gd name="T39" fmla="*/ 42 h 126"/>
                  <a:gd name="T40" fmla="*/ 38 w 101"/>
                  <a:gd name="T41" fmla="*/ 64 h 126"/>
                  <a:gd name="T42" fmla="*/ 27 w 101"/>
                  <a:gd name="T43" fmla="*/ 90 h 126"/>
                  <a:gd name="T44" fmla="*/ 24 w 101"/>
                  <a:gd name="T45" fmla="*/ 71 h 126"/>
                  <a:gd name="T46" fmla="*/ 15 w 101"/>
                  <a:gd name="T47" fmla="*/ 64 h 126"/>
                  <a:gd name="T48" fmla="*/ 73 w 101"/>
                  <a:gd name="T49" fmla="*/ 92 h 126"/>
                  <a:gd name="T50" fmla="*/ 52 w 101"/>
                  <a:gd name="T51" fmla="*/ 94 h 126"/>
                  <a:gd name="T52" fmla="*/ 54 w 101"/>
                  <a:gd name="T53" fmla="*/ 77 h 126"/>
                  <a:gd name="T54" fmla="*/ 58 w 101"/>
                  <a:gd name="T55" fmla="*/ 85 h 126"/>
                  <a:gd name="T56" fmla="*/ 63 w 101"/>
                  <a:gd name="T57" fmla="*/ 88 h 126"/>
                  <a:gd name="T58" fmla="*/ 64 w 101"/>
                  <a:gd name="T59" fmla="*/ 94 h 126"/>
                  <a:gd name="T60" fmla="*/ 69 w 101"/>
                  <a:gd name="T61" fmla="*/ 91 h 126"/>
                  <a:gd name="T62" fmla="*/ 67 w 101"/>
                  <a:gd name="T63" fmla="*/ 83 h 126"/>
                  <a:gd name="T64" fmla="*/ 63 w 101"/>
                  <a:gd name="T65" fmla="*/ 80 h 126"/>
                  <a:gd name="T66" fmla="*/ 61 w 101"/>
                  <a:gd name="T67" fmla="*/ 73 h 126"/>
                  <a:gd name="T68" fmla="*/ 64 w 101"/>
                  <a:gd name="T69" fmla="*/ 70 h 126"/>
                  <a:gd name="T70" fmla="*/ 67 w 101"/>
                  <a:gd name="T71" fmla="*/ 46 h 126"/>
                  <a:gd name="T72" fmla="*/ 67 w 101"/>
                  <a:gd name="T73" fmla="*/ 63 h 126"/>
                  <a:gd name="T74" fmla="*/ 58 w 101"/>
                  <a:gd name="T75" fmla="*/ 60 h 126"/>
                  <a:gd name="T76" fmla="*/ 52 w 101"/>
                  <a:gd name="T77" fmla="*/ 54 h 126"/>
                  <a:gd name="T78" fmla="*/ 55 w 101"/>
                  <a:gd name="T79" fmla="*/ 66 h 126"/>
                  <a:gd name="T80" fmla="*/ 51 w 101"/>
                  <a:gd name="T81" fmla="*/ 73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01" h="126">
                    <a:moveTo>
                      <a:pt x="15" y="64"/>
                    </a:moveTo>
                    <a:cubicBezTo>
                      <a:pt x="15" y="62"/>
                      <a:pt x="13" y="58"/>
                      <a:pt x="9" y="58"/>
                    </a:cubicBezTo>
                    <a:cubicBezTo>
                      <a:pt x="3" y="58"/>
                      <a:pt x="0" y="71"/>
                      <a:pt x="0" y="77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93"/>
                      <a:pt x="14" y="117"/>
                      <a:pt x="18" y="123"/>
                    </a:cubicBezTo>
                    <a:cubicBezTo>
                      <a:pt x="21" y="126"/>
                      <a:pt x="27" y="121"/>
                      <a:pt x="29" y="119"/>
                    </a:cubicBezTo>
                    <a:cubicBezTo>
                      <a:pt x="29" y="105"/>
                      <a:pt x="22" y="94"/>
                      <a:pt x="35" y="97"/>
                    </a:cubicBezTo>
                    <a:cubicBezTo>
                      <a:pt x="36" y="92"/>
                      <a:pt x="36" y="92"/>
                      <a:pt x="36" y="92"/>
                    </a:cubicBezTo>
                    <a:cubicBezTo>
                      <a:pt x="39" y="92"/>
                      <a:pt x="39" y="92"/>
                      <a:pt x="39" y="92"/>
                    </a:cubicBezTo>
                    <a:cubicBezTo>
                      <a:pt x="46" y="113"/>
                      <a:pt x="46" y="113"/>
                      <a:pt x="46" y="113"/>
                    </a:cubicBezTo>
                    <a:cubicBezTo>
                      <a:pt x="49" y="115"/>
                      <a:pt x="74" y="109"/>
                      <a:pt x="80" y="105"/>
                    </a:cubicBezTo>
                    <a:cubicBezTo>
                      <a:pt x="83" y="101"/>
                      <a:pt x="86" y="100"/>
                      <a:pt x="86" y="94"/>
                    </a:cubicBezTo>
                    <a:cubicBezTo>
                      <a:pt x="86" y="92"/>
                      <a:pt x="86" y="92"/>
                      <a:pt x="86" y="92"/>
                    </a:cubicBezTo>
                    <a:cubicBezTo>
                      <a:pt x="86" y="86"/>
                      <a:pt x="81" y="90"/>
                      <a:pt x="81" y="83"/>
                    </a:cubicBezTo>
                    <a:cubicBezTo>
                      <a:pt x="81" y="66"/>
                      <a:pt x="81" y="66"/>
                      <a:pt x="81" y="66"/>
                    </a:cubicBezTo>
                    <a:cubicBezTo>
                      <a:pt x="81" y="54"/>
                      <a:pt x="101" y="62"/>
                      <a:pt x="101" y="52"/>
                    </a:cubicBezTo>
                    <a:cubicBezTo>
                      <a:pt x="101" y="50"/>
                      <a:pt x="99" y="49"/>
                      <a:pt x="97" y="49"/>
                    </a:cubicBezTo>
                    <a:cubicBezTo>
                      <a:pt x="95" y="49"/>
                      <a:pt x="95" y="49"/>
                      <a:pt x="95" y="49"/>
                    </a:cubicBezTo>
                    <a:cubicBezTo>
                      <a:pt x="92" y="49"/>
                      <a:pt x="88" y="55"/>
                      <a:pt x="78" y="55"/>
                    </a:cubicBezTo>
                    <a:cubicBezTo>
                      <a:pt x="77" y="48"/>
                      <a:pt x="75" y="34"/>
                      <a:pt x="67" y="34"/>
                    </a:cubicBezTo>
                    <a:cubicBezTo>
                      <a:pt x="63" y="34"/>
                      <a:pt x="63" y="34"/>
                      <a:pt x="63" y="34"/>
                    </a:cubicBezTo>
                    <a:cubicBezTo>
                      <a:pt x="65" y="14"/>
                      <a:pt x="65" y="14"/>
                      <a:pt x="65" y="14"/>
                    </a:cubicBezTo>
                    <a:cubicBezTo>
                      <a:pt x="64" y="12"/>
                      <a:pt x="62" y="11"/>
                      <a:pt x="60" y="11"/>
                    </a:cubicBezTo>
                    <a:cubicBezTo>
                      <a:pt x="53" y="11"/>
                      <a:pt x="49" y="15"/>
                      <a:pt x="46" y="20"/>
                    </a:cubicBezTo>
                    <a:cubicBezTo>
                      <a:pt x="45" y="21"/>
                      <a:pt x="45" y="21"/>
                      <a:pt x="45" y="21"/>
                    </a:cubicBezTo>
                    <a:cubicBezTo>
                      <a:pt x="45" y="24"/>
                      <a:pt x="45" y="24"/>
                      <a:pt x="45" y="24"/>
                    </a:cubicBezTo>
                    <a:cubicBezTo>
                      <a:pt x="42" y="25"/>
                      <a:pt x="42" y="25"/>
                      <a:pt x="42" y="25"/>
                    </a:cubicBezTo>
                    <a:cubicBezTo>
                      <a:pt x="39" y="27"/>
                      <a:pt x="39" y="27"/>
                      <a:pt x="39" y="27"/>
                    </a:cubicBezTo>
                    <a:cubicBezTo>
                      <a:pt x="40" y="3"/>
                      <a:pt x="40" y="3"/>
                      <a:pt x="40" y="3"/>
                    </a:cubicBezTo>
                    <a:cubicBezTo>
                      <a:pt x="39" y="2"/>
                      <a:pt x="39" y="2"/>
                      <a:pt x="39" y="2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33" y="2"/>
                      <a:pt x="33" y="2"/>
                      <a:pt x="33" y="2"/>
                    </a:cubicBezTo>
                    <a:cubicBezTo>
                      <a:pt x="32" y="3"/>
                      <a:pt x="32" y="3"/>
                      <a:pt x="32" y="3"/>
                    </a:cubicBezTo>
                    <a:cubicBezTo>
                      <a:pt x="26" y="13"/>
                      <a:pt x="24" y="15"/>
                      <a:pt x="24" y="31"/>
                    </a:cubicBezTo>
                    <a:cubicBezTo>
                      <a:pt x="24" y="40"/>
                      <a:pt x="24" y="40"/>
                      <a:pt x="24" y="40"/>
                    </a:cubicBezTo>
                    <a:cubicBezTo>
                      <a:pt x="24" y="44"/>
                      <a:pt x="25" y="44"/>
                      <a:pt x="26" y="48"/>
                    </a:cubicBezTo>
                    <a:cubicBezTo>
                      <a:pt x="37" y="49"/>
                      <a:pt x="37" y="49"/>
                      <a:pt x="37" y="49"/>
                    </a:cubicBezTo>
                    <a:cubicBezTo>
                      <a:pt x="42" y="41"/>
                      <a:pt x="42" y="41"/>
                      <a:pt x="42" y="41"/>
                    </a:cubicBezTo>
                    <a:cubicBezTo>
                      <a:pt x="43" y="42"/>
                      <a:pt x="43" y="42"/>
                      <a:pt x="43" y="42"/>
                    </a:cubicBezTo>
                    <a:cubicBezTo>
                      <a:pt x="43" y="46"/>
                      <a:pt x="43" y="46"/>
                      <a:pt x="43" y="46"/>
                    </a:cubicBezTo>
                    <a:cubicBezTo>
                      <a:pt x="43" y="53"/>
                      <a:pt x="39" y="55"/>
                      <a:pt x="38" y="64"/>
                    </a:cubicBezTo>
                    <a:cubicBezTo>
                      <a:pt x="37" y="72"/>
                      <a:pt x="36" y="79"/>
                      <a:pt x="36" y="86"/>
                    </a:cubicBezTo>
                    <a:cubicBezTo>
                      <a:pt x="27" y="90"/>
                      <a:pt x="27" y="90"/>
                      <a:pt x="27" y="90"/>
                    </a:cubicBezTo>
                    <a:cubicBezTo>
                      <a:pt x="27" y="71"/>
                      <a:pt x="27" y="71"/>
                      <a:pt x="27" y="71"/>
                    </a:cubicBezTo>
                    <a:cubicBezTo>
                      <a:pt x="24" y="71"/>
                      <a:pt x="24" y="71"/>
                      <a:pt x="24" y="71"/>
                    </a:cubicBezTo>
                    <a:cubicBezTo>
                      <a:pt x="20" y="107"/>
                      <a:pt x="20" y="107"/>
                      <a:pt x="20" y="107"/>
                    </a:cubicBezTo>
                    <a:cubicBezTo>
                      <a:pt x="13" y="97"/>
                      <a:pt x="15" y="79"/>
                      <a:pt x="15" y="64"/>
                    </a:cubicBezTo>
                    <a:close/>
                    <a:moveTo>
                      <a:pt x="73" y="66"/>
                    </a:moveTo>
                    <a:cubicBezTo>
                      <a:pt x="73" y="92"/>
                      <a:pt x="73" y="92"/>
                      <a:pt x="73" y="92"/>
                    </a:cubicBezTo>
                    <a:cubicBezTo>
                      <a:pt x="73" y="98"/>
                      <a:pt x="61" y="101"/>
                      <a:pt x="55" y="103"/>
                    </a:cubicBezTo>
                    <a:cubicBezTo>
                      <a:pt x="52" y="94"/>
                      <a:pt x="52" y="94"/>
                      <a:pt x="52" y="94"/>
                    </a:cubicBezTo>
                    <a:cubicBezTo>
                      <a:pt x="52" y="79"/>
                      <a:pt x="52" y="79"/>
                      <a:pt x="52" y="79"/>
                    </a:cubicBezTo>
                    <a:cubicBezTo>
                      <a:pt x="54" y="77"/>
                      <a:pt x="54" y="77"/>
                      <a:pt x="54" y="77"/>
                    </a:cubicBezTo>
                    <a:cubicBezTo>
                      <a:pt x="57" y="77"/>
                      <a:pt x="57" y="77"/>
                      <a:pt x="57" y="77"/>
                    </a:cubicBezTo>
                    <a:cubicBezTo>
                      <a:pt x="58" y="85"/>
                      <a:pt x="58" y="85"/>
                      <a:pt x="58" y="85"/>
                    </a:cubicBezTo>
                    <a:cubicBezTo>
                      <a:pt x="60" y="86"/>
                      <a:pt x="60" y="86"/>
                      <a:pt x="60" y="86"/>
                    </a:cubicBezTo>
                    <a:cubicBezTo>
                      <a:pt x="63" y="88"/>
                      <a:pt x="63" y="88"/>
                      <a:pt x="63" y="88"/>
                    </a:cubicBezTo>
                    <a:cubicBezTo>
                      <a:pt x="64" y="92"/>
                      <a:pt x="64" y="92"/>
                      <a:pt x="64" y="92"/>
                    </a:cubicBezTo>
                    <a:cubicBezTo>
                      <a:pt x="64" y="94"/>
                      <a:pt x="64" y="94"/>
                      <a:pt x="64" y="94"/>
                    </a:cubicBezTo>
                    <a:cubicBezTo>
                      <a:pt x="67" y="92"/>
                      <a:pt x="67" y="92"/>
                      <a:pt x="67" y="92"/>
                    </a:cubicBezTo>
                    <a:cubicBezTo>
                      <a:pt x="69" y="91"/>
                      <a:pt x="69" y="91"/>
                      <a:pt x="69" y="91"/>
                    </a:cubicBezTo>
                    <a:cubicBezTo>
                      <a:pt x="69" y="85"/>
                      <a:pt x="69" y="85"/>
                      <a:pt x="69" y="85"/>
                    </a:cubicBezTo>
                    <a:cubicBezTo>
                      <a:pt x="67" y="83"/>
                      <a:pt x="67" y="83"/>
                      <a:pt x="67" y="83"/>
                    </a:cubicBezTo>
                    <a:cubicBezTo>
                      <a:pt x="66" y="82"/>
                      <a:pt x="66" y="82"/>
                      <a:pt x="66" y="82"/>
                    </a:cubicBezTo>
                    <a:cubicBezTo>
                      <a:pt x="63" y="80"/>
                      <a:pt x="63" y="80"/>
                      <a:pt x="63" y="80"/>
                    </a:cubicBezTo>
                    <a:cubicBezTo>
                      <a:pt x="61" y="77"/>
                      <a:pt x="61" y="77"/>
                      <a:pt x="61" y="77"/>
                    </a:cubicBezTo>
                    <a:cubicBezTo>
                      <a:pt x="61" y="73"/>
                      <a:pt x="61" y="73"/>
                      <a:pt x="61" y="73"/>
                    </a:cubicBezTo>
                    <a:cubicBezTo>
                      <a:pt x="63" y="71"/>
                      <a:pt x="63" y="71"/>
                      <a:pt x="63" y="71"/>
                    </a:cubicBezTo>
                    <a:cubicBezTo>
                      <a:pt x="64" y="70"/>
                      <a:pt x="64" y="70"/>
                      <a:pt x="64" y="70"/>
                    </a:cubicBezTo>
                    <a:lnTo>
                      <a:pt x="73" y="66"/>
                    </a:lnTo>
                    <a:close/>
                    <a:moveTo>
                      <a:pt x="67" y="46"/>
                    </a:moveTo>
                    <a:cubicBezTo>
                      <a:pt x="70" y="46"/>
                      <a:pt x="72" y="54"/>
                      <a:pt x="72" y="58"/>
                    </a:cubicBezTo>
                    <a:cubicBezTo>
                      <a:pt x="72" y="62"/>
                      <a:pt x="71" y="63"/>
                      <a:pt x="67" y="63"/>
                    </a:cubicBezTo>
                    <a:cubicBezTo>
                      <a:pt x="66" y="63"/>
                      <a:pt x="66" y="63"/>
                      <a:pt x="66" y="63"/>
                    </a:cubicBezTo>
                    <a:cubicBezTo>
                      <a:pt x="61" y="63"/>
                      <a:pt x="63" y="60"/>
                      <a:pt x="58" y="60"/>
                    </a:cubicBezTo>
                    <a:cubicBezTo>
                      <a:pt x="54" y="60"/>
                      <a:pt x="54" y="60"/>
                      <a:pt x="54" y="60"/>
                    </a:cubicBezTo>
                    <a:cubicBezTo>
                      <a:pt x="52" y="54"/>
                      <a:pt x="52" y="54"/>
                      <a:pt x="52" y="54"/>
                    </a:cubicBezTo>
                    <a:cubicBezTo>
                      <a:pt x="55" y="52"/>
                      <a:pt x="65" y="46"/>
                      <a:pt x="67" y="46"/>
                    </a:cubicBezTo>
                    <a:close/>
                    <a:moveTo>
                      <a:pt x="55" y="66"/>
                    </a:moveTo>
                    <a:cubicBezTo>
                      <a:pt x="58" y="66"/>
                      <a:pt x="60" y="66"/>
                      <a:pt x="60" y="68"/>
                    </a:cubicBezTo>
                    <a:cubicBezTo>
                      <a:pt x="60" y="72"/>
                      <a:pt x="55" y="73"/>
                      <a:pt x="51" y="73"/>
                    </a:cubicBezTo>
                    <a:cubicBezTo>
                      <a:pt x="51" y="68"/>
                      <a:pt x="50" y="66"/>
                      <a:pt x="55" y="6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31" name="iṣḻîde"/>
              <p:cNvSpPr/>
              <p:nvPr/>
            </p:nvSpPr>
            <p:spPr bwMode="auto">
              <a:xfrm>
                <a:off x="3360738" y="1963738"/>
                <a:ext cx="211138" cy="171450"/>
              </a:xfrm>
              <a:custGeom>
                <a:avLst/>
                <a:gdLst>
                  <a:gd name="T0" fmla="*/ 30 w 64"/>
                  <a:gd name="T1" fmla="*/ 27 h 52"/>
                  <a:gd name="T2" fmla="*/ 17 w 64"/>
                  <a:gd name="T3" fmla="*/ 37 h 52"/>
                  <a:gd name="T4" fmla="*/ 9 w 64"/>
                  <a:gd name="T5" fmla="*/ 37 h 52"/>
                  <a:gd name="T6" fmla="*/ 5 w 64"/>
                  <a:gd name="T7" fmla="*/ 31 h 52"/>
                  <a:gd name="T8" fmla="*/ 3 w 64"/>
                  <a:gd name="T9" fmla="*/ 32 h 52"/>
                  <a:gd name="T10" fmla="*/ 11 w 64"/>
                  <a:gd name="T11" fmla="*/ 47 h 52"/>
                  <a:gd name="T12" fmla="*/ 37 w 64"/>
                  <a:gd name="T13" fmla="*/ 36 h 52"/>
                  <a:gd name="T14" fmla="*/ 58 w 64"/>
                  <a:gd name="T15" fmla="*/ 52 h 52"/>
                  <a:gd name="T16" fmla="*/ 63 w 64"/>
                  <a:gd name="T17" fmla="*/ 49 h 52"/>
                  <a:gd name="T18" fmla="*/ 43 w 64"/>
                  <a:gd name="T19" fmla="*/ 25 h 52"/>
                  <a:gd name="T20" fmla="*/ 64 w 64"/>
                  <a:gd name="T21" fmla="*/ 14 h 52"/>
                  <a:gd name="T22" fmla="*/ 64 w 64"/>
                  <a:gd name="T23" fmla="*/ 12 h 52"/>
                  <a:gd name="T24" fmla="*/ 48 w 64"/>
                  <a:gd name="T25" fmla="*/ 0 h 52"/>
                  <a:gd name="T26" fmla="*/ 46 w 64"/>
                  <a:gd name="T27" fmla="*/ 3 h 52"/>
                  <a:gd name="T28" fmla="*/ 48 w 64"/>
                  <a:gd name="T29" fmla="*/ 9 h 52"/>
                  <a:gd name="T30" fmla="*/ 54 w 64"/>
                  <a:gd name="T31" fmla="*/ 11 h 52"/>
                  <a:gd name="T32" fmla="*/ 37 w 64"/>
                  <a:gd name="T33" fmla="*/ 17 h 52"/>
                  <a:gd name="T34" fmla="*/ 37 w 64"/>
                  <a:gd name="T35" fmla="*/ 22 h 52"/>
                  <a:gd name="T36" fmla="*/ 0 w 64"/>
                  <a:gd name="T37" fmla="*/ 2 h 52"/>
                  <a:gd name="T38" fmla="*/ 30 w 64"/>
                  <a:gd name="T39" fmla="*/ 27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4" h="52">
                    <a:moveTo>
                      <a:pt x="30" y="27"/>
                    </a:moveTo>
                    <a:cubicBezTo>
                      <a:pt x="28" y="33"/>
                      <a:pt x="24" y="37"/>
                      <a:pt x="17" y="37"/>
                    </a:cubicBezTo>
                    <a:cubicBezTo>
                      <a:pt x="9" y="37"/>
                      <a:pt x="9" y="37"/>
                      <a:pt x="9" y="37"/>
                    </a:cubicBezTo>
                    <a:cubicBezTo>
                      <a:pt x="5" y="37"/>
                      <a:pt x="5" y="36"/>
                      <a:pt x="5" y="31"/>
                    </a:cubicBezTo>
                    <a:cubicBezTo>
                      <a:pt x="3" y="32"/>
                      <a:pt x="3" y="32"/>
                      <a:pt x="3" y="32"/>
                    </a:cubicBezTo>
                    <a:cubicBezTo>
                      <a:pt x="2" y="34"/>
                      <a:pt x="4" y="48"/>
                      <a:pt x="11" y="47"/>
                    </a:cubicBezTo>
                    <a:cubicBezTo>
                      <a:pt x="28" y="45"/>
                      <a:pt x="35" y="36"/>
                      <a:pt x="37" y="36"/>
                    </a:cubicBezTo>
                    <a:cubicBezTo>
                      <a:pt x="43" y="36"/>
                      <a:pt x="46" y="52"/>
                      <a:pt x="58" y="52"/>
                    </a:cubicBezTo>
                    <a:cubicBezTo>
                      <a:pt x="61" y="52"/>
                      <a:pt x="63" y="51"/>
                      <a:pt x="63" y="49"/>
                    </a:cubicBezTo>
                    <a:cubicBezTo>
                      <a:pt x="63" y="42"/>
                      <a:pt x="47" y="31"/>
                      <a:pt x="43" y="25"/>
                    </a:cubicBezTo>
                    <a:cubicBezTo>
                      <a:pt x="50" y="21"/>
                      <a:pt x="64" y="20"/>
                      <a:pt x="64" y="14"/>
                    </a:cubicBezTo>
                    <a:cubicBezTo>
                      <a:pt x="64" y="12"/>
                      <a:pt x="64" y="12"/>
                      <a:pt x="64" y="12"/>
                    </a:cubicBezTo>
                    <a:cubicBezTo>
                      <a:pt x="64" y="8"/>
                      <a:pt x="51" y="1"/>
                      <a:pt x="48" y="0"/>
                    </a:cubicBezTo>
                    <a:cubicBezTo>
                      <a:pt x="46" y="4"/>
                      <a:pt x="46" y="0"/>
                      <a:pt x="46" y="3"/>
                    </a:cubicBezTo>
                    <a:cubicBezTo>
                      <a:pt x="46" y="6"/>
                      <a:pt x="47" y="5"/>
                      <a:pt x="48" y="9"/>
                    </a:cubicBezTo>
                    <a:cubicBezTo>
                      <a:pt x="54" y="11"/>
                      <a:pt x="54" y="11"/>
                      <a:pt x="54" y="11"/>
                    </a:cubicBezTo>
                    <a:cubicBezTo>
                      <a:pt x="47" y="12"/>
                      <a:pt x="37" y="10"/>
                      <a:pt x="37" y="17"/>
                    </a:cubicBezTo>
                    <a:cubicBezTo>
                      <a:pt x="37" y="22"/>
                      <a:pt x="37" y="22"/>
                      <a:pt x="37" y="22"/>
                    </a:cubicBezTo>
                    <a:cubicBezTo>
                      <a:pt x="25" y="21"/>
                      <a:pt x="13" y="2"/>
                      <a:pt x="0" y="2"/>
                    </a:cubicBezTo>
                    <a:cubicBezTo>
                      <a:pt x="1" y="18"/>
                      <a:pt x="19" y="21"/>
                      <a:pt x="30" y="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32" name="ïṥ1íďe"/>
              <p:cNvSpPr/>
              <p:nvPr/>
            </p:nvSpPr>
            <p:spPr bwMode="auto">
              <a:xfrm>
                <a:off x="1624013" y="2692400"/>
                <a:ext cx="1957388" cy="2122488"/>
              </a:xfrm>
              <a:custGeom>
                <a:avLst/>
                <a:gdLst>
                  <a:gd name="T0" fmla="*/ 493 w 594"/>
                  <a:gd name="T1" fmla="*/ 67 h 644"/>
                  <a:gd name="T2" fmla="*/ 499 w 594"/>
                  <a:gd name="T3" fmla="*/ 284 h 644"/>
                  <a:gd name="T4" fmla="*/ 499 w 594"/>
                  <a:gd name="T5" fmla="*/ 337 h 644"/>
                  <a:gd name="T6" fmla="*/ 483 w 594"/>
                  <a:gd name="T7" fmla="*/ 419 h 644"/>
                  <a:gd name="T8" fmla="*/ 445 w 594"/>
                  <a:gd name="T9" fmla="*/ 481 h 644"/>
                  <a:gd name="T10" fmla="*/ 315 w 594"/>
                  <a:gd name="T11" fmla="*/ 548 h 644"/>
                  <a:gd name="T12" fmla="*/ 284 w 594"/>
                  <a:gd name="T13" fmla="*/ 548 h 644"/>
                  <a:gd name="T14" fmla="*/ 165 w 594"/>
                  <a:gd name="T15" fmla="*/ 497 h 644"/>
                  <a:gd name="T16" fmla="*/ 103 w 594"/>
                  <a:gd name="T17" fmla="*/ 387 h 644"/>
                  <a:gd name="T18" fmla="*/ 104 w 594"/>
                  <a:gd name="T19" fmla="*/ 221 h 644"/>
                  <a:gd name="T20" fmla="*/ 106 w 594"/>
                  <a:gd name="T21" fmla="*/ 53 h 644"/>
                  <a:gd name="T22" fmla="*/ 4 w 594"/>
                  <a:gd name="T23" fmla="*/ 0 h 644"/>
                  <a:gd name="T24" fmla="*/ 0 w 594"/>
                  <a:gd name="T25" fmla="*/ 184 h 644"/>
                  <a:gd name="T26" fmla="*/ 0 w 594"/>
                  <a:gd name="T27" fmla="*/ 266 h 644"/>
                  <a:gd name="T28" fmla="*/ 65 w 594"/>
                  <a:gd name="T29" fmla="*/ 531 h 644"/>
                  <a:gd name="T30" fmla="*/ 281 w 594"/>
                  <a:gd name="T31" fmla="*/ 644 h 644"/>
                  <a:gd name="T32" fmla="*/ 308 w 594"/>
                  <a:gd name="T33" fmla="*/ 644 h 644"/>
                  <a:gd name="T34" fmla="*/ 572 w 594"/>
                  <a:gd name="T35" fmla="*/ 449 h 644"/>
                  <a:gd name="T36" fmla="*/ 586 w 594"/>
                  <a:gd name="T37" fmla="*/ 406 h 644"/>
                  <a:gd name="T38" fmla="*/ 591 w 594"/>
                  <a:gd name="T39" fmla="*/ 353 h 644"/>
                  <a:gd name="T40" fmla="*/ 593 w 594"/>
                  <a:gd name="T41" fmla="*/ 239 h 644"/>
                  <a:gd name="T42" fmla="*/ 594 w 594"/>
                  <a:gd name="T43" fmla="*/ 9 h 644"/>
                  <a:gd name="T44" fmla="*/ 493 w 594"/>
                  <a:gd name="T45" fmla="*/ 67 h 6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594" h="644">
                    <a:moveTo>
                      <a:pt x="493" y="67"/>
                    </a:moveTo>
                    <a:cubicBezTo>
                      <a:pt x="499" y="284"/>
                      <a:pt x="499" y="284"/>
                      <a:pt x="499" y="284"/>
                    </a:cubicBezTo>
                    <a:cubicBezTo>
                      <a:pt x="499" y="337"/>
                      <a:pt x="499" y="337"/>
                      <a:pt x="499" y="337"/>
                    </a:cubicBezTo>
                    <a:cubicBezTo>
                      <a:pt x="499" y="376"/>
                      <a:pt x="496" y="393"/>
                      <a:pt x="483" y="419"/>
                    </a:cubicBezTo>
                    <a:cubicBezTo>
                      <a:pt x="471" y="445"/>
                      <a:pt x="461" y="459"/>
                      <a:pt x="445" y="481"/>
                    </a:cubicBezTo>
                    <a:cubicBezTo>
                      <a:pt x="424" y="508"/>
                      <a:pt x="363" y="548"/>
                      <a:pt x="315" y="548"/>
                    </a:cubicBezTo>
                    <a:cubicBezTo>
                      <a:pt x="284" y="548"/>
                      <a:pt x="284" y="548"/>
                      <a:pt x="284" y="548"/>
                    </a:cubicBezTo>
                    <a:cubicBezTo>
                      <a:pt x="237" y="548"/>
                      <a:pt x="193" y="517"/>
                      <a:pt x="165" y="497"/>
                    </a:cubicBezTo>
                    <a:cubicBezTo>
                      <a:pt x="136" y="475"/>
                      <a:pt x="111" y="430"/>
                      <a:pt x="103" y="387"/>
                    </a:cubicBezTo>
                    <a:cubicBezTo>
                      <a:pt x="97" y="352"/>
                      <a:pt x="104" y="263"/>
                      <a:pt x="104" y="221"/>
                    </a:cubicBezTo>
                    <a:cubicBezTo>
                      <a:pt x="104" y="163"/>
                      <a:pt x="106" y="110"/>
                      <a:pt x="106" y="53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0" y="184"/>
                      <a:pt x="0" y="184"/>
                      <a:pt x="0" y="184"/>
                    </a:cubicBezTo>
                    <a:cubicBezTo>
                      <a:pt x="0" y="266"/>
                      <a:pt x="0" y="266"/>
                      <a:pt x="0" y="266"/>
                    </a:cubicBezTo>
                    <a:cubicBezTo>
                      <a:pt x="0" y="385"/>
                      <a:pt x="9" y="465"/>
                      <a:pt x="65" y="531"/>
                    </a:cubicBezTo>
                    <a:cubicBezTo>
                      <a:pt x="111" y="586"/>
                      <a:pt x="181" y="644"/>
                      <a:pt x="281" y="644"/>
                    </a:cubicBezTo>
                    <a:cubicBezTo>
                      <a:pt x="308" y="644"/>
                      <a:pt x="308" y="644"/>
                      <a:pt x="308" y="644"/>
                    </a:cubicBezTo>
                    <a:cubicBezTo>
                      <a:pt x="430" y="644"/>
                      <a:pt x="542" y="540"/>
                      <a:pt x="572" y="449"/>
                    </a:cubicBezTo>
                    <a:cubicBezTo>
                      <a:pt x="577" y="435"/>
                      <a:pt x="582" y="422"/>
                      <a:pt x="586" y="406"/>
                    </a:cubicBezTo>
                    <a:cubicBezTo>
                      <a:pt x="589" y="389"/>
                      <a:pt x="587" y="370"/>
                      <a:pt x="591" y="353"/>
                    </a:cubicBezTo>
                    <a:cubicBezTo>
                      <a:pt x="594" y="336"/>
                      <a:pt x="593" y="259"/>
                      <a:pt x="593" y="239"/>
                    </a:cubicBezTo>
                    <a:cubicBezTo>
                      <a:pt x="593" y="162"/>
                      <a:pt x="594" y="88"/>
                      <a:pt x="594" y="9"/>
                    </a:cubicBezTo>
                    <a:lnTo>
                      <a:pt x="493" y="6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33" name="íṩļidè"/>
              <p:cNvSpPr/>
              <p:nvPr/>
            </p:nvSpPr>
            <p:spPr bwMode="auto">
              <a:xfrm>
                <a:off x="2071688" y="2205038"/>
                <a:ext cx="490538" cy="1677988"/>
              </a:xfrm>
              <a:custGeom>
                <a:avLst/>
                <a:gdLst>
                  <a:gd name="T0" fmla="*/ 10 w 149"/>
                  <a:gd name="T1" fmla="*/ 494 h 509"/>
                  <a:gd name="T2" fmla="*/ 47 w 149"/>
                  <a:gd name="T3" fmla="*/ 497 h 509"/>
                  <a:gd name="T4" fmla="*/ 75 w 149"/>
                  <a:gd name="T5" fmla="*/ 509 h 509"/>
                  <a:gd name="T6" fmla="*/ 89 w 149"/>
                  <a:gd name="T7" fmla="*/ 469 h 509"/>
                  <a:gd name="T8" fmla="*/ 89 w 149"/>
                  <a:gd name="T9" fmla="*/ 467 h 509"/>
                  <a:gd name="T10" fmla="*/ 80 w 149"/>
                  <a:gd name="T11" fmla="*/ 447 h 509"/>
                  <a:gd name="T12" fmla="*/ 80 w 149"/>
                  <a:gd name="T13" fmla="*/ 427 h 509"/>
                  <a:gd name="T14" fmla="*/ 86 w 149"/>
                  <a:gd name="T15" fmla="*/ 233 h 509"/>
                  <a:gd name="T16" fmla="*/ 106 w 149"/>
                  <a:gd name="T17" fmla="*/ 154 h 509"/>
                  <a:gd name="T18" fmla="*/ 149 w 149"/>
                  <a:gd name="T19" fmla="*/ 96 h 509"/>
                  <a:gd name="T20" fmla="*/ 85 w 149"/>
                  <a:gd name="T21" fmla="*/ 38 h 509"/>
                  <a:gd name="T22" fmla="*/ 0 w 149"/>
                  <a:gd name="T23" fmla="*/ 0 h 509"/>
                  <a:gd name="T24" fmla="*/ 0 w 149"/>
                  <a:gd name="T25" fmla="*/ 478 h 509"/>
                  <a:gd name="T26" fmla="*/ 10 w 149"/>
                  <a:gd name="T27" fmla="*/ 494 h 5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49" h="509">
                    <a:moveTo>
                      <a:pt x="10" y="494"/>
                    </a:moveTo>
                    <a:cubicBezTo>
                      <a:pt x="23" y="494"/>
                      <a:pt x="38" y="494"/>
                      <a:pt x="47" y="497"/>
                    </a:cubicBezTo>
                    <a:cubicBezTo>
                      <a:pt x="55" y="499"/>
                      <a:pt x="68" y="509"/>
                      <a:pt x="75" y="509"/>
                    </a:cubicBezTo>
                    <a:cubicBezTo>
                      <a:pt x="84" y="509"/>
                      <a:pt x="89" y="479"/>
                      <a:pt x="89" y="469"/>
                    </a:cubicBezTo>
                    <a:cubicBezTo>
                      <a:pt x="89" y="467"/>
                      <a:pt x="89" y="467"/>
                      <a:pt x="89" y="467"/>
                    </a:cubicBezTo>
                    <a:cubicBezTo>
                      <a:pt x="89" y="453"/>
                      <a:pt x="80" y="452"/>
                      <a:pt x="80" y="447"/>
                    </a:cubicBezTo>
                    <a:cubicBezTo>
                      <a:pt x="80" y="427"/>
                      <a:pt x="80" y="427"/>
                      <a:pt x="80" y="427"/>
                    </a:cubicBezTo>
                    <a:cubicBezTo>
                      <a:pt x="80" y="361"/>
                      <a:pt x="83" y="297"/>
                      <a:pt x="86" y="233"/>
                    </a:cubicBezTo>
                    <a:cubicBezTo>
                      <a:pt x="87" y="201"/>
                      <a:pt x="95" y="176"/>
                      <a:pt x="106" y="154"/>
                    </a:cubicBezTo>
                    <a:cubicBezTo>
                      <a:pt x="114" y="137"/>
                      <a:pt x="136" y="105"/>
                      <a:pt x="149" y="96"/>
                    </a:cubicBezTo>
                    <a:cubicBezTo>
                      <a:pt x="136" y="71"/>
                      <a:pt x="109" y="52"/>
                      <a:pt x="85" y="38"/>
                    </a:cubicBezTo>
                    <a:cubicBezTo>
                      <a:pt x="72" y="30"/>
                      <a:pt x="14" y="1"/>
                      <a:pt x="0" y="0"/>
                    </a:cubicBezTo>
                    <a:cubicBezTo>
                      <a:pt x="0" y="478"/>
                      <a:pt x="0" y="478"/>
                      <a:pt x="0" y="478"/>
                    </a:cubicBezTo>
                    <a:cubicBezTo>
                      <a:pt x="0" y="485"/>
                      <a:pt x="5" y="491"/>
                      <a:pt x="10" y="49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34" name="ïṥḷiḋe"/>
              <p:cNvSpPr/>
              <p:nvPr/>
            </p:nvSpPr>
            <p:spPr bwMode="auto">
              <a:xfrm>
                <a:off x="2012950" y="2254250"/>
                <a:ext cx="1225550" cy="2122488"/>
              </a:xfrm>
              <a:custGeom>
                <a:avLst/>
                <a:gdLst>
                  <a:gd name="T0" fmla="*/ 21 w 372"/>
                  <a:gd name="T1" fmla="*/ 540 h 644"/>
                  <a:gd name="T2" fmla="*/ 36 w 372"/>
                  <a:gd name="T3" fmla="*/ 561 h 644"/>
                  <a:gd name="T4" fmla="*/ 71 w 372"/>
                  <a:gd name="T5" fmla="*/ 602 h 644"/>
                  <a:gd name="T6" fmla="*/ 179 w 372"/>
                  <a:gd name="T7" fmla="*/ 644 h 644"/>
                  <a:gd name="T8" fmla="*/ 338 w 372"/>
                  <a:gd name="T9" fmla="*/ 491 h 644"/>
                  <a:gd name="T10" fmla="*/ 338 w 372"/>
                  <a:gd name="T11" fmla="*/ 178 h 644"/>
                  <a:gd name="T12" fmla="*/ 369 w 372"/>
                  <a:gd name="T13" fmla="*/ 160 h 644"/>
                  <a:gd name="T14" fmla="*/ 369 w 372"/>
                  <a:gd name="T15" fmla="*/ 136 h 644"/>
                  <a:gd name="T16" fmla="*/ 372 w 372"/>
                  <a:gd name="T17" fmla="*/ 0 h 644"/>
                  <a:gd name="T18" fmla="*/ 121 w 372"/>
                  <a:gd name="T19" fmla="*/ 249 h 644"/>
                  <a:gd name="T20" fmla="*/ 121 w 372"/>
                  <a:gd name="T21" fmla="*/ 279 h 644"/>
                  <a:gd name="T22" fmla="*/ 130 w 372"/>
                  <a:gd name="T23" fmla="*/ 452 h 644"/>
                  <a:gd name="T24" fmla="*/ 98 w 372"/>
                  <a:gd name="T25" fmla="*/ 513 h 644"/>
                  <a:gd name="T26" fmla="*/ 50 w 372"/>
                  <a:gd name="T27" fmla="*/ 501 h 644"/>
                  <a:gd name="T28" fmla="*/ 40 w 372"/>
                  <a:gd name="T29" fmla="*/ 501 h 644"/>
                  <a:gd name="T30" fmla="*/ 0 w 372"/>
                  <a:gd name="T31" fmla="*/ 521 h 644"/>
                  <a:gd name="T32" fmla="*/ 0 w 372"/>
                  <a:gd name="T33" fmla="*/ 524 h 644"/>
                  <a:gd name="T34" fmla="*/ 21 w 372"/>
                  <a:gd name="T35" fmla="*/ 540 h 644"/>
                  <a:gd name="T36" fmla="*/ 31 w 372"/>
                  <a:gd name="T37" fmla="*/ 516 h 644"/>
                  <a:gd name="T38" fmla="*/ 32 w 372"/>
                  <a:gd name="T39" fmla="*/ 516 h 644"/>
                  <a:gd name="T40" fmla="*/ 44 w 372"/>
                  <a:gd name="T41" fmla="*/ 521 h 644"/>
                  <a:gd name="T42" fmla="*/ 34 w 372"/>
                  <a:gd name="T43" fmla="*/ 528 h 644"/>
                  <a:gd name="T44" fmla="*/ 25 w 372"/>
                  <a:gd name="T45" fmla="*/ 522 h 644"/>
                  <a:gd name="T46" fmla="*/ 31 w 372"/>
                  <a:gd name="T47" fmla="*/ 516 h 6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72" h="644">
                    <a:moveTo>
                      <a:pt x="21" y="540"/>
                    </a:moveTo>
                    <a:cubicBezTo>
                      <a:pt x="28" y="546"/>
                      <a:pt x="30" y="553"/>
                      <a:pt x="36" y="561"/>
                    </a:cubicBezTo>
                    <a:cubicBezTo>
                      <a:pt x="50" y="579"/>
                      <a:pt x="55" y="586"/>
                      <a:pt x="71" y="602"/>
                    </a:cubicBezTo>
                    <a:cubicBezTo>
                      <a:pt x="94" y="625"/>
                      <a:pt x="133" y="644"/>
                      <a:pt x="179" y="644"/>
                    </a:cubicBezTo>
                    <a:cubicBezTo>
                      <a:pt x="267" y="644"/>
                      <a:pt x="338" y="579"/>
                      <a:pt x="338" y="491"/>
                    </a:cubicBezTo>
                    <a:cubicBezTo>
                      <a:pt x="338" y="387"/>
                      <a:pt x="338" y="282"/>
                      <a:pt x="338" y="178"/>
                    </a:cubicBezTo>
                    <a:cubicBezTo>
                      <a:pt x="369" y="160"/>
                      <a:pt x="369" y="160"/>
                      <a:pt x="369" y="160"/>
                    </a:cubicBezTo>
                    <a:cubicBezTo>
                      <a:pt x="369" y="136"/>
                      <a:pt x="369" y="136"/>
                      <a:pt x="369" y="136"/>
                    </a:cubicBezTo>
                    <a:cubicBezTo>
                      <a:pt x="372" y="0"/>
                      <a:pt x="372" y="0"/>
                      <a:pt x="372" y="0"/>
                    </a:cubicBezTo>
                    <a:cubicBezTo>
                      <a:pt x="232" y="11"/>
                      <a:pt x="121" y="97"/>
                      <a:pt x="121" y="249"/>
                    </a:cubicBezTo>
                    <a:cubicBezTo>
                      <a:pt x="121" y="279"/>
                      <a:pt x="121" y="279"/>
                      <a:pt x="121" y="279"/>
                    </a:cubicBezTo>
                    <a:cubicBezTo>
                      <a:pt x="130" y="452"/>
                      <a:pt x="130" y="452"/>
                      <a:pt x="130" y="452"/>
                    </a:cubicBezTo>
                    <a:cubicBezTo>
                      <a:pt x="132" y="476"/>
                      <a:pt x="121" y="513"/>
                      <a:pt x="98" y="513"/>
                    </a:cubicBezTo>
                    <a:cubicBezTo>
                      <a:pt x="80" y="513"/>
                      <a:pt x="73" y="501"/>
                      <a:pt x="50" y="501"/>
                    </a:cubicBezTo>
                    <a:cubicBezTo>
                      <a:pt x="40" y="501"/>
                      <a:pt x="40" y="501"/>
                      <a:pt x="40" y="501"/>
                    </a:cubicBezTo>
                    <a:cubicBezTo>
                      <a:pt x="28" y="501"/>
                      <a:pt x="0" y="512"/>
                      <a:pt x="0" y="521"/>
                    </a:cubicBezTo>
                    <a:cubicBezTo>
                      <a:pt x="0" y="524"/>
                      <a:pt x="0" y="524"/>
                      <a:pt x="0" y="524"/>
                    </a:cubicBezTo>
                    <a:cubicBezTo>
                      <a:pt x="0" y="531"/>
                      <a:pt x="14" y="532"/>
                      <a:pt x="21" y="540"/>
                    </a:cubicBezTo>
                    <a:close/>
                    <a:moveTo>
                      <a:pt x="31" y="516"/>
                    </a:moveTo>
                    <a:cubicBezTo>
                      <a:pt x="32" y="516"/>
                      <a:pt x="32" y="516"/>
                      <a:pt x="32" y="516"/>
                    </a:cubicBezTo>
                    <a:cubicBezTo>
                      <a:pt x="36" y="516"/>
                      <a:pt x="44" y="517"/>
                      <a:pt x="44" y="521"/>
                    </a:cubicBezTo>
                    <a:cubicBezTo>
                      <a:pt x="44" y="523"/>
                      <a:pt x="37" y="528"/>
                      <a:pt x="34" y="528"/>
                    </a:cubicBezTo>
                    <a:cubicBezTo>
                      <a:pt x="29" y="528"/>
                      <a:pt x="25" y="527"/>
                      <a:pt x="25" y="522"/>
                    </a:cubicBezTo>
                    <a:cubicBezTo>
                      <a:pt x="25" y="519"/>
                      <a:pt x="27" y="516"/>
                      <a:pt x="31" y="5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35" name="îŝḷíďe"/>
              <p:cNvSpPr/>
              <p:nvPr/>
            </p:nvSpPr>
            <p:spPr bwMode="auto">
              <a:xfrm>
                <a:off x="1606550" y="1847850"/>
                <a:ext cx="306388" cy="323850"/>
              </a:xfrm>
              <a:custGeom>
                <a:avLst/>
                <a:gdLst>
                  <a:gd name="T0" fmla="*/ 23 w 93"/>
                  <a:gd name="T1" fmla="*/ 98 h 98"/>
                  <a:gd name="T2" fmla="*/ 58 w 93"/>
                  <a:gd name="T3" fmla="*/ 62 h 98"/>
                  <a:gd name="T4" fmla="*/ 73 w 93"/>
                  <a:gd name="T5" fmla="*/ 44 h 98"/>
                  <a:gd name="T6" fmla="*/ 93 w 93"/>
                  <a:gd name="T7" fmla="*/ 28 h 98"/>
                  <a:gd name="T8" fmla="*/ 89 w 93"/>
                  <a:gd name="T9" fmla="*/ 23 h 98"/>
                  <a:gd name="T10" fmla="*/ 87 w 93"/>
                  <a:gd name="T11" fmla="*/ 23 h 98"/>
                  <a:gd name="T12" fmla="*/ 51 w 93"/>
                  <a:gd name="T13" fmla="*/ 49 h 98"/>
                  <a:gd name="T14" fmla="*/ 38 w 93"/>
                  <a:gd name="T15" fmla="*/ 34 h 98"/>
                  <a:gd name="T16" fmla="*/ 51 w 93"/>
                  <a:gd name="T17" fmla="*/ 10 h 98"/>
                  <a:gd name="T18" fmla="*/ 32 w 93"/>
                  <a:gd name="T19" fmla="*/ 25 h 98"/>
                  <a:gd name="T20" fmla="*/ 13 w 93"/>
                  <a:gd name="T21" fmla="*/ 0 h 98"/>
                  <a:gd name="T22" fmla="*/ 8 w 93"/>
                  <a:gd name="T23" fmla="*/ 0 h 98"/>
                  <a:gd name="T24" fmla="*/ 0 w 93"/>
                  <a:gd name="T25" fmla="*/ 7 h 98"/>
                  <a:gd name="T26" fmla="*/ 43 w 93"/>
                  <a:gd name="T27" fmla="*/ 65 h 98"/>
                  <a:gd name="T28" fmla="*/ 23 w 93"/>
                  <a:gd name="T29" fmla="*/ 98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93" h="98">
                    <a:moveTo>
                      <a:pt x="23" y="98"/>
                    </a:moveTo>
                    <a:cubicBezTo>
                      <a:pt x="38" y="97"/>
                      <a:pt x="47" y="73"/>
                      <a:pt x="58" y="62"/>
                    </a:cubicBezTo>
                    <a:cubicBezTo>
                      <a:pt x="63" y="57"/>
                      <a:pt x="67" y="51"/>
                      <a:pt x="73" y="44"/>
                    </a:cubicBezTo>
                    <a:cubicBezTo>
                      <a:pt x="80" y="37"/>
                      <a:pt x="93" y="39"/>
                      <a:pt x="93" y="28"/>
                    </a:cubicBezTo>
                    <a:cubicBezTo>
                      <a:pt x="93" y="24"/>
                      <a:pt x="92" y="23"/>
                      <a:pt x="89" y="23"/>
                    </a:cubicBezTo>
                    <a:cubicBezTo>
                      <a:pt x="87" y="23"/>
                      <a:pt x="87" y="23"/>
                      <a:pt x="87" y="23"/>
                    </a:cubicBezTo>
                    <a:cubicBezTo>
                      <a:pt x="72" y="23"/>
                      <a:pt x="58" y="39"/>
                      <a:pt x="51" y="49"/>
                    </a:cubicBezTo>
                    <a:cubicBezTo>
                      <a:pt x="50" y="47"/>
                      <a:pt x="38" y="35"/>
                      <a:pt x="38" y="34"/>
                    </a:cubicBezTo>
                    <a:cubicBezTo>
                      <a:pt x="38" y="28"/>
                      <a:pt x="54" y="17"/>
                      <a:pt x="51" y="10"/>
                    </a:cubicBezTo>
                    <a:cubicBezTo>
                      <a:pt x="47" y="2"/>
                      <a:pt x="34" y="17"/>
                      <a:pt x="32" y="25"/>
                    </a:cubicBezTo>
                    <a:cubicBezTo>
                      <a:pt x="25" y="20"/>
                      <a:pt x="19" y="0"/>
                      <a:pt x="13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5" y="0"/>
                      <a:pt x="0" y="6"/>
                      <a:pt x="0" y="7"/>
                    </a:cubicBezTo>
                    <a:cubicBezTo>
                      <a:pt x="0" y="15"/>
                      <a:pt x="36" y="56"/>
                      <a:pt x="43" y="65"/>
                    </a:cubicBezTo>
                    <a:cubicBezTo>
                      <a:pt x="37" y="74"/>
                      <a:pt x="24" y="81"/>
                      <a:pt x="23" y="9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36" name="ïšḻide"/>
              <p:cNvSpPr/>
              <p:nvPr/>
            </p:nvSpPr>
            <p:spPr bwMode="auto">
              <a:xfrm>
                <a:off x="3387725" y="1871663"/>
                <a:ext cx="285750" cy="171450"/>
              </a:xfrm>
              <a:custGeom>
                <a:avLst/>
                <a:gdLst>
                  <a:gd name="T0" fmla="*/ 6 w 87"/>
                  <a:gd name="T1" fmla="*/ 18 h 52"/>
                  <a:gd name="T2" fmla="*/ 7 w 87"/>
                  <a:gd name="T3" fmla="*/ 18 h 52"/>
                  <a:gd name="T4" fmla="*/ 21 w 87"/>
                  <a:gd name="T5" fmla="*/ 10 h 52"/>
                  <a:gd name="T6" fmla="*/ 49 w 87"/>
                  <a:gd name="T7" fmla="*/ 25 h 52"/>
                  <a:gd name="T8" fmla="*/ 77 w 87"/>
                  <a:gd name="T9" fmla="*/ 41 h 52"/>
                  <a:gd name="T10" fmla="*/ 66 w 87"/>
                  <a:gd name="T11" fmla="*/ 42 h 52"/>
                  <a:gd name="T12" fmla="*/ 80 w 87"/>
                  <a:gd name="T13" fmla="*/ 52 h 52"/>
                  <a:gd name="T14" fmla="*/ 87 w 87"/>
                  <a:gd name="T15" fmla="*/ 46 h 52"/>
                  <a:gd name="T16" fmla="*/ 25 w 87"/>
                  <a:gd name="T17" fmla="*/ 9 h 52"/>
                  <a:gd name="T18" fmla="*/ 31 w 87"/>
                  <a:gd name="T19" fmla="*/ 2 h 52"/>
                  <a:gd name="T20" fmla="*/ 26 w 87"/>
                  <a:gd name="T21" fmla="*/ 0 h 52"/>
                  <a:gd name="T22" fmla="*/ 23 w 87"/>
                  <a:gd name="T23" fmla="*/ 0 h 52"/>
                  <a:gd name="T24" fmla="*/ 0 w 87"/>
                  <a:gd name="T25" fmla="*/ 12 h 52"/>
                  <a:gd name="T26" fmla="*/ 6 w 87"/>
                  <a:gd name="T27" fmla="*/ 18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7" h="52">
                    <a:moveTo>
                      <a:pt x="6" y="18"/>
                    </a:moveTo>
                    <a:cubicBezTo>
                      <a:pt x="7" y="18"/>
                      <a:pt x="7" y="18"/>
                      <a:pt x="7" y="18"/>
                    </a:cubicBezTo>
                    <a:cubicBezTo>
                      <a:pt x="13" y="18"/>
                      <a:pt x="13" y="10"/>
                      <a:pt x="21" y="10"/>
                    </a:cubicBezTo>
                    <a:cubicBezTo>
                      <a:pt x="21" y="10"/>
                      <a:pt x="43" y="24"/>
                      <a:pt x="49" y="25"/>
                    </a:cubicBezTo>
                    <a:cubicBezTo>
                      <a:pt x="60" y="28"/>
                      <a:pt x="71" y="32"/>
                      <a:pt x="77" y="41"/>
                    </a:cubicBezTo>
                    <a:cubicBezTo>
                      <a:pt x="66" y="42"/>
                      <a:pt x="66" y="42"/>
                      <a:pt x="66" y="42"/>
                    </a:cubicBezTo>
                    <a:cubicBezTo>
                      <a:pt x="68" y="44"/>
                      <a:pt x="78" y="52"/>
                      <a:pt x="80" y="52"/>
                    </a:cubicBezTo>
                    <a:cubicBezTo>
                      <a:pt x="83" y="52"/>
                      <a:pt x="87" y="48"/>
                      <a:pt x="87" y="46"/>
                    </a:cubicBezTo>
                    <a:cubicBezTo>
                      <a:pt x="87" y="26"/>
                      <a:pt x="43" y="13"/>
                      <a:pt x="25" y="9"/>
                    </a:cubicBezTo>
                    <a:cubicBezTo>
                      <a:pt x="31" y="2"/>
                      <a:pt x="31" y="2"/>
                      <a:pt x="31" y="2"/>
                    </a:cubicBezTo>
                    <a:cubicBezTo>
                      <a:pt x="29" y="0"/>
                      <a:pt x="29" y="0"/>
                      <a:pt x="26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8" y="0"/>
                      <a:pt x="0" y="5"/>
                      <a:pt x="0" y="12"/>
                    </a:cubicBezTo>
                    <a:cubicBezTo>
                      <a:pt x="0" y="15"/>
                      <a:pt x="2" y="18"/>
                      <a:pt x="6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37" name="î$lïḋè"/>
              <p:cNvSpPr/>
              <p:nvPr/>
            </p:nvSpPr>
            <p:spPr bwMode="auto">
              <a:xfrm>
                <a:off x="3519488" y="1828800"/>
                <a:ext cx="92075" cy="76200"/>
              </a:xfrm>
              <a:custGeom>
                <a:avLst/>
                <a:gdLst>
                  <a:gd name="T0" fmla="*/ 28 w 28"/>
                  <a:gd name="T1" fmla="*/ 12 h 23"/>
                  <a:gd name="T2" fmla="*/ 28 w 28"/>
                  <a:gd name="T3" fmla="*/ 9 h 23"/>
                  <a:gd name="T4" fmla="*/ 21 w 28"/>
                  <a:gd name="T5" fmla="*/ 9 h 23"/>
                  <a:gd name="T6" fmla="*/ 21 w 28"/>
                  <a:gd name="T7" fmla="*/ 4 h 23"/>
                  <a:gd name="T8" fmla="*/ 16 w 28"/>
                  <a:gd name="T9" fmla="*/ 0 h 23"/>
                  <a:gd name="T10" fmla="*/ 15 w 28"/>
                  <a:gd name="T11" fmla="*/ 0 h 23"/>
                  <a:gd name="T12" fmla="*/ 0 w 28"/>
                  <a:gd name="T13" fmla="*/ 17 h 23"/>
                  <a:gd name="T14" fmla="*/ 0 w 28"/>
                  <a:gd name="T15" fmla="*/ 23 h 23"/>
                  <a:gd name="T16" fmla="*/ 28 w 28"/>
                  <a:gd name="T17" fmla="*/ 12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8" h="23">
                    <a:moveTo>
                      <a:pt x="28" y="12"/>
                    </a:moveTo>
                    <a:cubicBezTo>
                      <a:pt x="28" y="9"/>
                      <a:pt x="28" y="9"/>
                      <a:pt x="28" y="9"/>
                    </a:cubicBezTo>
                    <a:cubicBezTo>
                      <a:pt x="21" y="9"/>
                      <a:pt x="21" y="9"/>
                      <a:pt x="21" y="9"/>
                    </a:cubicBezTo>
                    <a:cubicBezTo>
                      <a:pt x="21" y="4"/>
                      <a:pt x="21" y="4"/>
                      <a:pt x="21" y="4"/>
                    </a:cubicBezTo>
                    <a:cubicBezTo>
                      <a:pt x="21" y="1"/>
                      <a:pt x="20" y="0"/>
                      <a:pt x="16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9" y="0"/>
                      <a:pt x="0" y="11"/>
                      <a:pt x="0" y="17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18" y="23"/>
                      <a:pt x="9" y="12"/>
                      <a:pt x="28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38" name="isḻïḑê"/>
              <p:cNvSpPr/>
              <p:nvPr/>
            </p:nvSpPr>
            <p:spPr bwMode="auto">
              <a:xfrm>
                <a:off x="2741613" y="1498600"/>
                <a:ext cx="273050" cy="373063"/>
              </a:xfrm>
              <a:custGeom>
                <a:avLst/>
                <a:gdLst>
                  <a:gd name="T0" fmla="*/ 46 w 83"/>
                  <a:gd name="T1" fmla="*/ 68 h 113"/>
                  <a:gd name="T2" fmla="*/ 83 w 83"/>
                  <a:gd name="T3" fmla="*/ 113 h 113"/>
                  <a:gd name="T4" fmla="*/ 65 w 83"/>
                  <a:gd name="T5" fmla="*/ 88 h 113"/>
                  <a:gd name="T6" fmla="*/ 50 w 83"/>
                  <a:gd name="T7" fmla="*/ 58 h 113"/>
                  <a:gd name="T8" fmla="*/ 61 w 83"/>
                  <a:gd name="T9" fmla="*/ 49 h 113"/>
                  <a:gd name="T10" fmla="*/ 62 w 83"/>
                  <a:gd name="T11" fmla="*/ 49 h 113"/>
                  <a:gd name="T12" fmla="*/ 74 w 83"/>
                  <a:gd name="T13" fmla="*/ 51 h 113"/>
                  <a:gd name="T14" fmla="*/ 80 w 83"/>
                  <a:gd name="T15" fmla="*/ 45 h 113"/>
                  <a:gd name="T16" fmla="*/ 74 w 83"/>
                  <a:gd name="T17" fmla="*/ 37 h 113"/>
                  <a:gd name="T18" fmla="*/ 62 w 83"/>
                  <a:gd name="T19" fmla="*/ 39 h 113"/>
                  <a:gd name="T20" fmla="*/ 71 w 83"/>
                  <a:gd name="T21" fmla="*/ 12 h 113"/>
                  <a:gd name="T22" fmla="*/ 71 w 83"/>
                  <a:gd name="T23" fmla="*/ 8 h 113"/>
                  <a:gd name="T24" fmla="*/ 65 w 83"/>
                  <a:gd name="T25" fmla="*/ 0 h 113"/>
                  <a:gd name="T26" fmla="*/ 61 w 83"/>
                  <a:gd name="T27" fmla="*/ 3 h 113"/>
                  <a:gd name="T28" fmla="*/ 53 w 83"/>
                  <a:gd name="T29" fmla="*/ 31 h 113"/>
                  <a:gd name="T30" fmla="*/ 39 w 83"/>
                  <a:gd name="T31" fmla="*/ 41 h 113"/>
                  <a:gd name="T32" fmla="*/ 18 w 83"/>
                  <a:gd name="T33" fmla="*/ 45 h 113"/>
                  <a:gd name="T34" fmla="*/ 24 w 83"/>
                  <a:gd name="T35" fmla="*/ 51 h 113"/>
                  <a:gd name="T36" fmla="*/ 44 w 83"/>
                  <a:gd name="T37" fmla="*/ 51 h 113"/>
                  <a:gd name="T38" fmla="*/ 0 w 83"/>
                  <a:gd name="T39" fmla="*/ 94 h 113"/>
                  <a:gd name="T40" fmla="*/ 46 w 83"/>
                  <a:gd name="T41" fmla="*/ 68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83" h="113">
                    <a:moveTo>
                      <a:pt x="46" y="68"/>
                    </a:moveTo>
                    <a:cubicBezTo>
                      <a:pt x="46" y="88"/>
                      <a:pt x="61" y="113"/>
                      <a:pt x="83" y="113"/>
                    </a:cubicBezTo>
                    <a:cubicBezTo>
                      <a:pt x="82" y="108"/>
                      <a:pt x="69" y="93"/>
                      <a:pt x="65" y="88"/>
                    </a:cubicBezTo>
                    <a:cubicBezTo>
                      <a:pt x="59" y="80"/>
                      <a:pt x="56" y="67"/>
                      <a:pt x="50" y="58"/>
                    </a:cubicBezTo>
                    <a:cubicBezTo>
                      <a:pt x="52" y="55"/>
                      <a:pt x="57" y="49"/>
                      <a:pt x="61" y="49"/>
                    </a:cubicBezTo>
                    <a:cubicBezTo>
                      <a:pt x="62" y="49"/>
                      <a:pt x="62" y="49"/>
                      <a:pt x="62" y="49"/>
                    </a:cubicBezTo>
                    <a:cubicBezTo>
                      <a:pt x="74" y="51"/>
                      <a:pt x="74" y="51"/>
                      <a:pt x="74" y="51"/>
                    </a:cubicBezTo>
                    <a:cubicBezTo>
                      <a:pt x="76" y="50"/>
                      <a:pt x="80" y="47"/>
                      <a:pt x="80" y="45"/>
                    </a:cubicBezTo>
                    <a:cubicBezTo>
                      <a:pt x="80" y="41"/>
                      <a:pt x="77" y="39"/>
                      <a:pt x="74" y="37"/>
                    </a:cubicBezTo>
                    <a:cubicBezTo>
                      <a:pt x="62" y="39"/>
                      <a:pt x="62" y="39"/>
                      <a:pt x="62" y="39"/>
                    </a:cubicBezTo>
                    <a:cubicBezTo>
                      <a:pt x="63" y="29"/>
                      <a:pt x="71" y="18"/>
                      <a:pt x="71" y="12"/>
                    </a:cubicBezTo>
                    <a:cubicBezTo>
                      <a:pt x="71" y="8"/>
                      <a:pt x="71" y="8"/>
                      <a:pt x="71" y="8"/>
                    </a:cubicBezTo>
                    <a:cubicBezTo>
                      <a:pt x="71" y="5"/>
                      <a:pt x="67" y="0"/>
                      <a:pt x="65" y="0"/>
                    </a:cubicBezTo>
                    <a:cubicBezTo>
                      <a:pt x="63" y="0"/>
                      <a:pt x="61" y="1"/>
                      <a:pt x="61" y="3"/>
                    </a:cubicBezTo>
                    <a:cubicBezTo>
                      <a:pt x="61" y="18"/>
                      <a:pt x="65" y="24"/>
                      <a:pt x="53" y="31"/>
                    </a:cubicBezTo>
                    <a:cubicBezTo>
                      <a:pt x="53" y="45"/>
                      <a:pt x="51" y="39"/>
                      <a:pt x="39" y="41"/>
                    </a:cubicBezTo>
                    <a:cubicBezTo>
                      <a:pt x="36" y="41"/>
                      <a:pt x="18" y="41"/>
                      <a:pt x="18" y="45"/>
                    </a:cubicBezTo>
                    <a:cubicBezTo>
                      <a:pt x="18" y="48"/>
                      <a:pt x="20" y="51"/>
                      <a:pt x="24" y="51"/>
                    </a:cubicBezTo>
                    <a:cubicBezTo>
                      <a:pt x="44" y="51"/>
                      <a:pt x="44" y="51"/>
                      <a:pt x="44" y="51"/>
                    </a:cubicBezTo>
                    <a:cubicBezTo>
                      <a:pt x="39" y="70"/>
                      <a:pt x="5" y="86"/>
                      <a:pt x="0" y="94"/>
                    </a:cubicBezTo>
                    <a:cubicBezTo>
                      <a:pt x="32" y="94"/>
                      <a:pt x="31" y="72"/>
                      <a:pt x="46" y="6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</p:grpSp>
      </p:grpSp>
      <p:sp>
        <p:nvSpPr>
          <p:cNvPr id="73" name="文本框 72"/>
          <p:cNvSpPr txBox="1"/>
          <p:nvPr/>
        </p:nvSpPr>
        <p:spPr>
          <a:xfrm>
            <a:off x="579870" y="1446764"/>
            <a:ext cx="110096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磁盘访问时间组成及计算</a:t>
            </a:r>
            <a:endParaRPr lang="en-US" altLang="zh-CN" sz="4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en-US" altLang="zh-CN" sz="32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Composition and calculation of disk access time</a:t>
            </a:r>
            <a:endParaRPr lang="zh-CN" altLang="en-US" sz="3200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74" name="图片 3"/>
          <p:cNvPicPr>
            <a:picLocks noChangeArrowheads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02" t="17520" r="4790" b="15753"/>
          <a:stretch>
            <a:fillRect/>
          </a:stretch>
        </p:blipFill>
        <p:spPr bwMode="auto">
          <a:xfrm>
            <a:off x="-63500" y="2150778"/>
            <a:ext cx="12319000" cy="43498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132080" y="5173345"/>
            <a:ext cx="4194810" cy="14852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第十三组</a:t>
            </a:r>
            <a:endParaRPr lang="en-US" altLang="zh-CN" sz="20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汇报者</a:t>
            </a:r>
            <a:r>
              <a:rPr lang="en-US" altLang="zh-CN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20121957 </a:t>
            </a:r>
            <a:r>
              <a:rPr lang="zh-CN" altLang="en-US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李鸿</a:t>
            </a:r>
            <a:endParaRPr lang="en-US" altLang="zh-CN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20121905 </a:t>
            </a:r>
            <a:r>
              <a:rPr lang="zh-CN" altLang="en-US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杨家</a:t>
            </a:r>
            <a:r>
              <a:rPr lang="zh-CN" altLang="en-US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靖</a:t>
            </a:r>
            <a:endParaRPr lang="zh-CN" altLang="en-US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457200"/>
            <a:r>
              <a:rPr lang="en-US" altLang="zh-CN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20121909 </a:t>
            </a:r>
            <a:r>
              <a:rPr lang="zh-CN" altLang="en-US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张瑞</a:t>
            </a:r>
            <a:endParaRPr lang="zh-CN" altLang="en-US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457200"/>
            <a:r>
              <a:rPr lang="en-US" altLang="zh-CN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20121958 </a:t>
            </a:r>
            <a:r>
              <a:rPr lang="zh-CN" altLang="en-US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林</a:t>
            </a:r>
            <a:r>
              <a:rPr lang="zh-CN" altLang="en-US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嘉程</a:t>
            </a:r>
            <a:endParaRPr lang="zh-CN" altLang="en-US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-455930" y="0"/>
            <a:ext cx="5611495" cy="5267325"/>
            <a:chOff x="-718" y="0"/>
            <a:chExt cx="8837" cy="8295"/>
          </a:xfrm>
        </p:grpSpPr>
        <p:sp>
          <p:nvSpPr>
            <p:cNvPr id="5" name="任意多边形 10"/>
            <p:cNvSpPr/>
            <p:nvPr/>
          </p:nvSpPr>
          <p:spPr>
            <a:xfrm rot="21300000" flipV="1">
              <a:off x="-359" y="552"/>
              <a:ext cx="8119" cy="7743"/>
            </a:xfrm>
            <a:custGeom>
              <a:avLst/>
              <a:gdLst>
                <a:gd name="it" fmla="*/ h 7 12"/>
                <a:gd name="ir" fmla="*/ w 7 12"/>
                <a:gd name="ib" fmla="*/ h 11 12"/>
              </a:gdLst>
              <a:ahLst/>
              <a:cxnLst>
                <a:cxn ang="3">
                  <a:pos x="l" y="t"/>
                </a:cxn>
                <a:cxn ang="cd2">
                  <a:pos x="l" y="vc"/>
                </a:cxn>
                <a:cxn ang="cd4">
                  <a:pos x="l" y="b"/>
                </a:cxn>
                <a:cxn ang="cd4">
                  <a:pos x="hc" y="b"/>
                </a:cxn>
                <a:cxn ang="cd4">
                  <a:pos x="r" y="b"/>
                </a:cxn>
                <a:cxn ang="0">
                  <a:pos x="hc" y="vc"/>
                </a:cxn>
              </a:cxnLst>
              <a:rect l="l" t="t" r="r" b="b"/>
              <a:pathLst>
                <a:path w="6958" h="6725">
                  <a:moveTo>
                    <a:pt x="0" y="6725"/>
                  </a:moveTo>
                  <a:lnTo>
                    <a:pt x="0" y="0"/>
                  </a:lnTo>
                  <a:cubicBezTo>
                    <a:pt x="307" y="820"/>
                    <a:pt x="1083" y="2042"/>
                    <a:pt x="1511" y="2570"/>
                  </a:cubicBezTo>
                  <a:lnTo>
                    <a:pt x="1642" y="2737"/>
                  </a:lnTo>
                  <a:lnTo>
                    <a:pt x="1777" y="2903"/>
                  </a:lnTo>
                  <a:lnTo>
                    <a:pt x="1916" y="3068"/>
                  </a:lnTo>
                  <a:lnTo>
                    <a:pt x="2058" y="3232"/>
                  </a:lnTo>
                  <a:lnTo>
                    <a:pt x="2204" y="3395"/>
                  </a:lnTo>
                  <a:lnTo>
                    <a:pt x="2354" y="3556"/>
                  </a:lnTo>
                  <a:lnTo>
                    <a:pt x="2507" y="3716"/>
                  </a:lnTo>
                  <a:lnTo>
                    <a:pt x="2663" y="3874"/>
                  </a:lnTo>
                  <a:lnTo>
                    <a:pt x="2823" y="4031"/>
                  </a:lnTo>
                  <a:lnTo>
                    <a:pt x="2987" y="4186"/>
                  </a:lnTo>
                  <a:lnTo>
                    <a:pt x="3153" y="4339"/>
                  </a:lnTo>
                  <a:lnTo>
                    <a:pt x="3321" y="4487"/>
                  </a:lnTo>
                  <a:lnTo>
                    <a:pt x="3490" y="4633"/>
                  </a:lnTo>
                  <a:lnTo>
                    <a:pt x="3660" y="4774"/>
                  </a:lnTo>
                  <a:lnTo>
                    <a:pt x="3831" y="4912"/>
                  </a:lnTo>
                  <a:lnTo>
                    <a:pt x="4003" y="5046"/>
                  </a:lnTo>
                  <a:lnTo>
                    <a:pt x="4177" y="5177"/>
                  </a:lnTo>
                  <a:lnTo>
                    <a:pt x="4351" y="5304"/>
                  </a:lnTo>
                  <a:lnTo>
                    <a:pt x="4526" y="5427"/>
                  </a:lnTo>
                  <a:lnTo>
                    <a:pt x="4702" y="5546"/>
                  </a:lnTo>
                  <a:cubicBezTo>
                    <a:pt x="5405" y="6049"/>
                    <a:pt x="6635" y="6618"/>
                    <a:pt x="6958" y="6725"/>
                  </a:cubicBezTo>
                  <a:lnTo>
                    <a:pt x="0" y="6725"/>
                  </a:lnTo>
                  <a:close/>
                </a:path>
              </a:pathLst>
            </a:custGeom>
            <a:solidFill>
              <a:srgbClr val="A0B3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" name="任意多边形 13"/>
            <p:cNvSpPr/>
            <p:nvPr/>
          </p:nvSpPr>
          <p:spPr>
            <a:xfrm flipV="1">
              <a:off x="0" y="0"/>
              <a:ext cx="8119" cy="7743"/>
            </a:xfrm>
            <a:custGeom>
              <a:avLst/>
              <a:gdLst>
                <a:gd name="it" fmla="*/ h 7 12"/>
                <a:gd name="ir" fmla="*/ w 7 12"/>
                <a:gd name="ib" fmla="*/ h 11 12"/>
              </a:gdLst>
              <a:ahLst/>
              <a:cxnLst>
                <a:cxn ang="3">
                  <a:pos x="l" y="t"/>
                </a:cxn>
                <a:cxn ang="cd2">
                  <a:pos x="l" y="vc"/>
                </a:cxn>
                <a:cxn ang="cd4">
                  <a:pos x="l" y="b"/>
                </a:cxn>
                <a:cxn ang="cd4">
                  <a:pos x="hc" y="b"/>
                </a:cxn>
                <a:cxn ang="cd4">
                  <a:pos x="r" y="b"/>
                </a:cxn>
                <a:cxn ang="0">
                  <a:pos x="hc" y="vc"/>
                </a:cxn>
              </a:cxnLst>
              <a:rect l="l" t="t" r="r" b="b"/>
              <a:pathLst>
                <a:path w="6958" h="6725">
                  <a:moveTo>
                    <a:pt x="0" y="6725"/>
                  </a:moveTo>
                  <a:lnTo>
                    <a:pt x="0" y="0"/>
                  </a:lnTo>
                  <a:cubicBezTo>
                    <a:pt x="307" y="820"/>
                    <a:pt x="1083" y="2042"/>
                    <a:pt x="1511" y="2570"/>
                  </a:cubicBezTo>
                  <a:lnTo>
                    <a:pt x="1642" y="2737"/>
                  </a:lnTo>
                  <a:lnTo>
                    <a:pt x="1777" y="2903"/>
                  </a:lnTo>
                  <a:lnTo>
                    <a:pt x="1916" y="3068"/>
                  </a:lnTo>
                  <a:lnTo>
                    <a:pt x="2058" y="3232"/>
                  </a:lnTo>
                  <a:lnTo>
                    <a:pt x="2204" y="3395"/>
                  </a:lnTo>
                  <a:lnTo>
                    <a:pt x="2354" y="3556"/>
                  </a:lnTo>
                  <a:lnTo>
                    <a:pt x="2507" y="3716"/>
                  </a:lnTo>
                  <a:lnTo>
                    <a:pt x="2663" y="3874"/>
                  </a:lnTo>
                  <a:lnTo>
                    <a:pt x="2823" y="4031"/>
                  </a:lnTo>
                  <a:lnTo>
                    <a:pt x="2987" y="4186"/>
                  </a:lnTo>
                  <a:lnTo>
                    <a:pt x="3153" y="4339"/>
                  </a:lnTo>
                  <a:lnTo>
                    <a:pt x="3321" y="4487"/>
                  </a:lnTo>
                  <a:lnTo>
                    <a:pt x="3490" y="4633"/>
                  </a:lnTo>
                  <a:lnTo>
                    <a:pt x="3660" y="4774"/>
                  </a:lnTo>
                  <a:lnTo>
                    <a:pt x="3831" y="4912"/>
                  </a:lnTo>
                  <a:lnTo>
                    <a:pt x="4003" y="5046"/>
                  </a:lnTo>
                  <a:lnTo>
                    <a:pt x="4177" y="5177"/>
                  </a:lnTo>
                  <a:lnTo>
                    <a:pt x="4351" y="5304"/>
                  </a:lnTo>
                  <a:lnTo>
                    <a:pt x="4526" y="5427"/>
                  </a:lnTo>
                  <a:lnTo>
                    <a:pt x="4702" y="5546"/>
                  </a:lnTo>
                  <a:cubicBezTo>
                    <a:pt x="5405" y="6049"/>
                    <a:pt x="6635" y="6618"/>
                    <a:pt x="6958" y="6725"/>
                  </a:cubicBezTo>
                  <a:lnTo>
                    <a:pt x="0" y="6725"/>
                  </a:lnTo>
                  <a:close/>
                </a:path>
              </a:pathLst>
            </a:custGeom>
            <a:solidFill>
              <a:srgbClr val="033F7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-718" y="419"/>
              <a:ext cx="5751" cy="13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altLang="zh-CN" sz="4800" b="1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微软雅黑" panose="020B0503020204020204" pitchFamily="34" charset="-122"/>
                </a:rPr>
                <a:t> </a:t>
              </a:r>
              <a:r>
                <a:rPr lang="en-US" altLang="zh-CN" sz="4800" b="1" dirty="0">
                  <a:solidFill>
                    <a:schemeClr val="bg1"/>
                  </a:solidFill>
                  <a:latin typeface="Consolas" panose="020B0609020204030204" pitchFamily="49" charset="0"/>
                  <a:ea typeface="黑体" panose="02010609060101010101" pitchFamily="49" charset="-122"/>
                  <a:cs typeface="微软雅黑" panose="020B0503020204020204" pitchFamily="34" charset="-122"/>
                </a:rPr>
                <a:t>Content</a:t>
              </a:r>
              <a:r>
                <a:rPr lang="en-US" altLang="zh-CN" sz="2000" dirty="0">
                  <a:solidFill>
                    <a:schemeClr val="bg1"/>
                  </a:solidFill>
                  <a:highlight>
                    <a:srgbClr val="FFFF00"/>
                  </a:highlight>
                  <a:latin typeface="Consolas" panose="020B0609020204030204" pitchFamily="49" charset="0"/>
                  <a:ea typeface="黑体" panose="02010609060101010101" pitchFamily="49" charset="-122"/>
                  <a:cs typeface="微软雅黑" panose="020B0503020204020204" pitchFamily="34" charset="-122"/>
                  <a:sym typeface="+mn-ea"/>
                </a:rPr>
                <a:t> </a:t>
              </a:r>
              <a:endParaRPr lang="en-US" altLang="zh-CN" sz="2000" dirty="0">
                <a:solidFill>
                  <a:schemeClr val="bg1"/>
                </a:solidFill>
                <a:highlight>
                  <a:srgbClr val="FFFF00"/>
                </a:highlight>
                <a:latin typeface="Consolas" panose="020B0609020204030204" pitchFamily="49" charset="0"/>
                <a:ea typeface="黑体" panose="02010609060101010101" pitchFamily="49" charset="-122"/>
                <a:cs typeface="微软雅黑" panose="020B0503020204020204" pitchFamily="34" charset="-122"/>
                <a:sym typeface="+mn-ea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7043420" y="1548765"/>
            <a:ext cx="5391150" cy="5308600"/>
            <a:chOff x="11092" y="2439"/>
            <a:chExt cx="8490" cy="8360"/>
          </a:xfrm>
        </p:grpSpPr>
        <p:sp>
          <p:nvSpPr>
            <p:cNvPr id="9" name="任意多边形 12"/>
            <p:cNvSpPr/>
            <p:nvPr/>
          </p:nvSpPr>
          <p:spPr>
            <a:xfrm rot="21300000" flipH="1">
              <a:off x="11464" y="2439"/>
              <a:ext cx="8119" cy="7743"/>
            </a:xfrm>
            <a:custGeom>
              <a:avLst/>
              <a:gdLst>
                <a:gd name="it" fmla="*/ h 7 12"/>
                <a:gd name="ir" fmla="*/ w 7 12"/>
                <a:gd name="ib" fmla="*/ h 11 12"/>
              </a:gdLst>
              <a:ahLst/>
              <a:cxnLst>
                <a:cxn ang="3">
                  <a:pos x="l" y="t"/>
                </a:cxn>
                <a:cxn ang="cd2">
                  <a:pos x="l" y="vc"/>
                </a:cxn>
                <a:cxn ang="cd4">
                  <a:pos x="l" y="b"/>
                </a:cxn>
                <a:cxn ang="cd4">
                  <a:pos x="hc" y="b"/>
                </a:cxn>
                <a:cxn ang="cd4">
                  <a:pos x="r" y="b"/>
                </a:cxn>
                <a:cxn ang="0">
                  <a:pos x="hc" y="vc"/>
                </a:cxn>
              </a:cxnLst>
              <a:rect l="l" t="t" r="r" b="b"/>
              <a:pathLst>
                <a:path w="6958" h="6725">
                  <a:moveTo>
                    <a:pt x="0" y="6725"/>
                  </a:moveTo>
                  <a:lnTo>
                    <a:pt x="0" y="0"/>
                  </a:lnTo>
                  <a:cubicBezTo>
                    <a:pt x="307" y="820"/>
                    <a:pt x="1083" y="2042"/>
                    <a:pt x="1511" y="2570"/>
                  </a:cubicBezTo>
                  <a:lnTo>
                    <a:pt x="1642" y="2737"/>
                  </a:lnTo>
                  <a:lnTo>
                    <a:pt x="1777" y="2903"/>
                  </a:lnTo>
                  <a:lnTo>
                    <a:pt x="1916" y="3068"/>
                  </a:lnTo>
                  <a:lnTo>
                    <a:pt x="2058" y="3232"/>
                  </a:lnTo>
                  <a:lnTo>
                    <a:pt x="2204" y="3395"/>
                  </a:lnTo>
                  <a:lnTo>
                    <a:pt x="2354" y="3556"/>
                  </a:lnTo>
                  <a:lnTo>
                    <a:pt x="2507" y="3716"/>
                  </a:lnTo>
                  <a:lnTo>
                    <a:pt x="2663" y="3874"/>
                  </a:lnTo>
                  <a:lnTo>
                    <a:pt x="2823" y="4031"/>
                  </a:lnTo>
                  <a:lnTo>
                    <a:pt x="2987" y="4186"/>
                  </a:lnTo>
                  <a:lnTo>
                    <a:pt x="3153" y="4339"/>
                  </a:lnTo>
                  <a:lnTo>
                    <a:pt x="3321" y="4487"/>
                  </a:lnTo>
                  <a:lnTo>
                    <a:pt x="3490" y="4633"/>
                  </a:lnTo>
                  <a:lnTo>
                    <a:pt x="3660" y="4774"/>
                  </a:lnTo>
                  <a:lnTo>
                    <a:pt x="3831" y="4912"/>
                  </a:lnTo>
                  <a:lnTo>
                    <a:pt x="4003" y="5046"/>
                  </a:lnTo>
                  <a:lnTo>
                    <a:pt x="4177" y="5177"/>
                  </a:lnTo>
                  <a:lnTo>
                    <a:pt x="4351" y="5304"/>
                  </a:lnTo>
                  <a:lnTo>
                    <a:pt x="4526" y="5427"/>
                  </a:lnTo>
                  <a:lnTo>
                    <a:pt x="4702" y="5546"/>
                  </a:lnTo>
                  <a:cubicBezTo>
                    <a:pt x="5405" y="6049"/>
                    <a:pt x="6635" y="6618"/>
                    <a:pt x="6958" y="6725"/>
                  </a:cubicBezTo>
                  <a:lnTo>
                    <a:pt x="0" y="6725"/>
                  </a:lnTo>
                  <a:close/>
                </a:path>
              </a:pathLst>
            </a:custGeom>
            <a:solidFill>
              <a:srgbClr val="A0B3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0" name="任意多边形 2"/>
            <p:cNvSpPr/>
            <p:nvPr/>
          </p:nvSpPr>
          <p:spPr>
            <a:xfrm rot="10800000" flipV="1">
              <a:off x="11092" y="3057"/>
              <a:ext cx="8119" cy="7743"/>
            </a:xfrm>
            <a:custGeom>
              <a:avLst/>
              <a:gdLst>
                <a:gd name="it" fmla="*/ h 7 12"/>
                <a:gd name="ir" fmla="*/ w 7 12"/>
                <a:gd name="ib" fmla="*/ h 11 12"/>
              </a:gdLst>
              <a:ahLst/>
              <a:cxnLst>
                <a:cxn ang="3">
                  <a:pos x="l" y="t"/>
                </a:cxn>
                <a:cxn ang="cd2">
                  <a:pos x="l" y="vc"/>
                </a:cxn>
                <a:cxn ang="cd4">
                  <a:pos x="l" y="b"/>
                </a:cxn>
                <a:cxn ang="cd4">
                  <a:pos x="hc" y="b"/>
                </a:cxn>
                <a:cxn ang="cd4">
                  <a:pos x="r" y="b"/>
                </a:cxn>
                <a:cxn ang="0">
                  <a:pos x="hc" y="vc"/>
                </a:cxn>
              </a:cxnLst>
              <a:rect l="l" t="t" r="r" b="b"/>
              <a:pathLst>
                <a:path w="6958" h="6725">
                  <a:moveTo>
                    <a:pt x="0" y="6725"/>
                  </a:moveTo>
                  <a:lnTo>
                    <a:pt x="0" y="0"/>
                  </a:lnTo>
                  <a:cubicBezTo>
                    <a:pt x="307" y="820"/>
                    <a:pt x="1083" y="2042"/>
                    <a:pt x="1511" y="2570"/>
                  </a:cubicBezTo>
                  <a:lnTo>
                    <a:pt x="1642" y="2737"/>
                  </a:lnTo>
                  <a:lnTo>
                    <a:pt x="1777" y="2903"/>
                  </a:lnTo>
                  <a:lnTo>
                    <a:pt x="1916" y="3068"/>
                  </a:lnTo>
                  <a:lnTo>
                    <a:pt x="2058" y="3232"/>
                  </a:lnTo>
                  <a:lnTo>
                    <a:pt x="2204" y="3395"/>
                  </a:lnTo>
                  <a:lnTo>
                    <a:pt x="2354" y="3556"/>
                  </a:lnTo>
                  <a:lnTo>
                    <a:pt x="2507" y="3716"/>
                  </a:lnTo>
                  <a:lnTo>
                    <a:pt x="2663" y="3874"/>
                  </a:lnTo>
                  <a:lnTo>
                    <a:pt x="2823" y="4031"/>
                  </a:lnTo>
                  <a:lnTo>
                    <a:pt x="2987" y="4186"/>
                  </a:lnTo>
                  <a:lnTo>
                    <a:pt x="3153" y="4339"/>
                  </a:lnTo>
                  <a:lnTo>
                    <a:pt x="3321" y="4487"/>
                  </a:lnTo>
                  <a:lnTo>
                    <a:pt x="3490" y="4633"/>
                  </a:lnTo>
                  <a:lnTo>
                    <a:pt x="3660" y="4774"/>
                  </a:lnTo>
                  <a:lnTo>
                    <a:pt x="3831" y="4912"/>
                  </a:lnTo>
                  <a:lnTo>
                    <a:pt x="4003" y="5046"/>
                  </a:lnTo>
                  <a:lnTo>
                    <a:pt x="4177" y="5177"/>
                  </a:lnTo>
                  <a:lnTo>
                    <a:pt x="4351" y="5304"/>
                  </a:lnTo>
                  <a:lnTo>
                    <a:pt x="4526" y="5427"/>
                  </a:lnTo>
                  <a:lnTo>
                    <a:pt x="4702" y="5546"/>
                  </a:lnTo>
                  <a:cubicBezTo>
                    <a:pt x="5405" y="6049"/>
                    <a:pt x="6635" y="6618"/>
                    <a:pt x="6958" y="6725"/>
                  </a:cubicBezTo>
                  <a:lnTo>
                    <a:pt x="0" y="6725"/>
                  </a:lnTo>
                  <a:close/>
                </a:path>
              </a:pathLst>
            </a:custGeom>
            <a:solidFill>
              <a:srgbClr val="033F7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15" name="文本框 14"/>
          <p:cNvSpPr txBox="1"/>
          <p:nvPr/>
        </p:nvSpPr>
        <p:spPr>
          <a:xfrm>
            <a:off x="4809178" y="1062869"/>
            <a:ext cx="3353311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磁盘设备组成</a:t>
            </a:r>
            <a:endParaRPr lang="en-US" altLang="zh-CN" sz="2800" dirty="0"/>
          </a:p>
          <a:p>
            <a:r>
              <a:rPr lang="en-US" altLang="zh-CN" dirty="0">
                <a:latin typeface="Consolas" panose="020B0609020204030204" pitchFamily="49" charset="0"/>
              </a:rPr>
              <a:t>Disk device composition</a:t>
            </a:r>
            <a:endParaRPr lang="en-US" altLang="zh-CN" dirty="0">
              <a:latin typeface="Consolas" panose="020B0609020204030204" pitchFamily="49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4809178" y="2842945"/>
            <a:ext cx="3839871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磁盘访问时间组成</a:t>
            </a:r>
            <a:endParaRPr lang="en-US" altLang="zh-CN" sz="2800" dirty="0"/>
          </a:p>
          <a:p>
            <a:r>
              <a:rPr lang="en-US" altLang="zh-CN" dirty="0">
                <a:latin typeface="Consolas" panose="020B0609020204030204" pitchFamily="49" charset="0"/>
              </a:rPr>
              <a:t>Disk Access Time Components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4809178" y="4650663"/>
            <a:ext cx="365893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举例计算</a:t>
            </a:r>
            <a:endParaRPr lang="en-US" altLang="zh-CN" sz="2800" dirty="0"/>
          </a:p>
          <a:p>
            <a:r>
              <a:rPr lang="en-US" altLang="zh-CN" dirty="0">
                <a:latin typeface="Consolas" panose="020B0609020204030204" pitchFamily="49" charset="0"/>
              </a:rPr>
              <a:t>Example calculation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grpSp>
        <p:nvGrpSpPr>
          <p:cNvPr id="18" name="7b86b897-7041-40d4-b8ad-d7fb155c3b31" descr="e7d195523061f1c09e9d68d7cf438b91ef959ecb14fc25d26BBA7F7DBC18E55DFF4014AF651F0BF2569D4B6C1DA7F1A4683A481403BD872FC687266AD13265C1DE7C373772FD8728ABDD69ADD03BFF5BE2862BC891DBB79E53AA13E757B079DA899E2A0C20E5002822C5FA7B2EE790812A316669CFD356E124B231F98DD41C80491325DBDCA90ABC83DF12524A34AE88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9435996" y="5585826"/>
            <a:ext cx="2282668" cy="907156"/>
            <a:chOff x="3768308" y="2508637"/>
            <a:chExt cx="4655383" cy="1847076"/>
          </a:xfrm>
          <a:solidFill>
            <a:schemeClr val="bg1"/>
          </a:solidFill>
        </p:grpSpPr>
        <p:grpSp>
          <p:nvGrpSpPr>
            <p:cNvPr id="19" name="iSḻïḋe"/>
            <p:cNvGrpSpPr/>
            <p:nvPr/>
          </p:nvGrpSpPr>
          <p:grpSpPr>
            <a:xfrm>
              <a:off x="5528397" y="3806230"/>
              <a:ext cx="2860508" cy="275467"/>
              <a:chOff x="4851400" y="4251325"/>
              <a:chExt cx="6264276" cy="603251"/>
            </a:xfrm>
            <a:grpFill/>
          </p:grpSpPr>
          <p:sp>
            <p:nvSpPr>
              <p:cNvPr id="62" name="ïšlïḑê"/>
              <p:cNvSpPr/>
              <p:nvPr/>
            </p:nvSpPr>
            <p:spPr bwMode="auto">
              <a:xfrm>
                <a:off x="4851400" y="4251325"/>
                <a:ext cx="365125" cy="474663"/>
              </a:xfrm>
              <a:custGeom>
                <a:avLst/>
                <a:gdLst>
                  <a:gd name="T0" fmla="*/ 87 w 111"/>
                  <a:gd name="T1" fmla="*/ 68 h 144"/>
                  <a:gd name="T2" fmla="*/ 56 w 111"/>
                  <a:gd name="T3" fmla="*/ 59 h 144"/>
                  <a:gd name="T4" fmla="*/ 28 w 111"/>
                  <a:gd name="T5" fmla="*/ 49 h 144"/>
                  <a:gd name="T6" fmla="*/ 23 w 111"/>
                  <a:gd name="T7" fmla="*/ 37 h 144"/>
                  <a:gd name="T8" fmla="*/ 31 w 111"/>
                  <a:gd name="T9" fmla="*/ 22 h 144"/>
                  <a:gd name="T10" fmla="*/ 55 w 111"/>
                  <a:gd name="T11" fmla="*/ 16 h 144"/>
                  <a:gd name="T12" fmla="*/ 80 w 111"/>
                  <a:gd name="T13" fmla="*/ 23 h 144"/>
                  <a:gd name="T14" fmla="*/ 89 w 111"/>
                  <a:gd name="T15" fmla="*/ 43 h 144"/>
                  <a:gd name="T16" fmla="*/ 107 w 111"/>
                  <a:gd name="T17" fmla="*/ 41 h 144"/>
                  <a:gd name="T18" fmla="*/ 100 w 111"/>
                  <a:gd name="T19" fmla="*/ 19 h 144"/>
                  <a:gd name="T20" fmla="*/ 82 w 111"/>
                  <a:gd name="T21" fmla="*/ 5 h 144"/>
                  <a:gd name="T22" fmla="*/ 54 w 111"/>
                  <a:gd name="T23" fmla="*/ 0 h 144"/>
                  <a:gd name="T24" fmla="*/ 29 w 111"/>
                  <a:gd name="T25" fmla="*/ 4 h 144"/>
                  <a:gd name="T26" fmla="*/ 11 w 111"/>
                  <a:gd name="T27" fmla="*/ 18 h 144"/>
                  <a:gd name="T28" fmla="*/ 5 w 111"/>
                  <a:gd name="T29" fmla="*/ 38 h 144"/>
                  <a:gd name="T30" fmla="*/ 10 w 111"/>
                  <a:gd name="T31" fmla="*/ 56 h 144"/>
                  <a:gd name="T32" fmla="*/ 25 w 111"/>
                  <a:gd name="T33" fmla="*/ 69 h 144"/>
                  <a:gd name="T34" fmla="*/ 52 w 111"/>
                  <a:gd name="T35" fmla="*/ 77 h 144"/>
                  <a:gd name="T36" fmla="*/ 77 w 111"/>
                  <a:gd name="T37" fmla="*/ 84 h 144"/>
                  <a:gd name="T38" fmla="*/ 89 w 111"/>
                  <a:gd name="T39" fmla="*/ 92 h 144"/>
                  <a:gd name="T40" fmla="*/ 93 w 111"/>
                  <a:gd name="T41" fmla="*/ 104 h 144"/>
                  <a:gd name="T42" fmla="*/ 89 w 111"/>
                  <a:gd name="T43" fmla="*/ 116 h 144"/>
                  <a:gd name="T44" fmla="*/ 77 w 111"/>
                  <a:gd name="T45" fmla="*/ 125 h 144"/>
                  <a:gd name="T46" fmla="*/ 59 w 111"/>
                  <a:gd name="T47" fmla="*/ 128 h 144"/>
                  <a:gd name="T48" fmla="*/ 37 w 111"/>
                  <a:gd name="T49" fmla="*/ 124 h 144"/>
                  <a:gd name="T50" fmla="*/ 23 w 111"/>
                  <a:gd name="T51" fmla="*/ 113 h 144"/>
                  <a:gd name="T52" fmla="*/ 17 w 111"/>
                  <a:gd name="T53" fmla="*/ 95 h 144"/>
                  <a:gd name="T54" fmla="*/ 0 w 111"/>
                  <a:gd name="T55" fmla="*/ 97 h 144"/>
                  <a:gd name="T56" fmla="*/ 8 w 111"/>
                  <a:gd name="T57" fmla="*/ 122 h 144"/>
                  <a:gd name="T58" fmla="*/ 28 w 111"/>
                  <a:gd name="T59" fmla="*/ 139 h 144"/>
                  <a:gd name="T60" fmla="*/ 59 w 111"/>
                  <a:gd name="T61" fmla="*/ 144 h 144"/>
                  <a:gd name="T62" fmla="*/ 86 w 111"/>
                  <a:gd name="T63" fmla="*/ 139 h 144"/>
                  <a:gd name="T64" fmla="*/ 105 w 111"/>
                  <a:gd name="T65" fmla="*/ 123 h 144"/>
                  <a:gd name="T66" fmla="*/ 111 w 111"/>
                  <a:gd name="T67" fmla="*/ 102 h 144"/>
                  <a:gd name="T68" fmla="*/ 105 w 111"/>
                  <a:gd name="T69" fmla="*/ 83 h 144"/>
                  <a:gd name="T70" fmla="*/ 87 w 111"/>
                  <a:gd name="T71" fmla="*/ 68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11" h="144">
                    <a:moveTo>
                      <a:pt x="87" y="68"/>
                    </a:moveTo>
                    <a:cubicBezTo>
                      <a:pt x="82" y="66"/>
                      <a:pt x="71" y="63"/>
                      <a:pt x="56" y="59"/>
                    </a:cubicBezTo>
                    <a:cubicBezTo>
                      <a:pt x="41" y="56"/>
                      <a:pt x="32" y="53"/>
                      <a:pt x="28" y="49"/>
                    </a:cubicBezTo>
                    <a:cubicBezTo>
                      <a:pt x="25" y="46"/>
                      <a:pt x="23" y="42"/>
                      <a:pt x="23" y="37"/>
                    </a:cubicBezTo>
                    <a:cubicBezTo>
                      <a:pt x="23" y="31"/>
                      <a:pt x="26" y="26"/>
                      <a:pt x="31" y="22"/>
                    </a:cubicBezTo>
                    <a:cubicBezTo>
                      <a:pt x="36" y="18"/>
                      <a:pt x="44" y="16"/>
                      <a:pt x="55" y="16"/>
                    </a:cubicBezTo>
                    <a:cubicBezTo>
                      <a:pt x="66" y="16"/>
                      <a:pt x="74" y="18"/>
                      <a:pt x="80" y="23"/>
                    </a:cubicBezTo>
                    <a:cubicBezTo>
                      <a:pt x="85" y="27"/>
                      <a:pt x="88" y="34"/>
                      <a:pt x="89" y="43"/>
                    </a:cubicBezTo>
                    <a:cubicBezTo>
                      <a:pt x="107" y="41"/>
                      <a:pt x="107" y="41"/>
                      <a:pt x="107" y="41"/>
                    </a:cubicBezTo>
                    <a:cubicBezTo>
                      <a:pt x="107" y="33"/>
                      <a:pt x="104" y="26"/>
                      <a:pt x="100" y="19"/>
                    </a:cubicBezTo>
                    <a:cubicBezTo>
                      <a:pt x="96" y="13"/>
                      <a:pt x="90" y="8"/>
                      <a:pt x="82" y="5"/>
                    </a:cubicBezTo>
                    <a:cubicBezTo>
                      <a:pt x="74" y="1"/>
                      <a:pt x="65" y="0"/>
                      <a:pt x="54" y="0"/>
                    </a:cubicBezTo>
                    <a:cubicBezTo>
                      <a:pt x="45" y="0"/>
                      <a:pt x="36" y="1"/>
                      <a:pt x="29" y="4"/>
                    </a:cubicBezTo>
                    <a:cubicBezTo>
                      <a:pt x="21" y="8"/>
                      <a:pt x="15" y="12"/>
                      <a:pt x="11" y="18"/>
                    </a:cubicBezTo>
                    <a:cubicBezTo>
                      <a:pt x="7" y="25"/>
                      <a:pt x="5" y="31"/>
                      <a:pt x="5" y="38"/>
                    </a:cubicBezTo>
                    <a:cubicBezTo>
                      <a:pt x="5" y="45"/>
                      <a:pt x="7" y="50"/>
                      <a:pt x="10" y="56"/>
                    </a:cubicBezTo>
                    <a:cubicBezTo>
                      <a:pt x="13" y="61"/>
                      <a:pt x="18" y="65"/>
                      <a:pt x="25" y="69"/>
                    </a:cubicBezTo>
                    <a:cubicBezTo>
                      <a:pt x="30" y="71"/>
                      <a:pt x="39" y="74"/>
                      <a:pt x="52" y="77"/>
                    </a:cubicBezTo>
                    <a:cubicBezTo>
                      <a:pt x="65" y="80"/>
                      <a:pt x="73" y="83"/>
                      <a:pt x="77" y="84"/>
                    </a:cubicBezTo>
                    <a:cubicBezTo>
                      <a:pt x="83" y="86"/>
                      <a:pt x="87" y="89"/>
                      <a:pt x="89" y="92"/>
                    </a:cubicBezTo>
                    <a:cubicBezTo>
                      <a:pt x="92" y="96"/>
                      <a:pt x="93" y="100"/>
                      <a:pt x="93" y="104"/>
                    </a:cubicBezTo>
                    <a:cubicBezTo>
                      <a:pt x="93" y="108"/>
                      <a:pt x="92" y="112"/>
                      <a:pt x="89" y="116"/>
                    </a:cubicBezTo>
                    <a:cubicBezTo>
                      <a:pt x="87" y="120"/>
                      <a:pt x="83" y="122"/>
                      <a:pt x="77" y="125"/>
                    </a:cubicBezTo>
                    <a:cubicBezTo>
                      <a:pt x="72" y="127"/>
                      <a:pt x="66" y="128"/>
                      <a:pt x="59" y="128"/>
                    </a:cubicBezTo>
                    <a:cubicBezTo>
                      <a:pt x="51" y="128"/>
                      <a:pt x="43" y="126"/>
                      <a:pt x="37" y="124"/>
                    </a:cubicBezTo>
                    <a:cubicBezTo>
                      <a:pt x="31" y="121"/>
                      <a:pt x="26" y="117"/>
                      <a:pt x="23" y="113"/>
                    </a:cubicBezTo>
                    <a:cubicBezTo>
                      <a:pt x="20" y="108"/>
                      <a:pt x="18" y="102"/>
                      <a:pt x="17" y="95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106"/>
                      <a:pt x="3" y="115"/>
                      <a:pt x="8" y="122"/>
                    </a:cubicBezTo>
                    <a:cubicBezTo>
                      <a:pt x="12" y="130"/>
                      <a:pt x="19" y="135"/>
                      <a:pt x="28" y="139"/>
                    </a:cubicBezTo>
                    <a:cubicBezTo>
                      <a:pt x="36" y="142"/>
                      <a:pt x="47" y="144"/>
                      <a:pt x="59" y="144"/>
                    </a:cubicBezTo>
                    <a:cubicBezTo>
                      <a:pt x="69" y="144"/>
                      <a:pt x="78" y="142"/>
                      <a:pt x="86" y="139"/>
                    </a:cubicBezTo>
                    <a:cubicBezTo>
                      <a:pt x="94" y="135"/>
                      <a:pt x="100" y="130"/>
                      <a:pt x="105" y="123"/>
                    </a:cubicBezTo>
                    <a:cubicBezTo>
                      <a:pt x="109" y="117"/>
                      <a:pt x="111" y="110"/>
                      <a:pt x="111" y="102"/>
                    </a:cubicBezTo>
                    <a:cubicBezTo>
                      <a:pt x="111" y="95"/>
                      <a:pt x="109" y="88"/>
                      <a:pt x="105" y="83"/>
                    </a:cubicBezTo>
                    <a:cubicBezTo>
                      <a:pt x="101" y="77"/>
                      <a:pt x="95" y="72"/>
                      <a:pt x="87" y="6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</a:endParaRPr>
              </a:p>
            </p:txBody>
          </p:sp>
          <p:sp>
            <p:nvSpPr>
              <p:cNvPr id="63" name="ïsḻïḑe"/>
              <p:cNvSpPr/>
              <p:nvPr/>
            </p:nvSpPr>
            <p:spPr bwMode="auto">
              <a:xfrm>
                <a:off x="5329238" y="4257675"/>
                <a:ext cx="273050" cy="461963"/>
              </a:xfrm>
              <a:custGeom>
                <a:avLst/>
                <a:gdLst>
                  <a:gd name="T0" fmla="*/ 67 w 83"/>
                  <a:gd name="T1" fmla="*/ 41 h 140"/>
                  <a:gd name="T2" fmla="*/ 48 w 83"/>
                  <a:gd name="T3" fmla="*/ 36 h 140"/>
                  <a:gd name="T4" fmla="*/ 17 w 83"/>
                  <a:gd name="T5" fmla="*/ 50 h 140"/>
                  <a:gd name="T6" fmla="*/ 17 w 83"/>
                  <a:gd name="T7" fmla="*/ 0 h 140"/>
                  <a:gd name="T8" fmla="*/ 0 w 83"/>
                  <a:gd name="T9" fmla="*/ 0 h 140"/>
                  <a:gd name="T10" fmla="*/ 0 w 83"/>
                  <a:gd name="T11" fmla="*/ 140 h 140"/>
                  <a:gd name="T12" fmla="*/ 17 w 83"/>
                  <a:gd name="T13" fmla="*/ 140 h 140"/>
                  <a:gd name="T14" fmla="*/ 17 w 83"/>
                  <a:gd name="T15" fmla="*/ 84 h 140"/>
                  <a:gd name="T16" fmla="*/ 20 w 83"/>
                  <a:gd name="T17" fmla="*/ 66 h 140"/>
                  <a:gd name="T18" fmla="*/ 30 w 83"/>
                  <a:gd name="T19" fmla="*/ 55 h 140"/>
                  <a:gd name="T20" fmla="*/ 44 w 83"/>
                  <a:gd name="T21" fmla="*/ 51 h 140"/>
                  <a:gd name="T22" fmla="*/ 60 w 83"/>
                  <a:gd name="T23" fmla="*/ 57 h 140"/>
                  <a:gd name="T24" fmla="*/ 65 w 83"/>
                  <a:gd name="T25" fmla="*/ 76 h 140"/>
                  <a:gd name="T26" fmla="*/ 65 w 83"/>
                  <a:gd name="T27" fmla="*/ 140 h 140"/>
                  <a:gd name="T28" fmla="*/ 83 w 83"/>
                  <a:gd name="T29" fmla="*/ 140 h 140"/>
                  <a:gd name="T30" fmla="*/ 83 w 83"/>
                  <a:gd name="T31" fmla="*/ 76 h 140"/>
                  <a:gd name="T32" fmla="*/ 79 w 83"/>
                  <a:gd name="T33" fmla="*/ 53 h 140"/>
                  <a:gd name="T34" fmla="*/ 67 w 83"/>
                  <a:gd name="T35" fmla="*/ 41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83" h="140">
                    <a:moveTo>
                      <a:pt x="67" y="41"/>
                    </a:moveTo>
                    <a:cubicBezTo>
                      <a:pt x="62" y="38"/>
                      <a:pt x="55" y="36"/>
                      <a:pt x="48" y="36"/>
                    </a:cubicBezTo>
                    <a:cubicBezTo>
                      <a:pt x="35" y="36"/>
                      <a:pt x="25" y="41"/>
                      <a:pt x="17" y="5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40"/>
                      <a:pt x="0" y="140"/>
                      <a:pt x="0" y="140"/>
                    </a:cubicBezTo>
                    <a:cubicBezTo>
                      <a:pt x="17" y="140"/>
                      <a:pt x="17" y="140"/>
                      <a:pt x="17" y="140"/>
                    </a:cubicBezTo>
                    <a:cubicBezTo>
                      <a:pt x="17" y="84"/>
                      <a:pt x="17" y="84"/>
                      <a:pt x="17" y="84"/>
                    </a:cubicBezTo>
                    <a:cubicBezTo>
                      <a:pt x="17" y="77"/>
                      <a:pt x="18" y="70"/>
                      <a:pt x="20" y="66"/>
                    </a:cubicBezTo>
                    <a:cubicBezTo>
                      <a:pt x="22" y="61"/>
                      <a:pt x="25" y="58"/>
                      <a:pt x="30" y="55"/>
                    </a:cubicBezTo>
                    <a:cubicBezTo>
                      <a:pt x="34" y="52"/>
                      <a:pt x="39" y="51"/>
                      <a:pt x="44" y="51"/>
                    </a:cubicBezTo>
                    <a:cubicBezTo>
                      <a:pt x="51" y="51"/>
                      <a:pt x="56" y="53"/>
                      <a:pt x="60" y="57"/>
                    </a:cubicBezTo>
                    <a:cubicBezTo>
                      <a:pt x="64" y="61"/>
                      <a:pt x="65" y="67"/>
                      <a:pt x="65" y="76"/>
                    </a:cubicBezTo>
                    <a:cubicBezTo>
                      <a:pt x="65" y="140"/>
                      <a:pt x="65" y="140"/>
                      <a:pt x="65" y="140"/>
                    </a:cubicBezTo>
                    <a:cubicBezTo>
                      <a:pt x="83" y="140"/>
                      <a:pt x="83" y="140"/>
                      <a:pt x="83" y="140"/>
                    </a:cubicBezTo>
                    <a:cubicBezTo>
                      <a:pt x="83" y="76"/>
                      <a:pt x="83" y="76"/>
                      <a:pt x="83" y="76"/>
                    </a:cubicBezTo>
                    <a:cubicBezTo>
                      <a:pt x="83" y="66"/>
                      <a:pt x="81" y="58"/>
                      <a:pt x="79" y="53"/>
                    </a:cubicBezTo>
                    <a:cubicBezTo>
                      <a:pt x="77" y="48"/>
                      <a:pt x="73" y="44"/>
                      <a:pt x="67" y="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</a:endParaRPr>
              </a:p>
            </p:txBody>
          </p:sp>
          <p:sp>
            <p:nvSpPr>
              <p:cNvPr id="64" name="ïšlîḋé"/>
              <p:cNvSpPr/>
              <p:nvPr/>
            </p:nvSpPr>
            <p:spPr bwMode="auto">
              <a:xfrm>
                <a:off x="5705475" y="4376738"/>
                <a:ext cx="306388" cy="349250"/>
              </a:xfrm>
              <a:custGeom>
                <a:avLst/>
                <a:gdLst>
                  <a:gd name="T0" fmla="*/ 88 w 93"/>
                  <a:gd name="T1" fmla="*/ 61 h 106"/>
                  <a:gd name="T2" fmla="*/ 88 w 93"/>
                  <a:gd name="T3" fmla="*/ 39 h 106"/>
                  <a:gd name="T4" fmla="*/ 87 w 93"/>
                  <a:gd name="T5" fmla="*/ 23 h 106"/>
                  <a:gd name="T6" fmla="*/ 81 w 93"/>
                  <a:gd name="T7" fmla="*/ 11 h 106"/>
                  <a:gd name="T8" fmla="*/ 69 w 93"/>
                  <a:gd name="T9" fmla="*/ 3 h 106"/>
                  <a:gd name="T10" fmla="*/ 48 w 93"/>
                  <a:gd name="T11" fmla="*/ 0 h 106"/>
                  <a:gd name="T12" fmla="*/ 25 w 93"/>
                  <a:gd name="T13" fmla="*/ 4 h 106"/>
                  <a:gd name="T14" fmla="*/ 10 w 93"/>
                  <a:gd name="T15" fmla="*/ 14 h 106"/>
                  <a:gd name="T16" fmla="*/ 3 w 93"/>
                  <a:gd name="T17" fmla="*/ 31 h 106"/>
                  <a:gd name="T18" fmla="*/ 19 w 93"/>
                  <a:gd name="T19" fmla="*/ 34 h 106"/>
                  <a:gd name="T20" fmla="*/ 28 w 93"/>
                  <a:gd name="T21" fmla="*/ 19 h 106"/>
                  <a:gd name="T22" fmla="*/ 46 w 93"/>
                  <a:gd name="T23" fmla="*/ 15 h 106"/>
                  <a:gd name="T24" fmla="*/ 65 w 93"/>
                  <a:gd name="T25" fmla="*/ 20 h 106"/>
                  <a:gd name="T26" fmla="*/ 70 w 93"/>
                  <a:gd name="T27" fmla="*/ 35 h 106"/>
                  <a:gd name="T28" fmla="*/ 70 w 93"/>
                  <a:gd name="T29" fmla="*/ 40 h 106"/>
                  <a:gd name="T30" fmla="*/ 40 w 93"/>
                  <a:gd name="T31" fmla="*/ 46 h 106"/>
                  <a:gd name="T32" fmla="*/ 24 w 93"/>
                  <a:gd name="T33" fmla="*/ 48 h 106"/>
                  <a:gd name="T34" fmla="*/ 12 w 93"/>
                  <a:gd name="T35" fmla="*/ 54 h 106"/>
                  <a:gd name="T36" fmla="*/ 3 w 93"/>
                  <a:gd name="T37" fmla="*/ 64 h 106"/>
                  <a:gd name="T38" fmla="*/ 0 w 93"/>
                  <a:gd name="T39" fmla="*/ 77 h 106"/>
                  <a:gd name="T40" fmla="*/ 9 w 93"/>
                  <a:gd name="T41" fmla="*/ 98 h 106"/>
                  <a:gd name="T42" fmla="*/ 34 w 93"/>
                  <a:gd name="T43" fmla="*/ 106 h 106"/>
                  <a:gd name="T44" fmla="*/ 53 w 93"/>
                  <a:gd name="T45" fmla="*/ 103 h 106"/>
                  <a:gd name="T46" fmla="*/ 72 w 93"/>
                  <a:gd name="T47" fmla="*/ 91 h 106"/>
                  <a:gd name="T48" fmla="*/ 75 w 93"/>
                  <a:gd name="T49" fmla="*/ 104 h 106"/>
                  <a:gd name="T50" fmla="*/ 93 w 93"/>
                  <a:gd name="T51" fmla="*/ 104 h 106"/>
                  <a:gd name="T52" fmla="*/ 89 w 93"/>
                  <a:gd name="T53" fmla="*/ 92 h 106"/>
                  <a:gd name="T54" fmla="*/ 88 w 93"/>
                  <a:gd name="T55" fmla="*/ 61 h 106"/>
                  <a:gd name="T56" fmla="*/ 70 w 93"/>
                  <a:gd name="T57" fmla="*/ 59 h 106"/>
                  <a:gd name="T58" fmla="*/ 67 w 93"/>
                  <a:gd name="T59" fmla="*/ 77 h 106"/>
                  <a:gd name="T60" fmla="*/ 56 w 93"/>
                  <a:gd name="T61" fmla="*/ 88 h 106"/>
                  <a:gd name="T62" fmla="*/ 38 w 93"/>
                  <a:gd name="T63" fmla="*/ 93 h 106"/>
                  <a:gd name="T64" fmla="*/ 23 w 93"/>
                  <a:gd name="T65" fmla="*/ 88 h 106"/>
                  <a:gd name="T66" fmla="*/ 18 w 93"/>
                  <a:gd name="T67" fmla="*/ 77 h 106"/>
                  <a:gd name="T68" fmla="*/ 20 w 93"/>
                  <a:gd name="T69" fmla="*/ 69 h 106"/>
                  <a:gd name="T70" fmla="*/ 27 w 93"/>
                  <a:gd name="T71" fmla="*/ 63 h 106"/>
                  <a:gd name="T72" fmla="*/ 42 w 93"/>
                  <a:gd name="T73" fmla="*/ 60 h 106"/>
                  <a:gd name="T74" fmla="*/ 70 w 93"/>
                  <a:gd name="T75" fmla="*/ 53 h 106"/>
                  <a:gd name="T76" fmla="*/ 70 w 93"/>
                  <a:gd name="T77" fmla="*/ 59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93" h="106">
                    <a:moveTo>
                      <a:pt x="88" y="61"/>
                    </a:moveTo>
                    <a:cubicBezTo>
                      <a:pt x="88" y="39"/>
                      <a:pt x="88" y="39"/>
                      <a:pt x="88" y="39"/>
                    </a:cubicBezTo>
                    <a:cubicBezTo>
                      <a:pt x="88" y="31"/>
                      <a:pt x="87" y="26"/>
                      <a:pt x="87" y="23"/>
                    </a:cubicBezTo>
                    <a:cubicBezTo>
                      <a:pt x="86" y="18"/>
                      <a:pt x="84" y="14"/>
                      <a:pt x="81" y="11"/>
                    </a:cubicBezTo>
                    <a:cubicBezTo>
                      <a:pt x="79" y="8"/>
                      <a:pt x="75" y="5"/>
                      <a:pt x="69" y="3"/>
                    </a:cubicBezTo>
                    <a:cubicBezTo>
                      <a:pt x="64" y="1"/>
                      <a:pt x="57" y="0"/>
                      <a:pt x="48" y="0"/>
                    </a:cubicBezTo>
                    <a:cubicBezTo>
                      <a:pt x="40" y="0"/>
                      <a:pt x="32" y="2"/>
                      <a:pt x="25" y="4"/>
                    </a:cubicBezTo>
                    <a:cubicBezTo>
                      <a:pt x="19" y="6"/>
                      <a:pt x="14" y="10"/>
                      <a:pt x="10" y="14"/>
                    </a:cubicBezTo>
                    <a:cubicBezTo>
                      <a:pt x="7" y="19"/>
                      <a:pt x="4" y="24"/>
                      <a:pt x="3" y="31"/>
                    </a:cubicBezTo>
                    <a:cubicBezTo>
                      <a:pt x="19" y="34"/>
                      <a:pt x="19" y="34"/>
                      <a:pt x="19" y="34"/>
                    </a:cubicBezTo>
                    <a:cubicBezTo>
                      <a:pt x="21" y="27"/>
                      <a:pt x="24" y="22"/>
                      <a:pt x="28" y="19"/>
                    </a:cubicBezTo>
                    <a:cubicBezTo>
                      <a:pt x="32" y="16"/>
                      <a:pt x="38" y="15"/>
                      <a:pt x="46" y="15"/>
                    </a:cubicBezTo>
                    <a:cubicBezTo>
                      <a:pt x="55" y="15"/>
                      <a:pt x="61" y="16"/>
                      <a:pt x="65" y="20"/>
                    </a:cubicBezTo>
                    <a:cubicBezTo>
                      <a:pt x="69" y="23"/>
                      <a:pt x="70" y="28"/>
                      <a:pt x="70" y="35"/>
                    </a:cubicBezTo>
                    <a:cubicBezTo>
                      <a:pt x="70" y="36"/>
                      <a:pt x="70" y="37"/>
                      <a:pt x="70" y="40"/>
                    </a:cubicBezTo>
                    <a:cubicBezTo>
                      <a:pt x="64" y="42"/>
                      <a:pt x="53" y="44"/>
                      <a:pt x="40" y="46"/>
                    </a:cubicBezTo>
                    <a:cubicBezTo>
                      <a:pt x="33" y="46"/>
                      <a:pt x="28" y="47"/>
                      <a:pt x="24" y="48"/>
                    </a:cubicBezTo>
                    <a:cubicBezTo>
                      <a:pt x="20" y="49"/>
                      <a:pt x="16" y="51"/>
                      <a:pt x="12" y="54"/>
                    </a:cubicBezTo>
                    <a:cubicBezTo>
                      <a:pt x="8" y="56"/>
                      <a:pt x="5" y="59"/>
                      <a:pt x="3" y="64"/>
                    </a:cubicBezTo>
                    <a:cubicBezTo>
                      <a:pt x="1" y="68"/>
                      <a:pt x="0" y="72"/>
                      <a:pt x="0" y="77"/>
                    </a:cubicBezTo>
                    <a:cubicBezTo>
                      <a:pt x="0" y="86"/>
                      <a:pt x="3" y="93"/>
                      <a:pt x="9" y="98"/>
                    </a:cubicBezTo>
                    <a:cubicBezTo>
                      <a:pt x="15" y="103"/>
                      <a:pt x="23" y="106"/>
                      <a:pt x="34" y="106"/>
                    </a:cubicBezTo>
                    <a:cubicBezTo>
                      <a:pt x="41" y="106"/>
                      <a:pt x="47" y="105"/>
                      <a:pt x="53" y="103"/>
                    </a:cubicBezTo>
                    <a:cubicBezTo>
                      <a:pt x="59" y="101"/>
                      <a:pt x="65" y="97"/>
                      <a:pt x="72" y="91"/>
                    </a:cubicBezTo>
                    <a:cubicBezTo>
                      <a:pt x="72" y="96"/>
                      <a:pt x="73" y="100"/>
                      <a:pt x="75" y="104"/>
                    </a:cubicBezTo>
                    <a:cubicBezTo>
                      <a:pt x="93" y="104"/>
                      <a:pt x="93" y="104"/>
                      <a:pt x="93" y="104"/>
                    </a:cubicBezTo>
                    <a:cubicBezTo>
                      <a:pt x="91" y="100"/>
                      <a:pt x="89" y="96"/>
                      <a:pt x="89" y="92"/>
                    </a:cubicBezTo>
                    <a:cubicBezTo>
                      <a:pt x="88" y="88"/>
                      <a:pt x="88" y="77"/>
                      <a:pt x="88" y="61"/>
                    </a:cubicBezTo>
                    <a:close/>
                    <a:moveTo>
                      <a:pt x="70" y="59"/>
                    </a:moveTo>
                    <a:cubicBezTo>
                      <a:pt x="70" y="67"/>
                      <a:pt x="69" y="73"/>
                      <a:pt x="67" y="77"/>
                    </a:cubicBezTo>
                    <a:cubicBezTo>
                      <a:pt x="65" y="82"/>
                      <a:pt x="61" y="85"/>
                      <a:pt x="56" y="88"/>
                    </a:cubicBezTo>
                    <a:cubicBezTo>
                      <a:pt x="51" y="91"/>
                      <a:pt x="45" y="93"/>
                      <a:pt x="38" y="93"/>
                    </a:cubicBezTo>
                    <a:cubicBezTo>
                      <a:pt x="32" y="93"/>
                      <a:pt x="27" y="91"/>
                      <a:pt x="23" y="88"/>
                    </a:cubicBezTo>
                    <a:cubicBezTo>
                      <a:pt x="20" y="85"/>
                      <a:pt x="18" y="81"/>
                      <a:pt x="18" y="77"/>
                    </a:cubicBezTo>
                    <a:cubicBezTo>
                      <a:pt x="18" y="74"/>
                      <a:pt x="19" y="71"/>
                      <a:pt x="20" y="69"/>
                    </a:cubicBezTo>
                    <a:cubicBezTo>
                      <a:pt x="22" y="66"/>
                      <a:pt x="24" y="64"/>
                      <a:pt x="27" y="63"/>
                    </a:cubicBezTo>
                    <a:cubicBezTo>
                      <a:pt x="30" y="62"/>
                      <a:pt x="35" y="61"/>
                      <a:pt x="42" y="60"/>
                    </a:cubicBezTo>
                    <a:cubicBezTo>
                      <a:pt x="55" y="58"/>
                      <a:pt x="64" y="56"/>
                      <a:pt x="70" y="53"/>
                    </a:cubicBezTo>
                    <a:lnTo>
                      <a:pt x="70" y="5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</a:endParaRPr>
              </a:p>
            </p:txBody>
          </p:sp>
          <p:sp>
            <p:nvSpPr>
              <p:cNvPr id="65" name="iṩ1îḍê"/>
              <p:cNvSpPr/>
              <p:nvPr/>
            </p:nvSpPr>
            <p:spPr bwMode="auto">
              <a:xfrm>
                <a:off x="6116638" y="4376738"/>
                <a:ext cx="271463" cy="342900"/>
              </a:xfrm>
              <a:custGeom>
                <a:avLst/>
                <a:gdLst>
                  <a:gd name="T0" fmla="*/ 76 w 82"/>
                  <a:gd name="T1" fmla="*/ 12 h 104"/>
                  <a:gd name="T2" fmla="*/ 65 w 82"/>
                  <a:gd name="T3" fmla="*/ 4 h 104"/>
                  <a:gd name="T4" fmla="*/ 48 w 82"/>
                  <a:gd name="T5" fmla="*/ 0 h 104"/>
                  <a:gd name="T6" fmla="*/ 15 w 82"/>
                  <a:gd name="T7" fmla="*/ 17 h 104"/>
                  <a:gd name="T8" fmla="*/ 15 w 82"/>
                  <a:gd name="T9" fmla="*/ 3 h 104"/>
                  <a:gd name="T10" fmla="*/ 0 w 82"/>
                  <a:gd name="T11" fmla="*/ 3 h 104"/>
                  <a:gd name="T12" fmla="*/ 0 w 82"/>
                  <a:gd name="T13" fmla="*/ 104 h 104"/>
                  <a:gd name="T14" fmla="*/ 17 w 82"/>
                  <a:gd name="T15" fmla="*/ 104 h 104"/>
                  <a:gd name="T16" fmla="*/ 17 w 82"/>
                  <a:gd name="T17" fmla="*/ 49 h 104"/>
                  <a:gd name="T18" fmla="*/ 25 w 82"/>
                  <a:gd name="T19" fmla="*/ 22 h 104"/>
                  <a:gd name="T20" fmla="*/ 44 w 82"/>
                  <a:gd name="T21" fmla="*/ 15 h 104"/>
                  <a:gd name="T22" fmla="*/ 56 w 82"/>
                  <a:gd name="T23" fmla="*/ 18 h 104"/>
                  <a:gd name="T24" fmla="*/ 63 w 82"/>
                  <a:gd name="T25" fmla="*/ 27 h 104"/>
                  <a:gd name="T26" fmla="*/ 65 w 82"/>
                  <a:gd name="T27" fmla="*/ 42 h 104"/>
                  <a:gd name="T28" fmla="*/ 65 w 82"/>
                  <a:gd name="T29" fmla="*/ 104 h 104"/>
                  <a:gd name="T30" fmla="*/ 82 w 82"/>
                  <a:gd name="T31" fmla="*/ 104 h 104"/>
                  <a:gd name="T32" fmla="*/ 82 w 82"/>
                  <a:gd name="T33" fmla="*/ 42 h 104"/>
                  <a:gd name="T34" fmla="*/ 81 w 82"/>
                  <a:gd name="T35" fmla="*/ 25 h 104"/>
                  <a:gd name="T36" fmla="*/ 76 w 82"/>
                  <a:gd name="T37" fmla="*/ 12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82" h="104">
                    <a:moveTo>
                      <a:pt x="76" y="12"/>
                    </a:moveTo>
                    <a:cubicBezTo>
                      <a:pt x="73" y="9"/>
                      <a:pt x="70" y="6"/>
                      <a:pt x="65" y="4"/>
                    </a:cubicBezTo>
                    <a:cubicBezTo>
                      <a:pt x="59" y="1"/>
                      <a:pt x="54" y="0"/>
                      <a:pt x="48" y="0"/>
                    </a:cubicBezTo>
                    <a:cubicBezTo>
                      <a:pt x="34" y="0"/>
                      <a:pt x="23" y="6"/>
                      <a:pt x="15" y="17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04"/>
                      <a:pt x="0" y="104"/>
                      <a:pt x="0" y="104"/>
                    </a:cubicBezTo>
                    <a:cubicBezTo>
                      <a:pt x="17" y="104"/>
                      <a:pt x="17" y="104"/>
                      <a:pt x="17" y="104"/>
                    </a:cubicBezTo>
                    <a:cubicBezTo>
                      <a:pt x="17" y="49"/>
                      <a:pt x="17" y="49"/>
                      <a:pt x="17" y="49"/>
                    </a:cubicBezTo>
                    <a:cubicBezTo>
                      <a:pt x="17" y="36"/>
                      <a:pt x="20" y="27"/>
                      <a:pt x="25" y="22"/>
                    </a:cubicBezTo>
                    <a:cubicBezTo>
                      <a:pt x="30" y="18"/>
                      <a:pt x="37" y="15"/>
                      <a:pt x="44" y="15"/>
                    </a:cubicBezTo>
                    <a:cubicBezTo>
                      <a:pt x="49" y="15"/>
                      <a:pt x="53" y="16"/>
                      <a:pt x="56" y="18"/>
                    </a:cubicBezTo>
                    <a:cubicBezTo>
                      <a:pt x="59" y="20"/>
                      <a:pt x="62" y="23"/>
                      <a:pt x="63" y="27"/>
                    </a:cubicBezTo>
                    <a:cubicBezTo>
                      <a:pt x="64" y="30"/>
                      <a:pt x="65" y="35"/>
                      <a:pt x="65" y="42"/>
                    </a:cubicBezTo>
                    <a:cubicBezTo>
                      <a:pt x="65" y="104"/>
                      <a:pt x="65" y="104"/>
                      <a:pt x="65" y="104"/>
                    </a:cubicBezTo>
                    <a:cubicBezTo>
                      <a:pt x="82" y="104"/>
                      <a:pt x="82" y="104"/>
                      <a:pt x="82" y="104"/>
                    </a:cubicBezTo>
                    <a:cubicBezTo>
                      <a:pt x="82" y="42"/>
                      <a:pt x="82" y="42"/>
                      <a:pt x="82" y="42"/>
                    </a:cubicBezTo>
                    <a:cubicBezTo>
                      <a:pt x="82" y="34"/>
                      <a:pt x="82" y="28"/>
                      <a:pt x="81" y="25"/>
                    </a:cubicBezTo>
                    <a:cubicBezTo>
                      <a:pt x="80" y="20"/>
                      <a:pt x="79" y="16"/>
                      <a:pt x="76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</a:endParaRPr>
              </a:p>
            </p:txBody>
          </p:sp>
          <p:sp>
            <p:nvSpPr>
              <p:cNvPr id="66" name="îṩ1îḓé"/>
              <p:cNvSpPr/>
              <p:nvPr/>
            </p:nvSpPr>
            <p:spPr bwMode="auto">
              <a:xfrm>
                <a:off x="6489700" y="4376738"/>
                <a:ext cx="293688" cy="477838"/>
              </a:xfrm>
              <a:custGeom>
                <a:avLst/>
                <a:gdLst>
                  <a:gd name="T0" fmla="*/ 73 w 89"/>
                  <a:gd name="T1" fmla="*/ 15 h 145"/>
                  <a:gd name="T2" fmla="*/ 44 w 89"/>
                  <a:gd name="T3" fmla="*/ 0 h 145"/>
                  <a:gd name="T4" fmla="*/ 20 w 89"/>
                  <a:gd name="T5" fmla="*/ 7 h 145"/>
                  <a:gd name="T6" fmla="*/ 5 w 89"/>
                  <a:gd name="T7" fmla="*/ 26 h 145"/>
                  <a:gd name="T8" fmla="*/ 0 w 89"/>
                  <a:gd name="T9" fmla="*/ 53 h 145"/>
                  <a:gd name="T10" fmla="*/ 11 w 89"/>
                  <a:gd name="T11" fmla="*/ 89 h 145"/>
                  <a:gd name="T12" fmla="*/ 44 w 89"/>
                  <a:gd name="T13" fmla="*/ 104 h 145"/>
                  <a:gd name="T14" fmla="*/ 72 w 89"/>
                  <a:gd name="T15" fmla="*/ 91 h 145"/>
                  <a:gd name="T16" fmla="*/ 70 w 89"/>
                  <a:gd name="T17" fmla="*/ 113 h 145"/>
                  <a:gd name="T18" fmla="*/ 62 w 89"/>
                  <a:gd name="T19" fmla="*/ 126 h 145"/>
                  <a:gd name="T20" fmla="*/ 43 w 89"/>
                  <a:gd name="T21" fmla="*/ 131 h 145"/>
                  <a:gd name="T22" fmla="*/ 26 w 89"/>
                  <a:gd name="T23" fmla="*/ 126 h 145"/>
                  <a:gd name="T24" fmla="*/ 20 w 89"/>
                  <a:gd name="T25" fmla="*/ 115 h 145"/>
                  <a:gd name="T26" fmla="*/ 3 w 89"/>
                  <a:gd name="T27" fmla="*/ 112 h 145"/>
                  <a:gd name="T28" fmla="*/ 14 w 89"/>
                  <a:gd name="T29" fmla="*/ 137 h 145"/>
                  <a:gd name="T30" fmla="*/ 43 w 89"/>
                  <a:gd name="T31" fmla="*/ 145 h 145"/>
                  <a:gd name="T32" fmla="*/ 69 w 89"/>
                  <a:gd name="T33" fmla="*/ 139 h 145"/>
                  <a:gd name="T34" fmla="*/ 84 w 89"/>
                  <a:gd name="T35" fmla="*/ 124 h 145"/>
                  <a:gd name="T36" fmla="*/ 89 w 89"/>
                  <a:gd name="T37" fmla="*/ 90 h 145"/>
                  <a:gd name="T38" fmla="*/ 89 w 89"/>
                  <a:gd name="T39" fmla="*/ 3 h 145"/>
                  <a:gd name="T40" fmla="*/ 73 w 89"/>
                  <a:gd name="T41" fmla="*/ 3 h 145"/>
                  <a:gd name="T42" fmla="*/ 73 w 89"/>
                  <a:gd name="T43" fmla="*/ 15 h 145"/>
                  <a:gd name="T44" fmla="*/ 65 w 89"/>
                  <a:gd name="T45" fmla="*/ 81 h 145"/>
                  <a:gd name="T46" fmla="*/ 45 w 89"/>
                  <a:gd name="T47" fmla="*/ 90 h 145"/>
                  <a:gd name="T48" fmla="*/ 25 w 89"/>
                  <a:gd name="T49" fmla="*/ 81 h 145"/>
                  <a:gd name="T50" fmla="*/ 18 w 89"/>
                  <a:gd name="T51" fmla="*/ 51 h 145"/>
                  <a:gd name="T52" fmla="*/ 26 w 89"/>
                  <a:gd name="T53" fmla="*/ 24 h 145"/>
                  <a:gd name="T54" fmla="*/ 45 w 89"/>
                  <a:gd name="T55" fmla="*/ 15 h 145"/>
                  <a:gd name="T56" fmla="*/ 65 w 89"/>
                  <a:gd name="T57" fmla="*/ 24 h 145"/>
                  <a:gd name="T58" fmla="*/ 73 w 89"/>
                  <a:gd name="T59" fmla="*/ 52 h 145"/>
                  <a:gd name="T60" fmla="*/ 65 w 89"/>
                  <a:gd name="T61" fmla="*/ 81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89" h="145">
                    <a:moveTo>
                      <a:pt x="73" y="15"/>
                    </a:moveTo>
                    <a:cubicBezTo>
                      <a:pt x="66" y="5"/>
                      <a:pt x="56" y="0"/>
                      <a:pt x="44" y="0"/>
                    </a:cubicBezTo>
                    <a:cubicBezTo>
                      <a:pt x="35" y="0"/>
                      <a:pt x="27" y="3"/>
                      <a:pt x="20" y="7"/>
                    </a:cubicBezTo>
                    <a:cubicBezTo>
                      <a:pt x="14" y="11"/>
                      <a:pt x="9" y="18"/>
                      <a:pt x="5" y="26"/>
                    </a:cubicBezTo>
                    <a:cubicBezTo>
                      <a:pt x="2" y="34"/>
                      <a:pt x="0" y="43"/>
                      <a:pt x="0" y="53"/>
                    </a:cubicBezTo>
                    <a:cubicBezTo>
                      <a:pt x="0" y="67"/>
                      <a:pt x="4" y="79"/>
                      <a:pt x="11" y="89"/>
                    </a:cubicBezTo>
                    <a:cubicBezTo>
                      <a:pt x="19" y="99"/>
                      <a:pt x="30" y="104"/>
                      <a:pt x="44" y="104"/>
                    </a:cubicBezTo>
                    <a:cubicBezTo>
                      <a:pt x="55" y="104"/>
                      <a:pt x="64" y="99"/>
                      <a:pt x="72" y="91"/>
                    </a:cubicBezTo>
                    <a:cubicBezTo>
                      <a:pt x="72" y="102"/>
                      <a:pt x="71" y="109"/>
                      <a:pt x="70" y="113"/>
                    </a:cubicBezTo>
                    <a:cubicBezTo>
                      <a:pt x="69" y="118"/>
                      <a:pt x="66" y="123"/>
                      <a:pt x="62" y="126"/>
                    </a:cubicBezTo>
                    <a:cubicBezTo>
                      <a:pt x="57" y="129"/>
                      <a:pt x="51" y="131"/>
                      <a:pt x="43" y="131"/>
                    </a:cubicBezTo>
                    <a:cubicBezTo>
                      <a:pt x="36" y="131"/>
                      <a:pt x="30" y="129"/>
                      <a:pt x="26" y="126"/>
                    </a:cubicBezTo>
                    <a:cubicBezTo>
                      <a:pt x="23" y="124"/>
                      <a:pt x="21" y="120"/>
                      <a:pt x="20" y="115"/>
                    </a:cubicBezTo>
                    <a:cubicBezTo>
                      <a:pt x="3" y="112"/>
                      <a:pt x="3" y="112"/>
                      <a:pt x="3" y="112"/>
                    </a:cubicBezTo>
                    <a:cubicBezTo>
                      <a:pt x="3" y="123"/>
                      <a:pt x="7" y="131"/>
                      <a:pt x="14" y="137"/>
                    </a:cubicBezTo>
                    <a:cubicBezTo>
                      <a:pt x="22" y="142"/>
                      <a:pt x="31" y="145"/>
                      <a:pt x="43" y="145"/>
                    </a:cubicBezTo>
                    <a:cubicBezTo>
                      <a:pt x="54" y="145"/>
                      <a:pt x="62" y="143"/>
                      <a:pt x="69" y="139"/>
                    </a:cubicBezTo>
                    <a:cubicBezTo>
                      <a:pt x="76" y="135"/>
                      <a:pt x="81" y="130"/>
                      <a:pt x="84" y="124"/>
                    </a:cubicBezTo>
                    <a:cubicBezTo>
                      <a:pt x="88" y="117"/>
                      <a:pt x="89" y="106"/>
                      <a:pt x="89" y="90"/>
                    </a:cubicBezTo>
                    <a:cubicBezTo>
                      <a:pt x="89" y="3"/>
                      <a:pt x="89" y="3"/>
                      <a:pt x="89" y="3"/>
                    </a:cubicBezTo>
                    <a:cubicBezTo>
                      <a:pt x="73" y="3"/>
                      <a:pt x="73" y="3"/>
                      <a:pt x="73" y="3"/>
                    </a:cubicBezTo>
                    <a:lnTo>
                      <a:pt x="73" y="15"/>
                    </a:lnTo>
                    <a:close/>
                    <a:moveTo>
                      <a:pt x="65" y="81"/>
                    </a:moveTo>
                    <a:cubicBezTo>
                      <a:pt x="60" y="87"/>
                      <a:pt x="53" y="90"/>
                      <a:pt x="45" y="90"/>
                    </a:cubicBezTo>
                    <a:cubicBezTo>
                      <a:pt x="37" y="90"/>
                      <a:pt x="31" y="87"/>
                      <a:pt x="25" y="81"/>
                    </a:cubicBezTo>
                    <a:cubicBezTo>
                      <a:pt x="20" y="74"/>
                      <a:pt x="18" y="65"/>
                      <a:pt x="18" y="51"/>
                    </a:cubicBezTo>
                    <a:cubicBezTo>
                      <a:pt x="18" y="39"/>
                      <a:pt x="20" y="30"/>
                      <a:pt x="26" y="24"/>
                    </a:cubicBezTo>
                    <a:cubicBezTo>
                      <a:pt x="31" y="18"/>
                      <a:pt x="37" y="15"/>
                      <a:pt x="45" y="15"/>
                    </a:cubicBezTo>
                    <a:cubicBezTo>
                      <a:pt x="53" y="15"/>
                      <a:pt x="59" y="18"/>
                      <a:pt x="65" y="24"/>
                    </a:cubicBezTo>
                    <a:cubicBezTo>
                      <a:pt x="70" y="30"/>
                      <a:pt x="73" y="40"/>
                      <a:pt x="73" y="52"/>
                    </a:cubicBezTo>
                    <a:cubicBezTo>
                      <a:pt x="73" y="65"/>
                      <a:pt x="70" y="74"/>
                      <a:pt x="65" y="8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</a:endParaRPr>
              </a:p>
            </p:txBody>
          </p:sp>
          <p:sp>
            <p:nvSpPr>
              <p:cNvPr id="67" name="ïšḷíḓê"/>
              <p:cNvSpPr/>
              <p:nvPr/>
            </p:nvSpPr>
            <p:spPr bwMode="auto">
              <a:xfrm>
                <a:off x="6905625" y="4257675"/>
                <a:ext cx="269875" cy="461963"/>
              </a:xfrm>
              <a:custGeom>
                <a:avLst/>
                <a:gdLst>
                  <a:gd name="T0" fmla="*/ 67 w 82"/>
                  <a:gd name="T1" fmla="*/ 41 h 140"/>
                  <a:gd name="T2" fmla="*/ 47 w 82"/>
                  <a:gd name="T3" fmla="*/ 36 h 140"/>
                  <a:gd name="T4" fmla="*/ 17 w 82"/>
                  <a:gd name="T5" fmla="*/ 50 h 140"/>
                  <a:gd name="T6" fmla="*/ 17 w 82"/>
                  <a:gd name="T7" fmla="*/ 0 h 140"/>
                  <a:gd name="T8" fmla="*/ 0 w 82"/>
                  <a:gd name="T9" fmla="*/ 0 h 140"/>
                  <a:gd name="T10" fmla="*/ 0 w 82"/>
                  <a:gd name="T11" fmla="*/ 140 h 140"/>
                  <a:gd name="T12" fmla="*/ 17 w 82"/>
                  <a:gd name="T13" fmla="*/ 140 h 140"/>
                  <a:gd name="T14" fmla="*/ 17 w 82"/>
                  <a:gd name="T15" fmla="*/ 84 h 140"/>
                  <a:gd name="T16" fmla="*/ 20 w 82"/>
                  <a:gd name="T17" fmla="*/ 66 h 140"/>
                  <a:gd name="T18" fmla="*/ 30 w 82"/>
                  <a:gd name="T19" fmla="*/ 55 h 140"/>
                  <a:gd name="T20" fmla="*/ 44 w 82"/>
                  <a:gd name="T21" fmla="*/ 51 h 140"/>
                  <a:gd name="T22" fmla="*/ 60 w 82"/>
                  <a:gd name="T23" fmla="*/ 57 h 140"/>
                  <a:gd name="T24" fmla="*/ 65 w 82"/>
                  <a:gd name="T25" fmla="*/ 76 h 140"/>
                  <a:gd name="T26" fmla="*/ 65 w 82"/>
                  <a:gd name="T27" fmla="*/ 140 h 140"/>
                  <a:gd name="T28" fmla="*/ 82 w 82"/>
                  <a:gd name="T29" fmla="*/ 140 h 140"/>
                  <a:gd name="T30" fmla="*/ 82 w 82"/>
                  <a:gd name="T31" fmla="*/ 76 h 140"/>
                  <a:gd name="T32" fmla="*/ 79 w 82"/>
                  <a:gd name="T33" fmla="*/ 53 h 140"/>
                  <a:gd name="T34" fmla="*/ 67 w 82"/>
                  <a:gd name="T35" fmla="*/ 41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82" h="140">
                    <a:moveTo>
                      <a:pt x="67" y="41"/>
                    </a:moveTo>
                    <a:cubicBezTo>
                      <a:pt x="61" y="38"/>
                      <a:pt x="55" y="36"/>
                      <a:pt x="47" y="36"/>
                    </a:cubicBezTo>
                    <a:cubicBezTo>
                      <a:pt x="35" y="36"/>
                      <a:pt x="25" y="41"/>
                      <a:pt x="17" y="5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40"/>
                      <a:pt x="0" y="140"/>
                      <a:pt x="0" y="140"/>
                    </a:cubicBezTo>
                    <a:cubicBezTo>
                      <a:pt x="17" y="140"/>
                      <a:pt x="17" y="140"/>
                      <a:pt x="17" y="140"/>
                    </a:cubicBezTo>
                    <a:cubicBezTo>
                      <a:pt x="17" y="84"/>
                      <a:pt x="17" y="84"/>
                      <a:pt x="17" y="84"/>
                    </a:cubicBezTo>
                    <a:cubicBezTo>
                      <a:pt x="17" y="77"/>
                      <a:pt x="18" y="70"/>
                      <a:pt x="20" y="66"/>
                    </a:cubicBezTo>
                    <a:cubicBezTo>
                      <a:pt x="22" y="61"/>
                      <a:pt x="25" y="58"/>
                      <a:pt x="30" y="55"/>
                    </a:cubicBezTo>
                    <a:cubicBezTo>
                      <a:pt x="34" y="52"/>
                      <a:pt x="39" y="51"/>
                      <a:pt x="44" y="51"/>
                    </a:cubicBezTo>
                    <a:cubicBezTo>
                      <a:pt x="51" y="51"/>
                      <a:pt x="56" y="53"/>
                      <a:pt x="60" y="57"/>
                    </a:cubicBezTo>
                    <a:cubicBezTo>
                      <a:pt x="63" y="61"/>
                      <a:pt x="65" y="67"/>
                      <a:pt x="65" y="76"/>
                    </a:cubicBezTo>
                    <a:cubicBezTo>
                      <a:pt x="65" y="140"/>
                      <a:pt x="65" y="140"/>
                      <a:pt x="65" y="140"/>
                    </a:cubicBezTo>
                    <a:cubicBezTo>
                      <a:pt x="82" y="140"/>
                      <a:pt x="82" y="140"/>
                      <a:pt x="82" y="140"/>
                    </a:cubicBezTo>
                    <a:cubicBezTo>
                      <a:pt x="82" y="76"/>
                      <a:pt x="82" y="76"/>
                      <a:pt x="82" y="76"/>
                    </a:cubicBezTo>
                    <a:cubicBezTo>
                      <a:pt x="82" y="66"/>
                      <a:pt x="81" y="58"/>
                      <a:pt x="79" y="53"/>
                    </a:cubicBezTo>
                    <a:cubicBezTo>
                      <a:pt x="76" y="48"/>
                      <a:pt x="73" y="44"/>
                      <a:pt x="67" y="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</a:endParaRPr>
              </a:p>
            </p:txBody>
          </p:sp>
          <p:sp>
            <p:nvSpPr>
              <p:cNvPr id="68" name="isļîḓè"/>
              <p:cNvSpPr/>
              <p:nvPr/>
            </p:nvSpPr>
            <p:spPr bwMode="auto">
              <a:xfrm>
                <a:off x="7281863" y="4376738"/>
                <a:ext cx="306388" cy="349250"/>
              </a:xfrm>
              <a:custGeom>
                <a:avLst/>
                <a:gdLst>
                  <a:gd name="T0" fmla="*/ 87 w 93"/>
                  <a:gd name="T1" fmla="*/ 61 h 106"/>
                  <a:gd name="T2" fmla="*/ 87 w 93"/>
                  <a:gd name="T3" fmla="*/ 39 h 106"/>
                  <a:gd name="T4" fmla="*/ 87 w 93"/>
                  <a:gd name="T5" fmla="*/ 23 h 106"/>
                  <a:gd name="T6" fmla="*/ 81 w 93"/>
                  <a:gd name="T7" fmla="*/ 11 h 106"/>
                  <a:gd name="T8" fmla="*/ 69 w 93"/>
                  <a:gd name="T9" fmla="*/ 3 h 106"/>
                  <a:gd name="T10" fmla="*/ 48 w 93"/>
                  <a:gd name="T11" fmla="*/ 0 h 106"/>
                  <a:gd name="T12" fmla="*/ 25 w 93"/>
                  <a:gd name="T13" fmla="*/ 4 h 106"/>
                  <a:gd name="T14" fmla="*/ 10 w 93"/>
                  <a:gd name="T15" fmla="*/ 14 h 106"/>
                  <a:gd name="T16" fmla="*/ 3 w 93"/>
                  <a:gd name="T17" fmla="*/ 31 h 106"/>
                  <a:gd name="T18" fmla="*/ 19 w 93"/>
                  <a:gd name="T19" fmla="*/ 34 h 106"/>
                  <a:gd name="T20" fmla="*/ 28 w 93"/>
                  <a:gd name="T21" fmla="*/ 19 h 106"/>
                  <a:gd name="T22" fmla="*/ 46 w 93"/>
                  <a:gd name="T23" fmla="*/ 15 h 106"/>
                  <a:gd name="T24" fmla="*/ 65 w 93"/>
                  <a:gd name="T25" fmla="*/ 20 h 106"/>
                  <a:gd name="T26" fmla="*/ 70 w 93"/>
                  <a:gd name="T27" fmla="*/ 35 h 106"/>
                  <a:gd name="T28" fmla="*/ 70 w 93"/>
                  <a:gd name="T29" fmla="*/ 40 h 106"/>
                  <a:gd name="T30" fmla="*/ 39 w 93"/>
                  <a:gd name="T31" fmla="*/ 46 h 106"/>
                  <a:gd name="T32" fmla="*/ 24 w 93"/>
                  <a:gd name="T33" fmla="*/ 48 h 106"/>
                  <a:gd name="T34" fmla="*/ 12 w 93"/>
                  <a:gd name="T35" fmla="*/ 54 h 106"/>
                  <a:gd name="T36" fmla="*/ 3 w 93"/>
                  <a:gd name="T37" fmla="*/ 64 h 106"/>
                  <a:gd name="T38" fmla="*/ 0 w 93"/>
                  <a:gd name="T39" fmla="*/ 77 h 106"/>
                  <a:gd name="T40" fmla="*/ 9 w 93"/>
                  <a:gd name="T41" fmla="*/ 98 h 106"/>
                  <a:gd name="T42" fmla="*/ 34 w 93"/>
                  <a:gd name="T43" fmla="*/ 106 h 106"/>
                  <a:gd name="T44" fmla="*/ 53 w 93"/>
                  <a:gd name="T45" fmla="*/ 103 h 106"/>
                  <a:gd name="T46" fmla="*/ 72 w 93"/>
                  <a:gd name="T47" fmla="*/ 91 h 106"/>
                  <a:gd name="T48" fmla="*/ 75 w 93"/>
                  <a:gd name="T49" fmla="*/ 104 h 106"/>
                  <a:gd name="T50" fmla="*/ 93 w 93"/>
                  <a:gd name="T51" fmla="*/ 104 h 106"/>
                  <a:gd name="T52" fmla="*/ 89 w 93"/>
                  <a:gd name="T53" fmla="*/ 92 h 106"/>
                  <a:gd name="T54" fmla="*/ 87 w 93"/>
                  <a:gd name="T55" fmla="*/ 61 h 106"/>
                  <a:gd name="T56" fmla="*/ 70 w 93"/>
                  <a:gd name="T57" fmla="*/ 59 h 106"/>
                  <a:gd name="T58" fmla="*/ 67 w 93"/>
                  <a:gd name="T59" fmla="*/ 77 h 106"/>
                  <a:gd name="T60" fmla="*/ 56 w 93"/>
                  <a:gd name="T61" fmla="*/ 88 h 106"/>
                  <a:gd name="T62" fmla="*/ 38 w 93"/>
                  <a:gd name="T63" fmla="*/ 93 h 106"/>
                  <a:gd name="T64" fmla="*/ 23 w 93"/>
                  <a:gd name="T65" fmla="*/ 88 h 106"/>
                  <a:gd name="T66" fmla="*/ 18 w 93"/>
                  <a:gd name="T67" fmla="*/ 77 h 106"/>
                  <a:gd name="T68" fmla="*/ 20 w 93"/>
                  <a:gd name="T69" fmla="*/ 69 h 106"/>
                  <a:gd name="T70" fmla="*/ 27 w 93"/>
                  <a:gd name="T71" fmla="*/ 63 h 106"/>
                  <a:gd name="T72" fmla="*/ 42 w 93"/>
                  <a:gd name="T73" fmla="*/ 60 h 106"/>
                  <a:gd name="T74" fmla="*/ 70 w 93"/>
                  <a:gd name="T75" fmla="*/ 53 h 106"/>
                  <a:gd name="T76" fmla="*/ 70 w 93"/>
                  <a:gd name="T77" fmla="*/ 59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93" h="106">
                    <a:moveTo>
                      <a:pt x="87" y="61"/>
                    </a:moveTo>
                    <a:cubicBezTo>
                      <a:pt x="87" y="39"/>
                      <a:pt x="87" y="39"/>
                      <a:pt x="87" y="39"/>
                    </a:cubicBezTo>
                    <a:cubicBezTo>
                      <a:pt x="87" y="31"/>
                      <a:pt x="87" y="26"/>
                      <a:pt x="87" y="23"/>
                    </a:cubicBezTo>
                    <a:cubicBezTo>
                      <a:pt x="86" y="18"/>
                      <a:pt x="84" y="14"/>
                      <a:pt x="81" y="11"/>
                    </a:cubicBezTo>
                    <a:cubicBezTo>
                      <a:pt x="79" y="8"/>
                      <a:pt x="75" y="5"/>
                      <a:pt x="69" y="3"/>
                    </a:cubicBezTo>
                    <a:cubicBezTo>
                      <a:pt x="64" y="1"/>
                      <a:pt x="57" y="0"/>
                      <a:pt x="48" y="0"/>
                    </a:cubicBezTo>
                    <a:cubicBezTo>
                      <a:pt x="40" y="0"/>
                      <a:pt x="32" y="2"/>
                      <a:pt x="25" y="4"/>
                    </a:cubicBezTo>
                    <a:cubicBezTo>
                      <a:pt x="19" y="6"/>
                      <a:pt x="14" y="10"/>
                      <a:pt x="10" y="14"/>
                    </a:cubicBezTo>
                    <a:cubicBezTo>
                      <a:pt x="7" y="19"/>
                      <a:pt x="4" y="24"/>
                      <a:pt x="3" y="31"/>
                    </a:cubicBezTo>
                    <a:cubicBezTo>
                      <a:pt x="19" y="34"/>
                      <a:pt x="19" y="34"/>
                      <a:pt x="19" y="34"/>
                    </a:cubicBezTo>
                    <a:cubicBezTo>
                      <a:pt x="21" y="27"/>
                      <a:pt x="24" y="22"/>
                      <a:pt x="28" y="19"/>
                    </a:cubicBezTo>
                    <a:cubicBezTo>
                      <a:pt x="32" y="16"/>
                      <a:pt x="38" y="15"/>
                      <a:pt x="46" y="15"/>
                    </a:cubicBezTo>
                    <a:cubicBezTo>
                      <a:pt x="54" y="15"/>
                      <a:pt x="61" y="16"/>
                      <a:pt x="65" y="20"/>
                    </a:cubicBezTo>
                    <a:cubicBezTo>
                      <a:pt x="69" y="23"/>
                      <a:pt x="70" y="28"/>
                      <a:pt x="70" y="35"/>
                    </a:cubicBezTo>
                    <a:cubicBezTo>
                      <a:pt x="70" y="36"/>
                      <a:pt x="70" y="37"/>
                      <a:pt x="70" y="40"/>
                    </a:cubicBezTo>
                    <a:cubicBezTo>
                      <a:pt x="64" y="42"/>
                      <a:pt x="53" y="44"/>
                      <a:pt x="39" y="46"/>
                    </a:cubicBezTo>
                    <a:cubicBezTo>
                      <a:pt x="33" y="46"/>
                      <a:pt x="28" y="47"/>
                      <a:pt x="24" y="48"/>
                    </a:cubicBezTo>
                    <a:cubicBezTo>
                      <a:pt x="20" y="49"/>
                      <a:pt x="16" y="51"/>
                      <a:pt x="12" y="54"/>
                    </a:cubicBezTo>
                    <a:cubicBezTo>
                      <a:pt x="8" y="56"/>
                      <a:pt x="5" y="59"/>
                      <a:pt x="3" y="64"/>
                    </a:cubicBezTo>
                    <a:cubicBezTo>
                      <a:pt x="1" y="68"/>
                      <a:pt x="0" y="72"/>
                      <a:pt x="0" y="77"/>
                    </a:cubicBezTo>
                    <a:cubicBezTo>
                      <a:pt x="0" y="86"/>
                      <a:pt x="3" y="93"/>
                      <a:pt x="9" y="98"/>
                    </a:cubicBezTo>
                    <a:cubicBezTo>
                      <a:pt x="15" y="103"/>
                      <a:pt x="23" y="106"/>
                      <a:pt x="34" y="106"/>
                    </a:cubicBezTo>
                    <a:cubicBezTo>
                      <a:pt x="41" y="106"/>
                      <a:pt x="47" y="105"/>
                      <a:pt x="53" y="103"/>
                    </a:cubicBezTo>
                    <a:cubicBezTo>
                      <a:pt x="59" y="101"/>
                      <a:pt x="65" y="97"/>
                      <a:pt x="72" y="91"/>
                    </a:cubicBezTo>
                    <a:cubicBezTo>
                      <a:pt x="72" y="96"/>
                      <a:pt x="73" y="100"/>
                      <a:pt x="75" y="104"/>
                    </a:cubicBezTo>
                    <a:cubicBezTo>
                      <a:pt x="93" y="104"/>
                      <a:pt x="93" y="104"/>
                      <a:pt x="93" y="104"/>
                    </a:cubicBezTo>
                    <a:cubicBezTo>
                      <a:pt x="91" y="100"/>
                      <a:pt x="89" y="96"/>
                      <a:pt x="89" y="92"/>
                    </a:cubicBezTo>
                    <a:cubicBezTo>
                      <a:pt x="88" y="88"/>
                      <a:pt x="87" y="77"/>
                      <a:pt x="87" y="61"/>
                    </a:cubicBezTo>
                    <a:close/>
                    <a:moveTo>
                      <a:pt x="70" y="59"/>
                    </a:moveTo>
                    <a:cubicBezTo>
                      <a:pt x="70" y="67"/>
                      <a:pt x="69" y="73"/>
                      <a:pt x="67" y="77"/>
                    </a:cubicBezTo>
                    <a:cubicBezTo>
                      <a:pt x="65" y="82"/>
                      <a:pt x="61" y="85"/>
                      <a:pt x="56" y="88"/>
                    </a:cubicBezTo>
                    <a:cubicBezTo>
                      <a:pt x="51" y="91"/>
                      <a:pt x="45" y="93"/>
                      <a:pt x="38" y="93"/>
                    </a:cubicBezTo>
                    <a:cubicBezTo>
                      <a:pt x="32" y="93"/>
                      <a:pt x="27" y="91"/>
                      <a:pt x="23" y="88"/>
                    </a:cubicBezTo>
                    <a:cubicBezTo>
                      <a:pt x="20" y="85"/>
                      <a:pt x="18" y="81"/>
                      <a:pt x="18" y="77"/>
                    </a:cubicBezTo>
                    <a:cubicBezTo>
                      <a:pt x="18" y="74"/>
                      <a:pt x="19" y="71"/>
                      <a:pt x="20" y="69"/>
                    </a:cubicBezTo>
                    <a:cubicBezTo>
                      <a:pt x="22" y="66"/>
                      <a:pt x="24" y="64"/>
                      <a:pt x="27" y="63"/>
                    </a:cubicBezTo>
                    <a:cubicBezTo>
                      <a:pt x="30" y="62"/>
                      <a:pt x="35" y="61"/>
                      <a:pt x="42" y="60"/>
                    </a:cubicBezTo>
                    <a:cubicBezTo>
                      <a:pt x="54" y="58"/>
                      <a:pt x="64" y="56"/>
                      <a:pt x="70" y="53"/>
                    </a:cubicBezTo>
                    <a:lnTo>
                      <a:pt x="70" y="5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</a:endParaRPr>
              </a:p>
            </p:txBody>
          </p:sp>
          <p:sp>
            <p:nvSpPr>
              <p:cNvPr id="69" name="íślîḍe"/>
              <p:cNvSpPr/>
              <p:nvPr/>
            </p:nvSpPr>
            <p:spPr bwMode="auto">
              <a:xfrm>
                <a:off x="7693025" y="4257675"/>
                <a:ext cx="57150" cy="6667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</a:endParaRPr>
              </a:p>
            </p:txBody>
          </p:sp>
          <p:sp>
            <p:nvSpPr>
              <p:cNvPr id="70" name="ïśļídê"/>
              <p:cNvSpPr/>
              <p:nvPr/>
            </p:nvSpPr>
            <p:spPr bwMode="auto">
              <a:xfrm>
                <a:off x="7693025" y="4386263"/>
                <a:ext cx="57150" cy="33337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</a:endParaRPr>
              </a:p>
            </p:txBody>
          </p:sp>
          <p:sp>
            <p:nvSpPr>
              <p:cNvPr id="71" name="iṡļíḍe"/>
              <p:cNvSpPr/>
              <p:nvPr/>
            </p:nvSpPr>
            <p:spPr bwMode="auto">
              <a:xfrm>
                <a:off x="8023225" y="4257675"/>
                <a:ext cx="361950" cy="468313"/>
              </a:xfrm>
              <a:custGeom>
                <a:avLst/>
                <a:gdLst>
                  <a:gd name="T0" fmla="*/ 91 w 110"/>
                  <a:gd name="T1" fmla="*/ 81 h 142"/>
                  <a:gd name="T2" fmla="*/ 83 w 110"/>
                  <a:gd name="T3" fmla="*/ 116 h 142"/>
                  <a:gd name="T4" fmla="*/ 54 w 110"/>
                  <a:gd name="T5" fmla="*/ 126 h 142"/>
                  <a:gd name="T6" fmla="*/ 34 w 110"/>
                  <a:gd name="T7" fmla="*/ 121 h 142"/>
                  <a:gd name="T8" fmla="*/ 22 w 110"/>
                  <a:gd name="T9" fmla="*/ 108 h 142"/>
                  <a:gd name="T10" fmla="*/ 19 w 110"/>
                  <a:gd name="T11" fmla="*/ 81 h 142"/>
                  <a:gd name="T12" fmla="*/ 19 w 110"/>
                  <a:gd name="T13" fmla="*/ 0 h 142"/>
                  <a:gd name="T14" fmla="*/ 0 w 110"/>
                  <a:gd name="T15" fmla="*/ 0 h 142"/>
                  <a:gd name="T16" fmla="*/ 0 w 110"/>
                  <a:gd name="T17" fmla="*/ 81 h 142"/>
                  <a:gd name="T18" fmla="*/ 5 w 110"/>
                  <a:gd name="T19" fmla="*/ 116 h 142"/>
                  <a:gd name="T20" fmla="*/ 23 w 110"/>
                  <a:gd name="T21" fmla="*/ 135 h 142"/>
                  <a:gd name="T22" fmla="*/ 55 w 110"/>
                  <a:gd name="T23" fmla="*/ 142 h 142"/>
                  <a:gd name="T24" fmla="*/ 88 w 110"/>
                  <a:gd name="T25" fmla="*/ 134 h 142"/>
                  <a:gd name="T26" fmla="*/ 105 w 110"/>
                  <a:gd name="T27" fmla="*/ 114 h 142"/>
                  <a:gd name="T28" fmla="*/ 110 w 110"/>
                  <a:gd name="T29" fmla="*/ 81 h 142"/>
                  <a:gd name="T30" fmla="*/ 110 w 110"/>
                  <a:gd name="T31" fmla="*/ 0 h 142"/>
                  <a:gd name="T32" fmla="*/ 91 w 110"/>
                  <a:gd name="T33" fmla="*/ 0 h 142"/>
                  <a:gd name="T34" fmla="*/ 91 w 110"/>
                  <a:gd name="T35" fmla="*/ 81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10" h="142">
                    <a:moveTo>
                      <a:pt x="91" y="81"/>
                    </a:moveTo>
                    <a:cubicBezTo>
                      <a:pt x="91" y="98"/>
                      <a:pt x="89" y="110"/>
                      <a:pt x="83" y="116"/>
                    </a:cubicBezTo>
                    <a:cubicBezTo>
                      <a:pt x="77" y="123"/>
                      <a:pt x="67" y="126"/>
                      <a:pt x="54" y="126"/>
                    </a:cubicBezTo>
                    <a:cubicBezTo>
                      <a:pt x="46" y="126"/>
                      <a:pt x="39" y="124"/>
                      <a:pt x="34" y="121"/>
                    </a:cubicBezTo>
                    <a:cubicBezTo>
                      <a:pt x="28" y="118"/>
                      <a:pt x="24" y="113"/>
                      <a:pt x="22" y="108"/>
                    </a:cubicBezTo>
                    <a:cubicBezTo>
                      <a:pt x="20" y="102"/>
                      <a:pt x="19" y="93"/>
                      <a:pt x="19" y="81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6"/>
                      <a:pt x="2" y="107"/>
                      <a:pt x="5" y="116"/>
                    </a:cubicBezTo>
                    <a:cubicBezTo>
                      <a:pt x="9" y="124"/>
                      <a:pt x="15" y="131"/>
                      <a:pt x="23" y="135"/>
                    </a:cubicBezTo>
                    <a:cubicBezTo>
                      <a:pt x="32" y="140"/>
                      <a:pt x="42" y="142"/>
                      <a:pt x="55" y="142"/>
                    </a:cubicBezTo>
                    <a:cubicBezTo>
                      <a:pt x="69" y="142"/>
                      <a:pt x="80" y="140"/>
                      <a:pt x="88" y="134"/>
                    </a:cubicBezTo>
                    <a:cubicBezTo>
                      <a:pt x="96" y="129"/>
                      <a:pt x="102" y="123"/>
                      <a:pt x="105" y="114"/>
                    </a:cubicBezTo>
                    <a:cubicBezTo>
                      <a:pt x="108" y="106"/>
                      <a:pt x="110" y="95"/>
                      <a:pt x="110" y="81"/>
                    </a:cubicBezTo>
                    <a:cubicBezTo>
                      <a:pt x="110" y="0"/>
                      <a:pt x="110" y="0"/>
                      <a:pt x="110" y="0"/>
                    </a:cubicBezTo>
                    <a:cubicBezTo>
                      <a:pt x="91" y="0"/>
                      <a:pt x="91" y="0"/>
                      <a:pt x="91" y="0"/>
                    </a:cubicBezTo>
                    <a:lnTo>
                      <a:pt x="91" y="8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</a:endParaRPr>
              </a:p>
            </p:txBody>
          </p:sp>
          <p:sp>
            <p:nvSpPr>
              <p:cNvPr id="72" name="ïsliďê"/>
              <p:cNvSpPr/>
              <p:nvPr/>
            </p:nvSpPr>
            <p:spPr bwMode="auto">
              <a:xfrm>
                <a:off x="8513763" y="4376738"/>
                <a:ext cx="274638" cy="342900"/>
              </a:xfrm>
              <a:custGeom>
                <a:avLst/>
                <a:gdLst>
                  <a:gd name="T0" fmla="*/ 76 w 83"/>
                  <a:gd name="T1" fmla="*/ 12 h 104"/>
                  <a:gd name="T2" fmla="*/ 65 w 83"/>
                  <a:gd name="T3" fmla="*/ 4 h 104"/>
                  <a:gd name="T4" fmla="*/ 48 w 83"/>
                  <a:gd name="T5" fmla="*/ 0 h 104"/>
                  <a:gd name="T6" fmla="*/ 16 w 83"/>
                  <a:gd name="T7" fmla="*/ 17 h 104"/>
                  <a:gd name="T8" fmla="*/ 16 w 83"/>
                  <a:gd name="T9" fmla="*/ 3 h 104"/>
                  <a:gd name="T10" fmla="*/ 0 w 83"/>
                  <a:gd name="T11" fmla="*/ 3 h 104"/>
                  <a:gd name="T12" fmla="*/ 0 w 83"/>
                  <a:gd name="T13" fmla="*/ 104 h 104"/>
                  <a:gd name="T14" fmla="*/ 18 w 83"/>
                  <a:gd name="T15" fmla="*/ 104 h 104"/>
                  <a:gd name="T16" fmla="*/ 18 w 83"/>
                  <a:gd name="T17" fmla="*/ 49 h 104"/>
                  <a:gd name="T18" fmla="*/ 26 w 83"/>
                  <a:gd name="T19" fmla="*/ 22 h 104"/>
                  <a:gd name="T20" fmla="*/ 44 w 83"/>
                  <a:gd name="T21" fmla="*/ 15 h 104"/>
                  <a:gd name="T22" fmla="*/ 56 w 83"/>
                  <a:gd name="T23" fmla="*/ 18 h 104"/>
                  <a:gd name="T24" fmla="*/ 64 w 83"/>
                  <a:gd name="T25" fmla="*/ 27 h 104"/>
                  <a:gd name="T26" fmla="*/ 66 w 83"/>
                  <a:gd name="T27" fmla="*/ 42 h 104"/>
                  <a:gd name="T28" fmla="*/ 66 w 83"/>
                  <a:gd name="T29" fmla="*/ 104 h 104"/>
                  <a:gd name="T30" fmla="*/ 83 w 83"/>
                  <a:gd name="T31" fmla="*/ 104 h 104"/>
                  <a:gd name="T32" fmla="*/ 83 w 83"/>
                  <a:gd name="T33" fmla="*/ 42 h 104"/>
                  <a:gd name="T34" fmla="*/ 82 w 83"/>
                  <a:gd name="T35" fmla="*/ 25 h 104"/>
                  <a:gd name="T36" fmla="*/ 76 w 83"/>
                  <a:gd name="T37" fmla="*/ 12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83" h="104">
                    <a:moveTo>
                      <a:pt x="76" y="12"/>
                    </a:moveTo>
                    <a:cubicBezTo>
                      <a:pt x="74" y="9"/>
                      <a:pt x="70" y="6"/>
                      <a:pt x="65" y="4"/>
                    </a:cubicBezTo>
                    <a:cubicBezTo>
                      <a:pt x="60" y="1"/>
                      <a:pt x="54" y="0"/>
                      <a:pt x="48" y="0"/>
                    </a:cubicBezTo>
                    <a:cubicBezTo>
                      <a:pt x="34" y="0"/>
                      <a:pt x="23" y="6"/>
                      <a:pt x="16" y="17"/>
                    </a:cubicBezTo>
                    <a:cubicBezTo>
                      <a:pt x="16" y="3"/>
                      <a:pt x="16" y="3"/>
                      <a:pt x="16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04"/>
                      <a:pt x="0" y="104"/>
                      <a:pt x="0" y="104"/>
                    </a:cubicBezTo>
                    <a:cubicBezTo>
                      <a:pt x="18" y="104"/>
                      <a:pt x="18" y="104"/>
                      <a:pt x="18" y="104"/>
                    </a:cubicBezTo>
                    <a:cubicBezTo>
                      <a:pt x="18" y="49"/>
                      <a:pt x="18" y="49"/>
                      <a:pt x="18" y="49"/>
                    </a:cubicBezTo>
                    <a:cubicBezTo>
                      <a:pt x="18" y="36"/>
                      <a:pt x="20" y="27"/>
                      <a:pt x="26" y="22"/>
                    </a:cubicBezTo>
                    <a:cubicBezTo>
                      <a:pt x="31" y="18"/>
                      <a:pt x="37" y="15"/>
                      <a:pt x="44" y="15"/>
                    </a:cubicBezTo>
                    <a:cubicBezTo>
                      <a:pt x="49" y="15"/>
                      <a:pt x="53" y="16"/>
                      <a:pt x="56" y="18"/>
                    </a:cubicBezTo>
                    <a:cubicBezTo>
                      <a:pt x="60" y="20"/>
                      <a:pt x="62" y="23"/>
                      <a:pt x="64" y="27"/>
                    </a:cubicBezTo>
                    <a:cubicBezTo>
                      <a:pt x="65" y="30"/>
                      <a:pt x="66" y="35"/>
                      <a:pt x="66" y="42"/>
                    </a:cubicBezTo>
                    <a:cubicBezTo>
                      <a:pt x="66" y="104"/>
                      <a:pt x="66" y="104"/>
                      <a:pt x="66" y="104"/>
                    </a:cubicBezTo>
                    <a:cubicBezTo>
                      <a:pt x="83" y="104"/>
                      <a:pt x="83" y="104"/>
                      <a:pt x="83" y="104"/>
                    </a:cubicBezTo>
                    <a:cubicBezTo>
                      <a:pt x="83" y="42"/>
                      <a:pt x="83" y="42"/>
                      <a:pt x="83" y="42"/>
                    </a:cubicBezTo>
                    <a:cubicBezTo>
                      <a:pt x="83" y="34"/>
                      <a:pt x="82" y="28"/>
                      <a:pt x="82" y="25"/>
                    </a:cubicBezTo>
                    <a:cubicBezTo>
                      <a:pt x="81" y="20"/>
                      <a:pt x="79" y="16"/>
                      <a:pt x="76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</a:endParaRPr>
              </a:p>
            </p:txBody>
          </p:sp>
          <p:sp>
            <p:nvSpPr>
              <p:cNvPr id="73" name="íṩ1íḑe"/>
              <p:cNvSpPr/>
              <p:nvPr/>
            </p:nvSpPr>
            <p:spPr bwMode="auto">
              <a:xfrm>
                <a:off x="8910638" y="4257675"/>
                <a:ext cx="55563" cy="6667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</a:endParaRPr>
              </a:p>
            </p:txBody>
          </p:sp>
          <p:sp>
            <p:nvSpPr>
              <p:cNvPr id="74" name="iṩļïḋe"/>
              <p:cNvSpPr/>
              <p:nvPr/>
            </p:nvSpPr>
            <p:spPr bwMode="auto">
              <a:xfrm>
                <a:off x="8910638" y="4386263"/>
                <a:ext cx="55563" cy="33337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</a:endParaRPr>
              </a:p>
            </p:txBody>
          </p:sp>
          <p:sp>
            <p:nvSpPr>
              <p:cNvPr id="75" name="îš1iďé"/>
              <p:cNvSpPr/>
              <p:nvPr/>
            </p:nvSpPr>
            <p:spPr bwMode="auto">
              <a:xfrm>
                <a:off x="9055100" y="4386263"/>
                <a:ext cx="306388" cy="333375"/>
              </a:xfrm>
              <a:custGeom>
                <a:avLst/>
                <a:gdLst>
                  <a:gd name="T0" fmla="*/ 52 w 93"/>
                  <a:gd name="T1" fmla="*/ 61 h 101"/>
                  <a:gd name="T2" fmla="*/ 46 w 93"/>
                  <a:gd name="T3" fmla="*/ 81 h 101"/>
                  <a:gd name="T4" fmla="*/ 40 w 93"/>
                  <a:gd name="T5" fmla="*/ 60 h 101"/>
                  <a:gd name="T6" fmla="*/ 18 w 93"/>
                  <a:gd name="T7" fmla="*/ 0 h 101"/>
                  <a:gd name="T8" fmla="*/ 0 w 93"/>
                  <a:gd name="T9" fmla="*/ 0 h 101"/>
                  <a:gd name="T10" fmla="*/ 38 w 93"/>
                  <a:gd name="T11" fmla="*/ 101 h 101"/>
                  <a:gd name="T12" fmla="*/ 54 w 93"/>
                  <a:gd name="T13" fmla="*/ 101 h 101"/>
                  <a:gd name="T14" fmla="*/ 93 w 93"/>
                  <a:gd name="T15" fmla="*/ 0 h 101"/>
                  <a:gd name="T16" fmla="*/ 75 w 93"/>
                  <a:gd name="T17" fmla="*/ 0 h 101"/>
                  <a:gd name="T18" fmla="*/ 52 w 93"/>
                  <a:gd name="T19" fmla="*/ 61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3" h="101">
                    <a:moveTo>
                      <a:pt x="52" y="61"/>
                    </a:moveTo>
                    <a:cubicBezTo>
                      <a:pt x="50" y="69"/>
                      <a:pt x="48" y="75"/>
                      <a:pt x="46" y="81"/>
                    </a:cubicBezTo>
                    <a:cubicBezTo>
                      <a:pt x="44" y="74"/>
                      <a:pt x="42" y="67"/>
                      <a:pt x="40" y="6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38" y="101"/>
                      <a:pt x="38" y="101"/>
                      <a:pt x="38" y="101"/>
                    </a:cubicBezTo>
                    <a:cubicBezTo>
                      <a:pt x="54" y="101"/>
                      <a:pt x="54" y="101"/>
                      <a:pt x="54" y="101"/>
                    </a:cubicBezTo>
                    <a:cubicBezTo>
                      <a:pt x="93" y="0"/>
                      <a:pt x="93" y="0"/>
                      <a:pt x="93" y="0"/>
                    </a:cubicBezTo>
                    <a:cubicBezTo>
                      <a:pt x="75" y="0"/>
                      <a:pt x="75" y="0"/>
                      <a:pt x="75" y="0"/>
                    </a:cubicBezTo>
                    <a:lnTo>
                      <a:pt x="52" y="6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</a:endParaRPr>
              </a:p>
            </p:txBody>
          </p:sp>
          <p:sp>
            <p:nvSpPr>
              <p:cNvPr id="76" name="iṩḷïdè"/>
              <p:cNvSpPr/>
              <p:nvPr/>
            </p:nvSpPr>
            <p:spPr bwMode="auto">
              <a:xfrm>
                <a:off x="9428163" y="4376738"/>
                <a:ext cx="306388" cy="349250"/>
              </a:xfrm>
              <a:custGeom>
                <a:avLst/>
                <a:gdLst>
                  <a:gd name="T0" fmla="*/ 47 w 93"/>
                  <a:gd name="T1" fmla="*/ 0 h 106"/>
                  <a:gd name="T2" fmla="*/ 13 w 93"/>
                  <a:gd name="T3" fmla="*/ 14 h 106"/>
                  <a:gd name="T4" fmla="*/ 0 w 93"/>
                  <a:gd name="T5" fmla="*/ 54 h 106"/>
                  <a:gd name="T6" fmla="*/ 13 w 93"/>
                  <a:gd name="T7" fmla="*/ 92 h 106"/>
                  <a:gd name="T8" fmla="*/ 48 w 93"/>
                  <a:gd name="T9" fmla="*/ 106 h 106"/>
                  <a:gd name="T10" fmla="*/ 77 w 93"/>
                  <a:gd name="T11" fmla="*/ 98 h 106"/>
                  <a:gd name="T12" fmla="*/ 93 w 93"/>
                  <a:gd name="T13" fmla="*/ 73 h 106"/>
                  <a:gd name="T14" fmla="*/ 75 w 93"/>
                  <a:gd name="T15" fmla="*/ 71 h 106"/>
                  <a:gd name="T16" fmla="*/ 64 w 93"/>
                  <a:gd name="T17" fmla="*/ 87 h 106"/>
                  <a:gd name="T18" fmla="*/ 48 w 93"/>
                  <a:gd name="T19" fmla="*/ 92 h 106"/>
                  <a:gd name="T20" fmla="*/ 27 w 93"/>
                  <a:gd name="T21" fmla="*/ 83 h 106"/>
                  <a:gd name="T22" fmla="*/ 18 w 93"/>
                  <a:gd name="T23" fmla="*/ 58 h 106"/>
                  <a:gd name="T24" fmla="*/ 93 w 93"/>
                  <a:gd name="T25" fmla="*/ 58 h 106"/>
                  <a:gd name="T26" fmla="*/ 93 w 93"/>
                  <a:gd name="T27" fmla="*/ 53 h 106"/>
                  <a:gd name="T28" fmla="*/ 80 w 93"/>
                  <a:gd name="T29" fmla="*/ 14 h 106"/>
                  <a:gd name="T30" fmla="*/ 47 w 93"/>
                  <a:gd name="T31" fmla="*/ 0 h 106"/>
                  <a:gd name="T32" fmla="*/ 19 w 93"/>
                  <a:gd name="T33" fmla="*/ 43 h 106"/>
                  <a:gd name="T34" fmla="*/ 28 w 93"/>
                  <a:gd name="T35" fmla="*/ 22 h 106"/>
                  <a:gd name="T36" fmla="*/ 47 w 93"/>
                  <a:gd name="T37" fmla="*/ 14 h 106"/>
                  <a:gd name="T38" fmla="*/ 69 w 93"/>
                  <a:gd name="T39" fmla="*/ 24 h 106"/>
                  <a:gd name="T40" fmla="*/ 75 w 93"/>
                  <a:gd name="T41" fmla="*/ 43 h 106"/>
                  <a:gd name="T42" fmla="*/ 19 w 93"/>
                  <a:gd name="T43" fmla="*/ 43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93" h="106">
                    <a:moveTo>
                      <a:pt x="47" y="0"/>
                    </a:moveTo>
                    <a:cubicBezTo>
                      <a:pt x="33" y="0"/>
                      <a:pt x="22" y="5"/>
                      <a:pt x="13" y="14"/>
                    </a:cubicBezTo>
                    <a:cubicBezTo>
                      <a:pt x="4" y="24"/>
                      <a:pt x="0" y="37"/>
                      <a:pt x="0" y="54"/>
                    </a:cubicBezTo>
                    <a:cubicBezTo>
                      <a:pt x="0" y="71"/>
                      <a:pt x="4" y="83"/>
                      <a:pt x="13" y="92"/>
                    </a:cubicBezTo>
                    <a:cubicBezTo>
                      <a:pt x="22" y="102"/>
                      <a:pt x="33" y="106"/>
                      <a:pt x="48" y="106"/>
                    </a:cubicBezTo>
                    <a:cubicBezTo>
                      <a:pt x="60" y="106"/>
                      <a:pt x="70" y="103"/>
                      <a:pt x="77" y="98"/>
                    </a:cubicBezTo>
                    <a:cubicBezTo>
                      <a:pt x="85" y="92"/>
                      <a:pt x="90" y="84"/>
                      <a:pt x="93" y="73"/>
                    </a:cubicBezTo>
                    <a:cubicBezTo>
                      <a:pt x="75" y="71"/>
                      <a:pt x="75" y="71"/>
                      <a:pt x="75" y="71"/>
                    </a:cubicBezTo>
                    <a:cubicBezTo>
                      <a:pt x="72" y="79"/>
                      <a:pt x="69" y="84"/>
                      <a:pt x="64" y="87"/>
                    </a:cubicBezTo>
                    <a:cubicBezTo>
                      <a:pt x="60" y="90"/>
                      <a:pt x="55" y="92"/>
                      <a:pt x="48" y="92"/>
                    </a:cubicBezTo>
                    <a:cubicBezTo>
                      <a:pt x="40" y="92"/>
                      <a:pt x="33" y="89"/>
                      <a:pt x="27" y="83"/>
                    </a:cubicBezTo>
                    <a:cubicBezTo>
                      <a:pt x="21" y="77"/>
                      <a:pt x="18" y="69"/>
                      <a:pt x="18" y="58"/>
                    </a:cubicBezTo>
                    <a:cubicBezTo>
                      <a:pt x="93" y="58"/>
                      <a:pt x="93" y="58"/>
                      <a:pt x="93" y="58"/>
                    </a:cubicBezTo>
                    <a:cubicBezTo>
                      <a:pt x="93" y="56"/>
                      <a:pt x="93" y="54"/>
                      <a:pt x="93" y="53"/>
                    </a:cubicBezTo>
                    <a:cubicBezTo>
                      <a:pt x="93" y="36"/>
                      <a:pt x="89" y="23"/>
                      <a:pt x="80" y="14"/>
                    </a:cubicBezTo>
                    <a:cubicBezTo>
                      <a:pt x="72" y="5"/>
                      <a:pt x="61" y="0"/>
                      <a:pt x="47" y="0"/>
                    </a:cubicBezTo>
                    <a:close/>
                    <a:moveTo>
                      <a:pt x="19" y="43"/>
                    </a:moveTo>
                    <a:cubicBezTo>
                      <a:pt x="19" y="35"/>
                      <a:pt x="22" y="28"/>
                      <a:pt x="28" y="22"/>
                    </a:cubicBezTo>
                    <a:cubicBezTo>
                      <a:pt x="33" y="17"/>
                      <a:pt x="40" y="14"/>
                      <a:pt x="47" y="14"/>
                    </a:cubicBezTo>
                    <a:cubicBezTo>
                      <a:pt x="56" y="14"/>
                      <a:pt x="63" y="18"/>
                      <a:pt x="69" y="24"/>
                    </a:cubicBezTo>
                    <a:cubicBezTo>
                      <a:pt x="72" y="29"/>
                      <a:pt x="74" y="35"/>
                      <a:pt x="75" y="43"/>
                    </a:cubicBezTo>
                    <a:lnTo>
                      <a:pt x="19" y="4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</a:endParaRPr>
              </a:p>
            </p:txBody>
          </p:sp>
          <p:sp>
            <p:nvSpPr>
              <p:cNvPr id="77" name="íŝḷíďé"/>
              <p:cNvSpPr/>
              <p:nvPr/>
            </p:nvSpPr>
            <p:spPr bwMode="auto">
              <a:xfrm>
                <a:off x="9839325" y="4376738"/>
                <a:ext cx="182563" cy="342900"/>
              </a:xfrm>
              <a:custGeom>
                <a:avLst/>
                <a:gdLst>
                  <a:gd name="T0" fmla="*/ 26 w 55"/>
                  <a:gd name="T1" fmla="*/ 4 h 104"/>
                  <a:gd name="T2" fmla="*/ 15 w 55"/>
                  <a:gd name="T3" fmla="*/ 18 h 104"/>
                  <a:gd name="T4" fmla="*/ 15 w 55"/>
                  <a:gd name="T5" fmla="*/ 3 h 104"/>
                  <a:gd name="T6" fmla="*/ 0 w 55"/>
                  <a:gd name="T7" fmla="*/ 3 h 104"/>
                  <a:gd name="T8" fmla="*/ 0 w 55"/>
                  <a:gd name="T9" fmla="*/ 104 h 104"/>
                  <a:gd name="T10" fmla="*/ 17 w 55"/>
                  <a:gd name="T11" fmla="*/ 104 h 104"/>
                  <a:gd name="T12" fmla="*/ 17 w 55"/>
                  <a:gd name="T13" fmla="*/ 51 h 104"/>
                  <a:gd name="T14" fmla="*/ 20 w 55"/>
                  <a:gd name="T15" fmla="*/ 31 h 104"/>
                  <a:gd name="T16" fmla="*/ 26 w 55"/>
                  <a:gd name="T17" fmla="*/ 21 h 104"/>
                  <a:gd name="T18" fmla="*/ 36 w 55"/>
                  <a:gd name="T19" fmla="*/ 18 h 104"/>
                  <a:gd name="T20" fmla="*/ 49 w 55"/>
                  <a:gd name="T21" fmla="*/ 22 h 104"/>
                  <a:gd name="T22" fmla="*/ 55 w 55"/>
                  <a:gd name="T23" fmla="*/ 6 h 104"/>
                  <a:gd name="T24" fmla="*/ 37 w 55"/>
                  <a:gd name="T25" fmla="*/ 0 h 104"/>
                  <a:gd name="T26" fmla="*/ 26 w 55"/>
                  <a:gd name="T27" fmla="*/ 4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5" h="104">
                    <a:moveTo>
                      <a:pt x="26" y="4"/>
                    </a:moveTo>
                    <a:cubicBezTo>
                      <a:pt x="23" y="6"/>
                      <a:pt x="19" y="11"/>
                      <a:pt x="15" y="18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04"/>
                      <a:pt x="0" y="104"/>
                      <a:pt x="0" y="104"/>
                    </a:cubicBezTo>
                    <a:cubicBezTo>
                      <a:pt x="17" y="104"/>
                      <a:pt x="17" y="104"/>
                      <a:pt x="17" y="104"/>
                    </a:cubicBezTo>
                    <a:cubicBezTo>
                      <a:pt x="17" y="51"/>
                      <a:pt x="17" y="51"/>
                      <a:pt x="17" y="51"/>
                    </a:cubicBezTo>
                    <a:cubicBezTo>
                      <a:pt x="17" y="44"/>
                      <a:pt x="18" y="37"/>
                      <a:pt x="20" y="31"/>
                    </a:cubicBezTo>
                    <a:cubicBezTo>
                      <a:pt x="21" y="27"/>
                      <a:pt x="23" y="24"/>
                      <a:pt x="26" y="21"/>
                    </a:cubicBezTo>
                    <a:cubicBezTo>
                      <a:pt x="29" y="19"/>
                      <a:pt x="33" y="18"/>
                      <a:pt x="36" y="18"/>
                    </a:cubicBezTo>
                    <a:cubicBezTo>
                      <a:pt x="41" y="18"/>
                      <a:pt x="45" y="19"/>
                      <a:pt x="49" y="22"/>
                    </a:cubicBezTo>
                    <a:cubicBezTo>
                      <a:pt x="55" y="6"/>
                      <a:pt x="55" y="6"/>
                      <a:pt x="55" y="6"/>
                    </a:cubicBezTo>
                    <a:cubicBezTo>
                      <a:pt x="49" y="2"/>
                      <a:pt x="43" y="0"/>
                      <a:pt x="37" y="0"/>
                    </a:cubicBezTo>
                    <a:cubicBezTo>
                      <a:pt x="33" y="0"/>
                      <a:pt x="30" y="1"/>
                      <a:pt x="2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</a:endParaRPr>
              </a:p>
            </p:txBody>
          </p:sp>
          <p:sp>
            <p:nvSpPr>
              <p:cNvPr id="78" name="ïsľíḋê"/>
              <p:cNvSpPr/>
              <p:nvPr/>
            </p:nvSpPr>
            <p:spPr bwMode="auto">
              <a:xfrm>
                <a:off x="10067925" y="4376738"/>
                <a:ext cx="276225" cy="349250"/>
              </a:xfrm>
              <a:custGeom>
                <a:avLst/>
                <a:gdLst>
                  <a:gd name="T0" fmla="*/ 69 w 84"/>
                  <a:gd name="T1" fmla="*/ 50 h 106"/>
                  <a:gd name="T2" fmla="*/ 43 w 84"/>
                  <a:gd name="T3" fmla="*/ 42 h 106"/>
                  <a:gd name="T4" fmla="*/ 28 w 84"/>
                  <a:gd name="T5" fmla="*/ 38 h 106"/>
                  <a:gd name="T6" fmla="*/ 22 w 84"/>
                  <a:gd name="T7" fmla="*/ 34 h 106"/>
                  <a:gd name="T8" fmla="*/ 20 w 84"/>
                  <a:gd name="T9" fmla="*/ 27 h 106"/>
                  <a:gd name="T10" fmla="*/ 25 w 84"/>
                  <a:gd name="T11" fmla="*/ 18 h 106"/>
                  <a:gd name="T12" fmla="*/ 42 w 84"/>
                  <a:gd name="T13" fmla="*/ 14 h 106"/>
                  <a:gd name="T14" fmla="*/ 57 w 84"/>
                  <a:gd name="T15" fmla="*/ 19 h 106"/>
                  <a:gd name="T16" fmla="*/ 64 w 84"/>
                  <a:gd name="T17" fmla="*/ 31 h 106"/>
                  <a:gd name="T18" fmla="*/ 80 w 84"/>
                  <a:gd name="T19" fmla="*/ 29 h 106"/>
                  <a:gd name="T20" fmla="*/ 75 w 84"/>
                  <a:gd name="T21" fmla="*/ 13 h 106"/>
                  <a:gd name="T22" fmla="*/ 61 w 84"/>
                  <a:gd name="T23" fmla="*/ 4 h 106"/>
                  <a:gd name="T24" fmla="*/ 40 w 84"/>
                  <a:gd name="T25" fmla="*/ 0 h 106"/>
                  <a:gd name="T26" fmla="*/ 25 w 84"/>
                  <a:gd name="T27" fmla="*/ 2 h 106"/>
                  <a:gd name="T28" fmla="*/ 15 w 84"/>
                  <a:gd name="T29" fmla="*/ 7 h 106"/>
                  <a:gd name="T30" fmla="*/ 6 w 84"/>
                  <a:gd name="T31" fmla="*/ 17 h 106"/>
                  <a:gd name="T32" fmla="*/ 3 w 84"/>
                  <a:gd name="T33" fmla="*/ 30 h 106"/>
                  <a:gd name="T34" fmla="*/ 7 w 84"/>
                  <a:gd name="T35" fmla="*/ 43 h 106"/>
                  <a:gd name="T36" fmla="*/ 18 w 84"/>
                  <a:gd name="T37" fmla="*/ 53 h 106"/>
                  <a:gd name="T38" fmla="*/ 44 w 84"/>
                  <a:gd name="T39" fmla="*/ 61 h 106"/>
                  <a:gd name="T40" fmla="*/ 62 w 84"/>
                  <a:gd name="T41" fmla="*/ 67 h 106"/>
                  <a:gd name="T42" fmla="*/ 67 w 84"/>
                  <a:gd name="T43" fmla="*/ 76 h 106"/>
                  <a:gd name="T44" fmla="*/ 61 w 84"/>
                  <a:gd name="T45" fmla="*/ 87 h 106"/>
                  <a:gd name="T46" fmla="*/ 43 w 84"/>
                  <a:gd name="T47" fmla="*/ 92 h 106"/>
                  <a:gd name="T48" fmla="*/ 25 w 84"/>
                  <a:gd name="T49" fmla="*/ 87 h 106"/>
                  <a:gd name="T50" fmla="*/ 17 w 84"/>
                  <a:gd name="T51" fmla="*/ 71 h 106"/>
                  <a:gd name="T52" fmla="*/ 0 w 84"/>
                  <a:gd name="T53" fmla="*/ 74 h 106"/>
                  <a:gd name="T54" fmla="*/ 13 w 84"/>
                  <a:gd name="T55" fmla="*/ 98 h 106"/>
                  <a:gd name="T56" fmla="*/ 43 w 84"/>
                  <a:gd name="T57" fmla="*/ 106 h 106"/>
                  <a:gd name="T58" fmla="*/ 65 w 84"/>
                  <a:gd name="T59" fmla="*/ 102 h 106"/>
                  <a:gd name="T60" fmla="*/ 79 w 84"/>
                  <a:gd name="T61" fmla="*/ 90 h 106"/>
                  <a:gd name="T62" fmla="*/ 84 w 84"/>
                  <a:gd name="T63" fmla="*/ 74 h 106"/>
                  <a:gd name="T64" fmla="*/ 80 w 84"/>
                  <a:gd name="T65" fmla="*/ 59 h 106"/>
                  <a:gd name="T66" fmla="*/ 69 w 84"/>
                  <a:gd name="T67" fmla="*/ 50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84" h="106">
                    <a:moveTo>
                      <a:pt x="69" y="50"/>
                    </a:moveTo>
                    <a:cubicBezTo>
                      <a:pt x="64" y="48"/>
                      <a:pt x="56" y="46"/>
                      <a:pt x="43" y="42"/>
                    </a:cubicBezTo>
                    <a:cubicBezTo>
                      <a:pt x="35" y="40"/>
                      <a:pt x="30" y="39"/>
                      <a:pt x="28" y="38"/>
                    </a:cubicBezTo>
                    <a:cubicBezTo>
                      <a:pt x="25" y="37"/>
                      <a:pt x="23" y="35"/>
                      <a:pt x="22" y="34"/>
                    </a:cubicBezTo>
                    <a:cubicBezTo>
                      <a:pt x="20" y="32"/>
                      <a:pt x="20" y="30"/>
                      <a:pt x="20" y="27"/>
                    </a:cubicBezTo>
                    <a:cubicBezTo>
                      <a:pt x="20" y="24"/>
                      <a:pt x="21" y="21"/>
                      <a:pt x="25" y="18"/>
                    </a:cubicBezTo>
                    <a:cubicBezTo>
                      <a:pt x="28" y="16"/>
                      <a:pt x="34" y="14"/>
                      <a:pt x="42" y="14"/>
                    </a:cubicBezTo>
                    <a:cubicBezTo>
                      <a:pt x="48" y="14"/>
                      <a:pt x="53" y="16"/>
                      <a:pt x="57" y="19"/>
                    </a:cubicBezTo>
                    <a:cubicBezTo>
                      <a:pt x="61" y="22"/>
                      <a:pt x="63" y="26"/>
                      <a:pt x="64" y="31"/>
                    </a:cubicBezTo>
                    <a:cubicBezTo>
                      <a:pt x="80" y="29"/>
                      <a:pt x="80" y="29"/>
                      <a:pt x="80" y="29"/>
                    </a:cubicBezTo>
                    <a:cubicBezTo>
                      <a:pt x="79" y="22"/>
                      <a:pt x="77" y="17"/>
                      <a:pt x="75" y="13"/>
                    </a:cubicBezTo>
                    <a:cubicBezTo>
                      <a:pt x="72" y="9"/>
                      <a:pt x="67" y="6"/>
                      <a:pt x="61" y="4"/>
                    </a:cubicBezTo>
                    <a:cubicBezTo>
                      <a:pt x="55" y="1"/>
                      <a:pt x="48" y="0"/>
                      <a:pt x="40" y="0"/>
                    </a:cubicBezTo>
                    <a:cubicBezTo>
                      <a:pt x="35" y="0"/>
                      <a:pt x="30" y="1"/>
                      <a:pt x="25" y="2"/>
                    </a:cubicBezTo>
                    <a:cubicBezTo>
                      <a:pt x="21" y="4"/>
                      <a:pt x="17" y="5"/>
                      <a:pt x="15" y="7"/>
                    </a:cubicBezTo>
                    <a:cubicBezTo>
                      <a:pt x="11" y="10"/>
                      <a:pt x="8" y="13"/>
                      <a:pt x="6" y="17"/>
                    </a:cubicBezTo>
                    <a:cubicBezTo>
                      <a:pt x="4" y="21"/>
                      <a:pt x="3" y="25"/>
                      <a:pt x="3" y="30"/>
                    </a:cubicBezTo>
                    <a:cubicBezTo>
                      <a:pt x="3" y="34"/>
                      <a:pt x="4" y="39"/>
                      <a:pt x="7" y="43"/>
                    </a:cubicBezTo>
                    <a:cubicBezTo>
                      <a:pt x="9" y="47"/>
                      <a:pt x="13" y="50"/>
                      <a:pt x="18" y="53"/>
                    </a:cubicBezTo>
                    <a:cubicBezTo>
                      <a:pt x="23" y="55"/>
                      <a:pt x="31" y="58"/>
                      <a:pt x="44" y="61"/>
                    </a:cubicBezTo>
                    <a:cubicBezTo>
                      <a:pt x="53" y="63"/>
                      <a:pt x="59" y="65"/>
                      <a:pt x="62" y="67"/>
                    </a:cubicBezTo>
                    <a:cubicBezTo>
                      <a:pt x="65" y="69"/>
                      <a:pt x="67" y="72"/>
                      <a:pt x="67" y="76"/>
                    </a:cubicBezTo>
                    <a:cubicBezTo>
                      <a:pt x="67" y="80"/>
                      <a:pt x="65" y="84"/>
                      <a:pt x="61" y="87"/>
                    </a:cubicBezTo>
                    <a:cubicBezTo>
                      <a:pt x="57" y="90"/>
                      <a:pt x="51" y="92"/>
                      <a:pt x="43" y="92"/>
                    </a:cubicBezTo>
                    <a:cubicBezTo>
                      <a:pt x="36" y="92"/>
                      <a:pt x="29" y="90"/>
                      <a:pt x="25" y="87"/>
                    </a:cubicBezTo>
                    <a:cubicBezTo>
                      <a:pt x="21" y="83"/>
                      <a:pt x="18" y="78"/>
                      <a:pt x="17" y="71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2" y="84"/>
                      <a:pt x="6" y="92"/>
                      <a:pt x="13" y="98"/>
                    </a:cubicBezTo>
                    <a:cubicBezTo>
                      <a:pt x="20" y="103"/>
                      <a:pt x="30" y="106"/>
                      <a:pt x="43" y="106"/>
                    </a:cubicBezTo>
                    <a:cubicBezTo>
                      <a:pt x="51" y="106"/>
                      <a:pt x="59" y="105"/>
                      <a:pt x="65" y="102"/>
                    </a:cubicBezTo>
                    <a:cubicBezTo>
                      <a:pt x="71" y="99"/>
                      <a:pt x="76" y="95"/>
                      <a:pt x="79" y="90"/>
                    </a:cubicBezTo>
                    <a:cubicBezTo>
                      <a:pt x="83" y="85"/>
                      <a:pt x="84" y="80"/>
                      <a:pt x="84" y="74"/>
                    </a:cubicBezTo>
                    <a:cubicBezTo>
                      <a:pt x="84" y="68"/>
                      <a:pt x="83" y="63"/>
                      <a:pt x="80" y="59"/>
                    </a:cubicBezTo>
                    <a:cubicBezTo>
                      <a:pt x="77" y="56"/>
                      <a:pt x="74" y="52"/>
                      <a:pt x="69" y="5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</a:endParaRPr>
              </a:p>
            </p:txBody>
          </p:sp>
          <p:sp>
            <p:nvSpPr>
              <p:cNvPr id="79" name="iṩḷíḍé"/>
              <p:cNvSpPr/>
              <p:nvPr/>
            </p:nvSpPr>
            <p:spPr bwMode="auto">
              <a:xfrm>
                <a:off x="10450513" y="4257675"/>
                <a:ext cx="55563" cy="6667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</a:endParaRPr>
              </a:p>
            </p:txBody>
          </p:sp>
          <p:sp>
            <p:nvSpPr>
              <p:cNvPr id="80" name="iṩ1íḑè"/>
              <p:cNvSpPr/>
              <p:nvPr/>
            </p:nvSpPr>
            <p:spPr bwMode="auto">
              <a:xfrm>
                <a:off x="10450513" y="4386263"/>
                <a:ext cx="55563" cy="33337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</a:endParaRPr>
              </a:p>
            </p:txBody>
          </p:sp>
          <p:sp>
            <p:nvSpPr>
              <p:cNvPr id="81" name="ïŝlïḋè"/>
              <p:cNvSpPr/>
              <p:nvPr/>
            </p:nvSpPr>
            <p:spPr bwMode="auto">
              <a:xfrm>
                <a:off x="10594975" y="4268788"/>
                <a:ext cx="165100" cy="454025"/>
              </a:xfrm>
              <a:custGeom>
                <a:avLst/>
                <a:gdLst>
                  <a:gd name="T0" fmla="*/ 40 w 50"/>
                  <a:gd name="T1" fmla="*/ 122 h 138"/>
                  <a:gd name="T2" fmla="*/ 34 w 50"/>
                  <a:gd name="T3" fmla="*/ 121 h 138"/>
                  <a:gd name="T4" fmla="*/ 31 w 50"/>
                  <a:gd name="T5" fmla="*/ 118 h 138"/>
                  <a:gd name="T6" fmla="*/ 30 w 50"/>
                  <a:gd name="T7" fmla="*/ 108 h 138"/>
                  <a:gd name="T8" fmla="*/ 30 w 50"/>
                  <a:gd name="T9" fmla="*/ 49 h 138"/>
                  <a:gd name="T10" fmla="*/ 47 w 50"/>
                  <a:gd name="T11" fmla="*/ 49 h 138"/>
                  <a:gd name="T12" fmla="*/ 47 w 50"/>
                  <a:gd name="T13" fmla="*/ 36 h 138"/>
                  <a:gd name="T14" fmla="*/ 30 w 50"/>
                  <a:gd name="T15" fmla="*/ 36 h 138"/>
                  <a:gd name="T16" fmla="*/ 30 w 50"/>
                  <a:gd name="T17" fmla="*/ 0 h 138"/>
                  <a:gd name="T18" fmla="*/ 13 w 50"/>
                  <a:gd name="T19" fmla="*/ 11 h 138"/>
                  <a:gd name="T20" fmla="*/ 13 w 50"/>
                  <a:gd name="T21" fmla="*/ 36 h 138"/>
                  <a:gd name="T22" fmla="*/ 0 w 50"/>
                  <a:gd name="T23" fmla="*/ 36 h 138"/>
                  <a:gd name="T24" fmla="*/ 0 w 50"/>
                  <a:gd name="T25" fmla="*/ 49 h 138"/>
                  <a:gd name="T26" fmla="*/ 13 w 50"/>
                  <a:gd name="T27" fmla="*/ 49 h 138"/>
                  <a:gd name="T28" fmla="*/ 13 w 50"/>
                  <a:gd name="T29" fmla="*/ 107 h 138"/>
                  <a:gd name="T30" fmla="*/ 15 w 50"/>
                  <a:gd name="T31" fmla="*/ 127 h 138"/>
                  <a:gd name="T32" fmla="*/ 22 w 50"/>
                  <a:gd name="T33" fmla="*/ 135 h 138"/>
                  <a:gd name="T34" fmla="*/ 37 w 50"/>
                  <a:gd name="T35" fmla="*/ 138 h 138"/>
                  <a:gd name="T36" fmla="*/ 50 w 50"/>
                  <a:gd name="T37" fmla="*/ 137 h 138"/>
                  <a:gd name="T38" fmla="*/ 47 w 50"/>
                  <a:gd name="T39" fmla="*/ 122 h 138"/>
                  <a:gd name="T40" fmla="*/ 40 w 50"/>
                  <a:gd name="T41" fmla="*/ 122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50" h="138">
                    <a:moveTo>
                      <a:pt x="40" y="122"/>
                    </a:moveTo>
                    <a:cubicBezTo>
                      <a:pt x="37" y="122"/>
                      <a:pt x="35" y="122"/>
                      <a:pt x="34" y="121"/>
                    </a:cubicBezTo>
                    <a:cubicBezTo>
                      <a:pt x="32" y="120"/>
                      <a:pt x="31" y="119"/>
                      <a:pt x="31" y="118"/>
                    </a:cubicBezTo>
                    <a:cubicBezTo>
                      <a:pt x="30" y="116"/>
                      <a:pt x="30" y="113"/>
                      <a:pt x="30" y="108"/>
                    </a:cubicBezTo>
                    <a:cubicBezTo>
                      <a:pt x="30" y="49"/>
                      <a:pt x="30" y="49"/>
                      <a:pt x="30" y="49"/>
                    </a:cubicBezTo>
                    <a:cubicBezTo>
                      <a:pt x="47" y="49"/>
                      <a:pt x="47" y="49"/>
                      <a:pt x="47" y="49"/>
                    </a:cubicBezTo>
                    <a:cubicBezTo>
                      <a:pt x="47" y="36"/>
                      <a:pt x="47" y="36"/>
                      <a:pt x="47" y="36"/>
                    </a:cubicBezTo>
                    <a:cubicBezTo>
                      <a:pt x="30" y="36"/>
                      <a:pt x="30" y="36"/>
                      <a:pt x="30" y="36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13" y="11"/>
                      <a:pt x="13" y="11"/>
                      <a:pt x="13" y="11"/>
                    </a:cubicBezTo>
                    <a:cubicBezTo>
                      <a:pt x="13" y="36"/>
                      <a:pt x="13" y="36"/>
                      <a:pt x="13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49"/>
                      <a:pt x="0" y="49"/>
                      <a:pt x="0" y="49"/>
                    </a:cubicBezTo>
                    <a:cubicBezTo>
                      <a:pt x="13" y="49"/>
                      <a:pt x="13" y="49"/>
                      <a:pt x="13" y="49"/>
                    </a:cubicBezTo>
                    <a:cubicBezTo>
                      <a:pt x="13" y="107"/>
                      <a:pt x="13" y="107"/>
                      <a:pt x="13" y="107"/>
                    </a:cubicBezTo>
                    <a:cubicBezTo>
                      <a:pt x="13" y="118"/>
                      <a:pt x="14" y="124"/>
                      <a:pt x="15" y="127"/>
                    </a:cubicBezTo>
                    <a:cubicBezTo>
                      <a:pt x="16" y="131"/>
                      <a:pt x="19" y="133"/>
                      <a:pt x="22" y="135"/>
                    </a:cubicBezTo>
                    <a:cubicBezTo>
                      <a:pt x="26" y="137"/>
                      <a:pt x="31" y="138"/>
                      <a:pt x="37" y="138"/>
                    </a:cubicBezTo>
                    <a:cubicBezTo>
                      <a:pt x="41" y="138"/>
                      <a:pt x="45" y="138"/>
                      <a:pt x="50" y="137"/>
                    </a:cubicBezTo>
                    <a:cubicBezTo>
                      <a:pt x="47" y="122"/>
                      <a:pt x="47" y="122"/>
                      <a:pt x="47" y="122"/>
                    </a:cubicBezTo>
                    <a:cubicBezTo>
                      <a:pt x="44" y="122"/>
                      <a:pt x="42" y="122"/>
                      <a:pt x="40" y="1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</a:endParaRPr>
              </a:p>
            </p:txBody>
          </p:sp>
          <p:sp>
            <p:nvSpPr>
              <p:cNvPr id="82" name="ïṣlîďê"/>
              <p:cNvSpPr/>
              <p:nvPr/>
            </p:nvSpPr>
            <p:spPr bwMode="auto">
              <a:xfrm>
                <a:off x="10809288" y="4386263"/>
                <a:ext cx="306388" cy="468313"/>
              </a:xfrm>
              <a:custGeom>
                <a:avLst/>
                <a:gdLst>
                  <a:gd name="T0" fmla="*/ 76 w 93"/>
                  <a:gd name="T1" fmla="*/ 0 h 142"/>
                  <a:gd name="T2" fmla="*/ 54 w 93"/>
                  <a:gd name="T3" fmla="*/ 59 h 142"/>
                  <a:gd name="T4" fmla="*/ 47 w 93"/>
                  <a:gd name="T5" fmla="*/ 82 h 142"/>
                  <a:gd name="T6" fmla="*/ 40 w 93"/>
                  <a:gd name="T7" fmla="*/ 58 h 142"/>
                  <a:gd name="T8" fmla="*/ 19 w 93"/>
                  <a:gd name="T9" fmla="*/ 0 h 142"/>
                  <a:gd name="T10" fmla="*/ 0 w 93"/>
                  <a:gd name="T11" fmla="*/ 0 h 142"/>
                  <a:gd name="T12" fmla="*/ 39 w 93"/>
                  <a:gd name="T13" fmla="*/ 101 h 142"/>
                  <a:gd name="T14" fmla="*/ 37 w 93"/>
                  <a:gd name="T15" fmla="*/ 105 h 142"/>
                  <a:gd name="T16" fmla="*/ 32 w 93"/>
                  <a:gd name="T17" fmla="*/ 118 h 142"/>
                  <a:gd name="T18" fmla="*/ 26 w 93"/>
                  <a:gd name="T19" fmla="*/ 123 h 142"/>
                  <a:gd name="T20" fmla="*/ 17 w 93"/>
                  <a:gd name="T21" fmla="*/ 125 h 142"/>
                  <a:gd name="T22" fmla="*/ 7 w 93"/>
                  <a:gd name="T23" fmla="*/ 124 h 142"/>
                  <a:gd name="T24" fmla="*/ 9 w 93"/>
                  <a:gd name="T25" fmla="*/ 140 h 142"/>
                  <a:gd name="T26" fmla="*/ 20 w 93"/>
                  <a:gd name="T27" fmla="*/ 142 h 142"/>
                  <a:gd name="T28" fmla="*/ 34 w 93"/>
                  <a:gd name="T29" fmla="*/ 138 h 142"/>
                  <a:gd name="T30" fmla="*/ 45 w 93"/>
                  <a:gd name="T31" fmla="*/ 126 h 142"/>
                  <a:gd name="T32" fmla="*/ 54 w 93"/>
                  <a:gd name="T33" fmla="*/ 103 h 142"/>
                  <a:gd name="T34" fmla="*/ 93 w 93"/>
                  <a:gd name="T35" fmla="*/ 0 h 142"/>
                  <a:gd name="T36" fmla="*/ 76 w 93"/>
                  <a:gd name="T37" fmla="*/ 0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93" h="142">
                    <a:moveTo>
                      <a:pt x="76" y="0"/>
                    </a:moveTo>
                    <a:cubicBezTo>
                      <a:pt x="54" y="59"/>
                      <a:pt x="54" y="59"/>
                      <a:pt x="54" y="59"/>
                    </a:cubicBezTo>
                    <a:cubicBezTo>
                      <a:pt x="51" y="66"/>
                      <a:pt x="49" y="74"/>
                      <a:pt x="47" y="82"/>
                    </a:cubicBezTo>
                    <a:cubicBezTo>
                      <a:pt x="45" y="74"/>
                      <a:pt x="42" y="66"/>
                      <a:pt x="40" y="58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39" y="101"/>
                      <a:pt x="39" y="101"/>
                      <a:pt x="39" y="101"/>
                    </a:cubicBezTo>
                    <a:cubicBezTo>
                      <a:pt x="38" y="103"/>
                      <a:pt x="37" y="104"/>
                      <a:pt x="37" y="105"/>
                    </a:cubicBezTo>
                    <a:cubicBezTo>
                      <a:pt x="35" y="112"/>
                      <a:pt x="33" y="116"/>
                      <a:pt x="32" y="118"/>
                    </a:cubicBezTo>
                    <a:cubicBezTo>
                      <a:pt x="30" y="120"/>
                      <a:pt x="28" y="122"/>
                      <a:pt x="26" y="123"/>
                    </a:cubicBezTo>
                    <a:cubicBezTo>
                      <a:pt x="24" y="125"/>
                      <a:pt x="21" y="125"/>
                      <a:pt x="17" y="125"/>
                    </a:cubicBezTo>
                    <a:cubicBezTo>
                      <a:pt x="14" y="125"/>
                      <a:pt x="11" y="125"/>
                      <a:pt x="7" y="124"/>
                    </a:cubicBezTo>
                    <a:cubicBezTo>
                      <a:pt x="9" y="140"/>
                      <a:pt x="9" y="140"/>
                      <a:pt x="9" y="140"/>
                    </a:cubicBezTo>
                    <a:cubicBezTo>
                      <a:pt x="13" y="141"/>
                      <a:pt x="17" y="142"/>
                      <a:pt x="20" y="142"/>
                    </a:cubicBezTo>
                    <a:cubicBezTo>
                      <a:pt x="26" y="142"/>
                      <a:pt x="30" y="141"/>
                      <a:pt x="34" y="138"/>
                    </a:cubicBezTo>
                    <a:cubicBezTo>
                      <a:pt x="38" y="135"/>
                      <a:pt x="42" y="131"/>
                      <a:pt x="45" y="126"/>
                    </a:cubicBezTo>
                    <a:cubicBezTo>
                      <a:pt x="47" y="121"/>
                      <a:pt x="50" y="114"/>
                      <a:pt x="54" y="103"/>
                    </a:cubicBezTo>
                    <a:cubicBezTo>
                      <a:pt x="93" y="0"/>
                      <a:pt x="93" y="0"/>
                      <a:pt x="93" y="0"/>
                    </a:cubicBezTo>
                    <a:lnTo>
                      <a:pt x="7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</a:endParaRPr>
              </a:p>
            </p:txBody>
          </p:sp>
        </p:grpSp>
        <p:grpSp>
          <p:nvGrpSpPr>
            <p:cNvPr id="20" name="îSľîdè"/>
            <p:cNvGrpSpPr/>
            <p:nvPr/>
          </p:nvGrpSpPr>
          <p:grpSpPr>
            <a:xfrm>
              <a:off x="5487799" y="2810201"/>
              <a:ext cx="2935892" cy="808278"/>
              <a:chOff x="4762500" y="2070100"/>
              <a:chExt cx="6429376" cy="1770063"/>
            </a:xfrm>
            <a:grpFill/>
          </p:grpSpPr>
          <p:sp>
            <p:nvSpPr>
              <p:cNvPr id="53" name="íṥļïḓe"/>
              <p:cNvSpPr/>
              <p:nvPr/>
            </p:nvSpPr>
            <p:spPr bwMode="auto">
              <a:xfrm>
                <a:off x="10328275" y="2070100"/>
                <a:ext cx="520700" cy="512763"/>
              </a:xfrm>
              <a:custGeom>
                <a:avLst/>
                <a:gdLst>
                  <a:gd name="T0" fmla="*/ 31 w 158"/>
                  <a:gd name="T1" fmla="*/ 117 h 156"/>
                  <a:gd name="T2" fmla="*/ 31 w 158"/>
                  <a:gd name="T3" fmla="*/ 120 h 156"/>
                  <a:gd name="T4" fmla="*/ 7 w 158"/>
                  <a:gd name="T5" fmla="*/ 153 h 156"/>
                  <a:gd name="T6" fmla="*/ 11 w 158"/>
                  <a:gd name="T7" fmla="*/ 156 h 156"/>
                  <a:gd name="T8" fmla="*/ 77 w 158"/>
                  <a:gd name="T9" fmla="*/ 124 h 156"/>
                  <a:gd name="T10" fmla="*/ 135 w 158"/>
                  <a:gd name="T11" fmla="*/ 81 h 156"/>
                  <a:gd name="T12" fmla="*/ 158 w 158"/>
                  <a:gd name="T13" fmla="*/ 34 h 156"/>
                  <a:gd name="T14" fmla="*/ 124 w 158"/>
                  <a:gd name="T15" fmla="*/ 0 h 156"/>
                  <a:gd name="T16" fmla="*/ 96 w 158"/>
                  <a:gd name="T17" fmla="*/ 45 h 156"/>
                  <a:gd name="T18" fmla="*/ 61 w 158"/>
                  <a:gd name="T19" fmla="*/ 85 h 156"/>
                  <a:gd name="T20" fmla="*/ 33 w 158"/>
                  <a:gd name="T21" fmla="*/ 26 h 156"/>
                  <a:gd name="T22" fmla="*/ 0 w 158"/>
                  <a:gd name="T23" fmla="*/ 83 h 156"/>
                  <a:gd name="T24" fmla="*/ 0 w 158"/>
                  <a:gd name="T25" fmla="*/ 87 h 156"/>
                  <a:gd name="T26" fmla="*/ 31 w 158"/>
                  <a:gd name="T27" fmla="*/ 117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58" h="156">
                    <a:moveTo>
                      <a:pt x="31" y="117"/>
                    </a:moveTo>
                    <a:cubicBezTo>
                      <a:pt x="31" y="120"/>
                      <a:pt x="31" y="120"/>
                      <a:pt x="31" y="120"/>
                    </a:cubicBezTo>
                    <a:cubicBezTo>
                      <a:pt x="31" y="126"/>
                      <a:pt x="7" y="144"/>
                      <a:pt x="7" y="153"/>
                    </a:cubicBezTo>
                    <a:cubicBezTo>
                      <a:pt x="7" y="154"/>
                      <a:pt x="9" y="156"/>
                      <a:pt x="11" y="156"/>
                    </a:cubicBezTo>
                    <a:cubicBezTo>
                      <a:pt x="22" y="156"/>
                      <a:pt x="67" y="130"/>
                      <a:pt x="77" y="124"/>
                    </a:cubicBezTo>
                    <a:cubicBezTo>
                      <a:pt x="85" y="118"/>
                      <a:pt x="131" y="82"/>
                      <a:pt x="135" y="81"/>
                    </a:cubicBezTo>
                    <a:cubicBezTo>
                      <a:pt x="135" y="72"/>
                      <a:pt x="158" y="57"/>
                      <a:pt x="158" y="34"/>
                    </a:cubicBezTo>
                    <a:cubicBezTo>
                      <a:pt x="158" y="19"/>
                      <a:pt x="145" y="0"/>
                      <a:pt x="124" y="0"/>
                    </a:cubicBezTo>
                    <a:cubicBezTo>
                      <a:pt x="114" y="0"/>
                      <a:pt x="101" y="35"/>
                      <a:pt x="96" y="45"/>
                    </a:cubicBezTo>
                    <a:cubicBezTo>
                      <a:pt x="90" y="57"/>
                      <a:pt x="73" y="79"/>
                      <a:pt x="61" y="85"/>
                    </a:cubicBezTo>
                    <a:cubicBezTo>
                      <a:pt x="48" y="60"/>
                      <a:pt x="67" y="30"/>
                      <a:pt x="33" y="26"/>
                    </a:cubicBezTo>
                    <a:cubicBezTo>
                      <a:pt x="6" y="24"/>
                      <a:pt x="0" y="55"/>
                      <a:pt x="0" y="83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116"/>
                      <a:pt x="31" y="103"/>
                      <a:pt x="31" y="1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</a:endParaRPr>
              </a:p>
            </p:txBody>
          </p:sp>
          <p:sp>
            <p:nvSpPr>
              <p:cNvPr id="54" name="îśļiďè"/>
              <p:cNvSpPr/>
              <p:nvPr/>
            </p:nvSpPr>
            <p:spPr bwMode="auto">
              <a:xfrm>
                <a:off x="8250238" y="2230438"/>
                <a:ext cx="1471613" cy="1536700"/>
              </a:xfrm>
              <a:custGeom>
                <a:avLst/>
                <a:gdLst>
                  <a:gd name="T0" fmla="*/ 308 w 446"/>
                  <a:gd name="T1" fmla="*/ 363 h 466"/>
                  <a:gd name="T2" fmla="*/ 282 w 446"/>
                  <a:gd name="T3" fmla="*/ 336 h 466"/>
                  <a:gd name="T4" fmla="*/ 258 w 446"/>
                  <a:gd name="T5" fmla="*/ 308 h 466"/>
                  <a:gd name="T6" fmla="*/ 209 w 446"/>
                  <a:gd name="T7" fmla="*/ 253 h 466"/>
                  <a:gd name="T8" fmla="*/ 209 w 446"/>
                  <a:gd name="T9" fmla="*/ 243 h 466"/>
                  <a:gd name="T10" fmla="*/ 222 w 446"/>
                  <a:gd name="T11" fmla="*/ 208 h 466"/>
                  <a:gd name="T12" fmla="*/ 262 w 446"/>
                  <a:gd name="T13" fmla="*/ 197 h 466"/>
                  <a:gd name="T14" fmla="*/ 304 w 446"/>
                  <a:gd name="T15" fmla="*/ 192 h 466"/>
                  <a:gd name="T16" fmla="*/ 321 w 446"/>
                  <a:gd name="T17" fmla="*/ 162 h 466"/>
                  <a:gd name="T18" fmla="*/ 295 w 446"/>
                  <a:gd name="T19" fmla="*/ 150 h 466"/>
                  <a:gd name="T20" fmla="*/ 243 w 446"/>
                  <a:gd name="T21" fmla="*/ 157 h 466"/>
                  <a:gd name="T22" fmla="*/ 241 w 446"/>
                  <a:gd name="T23" fmla="*/ 156 h 466"/>
                  <a:gd name="T24" fmla="*/ 234 w 446"/>
                  <a:gd name="T25" fmla="*/ 150 h 466"/>
                  <a:gd name="T26" fmla="*/ 251 w 446"/>
                  <a:gd name="T27" fmla="*/ 58 h 466"/>
                  <a:gd name="T28" fmla="*/ 202 w 446"/>
                  <a:gd name="T29" fmla="*/ 0 h 466"/>
                  <a:gd name="T30" fmla="*/ 183 w 446"/>
                  <a:gd name="T31" fmla="*/ 17 h 466"/>
                  <a:gd name="T32" fmla="*/ 183 w 446"/>
                  <a:gd name="T33" fmla="*/ 24 h 466"/>
                  <a:gd name="T34" fmla="*/ 199 w 446"/>
                  <a:gd name="T35" fmla="*/ 53 h 466"/>
                  <a:gd name="T36" fmla="*/ 199 w 446"/>
                  <a:gd name="T37" fmla="*/ 90 h 466"/>
                  <a:gd name="T38" fmla="*/ 186 w 446"/>
                  <a:gd name="T39" fmla="*/ 164 h 466"/>
                  <a:gd name="T40" fmla="*/ 61 w 446"/>
                  <a:gd name="T41" fmla="*/ 212 h 466"/>
                  <a:gd name="T42" fmla="*/ 46 w 446"/>
                  <a:gd name="T43" fmla="*/ 214 h 466"/>
                  <a:gd name="T44" fmla="*/ 44 w 446"/>
                  <a:gd name="T45" fmla="*/ 219 h 466"/>
                  <a:gd name="T46" fmla="*/ 37 w 446"/>
                  <a:gd name="T47" fmla="*/ 217 h 466"/>
                  <a:gd name="T48" fmla="*/ 32 w 446"/>
                  <a:gd name="T49" fmla="*/ 226 h 466"/>
                  <a:gd name="T50" fmla="*/ 32 w 446"/>
                  <a:gd name="T51" fmla="*/ 233 h 466"/>
                  <a:gd name="T52" fmla="*/ 56 w 446"/>
                  <a:gd name="T53" fmla="*/ 258 h 466"/>
                  <a:gd name="T54" fmla="*/ 94 w 446"/>
                  <a:gd name="T55" fmla="*/ 252 h 466"/>
                  <a:gd name="T56" fmla="*/ 160 w 446"/>
                  <a:gd name="T57" fmla="*/ 223 h 466"/>
                  <a:gd name="T58" fmla="*/ 165 w 446"/>
                  <a:gd name="T59" fmla="*/ 223 h 466"/>
                  <a:gd name="T60" fmla="*/ 170 w 446"/>
                  <a:gd name="T61" fmla="*/ 228 h 466"/>
                  <a:gd name="T62" fmla="*/ 170 w 446"/>
                  <a:gd name="T63" fmla="*/ 235 h 466"/>
                  <a:gd name="T64" fmla="*/ 144 w 446"/>
                  <a:gd name="T65" fmla="*/ 305 h 466"/>
                  <a:gd name="T66" fmla="*/ 105 w 446"/>
                  <a:gd name="T67" fmla="*/ 363 h 466"/>
                  <a:gd name="T68" fmla="*/ 58 w 446"/>
                  <a:gd name="T69" fmla="*/ 413 h 466"/>
                  <a:gd name="T70" fmla="*/ 0 w 446"/>
                  <a:gd name="T71" fmla="*/ 450 h 466"/>
                  <a:gd name="T72" fmla="*/ 2 w 446"/>
                  <a:gd name="T73" fmla="*/ 460 h 466"/>
                  <a:gd name="T74" fmla="*/ 24 w 446"/>
                  <a:gd name="T75" fmla="*/ 464 h 466"/>
                  <a:gd name="T76" fmla="*/ 82 w 446"/>
                  <a:gd name="T77" fmla="*/ 436 h 466"/>
                  <a:gd name="T78" fmla="*/ 129 w 446"/>
                  <a:gd name="T79" fmla="*/ 398 h 466"/>
                  <a:gd name="T80" fmla="*/ 163 w 446"/>
                  <a:gd name="T81" fmla="*/ 345 h 466"/>
                  <a:gd name="T82" fmla="*/ 205 w 446"/>
                  <a:gd name="T83" fmla="*/ 314 h 466"/>
                  <a:gd name="T84" fmla="*/ 225 w 446"/>
                  <a:gd name="T85" fmla="*/ 337 h 466"/>
                  <a:gd name="T86" fmla="*/ 234 w 446"/>
                  <a:gd name="T87" fmla="*/ 350 h 466"/>
                  <a:gd name="T88" fmla="*/ 244 w 446"/>
                  <a:gd name="T89" fmla="*/ 361 h 466"/>
                  <a:gd name="T90" fmla="*/ 280 w 446"/>
                  <a:gd name="T91" fmla="*/ 410 h 466"/>
                  <a:gd name="T92" fmla="*/ 396 w 446"/>
                  <a:gd name="T93" fmla="*/ 464 h 466"/>
                  <a:gd name="T94" fmla="*/ 445 w 446"/>
                  <a:gd name="T95" fmla="*/ 435 h 466"/>
                  <a:gd name="T96" fmla="*/ 371 w 446"/>
                  <a:gd name="T97" fmla="*/ 403 h 466"/>
                  <a:gd name="T98" fmla="*/ 308 w 446"/>
                  <a:gd name="T99" fmla="*/ 363 h 4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446" h="466">
                    <a:moveTo>
                      <a:pt x="308" y="363"/>
                    </a:moveTo>
                    <a:cubicBezTo>
                      <a:pt x="300" y="357"/>
                      <a:pt x="289" y="344"/>
                      <a:pt x="282" y="336"/>
                    </a:cubicBezTo>
                    <a:cubicBezTo>
                      <a:pt x="274" y="327"/>
                      <a:pt x="265" y="317"/>
                      <a:pt x="258" y="308"/>
                    </a:cubicBezTo>
                    <a:cubicBezTo>
                      <a:pt x="249" y="297"/>
                      <a:pt x="209" y="264"/>
                      <a:pt x="209" y="253"/>
                    </a:cubicBezTo>
                    <a:cubicBezTo>
                      <a:pt x="209" y="243"/>
                      <a:pt x="209" y="243"/>
                      <a:pt x="209" y="243"/>
                    </a:cubicBezTo>
                    <a:cubicBezTo>
                      <a:pt x="209" y="238"/>
                      <a:pt x="218" y="212"/>
                      <a:pt x="222" y="208"/>
                    </a:cubicBezTo>
                    <a:cubicBezTo>
                      <a:pt x="229" y="200"/>
                      <a:pt x="246" y="197"/>
                      <a:pt x="262" y="197"/>
                    </a:cubicBezTo>
                    <a:cubicBezTo>
                      <a:pt x="275" y="197"/>
                      <a:pt x="295" y="196"/>
                      <a:pt x="304" y="192"/>
                    </a:cubicBezTo>
                    <a:cubicBezTo>
                      <a:pt x="319" y="186"/>
                      <a:pt x="321" y="180"/>
                      <a:pt x="321" y="162"/>
                    </a:cubicBezTo>
                    <a:cubicBezTo>
                      <a:pt x="317" y="156"/>
                      <a:pt x="305" y="148"/>
                      <a:pt x="295" y="150"/>
                    </a:cubicBezTo>
                    <a:cubicBezTo>
                      <a:pt x="243" y="157"/>
                      <a:pt x="243" y="157"/>
                      <a:pt x="243" y="157"/>
                    </a:cubicBezTo>
                    <a:cubicBezTo>
                      <a:pt x="241" y="156"/>
                      <a:pt x="241" y="156"/>
                      <a:pt x="241" y="156"/>
                    </a:cubicBezTo>
                    <a:cubicBezTo>
                      <a:pt x="237" y="156"/>
                      <a:pt x="234" y="154"/>
                      <a:pt x="234" y="150"/>
                    </a:cubicBezTo>
                    <a:cubicBezTo>
                      <a:pt x="234" y="122"/>
                      <a:pt x="246" y="83"/>
                      <a:pt x="251" y="58"/>
                    </a:cubicBezTo>
                    <a:cubicBezTo>
                      <a:pt x="257" y="25"/>
                      <a:pt x="230" y="0"/>
                      <a:pt x="202" y="0"/>
                    </a:cubicBezTo>
                    <a:cubicBezTo>
                      <a:pt x="192" y="0"/>
                      <a:pt x="183" y="7"/>
                      <a:pt x="183" y="17"/>
                    </a:cubicBezTo>
                    <a:cubicBezTo>
                      <a:pt x="183" y="24"/>
                      <a:pt x="183" y="24"/>
                      <a:pt x="183" y="24"/>
                    </a:cubicBezTo>
                    <a:cubicBezTo>
                      <a:pt x="183" y="37"/>
                      <a:pt x="195" y="39"/>
                      <a:pt x="199" y="53"/>
                    </a:cubicBezTo>
                    <a:cubicBezTo>
                      <a:pt x="202" y="65"/>
                      <a:pt x="200" y="79"/>
                      <a:pt x="199" y="90"/>
                    </a:cubicBezTo>
                    <a:cubicBezTo>
                      <a:pt x="195" y="118"/>
                      <a:pt x="196" y="141"/>
                      <a:pt x="186" y="164"/>
                    </a:cubicBezTo>
                    <a:cubicBezTo>
                      <a:pt x="175" y="187"/>
                      <a:pt x="83" y="198"/>
                      <a:pt x="61" y="212"/>
                    </a:cubicBezTo>
                    <a:cubicBezTo>
                      <a:pt x="46" y="214"/>
                      <a:pt x="46" y="214"/>
                      <a:pt x="46" y="214"/>
                    </a:cubicBezTo>
                    <a:cubicBezTo>
                      <a:pt x="44" y="219"/>
                      <a:pt x="44" y="219"/>
                      <a:pt x="44" y="219"/>
                    </a:cubicBezTo>
                    <a:cubicBezTo>
                      <a:pt x="37" y="217"/>
                      <a:pt x="37" y="217"/>
                      <a:pt x="37" y="217"/>
                    </a:cubicBezTo>
                    <a:cubicBezTo>
                      <a:pt x="35" y="225"/>
                      <a:pt x="32" y="219"/>
                      <a:pt x="32" y="226"/>
                    </a:cubicBezTo>
                    <a:cubicBezTo>
                      <a:pt x="32" y="233"/>
                      <a:pt x="32" y="233"/>
                      <a:pt x="32" y="233"/>
                    </a:cubicBezTo>
                    <a:cubicBezTo>
                      <a:pt x="32" y="243"/>
                      <a:pt x="47" y="257"/>
                      <a:pt x="56" y="258"/>
                    </a:cubicBezTo>
                    <a:cubicBezTo>
                      <a:pt x="72" y="260"/>
                      <a:pt x="81" y="258"/>
                      <a:pt x="94" y="252"/>
                    </a:cubicBezTo>
                    <a:cubicBezTo>
                      <a:pt x="102" y="249"/>
                      <a:pt x="159" y="223"/>
                      <a:pt x="160" y="223"/>
                    </a:cubicBezTo>
                    <a:cubicBezTo>
                      <a:pt x="165" y="223"/>
                      <a:pt x="165" y="223"/>
                      <a:pt x="165" y="223"/>
                    </a:cubicBezTo>
                    <a:cubicBezTo>
                      <a:pt x="169" y="223"/>
                      <a:pt x="170" y="224"/>
                      <a:pt x="170" y="228"/>
                    </a:cubicBezTo>
                    <a:cubicBezTo>
                      <a:pt x="170" y="235"/>
                      <a:pt x="170" y="235"/>
                      <a:pt x="170" y="235"/>
                    </a:cubicBezTo>
                    <a:cubicBezTo>
                      <a:pt x="170" y="243"/>
                      <a:pt x="148" y="296"/>
                      <a:pt x="144" y="305"/>
                    </a:cubicBezTo>
                    <a:cubicBezTo>
                      <a:pt x="133" y="327"/>
                      <a:pt x="118" y="344"/>
                      <a:pt x="105" y="363"/>
                    </a:cubicBezTo>
                    <a:cubicBezTo>
                      <a:pt x="91" y="385"/>
                      <a:pt x="77" y="397"/>
                      <a:pt x="58" y="413"/>
                    </a:cubicBezTo>
                    <a:cubicBezTo>
                      <a:pt x="49" y="421"/>
                      <a:pt x="10" y="448"/>
                      <a:pt x="0" y="450"/>
                    </a:cubicBezTo>
                    <a:cubicBezTo>
                      <a:pt x="2" y="460"/>
                      <a:pt x="2" y="460"/>
                      <a:pt x="2" y="460"/>
                    </a:cubicBezTo>
                    <a:cubicBezTo>
                      <a:pt x="24" y="464"/>
                      <a:pt x="24" y="464"/>
                      <a:pt x="24" y="464"/>
                    </a:cubicBezTo>
                    <a:cubicBezTo>
                      <a:pt x="37" y="466"/>
                      <a:pt x="73" y="442"/>
                      <a:pt x="82" y="436"/>
                    </a:cubicBezTo>
                    <a:cubicBezTo>
                      <a:pt x="105" y="421"/>
                      <a:pt x="111" y="417"/>
                      <a:pt x="129" y="398"/>
                    </a:cubicBezTo>
                    <a:cubicBezTo>
                      <a:pt x="146" y="380"/>
                      <a:pt x="151" y="366"/>
                      <a:pt x="163" y="345"/>
                    </a:cubicBezTo>
                    <a:cubicBezTo>
                      <a:pt x="173" y="330"/>
                      <a:pt x="183" y="300"/>
                      <a:pt x="205" y="314"/>
                    </a:cubicBezTo>
                    <a:cubicBezTo>
                      <a:pt x="218" y="322"/>
                      <a:pt x="216" y="326"/>
                      <a:pt x="225" y="337"/>
                    </a:cubicBezTo>
                    <a:cubicBezTo>
                      <a:pt x="229" y="341"/>
                      <a:pt x="231" y="346"/>
                      <a:pt x="234" y="350"/>
                    </a:cubicBezTo>
                    <a:cubicBezTo>
                      <a:pt x="238" y="354"/>
                      <a:pt x="241" y="356"/>
                      <a:pt x="244" y="361"/>
                    </a:cubicBezTo>
                    <a:cubicBezTo>
                      <a:pt x="258" y="381"/>
                      <a:pt x="263" y="392"/>
                      <a:pt x="280" y="410"/>
                    </a:cubicBezTo>
                    <a:cubicBezTo>
                      <a:pt x="315" y="446"/>
                      <a:pt x="324" y="464"/>
                      <a:pt x="396" y="464"/>
                    </a:cubicBezTo>
                    <a:cubicBezTo>
                      <a:pt x="425" y="464"/>
                      <a:pt x="446" y="461"/>
                      <a:pt x="445" y="435"/>
                    </a:cubicBezTo>
                    <a:cubicBezTo>
                      <a:pt x="422" y="423"/>
                      <a:pt x="394" y="416"/>
                      <a:pt x="371" y="403"/>
                    </a:cubicBezTo>
                    <a:cubicBezTo>
                      <a:pt x="347" y="389"/>
                      <a:pt x="330" y="379"/>
                      <a:pt x="308" y="36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</a:endParaRPr>
              </a:p>
            </p:txBody>
          </p:sp>
          <p:sp>
            <p:nvSpPr>
              <p:cNvPr id="55" name="ïṣ1íḑé"/>
              <p:cNvSpPr/>
              <p:nvPr/>
            </p:nvSpPr>
            <p:spPr bwMode="auto">
              <a:xfrm>
                <a:off x="4762500" y="2398713"/>
                <a:ext cx="1316038" cy="1169988"/>
              </a:xfrm>
              <a:custGeom>
                <a:avLst/>
                <a:gdLst>
                  <a:gd name="T0" fmla="*/ 290 w 399"/>
                  <a:gd name="T1" fmla="*/ 258 h 355"/>
                  <a:gd name="T2" fmla="*/ 263 w 399"/>
                  <a:gd name="T3" fmla="*/ 258 h 355"/>
                  <a:gd name="T4" fmla="*/ 251 w 399"/>
                  <a:gd name="T5" fmla="*/ 258 h 355"/>
                  <a:gd name="T6" fmla="*/ 214 w 399"/>
                  <a:gd name="T7" fmla="*/ 243 h 355"/>
                  <a:gd name="T8" fmla="*/ 213 w 399"/>
                  <a:gd name="T9" fmla="*/ 229 h 355"/>
                  <a:gd name="T10" fmla="*/ 225 w 399"/>
                  <a:gd name="T11" fmla="*/ 183 h 355"/>
                  <a:gd name="T12" fmla="*/ 268 w 399"/>
                  <a:gd name="T13" fmla="*/ 165 h 355"/>
                  <a:gd name="T14" fmla="*/ 273 w 399"/>
                  <a:gd name="T15" fmla="*/ 168 h 355"/>
                  <a:gd name="T16" fmla="*/ 306 w 399"/>
                  <a:gd name="T17" fmla="*/ 161 h 355"/>
                  <a:gd name="T18" fmla="*/ 324 w 399"/>
                  <a:gd name="T19" fmla="*/ 139 h 355"/>
                  <a:gd name="T20" fmla="*/ 244 w 399"/>
                  <a:gd name="T21" fmla="*/ 131 h 355"/>
                  <a:gd name="T22" fmla="*/ 242 w 399"/>
                  <a:gd name="T23" fmla="*/ 131 h 355"/>
                  <a:gd name="T24" fmla="*/ 232 w 399"/>
                  <a:gd name="T25" fmla="*/ 102 h 355"/>
                  <a:gd name="T26" fmla="*/ 256 w 399"/>
                  <a:gd name="T27" fmla="*/ 41 h 355"/>
                  <a:gd name="T28" fmla="*/ 256 w 399"/>
                  <a:gd name="T29" fmla="*/ 36 h 355"/>
                  <a:gd name="T30" fmla="*/ 213 w 399"/>
                  <a:gd name="T31" fmla="*/ 3 h 355"/>
                  <a:gd name="T32" fmla="*/ 178 w 399"/>
                  <a:gd name="T33" fmla="*/ 46 h 355"/>
                  <a:gd name="T34" fmla="*/ 156 w 399"/>
                  <a:gd name="T35" fmla="*/ 179 h 355"/>
                  <a:gd name="T36" fmla="*/ 147 w 399"/>
                  <a:gd name="T37" fmla="*/ 241 h 355"/>
                  <a:gd name="T38" fmla="*/ 113 w 399"/>
                  <a:gd name="T39" fmla="*/ 285 h 355"/>
                  <a:gd name="T40" fmla="*/ 0 w 399"/>
                  <a:gd name="T41" fmla="*/ 326 h 355"/>
                  <a:gd name="T42" fmla="*/ 40 w 399"/>
                  <a:gd name="T43" fmla="*/ 355 h 355"/>
                  <a:gd name="T44" fmla="*/ 45 w 399"/>
                  <a:gd name="T45" fmla="*/ 355 h 355"/>
                  <a:gd name="T46" fmla="*/ 90 w 399"/>
                  <a:gd name="T47" fmla="*/ 347 h 355"/>
                  <a:gd name="T48" fmla="*/ 96 w 399"/>
                  <a:gd name="T49" fmla="*/ 347 h 355"/>
                  <a:gd name="T50" fmla="*/ 281 w 399"/>
                  <a:gd name="T51" fmla="*/ 306 h 355"/>
                  <a:gd name="T52" fmla="*/ 355 w 399"/>
                  <a:gd name="T53" fmla="*/ 318 h 355"/>
                  <a:gd name="T54" fmla="*/ 365 w 399"/>
                  <a:gd name="T55" fmla="*/ 318 h 355"/>
                  <a:gd name="T56" fmla="*/ 399 w 399"/>
                  <a:gd name="T57" fmla="*/ 282 h 355"/>
                  <a:gd name="T58" fmla="*/ 290 w 399"/>
                  <a:gd name="T59" fmla="*/ 258 h 3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399" h="355">
                    <a:moveTo>
                      <a:pt x="290" y="258"/>
                    </a:moveTo>
                    <a:cubicBezTo>
                      <a:pt x="263" y="258"/>
                      <a:pt x="263" y="258"/>
                      <a:pt x="263" y="258"/>
                    </a:cubicBezTo>
                    <a:cubicBezTo>
                      <a:pt x="251" y="258"/>
                      <a:pt x="251" y="258"/>
                      <a:pt x="251" y="258"/>
                    </a:cubicBezTo>
                    <a:cubicBezTo>
                      <a:pt x="236" y="258"/>
                      <a:pt x="220" y="252"/>
                      <a:pt x="214" y="243"/>
                    </a:cubicBezTo>
                    <a:cubicBezTo>
                      <a:pt x="213" y="229"/>
                      <a:pt x="213" y="229"/>
                      <a:pt x="213" y="229"/>
                    </a:cubicBezTo>
                    <a:cubicBezTo>
                      <a:pt x="217" y="227"/>
                      <a:pt x="217" y="195"/>
                      <a:pt x="225" y="183"/>
                    </a:cubicBezTo>
                    <a:cubicBezTo>
                      <a:pt x="235" y="169"/>
                      <a:pt x="264" y="173"/>
                      <a:pt x="268" y="165"/>
                    </a:cubicBezTo>
                    <a:cubicBezTo>
                      <a:pt x="273" y="168"/>
                      <a:pt x="273" y="168"/>
                      <a:pt x="273" y="168"/>
                    </a:cubicBezTo>
                    <a:cubicBezTo>
                      <a:pt x="277" y="165"/>
                      <a:pt x="299" y="165"/>
                      <a:pt x="306" y="161"/>
                    </a:cubicBezTo>
                    <a:cubicBezTo>
                      <a:pt x="312" y="158"/>
                      <a:pt x="324" y="146"/>
                      <a:pt x="324" y="139"/>
                    </a:cubicBezTo>
                    <a:cubicBezTo>
                      <a:pt x="324" y="99"/>
                      <a:pt x="265" y="131"/>
                      <a:pt x="244" y="131"/>
                    </a:cubicBezTo>
                    <a:cubicBezTo>
                      <a:pt x="242" y="131"/>
                      <a:pt x="242" y="131"/>
                      <a:pt x="242" y="131"/>
                    </a:cubicBezTo>
                    <a:cubicBezTo>
                      <a:pt x="231" y="131"/>
                      <a:pt x="232" y="114"/>
                      <a:pt x="232" y="102"/>
                    </a:cubicBezTo>
                    <a:cubicBezTo>
                      <a:pt x="233" y="100"/>
                      <a:pt x="256" y="43"/>
                      <a:pt x="256" y="41"/>
                    </a:cubicBezTo>
                    <a:cubicBezTo>
                      <a:pt x="256" y="36"/>
                      <a:pt x="256" y="36"/>
                      <a:pt x="256" y="36"/>
                    </a:cubicBezTo>
                    <a:cubicBezTo>
                      <a:pt x="256" y="17"/>
                      <a:pt x="228" y="0"/>
                      <a:pt x="213" y="3"/>
                    </a:cubicBezTo>
                    <a:cubicBezTo>
                      <a:pt x="179" y="11"/>
                      <a:pt x="183" y="13"/>
                      <a:pt x="178" y="46"/>
                    </a:cubicBezTo>
                    <a:cubicBezTo>
                      <a:pt x="170" y="90"/>
                      <a:pt x="165" y="136"/>
                      <a:pt x="156" y="179"/>
                    </a:cubicBezTo>
                    <a:cubicBezTo>
                      <a:pt x="153" y="196"/>
                      <a:pt x="151" y="223"/>
                      <a:pt x="147" y="241"/>
                    </a:cubicBezTo>
                    <a:cubicBezTo>
                      <a:pt x="138" y="278"/>
                      <a:pt x="150" y="275"/>
                      <a:pt x="113" y="285"/>
                    </a:cubicBezTo>
                    <a:cubicBezTo>
                      <a:pt x="88" y="292"/>
                      <a:pt x="0" y="303"/>
                      <a:pt x="0" y="326"/>
                    </a:cubicBezTo>
                    <a:cubicBezTo>
                      <a:pt x="0" y="342"/>
                      <a:pt x="23" y="355"/>
                      <a:pt x="40" y="355"/>
                    </a:cubicBezTo>
                    <a:cubicBezTo>
                      <a:pt x="45" y="355"/>
                      <a:pt x="45" y="355"/>
                      <a:pt x="45" y="355"/>
                    </a:cubicBezTo>
                    <a:cubicBezTo>
                      <a:pt x="61" y="355"/>
                      <a:pt x="80" y="353"/>
                      <a:pt x="90" y="347"/>
                    </a:cubicBezTo>
                    <a:cubicBezTo>
                      <a:pt x="96" y="347"/>
                      <a:pt x="96" y="347"/>
                      <a:pt x="96" y="347"/>
                    </a:cubicBezTo>
                    <a:cubicBezTo>
                      <a:pt x="117" y="332"/>
                      <a:pt x="241" y="306"/>
                      <a:pt x="281" y="306"/>
                    </a:cubicBezTo>
                    <a:cubicBezTo>
                      <a:pt x="311" y="306"/>
                      <a:pt x="331" y="318"/>
                      <a:pt x="355" y="318"/>
                    </a:cubicBezTo>
                    <a:cubicBezTo>
                      <a:pt x="365" y="318"/>
                      <a:pt x="365" y="318"/>
                      <a:pt x="365" y="318"/>
                    </a:cubicBezTo>
                    <a:cubicBezTo>
                      <a:pt x="383" y="318"/>
                      <a:pt x="399" y="303"/>
                      <a:pt x="399" y="282"/>
                    </a:cubicBezTo>
                    <a:cubicBezTo>
                      <a:pt x="399" y="255"/>
                      <a:pt x="318" y="258"/>
                      <a:pt x="290" y="2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</a:endParaRPr>
              </a:p>
            </p:txBody>
          </p:sp>
          <p:sp>
            <p:nvSpPr>
              <p:cNvPr id="56" name="íS1íḑe"/>
              <p:cNvSpPr/>
              <p:nvPr/>
            </p:nvSpPr>
            <p:spPr bwMode="auto">
              <a:xfrm>
                <a:off x="6553200" y="2471738"/>
                <a:ext cx="239713" cy="196850"/>
              </a:xfrm>
              <a:custGeom>
                <a:avLst/>
                <a:gdLst>
                  <a:gd name="T0" fmla="*/ 44 w 73"/>
                  <a:gd name="T1" fmla="*/ 60 h 60"/>
                  <a:gd name="T2" fmla="*/ 73 w 73"/>
                  <a:gd name="T3" fmla="*/ 32 h 60"/>
                  <a:gd name="T4" fmla="*/ 25 w 73"/>
                  <a:gd name="T5" fmla="*/ 0 h 60"/>
                  <a:gd name="T6" fmla="*/ 24 w 73"/>
                  <a:gd name="T7" fmla="*/ 0 h 60"/>
                  <a:gd name="T8" fmla="*/ 0 w 73"/>
                  <a:gd name="T9" fmla="*/ 14 h 60"/>
                  <a:gd name="T10" fmla="*/ 0 w 73"/>
                  <a:gd name="T11" fmla="*/ 17 h 60"/>
                  <a:gd name="T12" fmla="*/ 44 w 73"/>
                  <a:gd name="T13" fmla="*/ 6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3" h="60">
                    <a:moveTo>
                      <a:pt x="44" y="60"/>
                    </a:moveTo>
                    <a:cubicBezTo>
                      <a:pt x="61" y="60"/>
                      <a:pt x="73" y="50"/>
                      <a:pt x="73" y="32"/>
                    </a:cubicBezTo>
                    <a:cubicBezTo>
                      <a:pt x="73" y="11"/>
                      <a:pt x="46" y="0"/>
                      <a:pt x="25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15" y="0"/>
                      <a:pt x="0" y="7"/>
                      <a:pt x="0" y="14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36"/>
                      <a:pt x="25" y="60"/>
                      <a:pt x="44" y="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</a:endParaRPr>
              </a:p>
            </p:txBody>
          </p:sp>
          <p:sp>
            <p:nvSpPr>
              <p:cNvPr id="57" name="í$ḻïḍé"/>
              <p:cNvSpPr/>
              <p:nvPr/>
            </p:nvSpPr>
            <p:spPr bwMode="auto">
              <a:xfrm>
                <a:off x="6446838" y="2151063"/>
                <a:ext cx="1600200" cy="1668463"/>
              </a:xfrm>
              <a:custGeom>
                <a:avLst/>
                <a:gdLst>
                  <a:gd name="T0" fmla="*/ 445 w 485"/>
                  <a:gd name="T1" fmla="*/ 250 h 506"/>
                  <a:gd name="T2" fmla="*/ 407 w 485"/>
                  <a:gd name="T3" fmla="*/ 255 h 506"/>
                  <a:gd name="T4" fmla="*/ 394 w 485"/>
                  <a:gd name="T5" fmla="*/ 250 h 506"/>
                  <a:gd name="T6" fmla="*/ 371 w 485"/>
                  <a:gd name="T7" fmla="*/ 171 h 506"/>
                  <a:gd name="T8" fmla="*/ 322 w 485"/>
                  <a:gd name="T9" fmla="*/ 158 h 506"/>
                  <a:gd name="T10" fmla="*/ 359 w 485"/>
                  <a:gd name="T11" fmla="*/ 78 h 506"/>
                  <a:gd name="T12" fmla="*/ 281 w 485"/>
                  <a:gd name="T13" fmla="*/ 94 h 506"/>
                  <a:gd name="T14" fmla="*/ 224 w 485"/>
                  <a:gd name="T15" fmla="*/ 119 h 506"/>
                  <a:gd name="T16" fmla="*/ 246 w 485"/>
                  <a:gd name="T17" fmla="*/ 66 h 506"/>
                  <a:gd name="T18" fmla="*/ 261 w 485"/>
                  <a:gd name="T19" fmla="*/ 16 h 506"/>
                  <a:gd name="T20" fmla="*/ 182 w 485"/>
                  <a:gd name="T21" fmla="*/ 69 h 506"/>
                  <a:gd name="T22" fmla="*/ 151 w 485"/>
                  <a:gd name="T23" fmla="*/ 165 h 506"/>
                  <a:gd name="T24" fmla="*/ 236 w 485"/>
                  <a:gd name="T25" fmla="*/ 172 h 506"/>
                  <a:gd name="T26" fmla="*/ 246 w 485"/>
                  <a:gd name="T27" fmla="*/ 177 h 506"/>
                  <a:gd name="T28" fmla="*/ 195 w 485"/>
                  <a:gd name="T29" fmla="*/ 277 h 506"/>
                  <a:gd name="T30" fmla="*/ 146 w 485"/>
                  <a:gd name="T31" fmla="*/ 339 h 506"/>
                  <a:gd name="T32" fmla="*/ 112 w 485"/>
                  <a:gd name="T33" fmla="*/ 342 h 506"/>
                  <a:gd name="T34" fmla="*/ 117 w 485"/>
                  <a:gd name="T35" fmla="*/ 304 h 506"/>
                  <a:gd name="T36" fmla="*/ 66 w 485"/>
                  <a:gd name="T37" fmla="*/ 413 h 506"/>
                  <a:gd name="T38" fmla="*/ 52 w 485"/>
                  <a:gd name="T39" fmla="*/ 366 h 506"/>
                  <a:gd name="T40" fmla="*/ 84 w 485"/>
                  <a:gd name="T41" fmla="*/ 214 h 506"/>
                  <a:gd name="T42" fmla="*/ 69 w 485"/>
                  <a:gd name="T43" fmla="*/ 196 h 506"/>
                  <a:gd name="T44" fmla="*/ 0 w 485"/>
                  <a:gd name="T45" fmla="*/ 354 h 506"/>
                  <a:gd name="T46" fmla="*/ 0 w 485"/>
                  <a:gd name="T47" fmla="*/ 377 h 506"/>
                  <a:gd name="T48" fmla="*/ 64 w 485"/>
                  <a:gd name="T49" fmla="*/ 491 h 506"/>
                  <a:gd name="T50" fmla="*/ 96 w 485"/>
                  <a:gd name="T51" fmla="*/ 431 h 506"/>
                  <a:gd name="T52" fmla="*/ 125 w 485"/>
                  <a:gd name="T53" fmla="*/ 383 h 506"/>
                  <a:gd name="T54" fmla="*/ 163 w 485"/>
                  <a:gd name="T55" fmla="*/ 420 h 506"/>
                  <a:gd name="T56" fmla="*/ 183 w 485"/>
                  <a:gd name="T57" fmla="*/ 473 h 506"/>
                  <a:gd name="T58" fmla="*/ 251 w 485"/>
                  <a:gd name="T59" fmla="*/ 476 h 506"/>
                  <a:gd name="T60" fmla="*/ 328 w 485"/>
                  <a:gd name="T61" fmla="*/ 495 h 506"/>
                  <a:gd name="T62" fmla="*/ 392 w 485"/>
                  <a:gd name="T63" fmla="*/ 416 h 506"/>
                  <a:gd name="T64" fmla="*/ 388 w 485"/>
                  <a:gd name="T65" fmla="*/ 408 h 506"/>
                  <a:gd name="T66" fmla="*/ 379 w 485"/>
                  <a:gd name="T67" fmla="*/ 356 h 506"/>
                  <a:gd name="T68" fmla="*/ 485 w 485"/>
                  <a:gd name="T69" fmla="*/ 274 h 506"/>
                  <a:gd name="T70" fmla="*/ 456 w 485"/>
                  <a:gd name="T71" fmla="*/ 250 h 506"/>
                  <a:gd name="T72" fmla="*/ 254 w 485"/>
                  <a:gd name="T73" fmla="*/ 277 h 506"/>
                  <a:gd name="T74" fmla="*/ 253 w 485"/>
                  <a:gd name="T75" fmla="*/ 301 h 506"/>
                  <a:gd name="T76" fmla="*/ 246 w 485"/>
                  <a:gd name="T77" fmla="*/ 293 h 506"/>
                  <a:gd name="T78" fmla="*/ 298 w 485"/>
                  <a:gd name="T79" fmla="*/ 469 h 506"/>
                  <a:gd name="T80" fmla="*/ 292 w 485"/>
                  <a:gd name="T81" fmla="*/ 462 h 506"/>
                  <a:gd name="T82" fmla="*/ 304 w 485"/>
                  <a:gd name="T83" fmla="*/ 462 h 506"/>
                  <a:gd name="T84" fmla="*/ 351 w 485"/>
                  <a:gd name="T85" fmla="*/ 321 h 506"/>
                  <a:gd name="T86" fmla="*/ 299 w 485"/>
                  <a:gd name="T87" fmla="*/ 427 h 506"/>
                  <a:gd name="T88" fmla="*/ 246 w 485"/>
                  <a:gd name="T89" fmla="*/ 437 h 506"/>
                  <a:gd name="T90" fmla="*/ 219 w 485"/>
                  <a:gd name="T91" fmla="*/ 426 h 506"/>
                  <a:gd name="T92" fmla="*/ 254 w 485"/>
                  <a:gd name="T93" fmla="*/ 335 h 506"/>
                  <a:gd name="T94" fmla="*/ 260 w 485"/>
                  <a:gd name="T95" fmla="*/ 370 h 506"/>
                  <a:gd name="T96" fmla="*/ 280 w 485"/>
                  <a:gd name="T97" fmla="*/ 393 h 506"/>
                  <a:gd name="T98" fmla="*/ 312 w 485"/>
                  <a:gd name="T99" fmla="*/ 393 h 506"/>
                  <a:gd name="T100" fmla="*/ 298 w 485"/>
                  <a:gd name="T101" fmla="*/ 321 h 506"/>
                  <a:gd name="T102" fmla="*/ 351 w 485"/>
                  <a:gd name="T103" fmla="*/ 313 h 506"/>
                  <a:gd name="T104" fmla="*/ 358 w 485"/>
                  <a:gd name="T105" fmla="*/ 242 h 506"/>
                  <a:gd name="T106" fmla="*/ 298 w 485"/>
                  <a:gd name="T107" fmla="*/ 258 h 506"/>
                  <a:gd name="T108" fmla="*/ 305 w 485"/>
                  <a:gd name="T109" fmla="*/ 224 h 506"/>
                  <a:gd name="T110" fmla="*/ 341 w 485"/>
                  <a:gd name="T111" fmla="*/ 213 h 506"/>
                  <a:gd name="T112" fmla="*/ 358 w 485"/>
                  <a:gd name="T113" fmla="*/ 242 h 5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485" h="506">
                    <a:moveTo>
                      <a:pt x="456" y="250"/>
                    </a:moveTo>
                    <a:cubicBezTo>
                      <a:pt x="445" y="250"/>
                      <a:pt x="445" y="250"/>
                      <a:pt x="445" y="250"/>
                    </a:cubicBezTo>
                    <a:cubicBezTo>
                      <a:pt x="431" y="250"/>
                      <a:pt x="423" y="255"/>
                      <a:pt x="411" y="255"/>
                    </a:cubicBezTo>
                    <a:cubicBezTo>
                      <a:pt x="407" y="255"/>
                      <a:pt x="407" y="255"/>
                      <a:pt x="407" y="255"/>
                    </a:cubicBezTo>
                    <a:cubicBezTo>
                      <a:pt x="404" y="255"/>
                      <a:pt x="404" y="256"/>
                      <a:pt x="402" y="257"/>
                    </a:cubicBezTo>
                    <a:cubicBezTo>
                      <a:pt x="394" y="250"/>
                      <a:pt x="394" y="250"/>
                      <a:pt x="394" y="250"/>
                    </a:cubicBezTo>
                    <a:cubicBezTo>
                      <a:pt x="395" y="216"/>
                      <a:pt x="395" y="216"/>
                      <a:pt x="395" y="216"/>
                    </a:cubicBezTo>
                    <a:cubicBezTo>
                      <a:pt x="397" y="193"/>
                      <a:pt x="384" y="180"/>
                      <a:pt x="371" y="171"/>
                    </a:cubicBezTo>
                    <a:cubicBezTo>
                      <a:pt x="353" y="157"/>
                      <a:pt x="322" y="173"/>
                      <a:pt x="322" y="162"/>
                    </a:cubicBezTo>
                    <a:cubicBezTo>
                      <a:pt x="322" y="158"/>
                      <a:pt x="322" y="158"/>
                      <a:pt x="322" y="158"/>
                    </a:cubicBezTo>
                    <a:cubicBezTo>
                      <a:pt x="322" y="154"/>
                      <a:pt x="351" y="115"/>
                      <a:pt x="355" y="108"/>
                    </a:cubicBezTo>
                    <a:cubicBezTo>
                      <a:pt x="361" y="97"/>
                      <a:pt x="366" y="93"/>
                      <a:pt x="359" y="78"/>
                    </a:cubicBezTo>
                    <a:cubicBezTo>
                      <a:pt x="356" y="71"/>
                      <a:pt x="342" y="63"/>
                      <a:pt x="332" y="63"/>
                    </a:cubicBezTo>
                    <a:cubicBezTo>
                      <a:pt x="320" y="63"/>
                      <a:pt x="293" y="87"/>
                      <a:pt x="281" y="94"/>
                    </a:cubicBezTo>
                    <a:cubicBezTo>
                      <a:pt x="265" y="103"/>
                      <a:pt x="247" y="116"/>
                      <a:pt x="227" y="121"/>
                    </a:cubicBezTo>
                    <a:cubicBezTo>
                      <a:pt x="224" y="119"/>
                      <a:pt x="224" y="119"/>
                      <a:pt x="224" y="119"/>
                    </a:cubicBezTo>
                    <a:cubicBezTo>
                      <a:pt x="223" y="114"/>
                      <a:pt x="222" y="116"/>
                      <a:pt x="222" y="112"/>
                    </a:cubicBezTo>
                    <a:cubicBezTo>
                      <a:pt x="222" y="103"/>
                      <a:pt x="241" y="74"/>
                      <a:pt x="246" y="66"/>
                    </a:cubicBezTo>
                    <a:cubicBezTo>
                      <a:pt x="250" y="60"/>
                      <a:pt x="254" y="50"/>
                      <a:pt x="257" y="42"/>
                    </a:cubicBezTo>
                    <a:cubicBezTo>
                      <a:pt x="262" y="30"/>
                      <a:pt x="259" y="24"/>
                      <a:pt x="261" y="16"/>
                    </a:cubicBezTo>
                    <a:cubicBezTo>
                      <a:pt x="255" y="11"/>
                      <a:pt x="252" y="0"/>
                      <a:pt x="236" y="0"/>
                    </a:cubicBezTo>
                    <a:cubicBezTo>
                      <a:pt x="222" y="0"/>
                      <a:pt x="189" y="56"/>
                      <a:pt x="182" y="69"/>
                    </a:cubicBezTo>
                    <a:cubicBezTo>
                      <a:pt x="172" y="88"/>
                      <a:pt x="151" y="134"/>
                      <a:pt x="151" y="160"/>
                    </a:cubicBezTo>
                    <a:cubicBezTo>
                      <a:pt x="151" y="165"/>
                      <a:pt x="151" y="165"/>
                      <a:pt x="151" y="165"/>
                    </a:cubicBezTo>
                    <a:cubicBezTo>
                      <a:pt x="151" y="181"/>
                      <a:pt x="173" y="197"/>
                      <a:pt x="190" y="197"/>
                    </a:cubicBezTo>
                    <a:cubicBezTo>
                      <a:pt x="214" y="197"/>
                      <a:pt x="219" y="172"/>
                      <a:pt x="236" y="172"/>
                    </a:cubicBezTo>
                    <a:cubicBezTo>
                      <a:pt x="239" y="172"/>
                      <a:pt x="239" y="172"/>
                      <a:pt x="239" y="172"/>
                    </a:cubicBezTo>
                    <a:cubicBezTo>
                      <a:pt x="242" y="172"/>
                      <a:pt x="246" y="175"/>
                      <a:pt x="246" y="177"/>
                    </a:cubicBezTo>
                    <a:cubicBezTo>
                      <a:pt x="246" y="183"/>
                      <a:pt x="223" y="219"/>
                      <a:pt x="218" y="226"/>
                    </a:cubicBezTo>
                    <a:cubicBezTo>
                      <a:pt x="210" y="239"/>
                      <a:pt x="200" y="261"/>
                      <a:pt x="195" y="277"/>
                    </a:cubicBezTo>
                    <a:cubicBezTo>
                      <a:pt x="191" y="288"/>
                      <a:pt x="179" y="325"/>
                      <a:pt x="171" y="330"/>
                    </a:cubicBezTo>
                    <a:cubicBezTo>
                      <a:pt x="164" y="334"/>
                      <a:pt x="149" y="337"/>
                      <a:pt x="146" y="339"/>
                    </a:cubicBezTo>
                    <a:cubicBezTo>
                      <a:pt x="137" y="345"/>
                      <a:pt x="130" y="346"/>
                      <a:pt x="118" y="349"/>
                    </a:cubicBezTo>
                    <a:cubicBezTo>
                      <a:pt x="115" y="347"/>
                      <a:pt x="112" y="347"/>
                      <a:pt x="112" y="342"/>
                    </a:cubicBezTo>
                    <a:cubicBezTo>
                      <a:pt x="112" y="335"/>
                      <a:pt x="112" y="335"/>
                      <a:pt x="112" y="335"/>
                    </a:cubicBezTo>
                    <a:cubicBezTo>
                      <a:pt x="112" y="324"/>
                      <a:pt x="116" y="315"/>
                      <a:pt x="117" y="304"/>
                    </a:cubicBezTo>
                    <a:cubicBezTo>
                      <a:pt x="112" y="303"/>
                      <a:pt x="112" y="303"/>
                      <a:pt x="112" y="303"/>
                    </a:cubicBezTo>
                    <a:cubicBezTo>
                      <a:pt x="90" y="314"/>
                      <a:pt x="85" y="413"/>
                      <a:pt x="66" y="413"/>
                    </a:cubicBezTo>
                    <a:cubicBezTo>
                      <a:pt x="61" y="413"/>
                      <a:pt x="55" y="400"/>
                      <a:pt x="53" y="393"/>
                    </a:cubicBezTo>
                    <a:cubicBezTo>
                      <a:pt x="51" y="381"/>
                      <a:pt x="52" y="378"/>
                      <a:pt x="52" y="366"/>
                    </a:cubicBezTo>
                    <a:cubicBezTo>
                      <a:pt x="52" y="342"/>
                      <a:pt x="53" y="325"/>
                      <a:pt x="56" y="310"/>
                    </a:cubicBezTo>
                    <a:cubicBezTo>
                      <a:pt x="60" y="277"/>
                      <a:pt x="71" y="240"/>
                      <a:pt x="84" y="214"/>
                    </a:cubicBezTo>
                    <a:cubicBezTo>
                      <a:pt x="80" y="206"/>
                      <a:pt x="86" y="196"/>
                      <a:pt x="71" y="196"/>
                    </a:cubicBezTo>
                    <a:cubicBezTo>
                      <a:pt x="69" y="196"/>
                      <a:pt x="69" y="196"/>
                      <a:pt x="69" y="196"/>
                    </a:cubicBezTo>
                    <a:cubicBezTo>
                      <a:pt x="47" y="196"/>
                      <a:pt x="20" y="240"/>
                      <a:pt x="14" y="257"/>
                    </a:cubicBezTo>
                    <a:cubicBezTo>
                      <a:pt x="3" y="283"/>
                      <a:pt x="0" y="328"/>
                      <a:pt x="0" y="354"/>
                    </a:cubicBezTo>
                    <a:cubicBezTo>
                      <a:pt x="0" y="364"/>
                      <a:pt x="0" y="364"/>
                      <a:pt x="0" y="364"/>
                    </a:cubicBezTo>
                    <a:cubicBezTo>
                      <a:pt x="0" y="377"/>
                      <a:pt x="0" y="377"/>
                      <a:pt x="0" y="377"/>
                    </a:cubicBezTo>
                    <a:cubicBezTo>
                      <a:pt x="0" y="379"/>
                      <a:pt x="0" y="379"/>
                      <a:pt x="0" y="379"/>
                    </a:cubicBezTo>
                    <a:cubicBezTo>
                      <a:pt x="0" y="427"/>
                      <a:pt x="10" y="502"/>
                      <a:pt x="64" y="491"/>
                    </a:cubicBezTo>
                    <a:cubicBezTo>
                      <a:pt x="71" y="490"/>
                      <a:pt x="83" y="475"/>
                      <a:pt x="87" y="468"/>
                    </a:cubicBezTo>
                    <a:cubicBezTo>
                      <a:pt x="91" y="459"/>
                      <a:pt x="95" y="443"/>
                      <a:pt x="96" y="431"/>
                    </a:cubicBezTo>
                    <a:cubicBezTo>
                      <a:pt x="97" y="421"/>
                      <a:pt x="96" y="404"/>
                      <a:pt x="98" y="391"/>
                    </a:cubicBezTo>
                    <a:cubicBezTo>
                      <a:pt x="102" y="366"/>
                      <a:pt x="105" y="383"/>
                      <a:pt x="125" y="383"/>
                    </a:cubicBezTo>
                    <a:cubicBezTo>
                      <a:pt x="138" y="383"/>
                      <a:pt x="144" y="372"/>
                      <a:pt x="159" y="372"/>
                    </a:cubicBezTo>
                    <a:cubicBezTo>
                      <a:pt x="174" y="372"/>
                      <a:pt x="163" y="406"/>
                      <a:pt x="163" y="420"/>
                    </a:cubicBezTo>
                    <a:cubicBezTo>
                      <a:pt x="163" y="427"/>
                      <a:pt x="165" y="448"/>
                      <a:pt x="167" y="453"/>
                    </a:cubicBezTo>
                    <a:cubicBezTo>
                      <a:pt x="174" y="470"/>
                      <a:pt x="176" y="463"/>
                      <a:pt x="183" y="473"/>
                    </a:cubicBezTo>
                    <a:cubicBezTo>
                      <a:pt x="187" y="471"/>
                      <a:pt x="206" y="478"/>
                      <a:pt x="215" y="479"/>
                    </a:cubicBezTo>
                    <a:cubicBezTo>
                      <a:pt x="233" y="482"/>
                      <a:pt x="235" y="476"/>
                      <a:pt x="251" y="476"/>
                    </a:cubicBezTo>
                    <a:cubicBezTo>
                      <a:pt x="261" y="476"/>
                      <a:pt x="289" y="499"/>
                      <a:pt x="293" y="505"/>
                    </a:cubicBezTo>
                    <a:cubicBezTo>
                      <a:pt x="309" y="505"/>
                      <a:pt x="318" y="506"/>
                      <a:pt x="328" y="495"/>
                    </a:cubicBezTo>
                    <a:cubicBezTo>
                      <a:pt x="333" y="489"/>
                      <a:pt x="343" y="474"/>
                      <a:pt x="348" y="467"/>
                    </a:cubicBezTo>
                    <a:cubicBezTo>
                      <a:pt x="357" y="453"/>
                      <a:pt x="392" y="433"/>
                      <a:pt x="392" y="416"/>
                    </a:cubicBezTo>
                    <a:cubicBezTo>
                      <a:pt x="392" y="413"/>
                      <a:pt x="392" y="413"/>
                      <a:pt x="392" y="413"/>
                    </a:cubicBezTo>
                    <a:cubicBezTo>
                      <a:pt x="392" y="408"/>
                      <a:pt x="391" y="410"/>
                      <a:pt x="388" y="408"/>
                    </a:cubicBezTo>
                    <a:cubicBezTo>
                      <a:pt x="391" y="401"/>
                      <a:pt x="391" y="401"/>
                      <a:pt x="391" y="401"/>
                    </a:cubicBezTo>
                    <a:cubicBezTo>
                      <a:pt x="375" y="391"/>
                      <a:pt x="373" y="374"/>
                      <a:pt x="379" y="356"/>
                    </a:cubicBezTo>
                    <a:cubicBezTo>
                      <a:pt x="383" y="343"/>
                      <a:pt x="385" y="315"/>
                      <a:pt x="390" y="305"/>
                    </a:cubicBezTo>
                    <a:cubicBezTo>
                      <a:pt x="401" y="286"/>
                      <a:pt x="485" y="308"/>
                      <a:pt x="485" y="274"/>
                    </a:cubicBezTo>
                    <a:cubicBezTo>
                      <a:pt x="485" y="269"/>
                      <a:pt x="485" y="269"/>
                      <a:pt x="485" y="269"/>
                    </a:cubicBezTo>
                    <a:cubicBezTo>
                      <a:pt x="485" y="261"/>
                      <a:pt x="465" y="250"/>
                      <a:pt x="456" y="250"/>
                    </a:cubicBezTo>
                    <a:close/>
                    <a:moveTo>
                      <a:pt x="246" y="293"/>
                    </a:moveTo>
                    <a:cubicBezTo>
                      <a:pt x="246" y="288"/>
                      <a:pt x="252" y="277"/>
                      <a:pt x="254" y="277"/>
                    </a:cubicBezTo>
                    <a:cubicBezTo>
                      <a:pt x="261" y="277"/>
                      <a:pt x="268" y="284"/>
                      <a:pt x="268" y="291"/>
                    </a:cubicBezTo>
                    <a:cubicBezTo>
                      <a:pt x="268" y="297"/>
                      <a:pt x="258" y="301"/>
                      <a:pt x="253" y="301"/>
                    </a:cubicBezTo>
                    <a:cubicBezTo>
                      <a:pt x="249" y="301"/>
                      <a:pt x="250" y="300"/>
                      <a:pt x="246" y="299"/>
                    </a:cubicBezTo>
                    <a:lnTo>
                      <a:pt x="246" y="293"/>
                    </a:lnTo>
                    <a:close/>
                    <a:moveTo>
                      <a:pt x="304" y="469"/>
                    </a:moveTo>
                    <a:cubicBezTo>
                      <a:pt x="298" y="469"/>
                      <a:pt x="298" y="469"/>
                      <a:pt x="298" y="469"/>
                    </a:cubicBezTo>
                    <a:cubicBezTo>
                      <a:pt x="293" y="469"/>
                      <a:pt x="283" y="464"/>
                      <a:pt x="281" y="459"/>
                    </a:cubicBezTo>
                    <a:cubicBezTo>
                      <a:pt x="291" y="460"/>
                      <a:pt x="285" y="462"/>
                      <a:pt x="292" y="462"/>
                    </a:cubicBezTo>
                    <a:cubicBezTo>
                      <a:pt x="293" y="462"/>
                      <a:pt x="293" y="462"/>
                      <a:pt x="293" y="462"/>
                    </a:cubicBezTo>
                    <a:cubicBezTo>
                      <a:pt x="304" y="462"/>
                      <a:pt x="304" y="462"/>
                      <a:pt x="304" y="462"/>
                    </a:cubicBezTo>
                    <a:lnTo>
                      <a:pt x="304" y="469"/>
                    </a:lnTo>
                    <a:close/>
                    <a:moveTo>
                      <a:pt x="351" y="321"/>
                    </a:moveTo>
                    <a:cubicBezTo>
                      <a:pt x="351" y="332"/>
                      <a:pt x="338" y="399"/>
                      <a:pt x="333" y="407"/>
                    </a:cubicBezTo>
                    <a:cubicBezTo>
                      <a:pt x="326" y="418"/>
                      <a:pt x="313" y="424"/>
                      <a:pt x="299" y="427"/>
                    </a:cubicBezTo>
                    <a:cubicBezTo>
                      <a:pt x="290" y="429"/>
                      <a:pt x="264" y="437"/>
                      <a:pt x="256" y="437"/>
                    </a:cubicBezTo>
                    <a:cubicBezTo>
                      <a:pt x="246" y="437"/>
                      <a:pt x="246" y="437"/>
                      <a:pt x="246" y="437"/>
                    </a:cubicBezTo>
                    <a:cubicBezTo>
                      <a:pt x="227" y="435"/>
                      <a:pt x="227" y="435"/>
                      <a:pt x="227" y="435"/>
                    </a:cubicBezTo>
                    <a:cubicBezTo>
                      <a:pt x="219" y="426"/>
                      <a:pt x="219" y="426"/>
                      <a:pt x="219" y="426"/>
                    </a:cubicBezTo>
                    <a:cubicBezTo>
                      <a:pt x="219" y="398"/>
                      <a:pt x="215" y="335"/>
                      <a:pt x="251" y="335"/>
                    </a:cubicBezTo>
                    <a:cubicBezTo>
                      <a:pt x="254" y="335"/>
                      <a:pt x="254" y="335"/>
                      <a:pt x="254" y="335"/>
                    </a:cubicBezTo>
                    <a:cubicBezTo>
                      <a:pt x="257" y="335"/>
                      <a:pt x="259" y="336"/>
                      <a:pt x="259" y="338"/>
                    </a:cubicBezTo>
                    <a:cubicBezTo>
                      <a:pt x="259" y="351"/>
                      <a:pt x="253" y="360"/>
                      <a:pt x="260" y="370"/>
                    </a:cubicBezTo>
                    <a:cubicBezTo>
                      <a:pt x="264" y="374"/>
                      <a:pt x="280" y="382"/>
                      <a:pt x="280" y="388"/>
                    </a:cubicBezTo>
                    <a:cubicBezTo>
                      <a:pt x="280" y="393"/>
                      <a:pt x="280" y="393"/>
                      <a:pt x="280" y="393"/>
                    </a:cubicBezTo>
                    <a:cubicBezTo>
                      <a:pt x="280" y="399"/>
                      <a:pt x="271" y="402"/>
                      <a:pt x="270" y="413"/>
                    </a:cubicBezTo>
                    <a:cubicBezTo>
                      <a:pt x="285" y="413"/>
                      <a:pt x="302" y="399"/>
                      <a:pt x="312" y="393"/>
                    </a:cubicBezTo>
                    <a:cubicBezTo>
                      <a:pt x="331" y="381"/>
                      <a:pt x="323" y="368"/>
                      <a:pt x="313" y="354"/>
                    </a:cubicBezTo>
                    <a:cubicBezTo>
                      <a:pt x="308" y="348"/>
                      <a:pt x="283" y="334"/>
                      <a:pt x="298" y="321"/>
                    </a:cubicBezTo>
                    <a:cubicBezTo>
                      <a:pt x="312" y="310"/>
                      <a:pt x="329" y="311"/>
                      <a:pt x="343" y="304"/>
                    </a:cubicBezTo>
                    <a:cubicBezTo>
                      <a:pt x="346" y="306"/>
                      <a:pt x="351" y="307"/>
                      <a:pt x="351" y="313"/>
                    </a:cubicBezTo>
                    <a:lnTo>
                      <a:pt x="351" y="321"/>
                    </a:lnTo>
                    <a:close/>
                    <a:moveTo>
                      <a:pt x="358" y="242"/>
                    </a:moveTo>
                    <a:cubicBezTo>
                      <a:pt x="358" y="269"/>
                      <a:pt x="347" y="279"/>
                      <a:pt x="324" y="279"/>
                    </a:cubicBezTo>
                    <a:cubicBezTo>
                      <a:pt x="318" y="279"/>
                      <a:pt x="302" y="262"/>
                      <a:pt x="298" y="258"/>
                    </a:cubicBezTo>
                    <a:cubicBezTo>
                      <a:pt x="291" y="251"/>
                      <a:pt x="271" y="248"/>
                      <a:pt x="271" y="238"/>
                    </a:cubicBezTo>
                    <a:cubicBezTo>
                      <a:pt x="271" y="231"/>
                      <a:pt x="298" y="227"/>
                      <a:pt x="305" y="224"/>
                    </a:cubicBezTo>
                    <a:cubicBezTo>
                      <a:pt x="311" y="222"/>
                      <a:pt x="336" y="213"/>
                      <a:pt x="339" y="213"/>
                    </a:cubicBezTo>
                    <a:cubicBezTo>
                      <a:pt x="341" y="213"/>
                      <a:pt x="341" y="213"/>
                      <a:pt x="341" y="213"/>
                    </a:cubicBezTo>
                    <a:cubicBezTo>
                      <a:pt x="354" y="213"/>
                      <a:pt x="358" y="219"/>
                      <a:pt x="358" y="231"/>
                    </a:cubicBezTo>
                    <a:lnTo>
                      <a:pt x="358" y="24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</a:endParaRPr>
              </a:p>
            </p:txBody>
          </p:sp>
          <p:sp>
            <p:nvSpPr>
              <p:cNvPr id="58" name="îṩļïdê"/>
              <p:cNvSpPr/>
              <p:nvPr/>
            </p:nvSpPr>
            <p:spPr bwMode="auto">
              <a:xfrm>
                <a:off x="10015538" y="2327275"/>
                <a:ext cx="227013" cy="392113"/>
              </a:xfrm>
              <a:custGeom>
                <a:avLst/>
                <a:gdLst>
                  <a:gd name="T0" fmla="*/ 43 w 69"/>
                  <a:gd name="T1" fmla="*/ 119 h 119"/>
                  <a:gd name="T2" fmla="*/ 66 w 69"/>
                  <a:gd name="T3" fmla="*/ 95 h 119"/>
                  <a:gd name="T4" fmla="*/ 66 w 69"/>
                  <a:gd name="T5" fmla="*/ 90 h 119"/>
                  <a:gd name="T6" fmla="*/ 59 w 69"/>
                  <a:gd name="T7" fmla="*/ 47 h 119"/>
                  <a:gd name="T8" fmla="*/ 60 w 69"/>
                  <a:gd name="T9" fmla="*/ 26 h 119"/>
                  <a:gd name="T10" fmla="*/ 63 w 69"/>
                  <a:gd name="T11" fmla="*/ 7 h 119"/>
                  <a:gd name="T12" fmla="*/ 51 w 69"/>
                  <a:gd name="T13" fmla="*/ 14 h 119"/>
                  <a:gd name="T14" fmla="*/ 48 w 69"/>
                  <a:gd name="T15" fmla="*/ 14 h 119"/>
                  <a:gd name="T16" fmla="*/ 16 w 69"/>
                  <a:gd name="T17" fmla="*/ 0 h 119"/>
                  <a:gd name="T18" fmla="*/ 0 w 69"/>
                  <a:gd name="T19" fmla="*/ 26 h 119"/>
                  <a:gd name="T20" fmla="*/ 0 w 69"/>
                  <a:gd name="T21" fmla="*/ 29 h 119"/>
                  <a:gd name="T22" fmla="*/ 43 w 69"/>
                  <a:gd name="T23" fmla="*/ 119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119">
                    <a:moveTo>
                      <a:pt x="43" y="119"/>
                    </a:moveTo>
                    <a:cubicBezTo>
                      <a:pt x="57" y="119"/>
                      <a:pt x="66" y="109"/>
                      <a:pt x="66" y="95"/>
                    </a:cubicBezTo>
                    <a:cubicBezTo>
                      <a:pt x="66" y="90"/>
                      <a:pt x="66" y="90"/>
                      <a:pt x="66" y="90"/>
                    </a:cubicBezTo>
                    <a:cubicBezTo>
                      <a:pt x="66" y="72"/>
                      <a:pt x="59" y="64"/>
                      <a:pt x="59" y="47"/>
                    </a:cubicBezTo>
                    <a:cubicBezTo>
                      <a:pt x="59" y="39"/>
                      <a:pt x="58" y="36"/>
                      <a:pt x="60" y="26"/>
                    </a:cubicBezTo>
                    <a:cubicBezTo>
                      <a:pt x="62" y="20"/>
                      <a:pt x="69" y="7"/>
                      <a:pt x="63" y="7"/>
                    </a:cubicBezTo>
                    <a:cubicBezTo>
                      <a:pt x="56" y="7"/>
                      <a:pt x="58" y="14"/>
                      <a:pt x="51" y="14"/>
                    </a:cubicBezTo>
                    <a:cubicBezTo>
                      <a:pt x="48" y="14"/>
                      <a:pt x="48" y="14"/>
                      <a:pt x="48" y="14"/>
                    </a:cubicBezTo>
                    <a:cubicBezTo>
                      <a:pt x="35" y="14"/>
                      <a:pt x="32" y="0"/>
                      <a:pt x="16" y="0"/>
                    </a:cubicBezTo>
                    <a:cubicBezTo>
                      <a:pt x="5" y="0"/>
                      <a:pt x="0" y="14"/>
                      <a:pt x="0" y="26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67"/>
                      <a:pt x="6" y="119"/>
                      <a:pt x="43" y="1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</a:endParaRPr>
              </a:p>
            </p:txBody>
          </p:sp>
          <p:sp>
            <p:nvSpPr>
              <p:cNvPr id="59" name="ï$ḷiḓè"/>
              <p:cNvSpPr/>
              <p:nvPr/>
            </p:nvSpPr>
            <p:spPr bwMode="auto">
              <a:xfrm>
                <a:off x="10044113" y="2787650"/>
                <a:ext cx="1147763" cy="1052513"/>
              </a:xfrm>
              <a:custGeom>
                <a:avLst/>
                <a:gdLst>
                  <a:gd name="T0" fmla="*/ 229 w 348"/>
                  <a:gd name="T1" fmla="*/ 116 h 319"/>
                  <a:gd name="T2" fmla="*/ 202 w 348"/>
                  <a:gd name="T3" fmla="*/ 98 h 319"/>
                  <a:gd name="T4" fmla="*/ 208 w 348"/>
                  <a:gd name="T5" fmla="*/ 81 h 319"/>
                  <a:gd name="T6" fmla="*/ 219 w 348"/>
                  <a:gd name="T7" fmla="*/ 71 h 319"/>
                  <a:gd name="T8" fmla="*/ 232 w 348"/>
                  <a:gd name="T9" fmla="*/ 40 h 319"/>
                  <a:gd name="T10" fmla="*/ 232 w 348"/>
                  <a:gd name="T11" fmla="*/ 35 h 319"/>
                  <a:gd name="T12" fmla="*/ 211 w 348"/>
                  <a:gd name="T13" fmla="*/ 7 h 319"/>
                  <a:gd name="T14" fmla="*/ 173 w 348"/>
                  <a:gd name="T15" fmla="*/ 4 h 319"/>
                  <a:gd name="T16" fmla="*/ 119 w 348"/>
                  <a:gd name="T17" fmla="*/ 32 h 319"/>
                  <a:gd name="T18" fmla="*/ 136 w 348"/>
                  <a:gd name="T19" fmla="*/ 47 h 319"/>
                  <a:gd name="T20" fmla="*/ 149 w 348"/>
                  <a:gd name="T21" fmla="*/ 47 h 319"/>
                  <a:gd name="T22" fmla="*/ 178 w 348"/>
                  <a:gd name="T23" fmla="*/ 45 h 319"/>
                  <a:gd name="T24" fmla="*/ 181 w 348"/>
                  <a:gd name="T25" fmla="*/ 50 h 319"/>
                  <a:gd name="T26" fmla="*/ 154 w 348"/>
                  <a:gd name="T27" fmla="*/ 93 h 319"/>
                  <a:gd name="T28" fmla="*/ 154 w 348"/>
                  <a:gd name="T29" fmla="*/ 96 h 319"/>
                  <a:gd name="T30" fmla="*/ 171 w 348"/>
                  <a:gd name="T31" fmla="*/ 123 h 319"/>
                  <a:gd name="T32" fmla="*/ 129 w 348"/>
                  <a:gd name="T33" fmla="*/ 140 h 319"/>
                  <a:gd name="T34" fmla="*/ 85 w 348"/>
                  <a:gd name="T35" fmla="*/ 156 h 319"/>
                  <a:gd name="T36" fmla="*/ 43 w 348"/>
                  <a:gd name="T37" fmla="*/ 173 h 319"/>
                  <a:gd name="T38" fmla="*/ 0 w 348"/>
                  <a:gd name="T39" fmla="*/ 190 h 319"/>
                  <a:gd name="T40" fmla="*/ 2 w 348"/>
                  <a:gd name="T41" fmla="*/ 198 h 319"/>
                  <a:gd name="T42" fmla="*/ 59 w 348"/>
                  <a:gd name="T43" fmla="*/ 212 h 319"/>
                  <a:gd name="T44" fmla="*/ 178 w 348"/>
                  <a:gd name="T45" fmla="*/ 171 h 319"/>
                  <a:gd name="T46" fmla="*/ 185 w 348"/>
                  <a:gd name="T47" fmla="*/ 176 h 319"/>
                  <a:gd name="T48" fmla="*/ 183 w 348"/>
                  <a:gd name="T49" fmla="*/ 181 h 319"/>
                  <a:gd name="T50" fmla="*/ 189 w 348"/>
                  <a:gd name="T51" fmla="*/ 186 h 319"/>
                  <a:gd name="T52" fmla="*/ 159 w 348"/>
                  <a:gd name="T53" fmla="*/ 268 h 319"/>
                  <a:gd name="T54" fmla="*/ 111 w 348"/>
                  <a:gd name="T55" fmla="*/ 257 h 319"/>
                  <a:gd name="T56" fmla="*/ 110 w 348"/>
                  <a:gd name="T57" fmla="*/ 259 h 319"/>
                  <a:gd name="T58" fmla="*/ 134 w 348"/>
                  <a:gd name="T59" fmla="*/ 291 h 319"/>
                  <a:gd name="T60" fmla="*/ 163 w 348"/>
                  <a:gd name="T61" fmla="*/ 319 h 319"/>
                  <a:gd name="T62" fmla="*/ 209 w 348"/>
                  <a:gd name="T63" fmla="*/ 280 h 319"/>
                  <a:gd name="T64" fmla="*/ 226 w 348"/>
                  <a:gd name="T65" fmla="*/ 208 h 319"/>
                  <a:gd name="T66" fmla="*/ 226 w 348"/>
                  <a:gd name="T67" fmla="*/ 203 h 319"/>
                  <a:gd name="T68" fmla="*/ 239 w 348"/>
                  <a:gd name="T69" fmla="*/ 157 h 319"/>
                  <a:gd name="T70" fmla="*/ 294 w 348"/>
                  <a:gd name="T71" fmla="*/ 156 h 319"/>
                  <a:gd name="T72" fmla="*/ 307 w 348"/>
                  <a:gd name="T73" fmla="*/ 156 h 319"/>
                  <a:gd name="T74" fmla="*/ 348 w 348"/>
                  <a:gd name="T75" fmla="*/ 132 h 319"/>
                  <a:gd name="T76" fmla="*/ 229 w 348"/>
                  <a:gd name="T77" fmla="*/ 116 h 3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348" h="319">
                    <a:moveTo>
                      <a:pt x="229" y="116"/>
                    </a:moveTo>
                    <a:cubicBezTo>
                      <a:pt x="216" y="116"/>
                      <a:pt x="208" y="105"/>
                      <a:pt x="202" y="98"/>
                    </a:cubicBezTo>
                    <a:cubicBezTo>
                      <a:pt x="204" y="92"/>
                      <a:pt x="203" y="87"/>
                      <a:pt x="208" y="81"/>
                    </a:cubicBezTo>
                    <a:cubicBezTo>
                      <a:pt x="210" y="79"/>
                      <a:pt x="215" y="75"/>
                      <a:pt x="219" y="71"/>
                    </a:cubicBezTo>
                    <a:cubicBezTo>
                      <a:pt x="227" y="62"/>
                      <a:pt x="232" y="57"/>
                      <a:pt x="232" y="40"/>
                    </a:cubicBezTo>
                    <a:cubicBezTo>
                      <a:pt x="232" y="35"/>
                      <a:pt x="232" y="35"/>
                      <a:pt x="232" y="35"/>
                    </a:cubicBezTo>
                    <a:cubicBezTo>
                      <a:pt x="232" y="24"/>
                      <a:pt x="219" y="11"/>
                      <a:pt x="211" y="7"/>
                    </a:cubicBezTo>
                    <a:cubicBezTo>
                      <a:pt x="195" y="0"/>
                      <a:pt x="189" y="4"/>
                      <a:pt x="173" y="4"/>
                    </a:cubicBezTo>
                    <a:cubicBezTo>
                      <a:pt x="153" y="17"/>
                      <a:pt x="132" y="6"/>
                      <a:pt x="119" y="32"/>
                    </a:cubicBezTo>
                    <a:cubicBezTo>
                      <a:pt x="122" y="39"/>
                      <a:pt x="124" y="47"/>
                      <a:pt x="136" y="47"/>
                    </a:cubicBezTo>
                    <a:cubicBezTo>
                      <a:pt x="149" y="47"/>
                      <a:pt x="149" y="47"/>
                      <a:pt x="149" y="47"/>
                    </a:cubicBezTo>
                    <a:cubicBezTo>
                      <a:pt x="178" y="45"/>
                      <a:pt x="178" y="45"/>
                      <a:pt x="178" y="45"/>
                    </a:cubicBezTo>
                    <a:cubicBezTo>
                      <a:pt x="179" y="47"/>
                      <a:pt x="181" y="49"/>
                      <a:pt x="181" y="50"/>
                    </a:cubicBezTo>
                    <a:cubicBezTo>
                      <a:pt x="181" y="63"/>
                      <a:pt x="154" y="73"/>
                      <a:pt x="154" y="93"/>
                    </a:cubicBezTo>
                    <a:cubicBezTo>
                      <a:pt x="154" y="96"/>
                      <a:pt x="154" y="96"/>
                      <a:pt x="154" y="96"/>
                    </a:cubicBezTo>
                    <a:cubicBezTo>
                      <a:pt x="154" y="107"/>
                      <a:pt x="166" y="113"/>
                      <a:pt x="171" y="123"/>
                    </a:cubicBezTo>
                    <a:cubicBezTo>
                      <a:pt x="164" y="134"/>
                      <a:pt x="143" y="136"/>
                      <a:pt x="129" y="140"/>
                    </a:cubicBezTo>
                    <a:cubicBezTo>
                      <a:pt x="115" y="145"/>
                      <a:pt x="100" y="151"/>
                      <a:pt x="85" y="156"/>
                    </a:cubicBezTo>
                    <a:cubicBezTo>
                      <a:pt x="73" y="161"/>
                      <a:pt x="57" y="168"/>
                      <a:pt x="43" y="173"/>
                    </a:cubicBezTo>
                    <a:cubicBezTo>
                      <a:pt x="29" y="179"/>
                      <a:pt x="6" y="180"/>
                      <a:pt x="0" y="190"/>
                    </a:cubicBezTo>
                    <a:cubicBezTo>
                      <a:pt x="2" y="198"/>
                      <a:pt x="2" y="198"/>
                      <a:pt x="2" y="198"/>
                    </a:cubicBezTo>
                    <a:cubicBezTo>
                      <a:pt x="32" y="214"/>
                      <a:pt x="17" y="212"/>
                      <a:pt x="59" y="212"/>
                    </a:cubicBezTo>
                    <a:cubicBezTo>
                      <a:pt x="68" y="206"/>
                      <a:pt x="163" y="172"/>
                      <a:pt x="178" y="171"/>
                    </a:cubicBezTo>
                    <a:cubicBezTo>
                      <a:pt x="185" y="176"/>
                      <a:pt x="185" y="176"/>
                      <a:pt x="185" y="176"/>
                    </a:cubicBezTo>
                    <a:cubicBezTo>
                      <a:pt x="183" y="181"/>
                      <a:pt x="183" y="181"/>
                      <a:pt x="183" y="181"/>
                    </a:cubicBezTo>
                    <a:cubicBezTo>
                      <a:pt x="189" y="186"/>
                      <a:pt x="189" y="186"/>
                      <a:pt x="189" y="186"/>
                    </a:cubicBezTo>
                    <a:cubicBezTo>
                      <a:pt x="188" y="234"/>
                      <a:pt x="189" y="242"/>
                      <a:pt x="159" y="268"/>
                    </a:cubicBezTo>
                    <a:cubicBezTo>
                      <a:pt x="111" y="257"/>
                      <a:pt x="111" y="257"/>
                      <a:pt x="111" y="257"/>
                    </a:cubicBezTo>
                    <a:cubicBezTo>
                      <a:pt x="110" y="259"/>
                      <a:pt x="110" y="259"/>
                      <a:pt x="110" y="259"/>
                    </a:cubicBezTo>
                    <a:cubicBezTo>
                      <a:pt x="111" y="270"/>
                      <a:pt x="129" y="280"/>
                      <a:pt x="134" y="291"/>
                    </a:cubicBezTo>
                    <a:cubicBezTo>
                      <a:pt x="140" y="304"/>
                      <a:pt x="144" y="319"/>
                      <a:pt x="163" y="319"/>
                    </a:cubicBezTo>
                    <a:cubicBezTo>
                      <a:pt x="185" y="319"/>
                      <a:pt x="201" y="300"/>
                      <a:pt x="209" y="280"/>
                    </a:cubicBezTo>
                    <a:cubicBezTo>
                      <a:pt x="214" y="269"/>
                      <a:pt x="226" y="223"/>
                      <a:pt x="226" y="208"/>
                    </a:cubicBezTo>
                    <a:cubicBezTo>
                      <a:pt x="226" y="203"/>
                      <a:pt x="226" y="203"/>
                      <a:pt x="226" y="203"/>
                    </a:cubicBezTo>
                    <a:cubicBezTo>
                      <a:pt x="226" y="184"/>
                      <a:pt x="218" y="164"/>
                      <a:pt x="239" y="157"/>
                    </a:cubicBezTo>
                    <a:cubicBezTo>
                      <a:pt x="253" y="152"/>
                      <a:pt x="282" y="156"/>
                      <a:pt x="294" y="156"/>
                    </a:cubicBezTo>
                    <a:cubicBezTo>
                      <a:pt x="307" y="156"/>
                      <a:pt x="307" y="156"/>
                      <a:pt x="307" y="156"/>
                    </a:cubicBezTo>
                    <a:cubicBezTo>
                      <a:pt x="326" y="156"/>
                      <a:pt x="348" y="149"/>
                      <a:pt x="348" y="132"/>
                    </a:cubicBezTo>
                    <a:cubicBezTo>
                      <a:pt x="348" y="93"/>
                      <a:pt x="259" y="116"/>
                      <a:pt x="229" y="1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</a:endParaRPr>
              </a:p>
            </p:txBody>
          </p:sp>
          <p:sp>
            <p:nvSpPr>
              <p:cNvPr id="60" name="ïšḷîďé"/>
              <p:cNvSpPr/>
              <p:nvPr/>
            </p:nvSpPr>
            <p:spPr bwMode="auto">
              <a:xfrm>
                <a:off x="9875838" y="2765425"/>
                <a:ext cx="177800" cy="428625"/>
              </a:xfrm>
              <a:custGeom>
                <a:avLst/>
                <a:gdLst>
                  <a:gd name="T0" fmla="*/ 54 w 54"/>
                  <a:gd name="T1" fmla="*/ 96 h 130"/>
                  <a:gd name="T2" fmla="*/ 47 w 54"/>
                  <a:gd name="T3" fmla="*/ 62 h 130"/>
                  <a:gd name="T4" fmla="*/ 50 w 54"/>
                  <a:gd name="T5" fmla="*/ 30 h 130"/>
                  <a:gd name="T6" fmla="*/ 47 w 54"/>
                  <a:gd name="T7" fmla="*/ 0 h 130"/>
                  <a:gd name="T8" fmla="*/ 39 w 54"/>
                  <a:gd name="T9" fmla="*/ 0 h 130"/>
                  <a:gd name="T10" fmla="*/ 14 w 54"/>
                  <a:gd name="T11" fmla="*/ 36 h 130"/>
                  <a:gd name="T12" fmla="*/ 0 w 54"/>
                  <a:gd name="T13" fmla="*/ 84 h 130"/>
                  <a:gd name="T14" fmla="*/ 0 w 54"/>
                  <a:gd name="T15" fmla="*/ 103 h 130"/>
                  <a:gd name="T16" fmla="*/ 25 w 54"/>
                  <a:gd name="T17" fmla="*/ 130 h 130"/>
                  <a:gd name="T18" fmla="*/ 27 w 54"/>
                  <a:gd name="T19" fmla="*/ 130 h 130"/>
                  <a:gd name="T20" fmla="*/ 54 w 54"/>
                  <a:gd name="T21" fmla="*/ 105 h 130"/>
                  <a:gd name="T22" fmla="*/ 54 w 54"/>
                  <a:gd name="T23" fmla="*/ 96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4" h="130">
                    <a:moveTo>
                      <a:pt x="54" y="96"/>
                    </a:moveTo>
                    <a:cubicBezTo>
                      <a:pt x="54" y="81"/>
                      <a:pt x="47" y="78"/>
                      <a:pt x="47" y="62"/>
                    </a:cubicBezTo>
                    <a:cubicBezTo>
                      <a:pt x="47" y="50"/>
                      <a:pt x="53" y="41"/>
                      <a:pt x="50" y="30"/>
                    </a:cubicBezTo>
                    <a:cubicBezTo>
                      <a:pt x="49" y="23"/>
                      <a:pt x="50" y="13"/>
                      <a:pt x="47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8" y="3"/>
                      <a:pt x="20" y="23"/>
                      <a:pt x="14" y="36"/>
                    </a:cubicBezTo>
                    <a:cubicBezTo>
                      <a:pt x="9" y="49"/>
                      <a:pt x="0" y="68"/>
                      <a:pt x="0" y="84"/>
                    </a:cubicBezTo>
                    <a:cubicBezTo>
                      <a:pt x="0" y="103"/>
                      <a:pt x="0" y="103"/>
                      <a:pt x="0" y="103"/>
                    </a:cubicBezTo>
                    <a:cubicBezTo>
                      <a:pt x="0" y="117"/>
                      <a:pt x="13" y="130"/>
                      <a:pt x="25" y="130"/>
                    </a:cubicBezTo>
                    <a:cubicBezTo>
                      <a:pt x="27" y="130"/>
                      <a:pt x="27" y="130"/>
                      <a:pt x="27" y="130"/>
                    </a:cubicBezTo>
                    <a:cubicBezTo>
                      <a:pt x="46" y="130"/>
                      <a:pt x="54" y="124"/>
                      <a:pt x="54" y="105"/>
                    </a:cubicBezTo>
                    <a:lnTo>
                      <a:pt x="54" y="9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</a:endParaRPr>
              </a:p>
            </p:txBody>
          </p:sp>
          <p:sp>
            <p:nvSpPr>
              <p:cNvPr id="61" name="íŝ1îḋê"/>
              <p:cNvSpPr/>
              <p:nvPr/>
            </p:nvSpPr>
            <p:spPr bwMode="auto">
              <a:xfrm>
                <a:off x="10061575" y="2484438"/>
                <a:ext cx="1100138" cy="425450"/>
              </a:xfrm>
              <a:custGeom>
                <a:avLst/>
                <a:gdLst>
                  <a:gd name="T0" fmla="*/ 177 w 334"/>
                  <a:gd name="T1" fmla="*/ 22 h 129"/>
                  <a:gd name="T2" fmla="*/ 111 w 334"/>
                  <a:gd name="T3" fmla="*/ 48 h 129"/>
                  <a:gd name="T4" fmla="*/ 0 w 334"/>
                  <a:gd name="T5" fmla="*/ 120 h 129"/>
                  <a:gd name="T6" fmla="*/ 15 w 334"/>
                  <a:gd name="T7" fmla="*/ 129 h 129"/>
                  <a:gd name="T8" fmla="*/ 27 w 334"/>
                  <a:gd name="T9" fmla="*/ 129 h 129"/>
                  <a:gd name="T10" fmla="*/ 79 w 334"/>
                  <a:gd name="T11" fmla="*/ 101 h 129"/>
                  <a:gd name="T12" fmla="*/ 133 w 334"/>
                  <a:gd name="T13" fmla="*/ 74 h 129"/>
                  <a:gd name="T14" fmla="*/ 255 w 334"/>
                  <a:gd name="T15" fmla="*/ 32 h 129"/>
                  <a:gd name="T16" fmla="*/ 258 w 334"/>
                  <a:gd name="T17" fmla="*/ 32 h 129"/>
                  <a:gd name="T18" fmla="*/ 272 w 334"/>
                  <a:gd name="T19" fmla="*/ 39 h 129"/>
                  <a:gd name="T20" fmla="*/ 239 w 334"/>
                  <a:gd name="T21" fmla="*/ 83 h 129"/>
                  <a:gd name="T22" fmla="*/ 286 w 334"/>
                  <a:gd name="T23" fmla="*/ 73 h 129"/>
                  <a:gd name="T24" fmla="*/ 320 w 334"/>
                  <a:gd name="T25" fmla="*/ 50 h 129"/>
                  <a:gd name="T26" fmla="*/ 260 w 334"/>
                  <a:gd name="T27" fmla="*/ 0 h 129"/>
                  <a:gd name="T28" fmla="*/ 258 w 334"/>
                  <a:gd name="T29" fmla="*/ 0 h 129"/>
                  <a:gd name="T30" fmla="*/ 246 w 334"/>
                  <a:gd name="T31" fmla="*/ 0 h 129"/>
                  <a:gd name="T32" fmla="*/ 211 w 334"/>
                  <a:gd name="T33" fmla="*/ 10 h 129"/>
                  <a:gd name="T34" fmla="*/ 177 w 334"/>
                  <a:gd name="T35" fmla="*/ 22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34" h="129">
                    <a:moveTo>
                      <a:pt x="177" y="22"/>
                    </a:moveTo>
                    <a:cubicBezTo>
                      <a:pt x="157" y="28"/>
                      <a:pt x="129" y="39"/>
                      <a:pt x="111" y="48"/>
                    </a:cubicBezTo>
                    <a:cubicBezTo>
                      <a:pt x="85" y="61"/>
                      <a:pt x="11" y="99"/>
                      <a:pt x="0" y="120"/>
                    </a:cubicBezTo>
                    <a:cubicBezTo>
                      <a:pt x="3" y="124"/>
                      <a:pt x="8" y="129"/>
                      <a:pt x="15" y="129"/>
                    </a:cubicBezTo>
                    <a:cubicBezTo>
                      <a:pt x="27" y="129"/>
                      <a:pt x="27" y="129"/>
                      <a:pt x="27" y="129"/>
                    </a:cubicBezTo>
                    <a:cubicBezTo>
                      <a:pt x="50" y="129"/>
                      <a:pt x="65" y="111"/>
                      <a:pt x="79" y="101"/>
                    </a:cubicBezTo>
                    <a:cubicBezTo>
                      <a:pt x="96" y="90"/>
                      <a:pt x="113" y="81"/>
                      <a:pt x="133" y="74"/>
                    </a:cubicBezTo>
                    <a:cubicBezTo>
                      <a:pt x="165" y="61"/>
                      <a:pt x="214" y="32"/>
                      <a:pt x="255" y="32"/>
                    </a:cubicBezTo>
                    <a:cubicBezTo>
                      <a:pt x="258" y="32"/>
                      <a:pt x="258" y="32"/>
                      <a:pt x="258" y="32"/>
                    </a:cubicBezTo>
                    <a:cubicBezTo>
                      <a:pt x="264" y="32"/>
                      <a:pt x="272" y="33"/>
                      <a:pt x="272" y="39"/>
                    </a:cubicBezTo>
                    <a:cubicBezTo>
                      <a:pt x="272" y="51"/>
                      <a:pt x="222" y="83"/>
                      <a:pt x="239" y="83"/>
                    </a:cubicBezTo>
                    <a:cubicBezTo>
                      <a:pt x="259" y="83"/>
                      <a:pt x="269" y="77"/>
                      <a:pt x="286" y="73"/>
                    </a:cubicBezTo>
                    <a:cubicBezTo>
                      <a:pt x="303" y="70"/>
                      <a:pt x="315" y="65"/>
                      <a:pt x="320" y="50"/>
                    </a:cubicBezTo>
                    <a:cubicBezTo>
                      <a:pt x="334" y="12"/>
                      <a:pt x="294" y="0"/>
                      <a:pt x="260" y="0"/>
                    </a:cubicBezTo>
                    <a:cubicBezTo>
                      <a:pt x="258" y="0"/>
                      <a:pt x="258" y="0"/>
                      <a:pt x="258" y="0"/>
                    </a:cubicBezTo>
                    <a:cubicBezTo>
                      <a:pt x="246" y="0"/>
                      <a:pt x="246" y="0"/>
                      <a:pt x="246" y="0"/>
                    </a:cubicBezTo>
                    <a:cubicBezTo>
                      <a:pt x="246" y="0"/>
                      <a:pt x="214" y="9"/>
                      <a:pt x="211" y="10"/>
                    </a:cubicBezTo>
                    <a:cubicBezTo>
                      <a:pt x="201" y="14"/>
                      <a:pt x="188" y="18"/>
                      <a:pt x="177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</a:endParaRPr>
              </a:p>
            </p:txBody>
          </p:sp>
        </p:grpSp>
        <p:grpSp>
          <p:nvGrpSpPr>
            <p:cNvPr id="21" name="íṥļïḑê"/>
            <p:cNvGrpSpPr/>
            <p:nvPr/>
          </p:nvGrpSpPr>
          <p:grpSpPr>
            <a:xfrm>
              <a:off x="3768308" y="2508637"/>
              <a:ext cx="1469396" cy="1847076"/>
              <a:chOff x="996950" y="1409700"/>
              <a:chExt cx="3217863" cy="4044950"/>
            </a:xfrm>
            <a:grpFill/>
          </p:grpSpPr>
          <p:sp>
            <p:nvSpPr>
              <p:cNvPr id="22" name="ïS1íḑé"/>
              <p:cNvSpPr/>
              <p:nvPr/>
            </p:nvSpPr>
            <p:spPr bwMode="auto">
              <a:xfrm>
                <a:off x="996950" y="1409700"/>
                <a:ext cx="3217863" cy="4044950"/>
              </a:xfrm>
              <a:custGeom>
                <a:avLst/>
                <a:gdLst>
                  <a:gd name="T0" fmla="*/ 498 w 976"/>
                  <a:gd name="T1" fmla="*/ 0 h 1227"/>
                  <a:gd name="T2" fmla="*/ 478 w 976"/>
                  <a:gd name="T3" fmla="*/ 0 h 1227"/>
                  <a:gd name="T4" fmla="*/ 0 w 976"/>
                  <a:gd name="T5" fmla="*/ 477 h 1227"/>
                  <a:gd name="T6" fmla="*/ 0 w 976"/>
                  <a:gd name="T7" fmla="*/ 750 h 1227"/>
                  <a:gd name="T8" fmla="*/ 478 w 976"/>
                  <a:gd name="T9" fmla="*/ 1227 h 1227"/>
                  <a:gd name="T10" fmla="*/ 498 w 976"/>
                  <a:gd name="T11" fmla="*/ 1227 h 1227"/>
                  <a:gd name="T12" fmla="*/ 976 w 976"/>
                  <a:gd name="T13" fmla="*/ 750 h 1227"/>
                  <a:gd name="T14" fmla="*/ 976 w 976"/>
                  <a:gd name="T15" fmla="*/ 477 h 1227"/>
                  <a:gd name="T16" fmla="*/ 498 w 976"/>
                  <a:gd name="T17" fmla="*/ 0 h 1227"/>
                  <a:gd name="T18" fmla="*/ 963 w 976"/>
                  <a:gd name="T19" fmla="*/ 750 h 1227"/>
                  <a:gd name="T20" fmla="*/ 498 w 976"/>
                  <a:gd name="T21" fmla="*/ 1215 h 1227"/>
                  <a:gd name="T22" fmla="*/ 478 w 976"/>
                  <a:gd name="T23" fmla="*/ 1215 h 1227"/>
                  <a:gd name="T24" fmla="*/ 13 w 976"/>
                  <a:gd name="T25" fmla="*/ 750 h 1227"/>
                  <a:gd name="T26" fmla="*/ 13 w 976"/>
                  <a:gd name="T27" fmla="*/ 477 h 1227"/>
                  <a:gd name="T28" fmla="*/ 478 w 976"/>
                  <a:gd name="T29" fmla="*/ 12 h 1227"/>
                  <a:gd name="T30" fmla="*/ 498 w 976"/>
                  <a:gd name="T31" fmla="*/ 12 h 1227"/>
                  <a:gd name="T32" fmla="*/ 963 w 976"/>
                  <a:gd name="T33" fmla="*/ 477 h 1227"/>
                  <a:gd name="T34" fmla="*/ 963 w 976"/>
                  <a:gd name="T35" fmla="*/ 750 h 12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76" h="1227">
                    <a:moveTo>
                      <a:pt x="498" y="0"/>
                    </a:moveTo>
                    <a:cubicBezTo>
                      <a:pt x="478" y="0"/>
                      <a:pt x="478" y="0"/>
                      <a:pt x="478" y="0"/>
                    </a:cubicBezTo>
                    <a:cubicBezTo>
                      <a:pt x="215" y="0"/>
                      <a:pt x="0" y="215"/>
                      <a:pt x="0" y="477"/>
                    </a:cubicBezTo>
                    <a:cubicBezTo>
                      <a:pt x="0" y="750"/>
                      <a:pt x="0" y="750"/>
                      <a:pt x="0" y="750"/>
                    </a:cubicBezTo>
                    <a:cubicBezTo>
                      <a:pt x="0" y="1012"/>
                      <a:pt x="215" y="1227"/>
                      <a:pt x="478" y="1227"/>
                    </a:cubicBezTo>
                    <a:cubicBezTo>
                      <a:pt x="498" y="1227"/>
                      <a:pt x="498" y="1227"/>
                      <a:pt x="498" y="1227"/>
                    </a:cubicBezTo>
                    <a:cubicBezTo>
                      <a:pt x="761" y="1227"/>
                      <a:pt x="976" y="1012"/>
                      <a:pt x="976" y="750"/>
                    </a:cubicBezTo>
                    <a:cubicBezTo>
                      <a:pt x="976" y="477"/>
                      <a:pt x="976" y="477"/>
                      <a:pt x="976" y="477"/>
                    </a:cubicBezTo>
                    <a:cubicBezTo>
                      <a:pt x="976" y="215"/>
                      <a:pt x="761" y="0"/>
                      <a:pt x="498" y="0"/>
                    </a:cubicBezTo>
                    <a:close/>
                    <a:moveTo>
                      <a:pt x="963" y="750"/>
                    </a:moveTo>
                    <a:cubicBezTo>
                      <a:pt x="963" y="1005"/>
                      <a:pt x="754" y="1215"/>
                      <a:pt x="498" y="1215"/>
                    </a:cubicBezTo>
                    <a:cubicBezTo>
                      <a:pt x="478" y="1215"/>
                      <a:pt x="478" y="1215"/>
                      <a:pt x="478" y="1215"/>
                    </a:cubicBezTo>
                    <a:cubicBezTo>
                      <a:pt x="222" y="1215"/>
                      <a:pt x="13" y="1005"/>
                      <a:pt x="13" y="750"/>
                    </a:cubicBezTo>
                    <a:cubicBezTo>
                      <a:pt x="13" y="477"/>
                      <a:pt x="13" y="477"/>
                      <a:pt x="13" y="477"/>
                    </a:cubicBezTo>
                    <a:cubicBezTo>
                      <a:pt x="13" y="221"/>
                      <a:pt x="222" y="12"/>
                      <a:pt x="478" y="12"/>
                    </a:cubicBezTo>
                    <a:cubicBezTo>
                      <a:pt x="498" y="12"/>
                      <a:pt x="498" y="12"/>
                      <a:pt x="498" y="12"/>
                    </a:cubicBezTo>
                    <a:cubicBezTo>
                      <a:pt x="754" y="12"/>
                      <a:pt x="963" y="221"/>
                      <a:pt x="963" y="477"/>
                    </a:cubicBezTo>
                    <a:lnTo>
                      <a:pt x="963" y="75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</a:endParaRPr>
              </a:p>
            </p:txBody>
          </p:sp>
          <p:sp>
            <p:nvSpPr>
              <p:cNvPr id="23" name="iŝḻïḍé"/>
              <p:cNvSpPr/>
              <p:nvPr/>
            </p:nvSpPr>
            <p:spPr bwMode="auto">
              <a:xfrm>
                <a:off x="2095500" y="1581150"/>
                <a:ext cx="61913" cy="60325"/>
              </a:xfrm>
              <a:custGeom>
                <a:avLst/>
                <a:gdLst>
                  <a:gd name="T0" fmla="*/ 9 w 19"/>
                  <a:gd name="T1" fmla="*/ 18 h 18"/>
                  <a:gd name="T2" fmla="*/ 15 w 19"/>
                  <a:gd name="T3" fmla="*/ 18 h 18"/>
                  <a:gd name="T4" fmla="*/ 19 w 19"/>
                  <a:gd name="T5" fmla="*/ 15 h 18"/>
                  <a:gd name="T6" fmla="*/ 0 w 19"/>
                  <a:gd name="T7" fmla="*/ 9 h 18"/>
                  <a:gd name="T8" fmla="*/ 9 w 19"/>
                  <a:gd name="T9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18">
                    <a:moveTo>
                      <a:pt x="9" y="18"/>
                    </a:moveTo>
                    <a:cubicBezTo>
                      <a:pt x="15" y="18"/>
                      <a:pt x="15" y="18"/>
                      <a:pt x="15" y="18"/>
                    </a:cubicBezTo>
                    <a:cubicBezTo>
                      <a:pt x="17" y="18"/>
                      <a:pt x="19" y="17"/>
                      <a:pt x="19" y="15"/>
                    </a:cubicBezTo>
                    <a:cubicBezTo>
                      <a:pt x="19" y="8"/>
                      <a:pt x="0" y="0"/>
                      <a:pt x="0" y="9"/>
                    </a:cubicBezTo>
                    <a:cubicBezTo>
                      <a:pt x="0" y="13"/>
                      <a:pt x="5" y="18"/>
                      <a:pt x="9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</a:endParaRPr>
              </a:p>
            </p:txBody>
          </p:sp>
          <p:sp>
            <p:nvSpPr>
              <p:cNvPr id="24" name="ïSľíḋè"/>
              <p:cNvSpPr/>
              <p:nvPr/>
            </p:nvSpPr>
            <p:spPr bwMode="auto">
              <a:xfrm>
                <a:off x="1425575" y="1835150"/>
                <a:ext cx="2360613" cy="3194050"/>
              </a:xfrm>
              <a:custGeom>
                <a:avLst/>
                <a:gdLst>
                  <a:gd name="T0" fmla="*/ 358 w 716"/>
                  <a:gd name="T1" fmla="*/ 0 h 969"/>
                  <a:gd name="T2" fmla="*/ 0 w 716"/>
                  <a:gd name="T3" fmla="*/ 342 h 969"/>
                  <a:gd name="T4" fmla="*/ 0 w 716"/>
                  <a:gd name="T5" fmla="*/ 627 h 969"/>
                  <a:gd name="T6" fmla="*/ 358 w 716"/>
                  <a:gd name="T7" fmla="*/ 969 h 969"/>
                  <a:gd name="T8" fmla="*/ 716 w 716"/>
                  <a:gd name="T9" fmla="*/ 627 h 969"/>
                  <a:gd name="T10" fmla="*/ 716 w 716"/>
                  <a:gd name="T11" fmla="*/ 342 h 969"/>
                  <a:gd name="T12" fmla="*/ 358 w 716"/>
                  <a:gd name="T13" fmla="*/ 0 h 969"/>
                  <a:gd name="T14" fmla="*/ 703 w 716"/>
                  <a:gd name="T15" fmla="*/ 627 h 969"/>
                  <a:gd name="T16" fmla="*/ 358 w 716"/>
                  <a:gd name="T17" fmla="*/ 956 h 969"/>
                  <a:gd name="T18" fmla="*/ 13 w 716"/>
                  <a:gd name="T19" fmla="*/ 627 h 969"/>
                  <a:gd name="T20" fmla="*/ 13 w 716"/>
                  <a:gd name="T21" fmla="*/ 342 h 969"/>
                  <a:gd name="T22" fmla="*/ 358 w 716"/>
                  <a:gd name="T23" fmla="*/ 13 h 969"/>
                  <a:gd name="T24" fmla="*/ 703 w 716"/>
                  <a:gd name="T25" fmla="*/ 342 h 969"/>
                  <a:gd name="T26" fmla="*/ 703 w 716"/>
                  <a:gd name="T27" fmla="*/ 627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16" h="969">
                    <a:moveTo>
                      <a:pt x="358" y="0"/>
                    </a:moveTo>
                    <a:cubicBezTo>
                      <a:pt x="161" y="0"/>
                      <a:pt x="0" y="154"/>
                      <a:pt x="0" y="342"/>
                    </a:cubicBezTo>
                    <a:cubicBezTo>
                      <a:pt x="0" y="627"/>
                      <a:pt x="0" y="627"/>
                      <a:pt x="0" y="627"/>
                    </a:cubicBezTo>
                    <a:cubicBezTo>
                      <a:pt x="0" y="815"/>
                      <a:pt x="161" y="969"/>
                      <a:pt x="358" y="969"/>
                    </a:cubicBezTo>
                    <a:cubicBezTo>
                      <a:pt x="555" y="969"/>
                      <a:pt x="716" y="815"/>
                      <a:pt x="716" y="627"/>
                    </a:cubicBezTo>
                    <a:cubicBezTo>
                      <a:pt x="716" y="342"/>
                      <a:pt x="716" y="342"/>
                      <a:pt x="716" y="342"/>
                    </a:cubicBezTo>
                    <a:cubicBezTo>
                      <a:pt x="716" y="154"/>
                      <a:pt x="555" y="0"/>
                      <a:pt x="358" y="0"/>
                    </a:cubicBezTo>
                    <a:close/>
                    <a:moveTo>
                      <a:pt x="703" y="627"/>
                    </a:moveTo>
                    <a:cubicBezTo>
                      <a:pt x="703" y="808"/>
                      <a:pt x="548" y="956"/>
                      <a:pt x="358" y="956"/>
                    </a:cubicBezTo>
                    <a:cubicBezTo>
                      <a:pt x="168" y="956"/>
                      <a:pt x="13" y="808"/>
                      <a:pt x="13" y="627"/>
                    </a:cubicBezTo>
                    <a:cubicBezTo>
                      <a:pt x="13" y="342"/>
                      <a:pt x="13" y="342"/>
                      <a:pt x="13" y="342"/>
                    </a:cubicBezTo>
                    <a:cubicBezTo>
                      <a:pt x="13" y="161"/>
                      <a:pt x="168" y="13"/>
                      <a:pt x="358" y="13"/>
                    </a:cubicBezTo>
                    <a:cubicBezTo>
                      <a:pt x="548" y="13"/>
                      <a:pt x="703" y="161"/>
                      <a:pt x="703" y="342"/>
                    </a:cubicBezTo>
                    <a:lnTo>
                      <a:pt x="703" y="6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</a:endParaRPr>
              </a:p>
            </p:txBody>
          </p:sp>
          <p:sp>
            <p:nvSpPr>
              <p:cNvPr id="25" name="i$lîḍé"/>
              <p:cNvSpPr/>
              <p:nvPr/>
            </p:nvSpPr>
            <p:spPr bwMode="auto">
              <a:xfrm>
                <a:off x="2108200" y="5035550"/>
                <a:ext cx="131763" cy="265113"/>
              </a:xfrm>
              <a:custGeom>
                <a:avLst/>
                <a:gdLst>
                  <a:gd name="T0" fmla="*/ 0 w 83"/>
                  <a:gd name="T1" fmla="*/ 160 h 167"/>
                  <a:gd name="T2" fmla="*/ 23 w 83"/>
                  <a:gd name="T3" fmla="*/ 167 h 167"/>
                  <a:gd name="T4" fmla="*/ 83 w 83"/>
                  <a:gd name="T5" fmla="*/ 5 h 167"/>
                  <a:gd name="T6" fmla="*/ 60 w 83"/>
                  <a:gd name="T7" fmla="*/ 0 h 167"/>
                  <a:gd name="T8" fmla="*/ 0 w 83"/>
                  <a:gd name="T9" fmla="*/ 160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" h="167">
                    <a:moveTo>
                      <a:pt x="0" y="160"/>
                    </a:moveTo>
                    <a:lnTo>
                      <a:pt x="23" y="167"/>
                    </a:lnTo>
                    <a:lnTo>
                      <a:pt x="83" y="5"/>
                    </a:lnTo>
                    <a:lnTo>
                      <a:pt x="60" y="0"/>
                    </a:lnTo>
                    <a:lnTo>
                      <a:pt x="0" y="16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</a:endParaRPr>
              </a:p>
            </p:txBody>
          </p:sp>
          <p:sp>
            <p:nvSpPr>
              <p:cNvPr id="26" name="íŝlíḓé"/>
              <p:cNvSpPr/>
              <p:nvPr/>
            </p:nvSpPr>
            <p:spPr bwMode="auto">
              <a:xfrm>
                <a:off x="2579688" y="5081588"/>
                <a:ext cx="193675" cy="274638"/>
              </a:xfrm>
              <a:custGeom>
                <a:avLst/>
                <a:gdLst>
                  <a:gd name="T0" fmla="*/ 49 w 59"/>
                  <a:gd name="T1" fmla="*/ 51 h 83"/>
                  <a:gd name="T2" fmla="*/ 34 w 59"/>
                  <a:gd name="T3" fmla="*/ 71 h 83"/>
                  <a:gd name="T4" fmla="*/ 18 w 59"/>
                  <a:gd name="T5" fmla="*/ 69 h 83"/>
                  <a:gd name="T6" fmla="*/ 10 w 59"/>
                  <a:gd name="T7" fmla="*/ 59 h 83"/>
                  <a:gd name="T8" fmla="*/ 10 w 59"/>
                  <a:gd name="T9" fmla="*/ 0 h 83"/>
                  <a:gd name="T10" fmla="*/ 0 w 59"/>
                  <a:gd name="T11" fmla="*/ 0 h 83"/>
                  <a:gd name="T12" fmla="*/ 0 w 59"/>
                  <a:gd name="T13" fmla="*/ 60 h 83"/>
                  <a:gd name="T14" fmla="*/ 27 w 59"/>
                  <a:gd name="T15" fmla="*/ 83 h 83"/>
                  <a:gd name="T16" fmla="*/ 31 w 59"/>
                  <a:gd name="T17" fmla="*/ 83 h 83"/>
                  <a:gd name="T18" fmla="*/ 59 w 59"/>
                  <a:gd name="T19" fmla="*/ 57 h 83"/>
                  <a:gd name="T20" fmla="*/ 59 w 59"/>
                  <a:gd name="T21" fmla="*/ 0 h 83"/>
                  <a:gd name="T22" fmla="*/ 49 w 59"/>
                  <a:gd name="T23" fmla="*/ 0 h 83"/>
                  <a:gd name="T24" fmla="*/ 49 w 59"/>
                  <a:gd name="T25" fmla="*/ 51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9" h="83">
                    <a:moveTo>
                      <a:pt x="49" y="51"/>
                    </a:moveTo>
                    <a:cubicBezTo>
                      <a:pt x="49" y="60"/>
                      <a:pt x="43" y="72"/>
                      <a:pt x="34" y="71"/>
                    </a:cubicBezTo>
                    <a:cubicBezTo>
                      <a:pt x="18" y="69"/>
                      <a:pt x="18" y="69"/>
                      <a:pt x="18" y="69"/>
                    </a:cubicBezTo>
                    <a:cubicBezTo>
                      <a:pt x="15" y="66"/>
                      <a:pt x="10" y="63"/>
                      <a:pt x="10" y="59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60"/>
                      <a:pt x="0" y="60"/>
                      <a:pt x="0" y="60"/>
                    </a:cubicBezTo>
                    <a:cubicBezTo>
                      <a:pt x="0" y="72"/>
                      <a:pt x="15" y="83"/>
                      <a:pt x="27" y="83"/>
                    </a:cubicBezTo>
                    <a:cubicBezTo>
                      <a:pt x="31" y="83"/>
                      <a:pt x="31" y="83"/>
                      <a:pt x="31" y="83"/>
                    </a:cubicBezTo>
                    <a:cubicBezTo>
                      <a:pt x="44" y="83"/>
                      <a:pt x="59" y="70"/>
                      <a:pt x="59" y="57"/>
                    </a:cubicBezTo>
                    <a:cubicBezTo>
                      <a:pt x="59" y="0"/>
                      <a:pt x="59" y="0"/>
                      <a:pt x="59" y="0"/>
                    </a:cubicBezTo>
                    <a:cubicBezTo>
                      <a:pt x="49" y="0"/>
                      <a:pt x="49" y="0"/>
                      <a:pt x="49" y="0"/>
                    </a:cubicBezTo>
                    <a:lnTo>
                      <a:pt x="49" y="5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</a:endParaRPr>
              </a:p>
            </p:txBody>
          </p:sp>
          <p:sp>
            <p:nvSpPr>
              <p:cNvPr id="27" name="îS1îďe"/>
              <p:cNvSpPr/>
              <p:nvPr/>
            </p:nvSpPr>
            <p:spPr bwMode="auto">
              <a:xfrm>
                <a:off x="2820988" y="5013325"/>
                <a:ext cx="273050" cy="312738"/>
              </a:xfrm>
              <a:custGeom>
                <a:avLst/>
                <a:gdLst>
                  <a:gd name="T0" fmla="*/ 46 w 83"/>
                  <a:gd name="T1" fmla="*/ 1 h 95"/>
                  <a:gd name="T2" fmla="*/ 63 w 83"/>
                  <a:gd name="T3" fmla="*/ 56 h 95"/>
                  <a:gd name="T4" fmla="*/ 8 w 83"/>
                  <a:gd name="T5" fmla="*/ 15 h 95"/>
                  <a:gd name="T6" fmla="*/ 0 w 83"/>
                  <a:gd name="T7" fmla="*/ 18 h 95"/>
                  <a:gd name="T8" fmla="*/ 25 w 83"/>
                  <a:gd name="T9" fmla="*/ 95 h 95"/>
                  <a:gd name="T10" fmla="*/ 37 w 83"/>
                  <a:gd name="T11" fmla="*/ 92 h 95"/>
                  <a:gd name="T12" fmla="*/ 17 w 83"/>
                  <a:gd name="T13" fmla="*/ 34 h 95"/>
                  <a:gd name="T14" fmla="*/ 72 w 83"/>
                  <a:gd name="T15" fmla="*/ 80 h 95"/>
                  <a:gd name="T16" fmla="*/ 83 w 83"/>
                  <a:gd name="T17" fmla="*/ 77 h 95"/>
                  <a:gd name="T18" fmla="*/ 57 w 83"/>
                  <a:gd name="T19" fmla="*/ 0 h 95"/>
                  <a:gd name="T20" fmla="*/ 46 w 83"/>
                  <a:gd name="T21" fmla="*/ 1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3" h="95">
                    <a:moveTo>
                      <a:pt x="46" y="1"/>
                    </a:moveTo>
                    <a:cubicBezTo>
                      <a:pt x="63" y="56"/>
                      <a:pt x="63" y="56"/>
                      <a:pt x="63" y="56"/>
                    </a:cubicBezTo>
                    <a:cubicBezTo>
                      <a:pt x="53" y="53"/>
                      <a:pt x="16" y="15"/>
                      <a:pt x="8" y="15"/>
                    </a:cubicBezTo>
                    <a:cubicBezTo>
                      <a:pt x="7" y="15"/>
                      <a:pt x="1" y="17"/>
                      <a:pt x="0" y="18"/>
                    </a:cubicBezTo>
                    <a:cubicBezTo>
                      <a:pt x="25" y="95"/>
                      <a:pt x="25" y="95"/>
                      <a:pt x="25" y="95"/>
                    </a:cubicBezTo>
                    <a:cubicBezTo>
                      <a:pt x="37" y="92"/>
                      <a:pt x="37" y="92"/>
                      <a:pt x="37" y="92"/>
                    </a:cubicBezTo>
                    <a:cubicBezTo>
                      <a:pt x="17" y="34"/>
                      <a:pt x="17" y="34"/>
                      <a:pt x="17" y="34"/>
                    </a:cubicBezTo>
                    <a:cubicBezTo>
                      <a:pt x="72" y="80"/>
                      <a:pt x="72" y="80"/>
                      <a:pt x="72" y="80"/>
                    </a:cubicBezTo>
                    <a:cubicBezTo>
                      <a:pt x="83" y="77"/>
                      <a:pt x="83" y="77"/>
                      <a:pt x="83" y="77"/>
                    </a:cubicBezTo>
                    <a:cubicBezTo>
                      <a:pt x="57" y="0"/>
                      <a:pt x="57" y="0"/>
                      <a:pt x="57" y="0"/>
                    </a:cubicBezTo>
                    <a:lnTo>
                      <a:pt x="46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</a:endParaRPr>
              </a:p>
            </p:txBody>
          </p:sp>
          <p:sp>
            <p:nvSpPr>
              <p:cNvPr id="28" name="îṥḷiďê"/>
              <p:cNvSpPr/>
              <p:nvPr/>
            </p:nvSpPr>
            <p:spPr bwMode="auto">
              <a:xfrm>
                <a:off x="3078163" y="4970463"/>
                <a:ext cx="171450" cy="247650"/>
              </a:xfrm>
              <a:custGeom>
                <a:avLst/>
                <a:gdLst>
                  <a:gd name="T0" fmla="*/ 0 w 108"/>
                  <a:gd name="T1" fmla="*/ 8 h 156"/>
                  <a:gd name="T2" fmla="*/ 89 w 108"/>
                  <a:gd name="T3" fmla="*/ 156 h 156"/>
                  <a:gd name="T4" fmla="*/ 108 w 108"/>
                  <a:gd name="T5" fmla="*/ 145 h 156"/>
                  <a:gd name="T6" fmla="*/ 20 w 108"/>
                  <a:gd name="T7" fmla="*/ 0 h 156"/>
                  <a:gd name="T8" fmla="*/ 0 w 108"/>
                  <a:gd name="T9" fmla="*/ 8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8" h="156">
                    <a:moveTo>
                      <a:pt x="0" y="8"/>
                    </a:moveTo>
                    <a:lnTo>
                      <a:pt x="89" y="156"/>
                    </a:lnTo>
                    <a:lnTo>
                      <a:pt x="108" y="145"/>
                    </a:lnTo>
                    <a:lnTo>
                      <a:pt x="20" y="0"/>
                    </a:lnTo>
                    <a:lnTo>
                      <a:pt x="0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</a:endParaRPr>
              </a:p>
            </p:txBody>
          </p:sp>
          <p:sp>
            <p:nvSpPr>
              <p:cNvPr id="29" name="îšľíďê"/>
              <p:cNvSpPr/>
              <p:nvPr/>
            </p:nvSpPr>
            <p:spPr bwMode="auto">
              <a:xfrm>
                <a:off x="3189288" y="4835525"/>
                <a:ext cx="241300" cy="293688"/>
              </a:xfrm>
              <a:custGeom>
                <a:avLst/>
                <a:gdLst>
                  <a:gd name="T0" fmla="*/ 48 w 73"/>
                  <a:gd name="T1" fmla="*/ 6 h 89"/>
                  <a:gd name="T2" fmla="*/ 60 w 73"/>
                  <a:gd name="T3" fmla="*/ 69 h 89"/>
                  <a:gd name="T4" fmla="*/ 11 w 73"/>
                  <a:gd name="T5" fmla="*/ 29 h 89"/>
                  <a:gd name="T6" fmla="*/ 0 w 73"/>
                  <a:gd name="T7" fmla="*/ 34 h 89"/>
                  <a:gd name="T8" fmla="*/ 69 w 73"/>
                  <a:gd name="T9" fmla="*/ 89 h 89"/>
                  <a:gd name="T10" fmla="*/ 73 w 73"/>
                  <a:gd name="T11" fmla="*/ 86 h 89"/>
                  <a:gd name="T12" fmla="*/ 58 w 73"/>
                  <a:gd name="T13" fmla="*/ 0 h 89"/>
                  <a:gd name="T14" fmla="*/ 48 w 73"/>
                  <a:gd name="T15" fmla="*/ 6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3" h="89">
                    <a:moveTo>
                      <a:pt x="48" y="6"/>
                    </a:moveTo>
                    <a:cubicBezTo>
                      <a:pt x="48" y="25"/>
                      <a:pt x="58" y="50"/>
                      <a:pt x="60" y="69"/>
                    </a:cubicBezTo>
                    <a:cubicBezTo>
                      <a:pt x="52" y="65"/>
                      <a:pt x="12" y="29"/>
                      <a:pt x="11" y="29"/>
                    </a:cubicBezTo>
                    <a:cubicBezTo>
                      <a:pt x="7" y="29"/>
                      <a:pt x="2" y="32"/>
                      <a:pt x="0" y="34"/>
                    </a:cubicBezTo>
                    <a:cubicBezTo>
                      <a:pt x="4" y="39"/>
                      <a:pt x="65" y="89"/>
                      <a:pt x="69" y="89"/>
                    </a:cubicBezTo>
                    <a:cubicBezTo>
                      <a:pt x="69" y="89"/>
                      <a:pt x="72" y="87"/>
                      <a:pt x="73" y="86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55" y="1"/>
                      <a:pt x="48" y="4"/>
                      <a:pt x="48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</a:endParaRPr>
              </a:p>
            </p:txBody>
          </p:sp>
          <p:sp>
            <p:nvSpPr>
              <p:cNvPr id="30" name="işľîḑe"/>
              <p:cNvSpPr/>
              <p:nvPr/>
            </p:nvSpPr>
            <p:spPr bwMode="auto">
              <a:xfrm>
                <a:off x="1590675" y="4738688"/>
                <a:ext cx="325438" cy="327025"/>
              </a:xfrm>
              <a:custGeom>
                <a:avLst/>
                <a:gdLst>
                  <a:gd name="T0" fmla="*/ 189 w 205"/>
                  <a:gd name="T1" fmla="*/ 67 h 206"/>
                  <a:gd name="T2" fmla="*/ 143 w 205"/>
                  <a:gd name="T3" fmla="*/ 115 h 206"/>
                  <a:gd name="T4" fmla="*/ 87 w 205"/>
                  <a:gd name="T5" fmla="*/ 65 h 206"/>
                  <a:gd name="T6" fmla="*/ 131 w 205"/>
                  <a:gd name="T7" fmla="*/ 15 h 206"/>
                  <a:gd name="T8" fmla="*/ 116 w 205"/>
                  <a:gd name="T9" fmla="*/ 0 h 206"/>
                  <a:gd name="T10" fmla="*/ 0 w 205"/>
                  <a:gd name="T11" fmla="*/ 125 h 206"/>
                  <a:gd name="T12" fmla="*/ 12 w 205"/>
                  <a:gd name="T13" fmla="*/ 142 h 206"/>
                  <a:gd name="T14" fmla="*/ 70 w 205"/>
                  <a:gd name="T15" fmla="*/ 81 h 206"/>
                  <a:gd name="T16" fmla="*/ 126 w 205"/>
                  <a:gd name="T17" fmla="*/ 133 h 206"/>
                  <a:gd name="T18" fmla="*/ 70 w 205"/>
                  <a:gd name="T19" fmla="*/ 194 h 206"/>
                  <a:gd name="T20" fmla="*/ 85 w 205"/>
                  <a:gd name="T21" fmla="*/ 206 h 206"/>
                  <a:gd name="T22" fmla="*/ 205 w 205"/>
                  <a:gd name="T23" fmla="*/ 81 h 206"/>
                  <a:gd name="T24" fmla="*/ 189 w 205"/>
                  <a:gd name="T25" fmla="*/ 67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05" h="206">
                    <a:moveTo>
                      <a:pt x="189" y="67"/>
                    </a:moveTo>
                    <a:lnTo>
                      <a:pt x="143" y="115"/>
                    </a:lnTo>
                    <a:lnTo>
                      <a:pt x="87" y="65"/>
                    </a:lnTo>
                    <a:lnTo>
                      <a:pt x="131" y="15"/>
                    </a:lnTo>
                    <a:lnTo>
                      <a:pt x="116" y="0"/>
                    </a:lnTo>
                    <a:lnTo>
                      <a:pt x="0" y="125"/>
                    </a:lnTo>
                    <a:lnTo>
                      <a:pt x="12" y="142"/>
                    </a:lnTo>
                    <a:lnTo>
                      <a:pt x="70" y="81"/>
                    </a:lnTo>
                    <a:lnTo>
                      <a:pt x="126" y="133"/>
                    </a:lnTo>
                    <a:lnTo>
                      <a:pt x="70" y="194"/>
                    </a:lnTo>
                    <a:lnTo>
                      <a:pt x="85" y="206"/>
                    </a:lnTo>
                    <a:lnTo>
                      <a:pt x="205" y="81"/>
                    </a:lnTo>
                    <a:lnTo>
                      <a:pt x="189" y="6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</a:endParaRPr>
              </a:p>
            </p:txBody>
          </p:sp>
          <p:sp>
            <p:nvSpPr>
              <p:cNvPr id="31" name="îsļídê"/>
              <p:cNvSpPr/>
              <p:nvPr/>
            </p:nvSpPr>
            <p:spPr bwMode="auto">
              <a:xfrm>
                <a:off x="1830388" y="4946650"/>
                <a:ext cx="250825" cy="303213"/>
              </a:xfrm>
              <a:custGeom>
                <a:avLst/>
                <a:gdLst>
                  <a:gd name="T0" fmla="*/ 67 w 76"/>
                  <a:gd name="T1" fmla="*/ 0 h 92"/>
                  <a:gd name="T2" fmla="*/ 0 w 76"/>
                  <a:gd name="T3" fmla="*/ 57 h 92"/>
                  <a:gd name="T4" fmla="*/ 10 w 76"/>
                  <a:gd name="T5" fmla="*/ 61 h 92"/>
                  <a:gd name="T6" fmla="*/ 28 w 76"/>
                  <a:gd name="T7" fmla="*/ 46 h 92"/>
                  <a:gd name="T8" fmla="*/ 55 w 76"/>
                  <a:gd name="T9" fmla="*/ 66 h 92"/>
                  <a:gd name="T10" fmla="*/ 55 w 76"/>
                  <a:gd name="T11" fmla="*/ 70 h 92"/>
                  <a:gd name="T12" fmla="*/ 53 w 76"/>
                  <a:gd name="T13" fmla="*/ 86 h 92"/>
                  <a:gd name="T14" fmla="*/ 64 w 76"/>
                  <a:gd name="T15" fmla="*/ 92 h 92"/>
                  <a:gd name="T16" fmla="*/ 76 w 76"/>
                  <a:gd name="T17" fmla="*/ 6 h 92"/>
                  <a:gd name="T18" fmla="*/ 67 w 76"/>
                  <a:gd name="T19" fmla="*/ 0 h 92"/>
                  <a:gd name="T20" fmla="*/ 57 w 76"/>
                  <a:gd name="T21" fmla="*/ 52 h 92"/>
                  <a:gd name="T22" fmla="*/ 36 w 76"/>
                  <a:gd name="T23" fmla="*/ 40 h 92"/>
                  <a:gd name="T24" fmla="*/ 63 w 76"/>
                  <a:gd name="T25" fmla="*/ 18 h 92"/>
                  <a:gd name="T26" fmla="*/ 57 w 76"/>
                  <a:gd name="T27" fmla="*/ 52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6" h="92">
                    <a:moveTo>
                      <a:pt x="67" y="0"/>
                    </a:moveTo>
                    <a:cubicBezTo>
                      <a:pt x="65" y="0"/>
                      <a:pt x="1" y="54"/>
                      <a:pt x="0" y="57"/>
                    </a:cubicBezTo>
                    <a:cubicBezTo>
                      <a:pt x="10" y="61"/>
                      <a:pt x="10" y="61"/>
                      <a:pt x="10" y="61"/>
                    </a:cubicBezTo>
                    <a:cubicBezTo>
                      <a:pt x="28" y="46"/>
                      <a:pt x="28" y="46"/>
                      <a:pt x="28" y="46"/>
                    </a:cubicBezTo>
                    <a:cubicBezTo>
                      <a:pt x="32" y="49"/>
                      <a:pt x="55" y="61"/>
                      <a:pt x="55" y="66"/>
                    </a:cubicBezTo>
                    <a:cubicBezTo>
                      <a:pt x="55" y="70"/>
                      <a:pt x="55" y="70"/>
                      <a:pt x="55" y="70"/>
                    </a:cubicBezTo>
                    <a:cubicBezTo>
                      <a:pt x="53" y="86"/>
                      <a:pt x="53" y="86"/>
                      <a:pt x="53" y="86"/>
                    </a:cubicBezTo>
                    <a:cubicBezTo>
                      <a:pt x="64" y="92"/>
                      <a:pt x="64" y="92"/>
                      <a:pt x="64" y="92"/>
                    </a:cubicBezTo>
                    <a:cubicBezTo>
                      <a:pt x="76" y="6"/>
                      <a:pt x="76" y="6"/>
                      <a:pt x="76" y="6"/>
                    </a:cubicBezTo>
                    <a:cubicBezTo>
                      <a:pt x="76" y="4"/>
                      <a:pt x="70" y="0"/>
                      <a:pt x="67" y="0"/>
                    </a:cubicBezTo>
                    <a:close/>
                    <a:moveTo>
                      <a:pt x="57" y="52"/>
                    </a:moveTo>
                    <a:cubicBezTo>
                      <a:pt x="36" y="40"/>
                      <a:pt x="36" y="40"/>
                      <a:pt x="36" y="40"/>
                    </a:cubicBezTo>
                    <a:cubicBezTo>
                      <a:pt x="63" y="18"/>
                      <a:pt x="63" y="18"/>
                      <a:pt x="63" y="18"/>
                    </a:cubicBezTo>
                    <a:lnTo>
                      <a:pt x="57" y="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</a:endParaRPr>
              </a:p>
            </p:txBody>
          </p:sp>
          <p:sp>
            <p:nvSpPr>
              <p:cNvPr id="32" name="iṧ1iḍè"/>
              <p:cNvSpPr/>
              <p:nvPr/>
            </p:nvSpPr>
            <p:spPr bwMode="auto">
              <a:xfrm>
                <a:off x="3436938" y="4689475"/>
                <a:ext cx="293688" cy="300038"/>
              </a:xfrm>
              <a:custGeom>
                <a:avLst/>
                <a:gdLst>
                  <a:gd name="T0" fmla="*/ 55 w 89"/>
                  <a:gd name="T1" fmla="*/ 76 h 91"/>
                  <a:gd name="T2" fmla="*/ 38 w 89"/>
                  <a:gd name="T3" fmla="*/ 56 h 91"/>
                  <a:gd name="T4" fmla="*/ 61 w 89"/>
                  <a:gd name="T5" fmla="*/ 35 h 91"/>
                  <a:gd name="T6" fmla="*/ 53 w 89"/>
                  <a:gd name="T7" fmla="*/ 26 h 91"/>
                  <a:gd name="T8" fmla="*/ 31 w 89"/>
                  <a:gd name="T9" fmla="*/ 48 h 91"/>
                  <a:gd name="T10" fmla="*/ 15 w 89"/>
                  <a:gd name="T11" fmla="*/ 31 h 91"/>
                  <a:gd name="T12" fmla="*/ 42 w 89"/>
                  <a:gd name="T13" fmla="*/ 6 h 91"/>
                  <a:gd name="T14" fmla="*/ 32 w 89"/>
                  <a:gd name="T15" fmla="*/ 0 h 91"/>
                  <a:gd name="T16" fmla="*/ 0 w 89"/>
                  <a:gd name="T17" fmla="*/ 31 h 91"/>
                  <a:gd name="T18" fmla="*/ 54 w 89"/>
                  <a:gd name="T19" fmla="*/ 91 h 91"/>
                  <a:gd name="T20" fmla="*/ 89 w 89"/>
                  <a:gd name="T21" fmla="*/ 61 h 91"/>
                  <a:gd name="T22" fmla="*/ 82 w 89"/>
                  <a:gd name="T23" fmla="*/ 53 h 91"/>
                  <a:gd name="T24" fmla="*/ 55 w 89"/>
                  <a:gd name="T25" fmla="*/ 76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9" h="91">
                    <a:moveTo>
                      <a:pt x="55" y="76"/>
                    </a:moveTo>
                    <a:cubicBezTo>
                      <a:pt x="38" y="56"/>
                      <a:pt x="38" y="56"/>
                      <a:pt x="38" y="56"/>
                    </a:cubicBezTo>
                    <a:cubicBezTo>
                      <a:pt x="61" y="35"/>
                      <a:pt x="61" y="35"/>
                      <a:pt x="61" y="35"/>
                    </a:cubicBezTo>
                    <a:cubicBezTo>
                      <a:pt x="53" y="26"/>
                      <a:pt x="53" y="26"/>
                      <a:pt x="53" y="26"/>
                    </a:cubicBezTo>
                    <a:cubicBezTo>
                      <a:pt x="31" y="48"/>
                      <a:pt x="31" y="48"/>
                      <a:pt x="31" y="48"/>
                    </a:cubicBezTo>
                    <a:cubicBezTo>
                      <a:pt x="15" y="31"/>
                      <a:pt x="15" y="31"/>
                      <a:pt x="15" y="31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38" y="4"/>
                      <a:pt x="36" y="0"/>
                      <a:pt x="32" y="0"/>
                    </a:cubicBezTo>
                    <a:cubicBezTo>
                      <a:pt x="31" y="0"/>
                      <a:pt x="2" y="27"/>
                      <a:pt x="0" y="31"/>
                    </a:cubicBezTo>
                    <a:cubicBezTo>
                      <a:pt x="54" y="91"/>
                      <a:pt x="54" y="91"/>
                      <a:pt x="54" y="91"/>
                    </a:cubicBezTo>
                    <a:cubicBezTo>
                      <a:pt x="89" y="61"/>
                      <a:pt x="89" y="61"/>
                      <a:pt x="89" y="61"/>
                    </a:cubicBezTo>
                    <a:cubicBezTo>
                      <a:pt x="82" y="53"/>
                      <a:pt x="82" y="53"/>
                      <a:pt x="82" y="53"/>
                    </a:cubicBezTo>
                    <a:lnTo>
                      <a:pt x="55" y="7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</a:endParaRPr>
              </a:p>
            </p:txBody>
          </p:sp>
          <p:sp>
            <p:nvSpPr>
              <p:cNvPr id="33" name="ís1íḑê"/>
              <p:cNvSpPr/>
              <p:nvPr/>
            </p:nvSpPr>
            <p:spPr bwMode="auto">
              <a:xfrm>
                <a:off x="3587750" y="1858963"/>
                <a:ext cx="142875" cy="82550"/>
              </a:xfrm>
              <a:custGeom>
                <a:avLst/>
                <a:gdLst>
                  <a:gd name="T0" fmla="*/ 36 w 43"/>
                  <a:gd name="T1" fmla="*/ 14 h 25"/>
                  <a:gd name="T2" fmla="*/ 32 w 43"/>
                  <a:gd name="T3" fmla="*/ 16 h 25"/>
                  <a:gd name="T4" fmla="*/ 17 w 43"/>
                  <a:gd name="T5" fmla="*/ 16 h 25"/>
                  <a:gd name="T6" fmla="*/ 25 w 43"/>
                  <a:gd name="T7" fmla="*/ 3 h 25"/>
                  <a:gd name="T8" fmla="*/ 20 w 43"/>
                  <a:gd name="T9" fmla="*/ 0 h 25"/>
                  <a:gd name="T10" fmla="*/ 19 w 43"/>
                  <a:gd name="T11" fmla="*/ 0 h 25"/>
                  <a:gd name="T12" fmla="*/ 7 w 43"/>
                  <a:gd name="T13" fmla="*/ 8 h 25"/>
                  <a:gd name="T14" fmla="*/ 9 w 43"/>
                  <a:gd name="T15" fmla="*/ 16 h 25"/>
                  <a:gd name="T16" fmla="*/ 0 w 43"/>
                  <a:gd name="T17" fmla="*/ 17 h 25"/>
                  <a:gd name="T18" fmla="*/ 32 w 43"/>
                  <a:gd name="T19" fmla="*/ 25 h 25"/>
                  <a:gd name="T20" fmla="*/ 34 w 43"/>
                  <a:gd name="T21" fmla="*/ 25 h 25"/>
                  <a:gd name="T22" fmla="*/ 42 w 43"/>
                  <a:gd name="T23" fmla="*/ 18 h 25"/>
                  <a:gd name="T24" fmla="*/ 36 w 43"/>
                  <a:gd name="T25" fmla="*/ 14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3" h="25">
                    <a:moveTo>
                      <a:pt x="36" y="14"/>
                    </a:moveTo>
                    <a:cubicBezTo>
                      <a:pt x="35" y="15"/>
                      <a:pt x="34" y="16"/>
                      <a:pt x="32" y="16"/>
                    </a:cubicBezTo>
                    <a:cubicBezTo>
                      <a:pt x="17" y="16"/>
                      <a:pt x="17" y="16"/>
                      <a:pt x="17" y="16"/>
                    </a:cubicBezTo>
                    <a:cubicBezTo>
                      <a:pt x="19" y="9"/>
                      <a:pt x="25" y="6"/>
                      <a:pt x="25" y="3"/>
                    </a:cubicBezTo>
                    <a:cubicBezTo>
                      <a:pt x="25" y="0"/>
                      <a:pt x="23" y="0"/>
                      <a:pt x="20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5" y="0"/>
                      <a:pt x="9" y="6"/>
                      <a:pt x="7" y="8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2" y="25"/>
                      <a:pt x="22" y="25"/>
                      <a:pt x="32" y="25"/>
                    </a:cubicBezTo>
                    <a:cubicBezTo>
                      <a:pt x="34" y="25"/>
                      <a:pt x="34" y="25"/>
                      <a:pt x="34" y="25"/>
                    </a:cubicBezTo>
                    <a:cubicBezTo>
                      <a:pt x="37" y="25"/>
                      <a:pt x="41" y="22"/>
                      <a:pt x="42" y="18"/>
                    </a:cubicBezTo>
                    <a:cubicBezTo>
                      <a:pt x="43" y="16"/>
                      <a:pt x="38" y="13"/>
                      <a:pt x="36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</a:endParaRPr>
              </a:p>
            </p:txBody>
          </p:sp>
          <p:sp>
            <p:nvSpPr>
              <p:cNvPr id="34" name="îšlídé"/>
              <p:cNvSpPr/>
              <p:nvPr/>
            </p:nvSpPr>
            <p:spPr bwMode="auto">
              <a:xfrm>
                <a:off x="3581400" y="4508500"/>
                <a:ext cx="320675" cy="260350"/>
              </a:xfrm>
              <a:custGeom>
                <a:avLst/>
                <a:gdLst>
                  <a:gd name="T0" fmla="*/ 49 w 97"/>
                  <a:gd name="T1" fmla="*/ 8 h 79"/>
                  <a:gd name="T2" fmla="*/ 34 w 97"/>
                  <a:gd name="T3" fmla="*/ 0 h 79"/>
                  <a:gd name="T4" fmla="*/ 28 w 97"/>
                  <a:gd name="T5" fmla="*/ 0 h 79"/>
                  <a:gd name="T6" fmla="*/ 0 w 97"/>
                  <a:gd name="T7" fmla="*/ 36 h 79"/>
                  <a:gd name="T8" fmla="*/ 67 w 97"/>
                  <a:gd name="T9" fmla="*/ 79 h 79"/>
                  <a:gd name="T10" fmla="*/ 73 w 97"/>
                  <a:gd name="T11" fmla="*/ 70 h 79"/>
                  <a:gd name="T12" fmla="*/ 42 w 97"/>
                  <a:gd name="T13" fmla="*/ 50 h 79"/>
                  <a:gd name="T14" fmla="*/ 58 w 97"/>
                  <a:gd name="T15" fmla="*/ 31 h 79"/>
                  <a:gd name="T16" fmla="*/ 89 w 97"/>
                  <a:gd name="T17" fmla="*/ 44 h 79"/>
                  <a:gd name="T18" fmla="*/ 97 w 97"/>
                  <a:gd name="T19" fmla="*/ 36 h 79"/>
                  <a:gd name="T20" fmla="*/ 62 w 97"/>
                  <a:gd name="T21" fmla="*/ 21 h 79"/>
                  <a:gd name="T22" fmla="*/ 49 w 97"/>
                  <a:gd name="T23" fmla="*/ 8 h 79"/>
                  <a:gd name="T24" fmla="*/ 43 w 97"/>
                  <a:gd name="T25" fmla="*/ 24 h 79"/>
                  <a:gd name="T26" fmla="*/ 33 w 97"/>
                  <a:gd name="T27" fmla="*/ 43 h 79"/>
                  <a:gd name="T28" fmla="*/ 15 w 97"/>
                  <a:gd name="T29" fmla="*/ 31 h 79"/>
                  <a:gd name="T30" fmla="*/ 31 w 97"/>
                  <a:gd name="T31" fmla="*/ 12 h 79"/>
                  <a:gd name="T32" fmla="*/ 43 w 97"/>
                  <a:gd name="T33" fmla="*/ 21 h 79"/>
                  <a:gd name="T34" fmla="*/ 43 w 97"/>
                  <a:gd name="T35" fmla="*/ 24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7" h="79">
                    <a:moveTo>
                      <a:pt x="49" y="8"/>
                    </a:moveTo>
                    <a:cubicBezTo>
                      <a:pt x="46" y="5"/>
                      <a:pt x="40" y="0"/>
                      <a:pt x="34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1" y="0"/>
                      <a:pt x="2" y="28"/>
                      <a:pt x="0" y="36"/>
                    </a:cubicBezTo>
                    <a:cubicBezTo>
                      <a:pt x="10" y="38"/>
                      <a:pt x="61" y="79"/>
                      <a:pt x="67" y="79"/>
                    </a:cubicBezTo>
                    <a:cubicBezTo>
                      <a:pt x="69" y="79"/>
                      <a:pt x="72" y="72"/>
                      <a:pt x="73" y="70"/>
                    </a:cubicBezTo>
                    <a:cubicBezTo>
                      <a:pt x="42" y="50"/>
                      <a:pt x="42" y="50"/>
                      <a:pt x="42" y="50"/>
                    </a:cubicBezTo>
                    <a:cubicBezTo>
                      <a:pt x="44" y="45"/>
                      <a:pt x="51" y="31"/>
                      <a:pt x="58" y="31"/>
                    </a:cubicBezTo>
                    <a:cubicBezTo>
                      <a:pt x="66" y="31"/>
                      <a:pt x="83" y="44"/>
                      <a:pt x="89" y="44"/>
                    </a:cubicBezTo>
                    <a:cubicBezTo>
                      <a:pt x="92" y="44"/>
                      <a:pt x="95" y="38"/>
                      <a:pt x="97" y="36"/>
                    </a:cubicBezTo>
                    <a:cubicBezTo>
                      <a:pt x="92" y="33"/>
                      <a:pt x="65" y="21"/>
                      <a:pt x="62" y="21"/>
                    </a:cubicBezTo>
                    <a:cubicBezTo>
                      <a:pt x="46" y="19"/>
                      <a:pt x="59" y="19"/>
                      <a:pt x="49" y="8"/>
                    </a:cubicBezTo>
                    <a:close/>
                    <a:moveTo>
                      <a:pt x="43" y="24"/>
                    </a:moveTo>
                    <a:cubicBezTo>
                      <a:pt x="43" y="30"/>
                      <a:pt x="36" y="39"/>
                      <a:pt x="33" y="43"/>
                    </a:cubicBezTo>
                    <a:cubicBezTo>
                      <a:pt x="30" y="41"/>
                      <a:pt x="15" y="34"/>
                      <a:pt x="15" y="31"/>
                    </a:cubicBezTo>
                    <a:cubicBezTo>
                      <a:pt x="15" y="24"/>
                      <a:pt x="26" y="15"/>
                      <a:pt x="31" y="12"/>
                    </a:cubicBezTo>
                    <a:cubicBezTo>
                      <a:pt x="36" y="13"/>
                      <a:pt x="43" y="15"/>
                      <a:pt x="43" y="21"/>
                    </a:cubicBezTo>
                    <a:lnTo>
                      <a:pt x="43" y="2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</a:endParaRPr>
              </a:p>
            </p:txBody>
          </p:sp>
          <p:sp>
            <p:nvSpPr>
              <p:cNvPr id="35" name="iSḻîdé"/>
              <p:cNvSpPr/>
              <p:nvPr/>
            </p:nvSpPr>
            <p:spPr bwMode="auto">
              <a:xfrm>
                <a:off x="1428750" y="4591050"/>
                <a:ext cx="260350" cy="273050"/>
              </a:xfrm>
              <a:custGeom>
                <a:avLst/>
                <a:gdLst>
                  <a:gd name="T0" fmla="*/ 42 w 79"/>
                  <a:gd name="T1" fmla="*/ 39 h 83"/>
                  <a:gd name="T2" fmla="*/ 33 w 79"/>
                  <a:gd name="T3" fmla="*/ 45 h 83"/>
                  <a:gd name="T4" fmla="*/ 40 w 79"/>
                  <a:gd name="T5" fmla="*/ 56 h 83"/>
                  <a:gd name="T6" fmla="*/ 24 w 79"/>
                  <a:gd name="T7" fmla="*/ 67 h 83"/>
                  <a:gd name="T8" fmla="*/ 11 w 79"/>
                  <a:gd name="T9" fmla="*/ 43 h 83"/>
                  <a:gd name="T10" fmla="*/ 11 w 79"/>
                  <a:gd name="T11" fmla="*/ 40 h 83"/>
                  <a:gd name="T12" fmla="*/ 45 w 79"/>
                  <a:gd name="T13" fmla="*/ 11 h 83"/>
                  <a:gd name="T14" fmla="*/ 49 w 79"/>
                  <a:gd name="T15" fmla="*/ 11 h 83"/>
                  <a:gd name="T16" fmla="*/ 68 w 79"/>
                  <a:gd name="T17" fmla="*/ 33 h 83"/>
                  <a:gd name="T18" fmla="*/ 64 w 79"/>
                  <a:gd name="T19" fmla="*/ 40 h 83"/>
                  <a:gd name="T20" fmla="*/ 68 w 79"/>
                  <a:gd name="T21" fmla="*/ 51 h 83"/>
                  <a:gd name="T22" fmla="*/ 79 w 79"/>
                  <a:gd name="T23" fmla="*/ 31 h 83"/>
                  <a:gd name="T24" fmla="*/ 79 w 79"/>
                  <a:gd name="T25" fmla="*/ 27 h 83"/>
                  <a:gd name="T26" fmla="*/ 52 w 79"/>
                  <a:gd name="T27" fmla="*/ 0 h 83"/>
                  <a:gd name="T28" fmla="*/ 42 w 79"/>
                  <a:gd name="T29" fmla="*/ 0 h 83"/>
                  <a:gd name="T30" fmla="*/ 0 w 79"/>
                  <a:gd name="T31" fmla="*/ 36 h 83"/>
                  <a:gd name="T32" fmla="*/ 0 w 79"/>
                  <a:gd name="T33" fmla="*/ 43 h 83"/>
                  <a:gd name="T34" fmla="*/ 21 w 79"/>
                  <a:gd name="T35" fmla="*/ 83 h 83"/>
                  <a:gd name="T36" fmla="*/ 56 w 79"/>
                  <a:gd name="T37" fmla="*/ 59 h 83"/>
                  <a:gd name="T38" fmla="*/ 42 w 79"/>
                  <a:gd name="T39" fmla="*/ 39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9" h="83">
                    <a:moveTo>
                      <a:pt x="42" y="39"/>
                    </a:moveTo>
                    <a:cubicBezTo>
                      <a:pt x="33" y="45"/>
                      <a:pt x="33" y="45"/>
                      <a:pt x="33" y="45"/>
                    </a:cubicBezTo>
                    <a:cubicBezTo>
                      <a:pt x="40" y="56"/>
                      <a:pt x="40" y="56"/>
                      <a:pt x="40" y="56"/>
                    </a:cubicBezTo>
                    <a:cubicBezTo>
                      <a:pt x="24" y="67"/>
                      <a:pt x="24" y="67"/>
                      <a:pt x="24" y="67"/>
                    </a:cubicBezTo>
                    <a:cubicBezTo>
                      <a:pt x="20" y="62"/>
                      <a:pt x="11" y="51"/>
                      <a:pt x="11" y="43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28"/>
                      <a:pt x="32" y="11"/>
                      <a:pt x="45" y="11"/>
                    </a:cubicBezTo>
                    <a:cubicBezTo>
                      <a:pt x="49" y="11"/>
                      <a:pt x="49" y="11"/>
                      <a:pt x="49" y="11"/>
                    </a:cubicBezTo>
                    <a:cubicBezTo>
                      <a:pt x="60" y="11"/>
                      <a:pt x="68" y="21"/>
                      <a:pt x="68" y="33"/>
                    </a:cubicBezTo>
                    <a:cubicBezTo>
                      <a:pt x="68" y="38"/>
                      <a:pt x="64" y="37"/>
                      <a:pt x="64" y="40"/>
                    </a:cubicBezTo>
                    <a:cubicBezTo>
                      <a:pt x="64" y="44"/>
                      <a:pt x="67" y="46"/>
                      <a:pt x="68" y="51"/>
                    </a:cubicBezTo>
                    <a:cubicBezTo>
                      <a:pt x="75" y="49"/>
                      <a:pt x="79" y="40"/>
                      <a:pt x="79" y="31"/>
                    </a:cubicBezTo>
                    <a:cubicBezTo>
                      <a:pt x="79" y="27"/>
                      <a:pt x="79" y="27"/>
                      <a:pt x="79" y="27"/>
                    </a:cubicBezTo>
                    <a:cubicBezTo>
                      <a:pt x="79" y="16"/>
                      <a:pt x="63" y="0"/>
                      <a:pt x="52" y="0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28" y="0"/>
                      <a:pt x="0" y="21"/>
                      <a:pt x="0" y="36"/>
                    </a:cubicBezTo>
                    <a:cubicBezTo>
                      <a:pt x="0" y="43"/>
                      <a:pt x="0" y="43"/>
                      <a:pt x="0" y="43"/>
                    </a:cubicBezTo>
                    <a:cubicBezTo>
                      <a:pt x="0" y="57"/>
                      <a:pt x="15" y="72"/>
                      <a:pt x="21" y="83"/>
                    </a:cubicBezTo>
                    <a:cubicBezTo>
                      <a:pt x="56" y="59"/>
                      <a:pt x="56" y="59"/>
                      <a:pt x="56" y="59"/>
                    </a:cubicBezTo>
                    <a:lnTo>
                      <a:pt x="42" y="3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</a:endParaRPr>
              </a:p>
            </p:txBody>
          </p:sp>
          <p:sp>
            <p:nvSpPr>
              <p:cNvPr id="36" name="íšľïḋê"/>
              <p:cNvSpPr/>
              <p:nvPr/>
            </p:nvSpPr>
            <p:spPr bwMode="auto">
              <a:xfrm>
                <a:off x="1214438" y="4303713"/>
                <a:ext cx="327025" cy="303213"/>
              </a:xfrm>
              <a:custGeom>
                <a:avLst/>
                <a:gdLst>
                  <a:gd name="T0" fmla="*/ 99 w 99"/>
                  <a:gd name="T1" fmla="*/ 49 h 92"/>
                  <a:gd name="T2" fmla="*/ 96 w 99"/>
                  <a:gd name="T3" fmla="*/ 41 h 92"/>
                  <a:gd name="T4" fmla="*/ 44 w 99"/>
                  <a:gd name="T5" fmla="*/ 71 h 92"/>
                  <a:gd name="T6" fmla="*/ 76 w 99"/>
                  <a:gd name="T7" fmla="*/ 8 h 92"/>
                  <a:gd name="T8" fmla="*/ 71 w 99"/>
                  <a:gd name="T9" fmla="*/ 0 h 92"/>
                  <a:gd name="T10" fmla="*/ 0 w 99"/>
                  <a:gd name="T11" fmla="*/ 40 h 92"/>
                  <a:gd name="T12" fmla="*/ 5 w 99"/>
                  <a:gd name="T13" fmla="*/ 50 h 92"/>
                  <a:gd name="T14" fmla="*/ 57 w 99"/>
                  <a:gd name="T15" fmla="*/ 19 h 92"/>
                  <a:gd name="T16" fmla="*/ 25 w 99"/>
                  <a:gd name="T17" fmla="*/ 83 h 92"/>
                  <a:gd name="T18" fmla="*/ 31 w 99"/>
                  <a:gd name="T19" fmla="*/ 92 h 92"/>
                  <a:gd name="T20" fmla="*/ 99 w 99"/>
                  <a:gd name="T21" fmla="*/ 49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9" h="92">
                    <a:moveTo>
                      <a:pt x="99" y="49"/>
                    </a:moveTo>
                    <a:cubicBezTo>
                      <a:pt x="99" y="45"/>
                      <a:pt x="97" y="49"/>
                      <a:pt x="96" y="41"/>
                    </a:cubicBezTo>
                    <a:cubicBezTo>
                      <a:pt x="44" y="71"/>
                      <a:pt x="44" y="71"/>
                      <a:pt x="44" y="71"/>
                    </a:cubicBezTo>
                    <a:cubicBezTo>
                      <a:pt x="47" y="60"/>
                      <a:pt x="76" y="13"/>
                      <a:pt x="76" y="8"/>
                    </a:cubicBezTo>
                    <a:cubicBezTo>
                      <a:pt x="76" y="8"/>
                      <a:pt x="71" y="0"/>
                      <a:pt x="71" y="0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5" y="50"/>
                      <a:pt x="5" y="50"/>
                      <a:pt x="5" y="50"/>
                    </a:cubicBezTo>
                    <a:cubicBezTo>
                      <a:pt x="57" y="19"/>
                      <a:pt x="57" y="19"/>
                      <a:pt x="57" y="19"/>
                    </a:cubicBezTo>
                    <a:cubicBezTo>
                      <a:pt x="54" y="27"/>
                      <a:pt x="25" y="80"/>
                      <a:pt x="25" y="83"/>
                    </a:cubicBezTo>
                    <a:cubicBezTo>
                      <a:pt x="25" y="87"/>
                      <a:pt x="28" y="90"/>
                      <a:pt x="31" y="92"/>
                    </a:cubicBezTo>
                    <a:cubicBezTo>
                      <a:pt x="39" y="86"/>
                      <a:pt x="99" y="54"/>
                      <a:pt x="99" y="4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</a:endParaRPr>
              </a:p>
            </p:txBody>
          </p:sp>
          <p:sp>
            <p:nvSpPr>
              <p:cNvPr id="37" name="îśľïďe"/>
              <p:cNvSpPr/>
              <p:nvPr/>
            </p:nvSpPr>
            <p:spPr bwMode="auto">
              <a:xfrm>
                <a:off x="3724275" y="4268788"/>
                <a:ext cx="269875" cy="230188"/>
              </a:xfrm>
              <a:custGeom>
                <a:avLst/>
                <a:gdLst>
                  <a:gd name="T0" fmla="*/ 0 w 82"/>
                  <a:gd name="T1" fmla="*/ 25 h 70"/>
                  <a:gd name="T2" fmla="*/ 0 w 82"/>
                  <a:gd name="T3" fmla="*/ 34 h 70"/>
                  <a:gd name="T4" fmla="*/ 24 w 82"/>
                  <a:gd name="T5" fmla="*/ 52 h 70"/>
                  <a:gd name="T6" fmla="*/ 61 w 82"/>
                  <a:gd name="T7" fmla="*/ 27 h 70"/>
                  <a:gd name="T8" fmla="*/ 71 w 82"/>
                  <a:gd name="T9" fmla="*/ 36 h 70"/>
                  <a:gd name="T10" fmla="*/ 71 w 82"/>
                  <a:gd name="T11" fmla="*/ 39 h 70"/>
                  <a:gd name="T12" fmla="*/ 59 w 82"/>
                  <a:gd name="T13" fmla="*/ 58 h 70"/>
                  <a:gd name="T14" fmla="*/ 48 w 82"/>
                  <a:gd name="T15" fmla="*/ 58 h 70"/>
                  <a:gd name="T16" fmla="*/ 49 w 82"/>
                  <a:gd name="T17" fmla="*/ 70 h 70"/>
                  <a:gd name="T18" fmla="*/ 57 w 82"/>
                  <a:gd name="T19" fmla="*/ 70 h 70"/>
                  <a:gd name="T20" fmla="*/ 82 w 82"/>
                  <a:gd name="T21" fmla="*/ 43 h 70"/>
                  <a:gd name="T22" fmla="*/ 82 w 82"/>
                  <a:gd name="T23" fmla="*/ 33 h 70"/>
                  <a:gd name="T24" fmla="*/ 64 w 82"/>
                  <a:gd name="T25" fmla="*/ 16 h 70"/>
                  <a:gd name="T26" fmla="*/ 55 w 82"/>
                  <a:gd name="T27" fmla="*/ 16 h 70"/>
                  <a:gd name="T28" fmla="*/ 24 w 82"/>
                  <a:gd name="T29" fmla="*/ 40 h 70"/>
                  <a:gd name="T30" fmla="*/ 18 w 82"/>
                  <a:gd name="T31" fmla="*/ 40 h 70"/>
                  <a:gd name="T32" fmla="*/ 11 w 82"/>
                  <a:gd name="T33" fmla="*/ 33 h 70"/>
                  <a:gd name="T34" fmla="*/ 11 w 82"/>
                  <a:gd name="T35" fmla="*/ 27 h 70"/>
                  <a:gd name="T36" fmla="*/ 22 w 82"/>
                  <a:gd name="T37" fmla="*/ 11 h 70"/>
                  <a:gd name="T38" fmla="*/ 31 w 82"/>
                  <a:gd name="T39" fmla="*/ 10 h 70"/>
                  <a:gd name="T40" fmla="*/ 34 w 82"/>
                  <a:gd name="T41" fmla="*/ 0 h 70"/>
                  <a:gd name="T42" fmla="*/ 22 w 82"/>
                  <a:gd name="T43" fmla="*/ 0 h 70"/>
                  <a:gd name="T44" fmla="*/ 0 w 82"/>
                  <a:gd name="T45" fmla="*/ 25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82" h="70">
                    <a:moveTo>
                      <a:pt x="0" y="25"/>
                    </a:moveTo>
                    <a:cubicBezTo>
                      <a:pt x="0" y="34"/>
                      <a:pt x="0" y="34"/>
                      <a:pt x="0" y="34"/>
                    </a:cubicBezTo>
                    <a:cubicBezTo>
                      <a:pt x="0" y="45"/>
                      <a:pt x="13" y="52"/>
                      <a:pt x="24" y="52"/>
                    </a:cubicBezTo>
                    <a:cubicBezTo>
                      <a:pt x="38" y="52"/>
                      <a:pt x="48" y="27"/>
                      <a:pt x="61" y="27"/>
                    </a:cubicBezTo>
                    <a:cubicBezTo>
                      <a:pt x="65" y="27"/>
                      <a:pt x="71" y="32"/>
                      <a:pt x="71" y="36"/>
                    </a:cubicBezTo>
                    <a:cubicBezTo>
                      <a:pt x="71" y="39"/>
                      <a:pt x="71" y="39"/>
                      <a:pt x="71" y="39"/>
                    </a:cubicBezTo>
                    <a:cubicBezTo>
                      <a:pt x="71" y="49"/>
                      <a:pt x="66" y="54"/>
                      <a:pt x="59" y="58"/>
                    </a:cubicBezTo>
                    <a:cubicBezTo>
                      <a:pt x="48" y="58"/>
                      <a:pt x="48" y="58"/>
                      <a:pt x="48" y="58"/>
                    </a:cubicBezTo>
                    <a:cubicBezTo>
                      <a:pt x="46" y="61"/>
                      <a:pt x="41" y="70"/>
                      <a:pt x="49" y="70"/>
                    </a:cubicBezTo>
                    <a:cubicBezTo>
                      <a:pt x="57" y="70"/>
                      <a:pt x="57" y="70"/>
                      <a:pt x="57" y="70"/>
                    </a:cubicBezTo>
                    <a:cubicBezTo>
                      <a:pt x="67" y="70"/>
                      <a:pt x="82" y="53"/>
                      <a:pt x="82" y="43"/>
                    </a:cubicBezTo>
                    <a:cubicBezTo>
                      <a:pt x="82" y="33"/>
                      <a:pt x="82" y="33"/>
                      <a:pt x="82" y="33"/>
                    </a:cubicBezTo>
                    <a:cubicBezTo>
                      <a:pt x="82" y="25"/>
                      <a:pt x="71" y="16"/>
                      <a:pt x="64" y="16"/>
                    </a:cubicBezTo>
                    <a:cubicBezTo>
                      <a:pt x="55" y="16"/>
                      <a:pt x="55" y="16"/>
                      <a:pt x="55" y="16"/>
                    </a:cubicBezTo>
                    <a:cubicBezTo>
                      <a:pt x="48" y="16"/>
                      <a:pt x="31" y="40"/>
                      <a:pt x="24" y="40"/>
                    </a:cubicBezTo>
                    <a:cubicBezTo>
                      <a:pt x="18" y="40"/>
                      <a:pt x="18" y="40"/>
                      <a:pt x="18" y="40"/>
                    </a:cubicBezTo>
                    <a:cubicBezTo>
                      <a:pt x="14" y="40"/>
                      <a:pt x="11" y="36"/>
                      <a:pt x="11" y="33"/>
                    </a:cubicBezTo>
                    <a:cubicBezTo>
                      <a:pt x="11" y="27"/>
                      <a:pt x="11" y="27"/>
                      <a:pt x="11" y="27"/>
                    </a:cubicBezTo>
                    <a:cubicBezTo>
                      <a:pt x="11" y="21"/>
                      <a:pt x="17" y="11"/>
                      <a:pt x="22" y="11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1" y="0"/>
                      <a:pt x="0" y="16"/>
                      <a:pt x="0" y="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</a:endParaRPr>
              </a:p>
            </p:txBody>
          </p:sp>
          <p:sp>
            <p:nvSpPr>
              <p:cNvPr id="38" name="ïṩľiḓé"/>
              <p:cNvSpPr/>
              <p:nvPr/>
            </p:nvSpPr>
            <p:spPr bwMode="auto">
              <a:xfrm>
                <a:off x="3802063" y="4143375"/>
                <a:ext cx="271463" cy="107950"/>
              </a:xfrm>
              <a:custGeom>
                <a:avLst/>
                <a:gdLst>
                  <a:gd name="T0" fmla="*/ 171 w 171"/>
                  <a:gd name="T1" fmla="*/ 41 h 68"/>
                  <a:gd name="T2" fmla="*/ 3 w 171"/>
                  <a:gd name="T3" fmla="*/ 0 h 68"/>
                  <a:gd name="T4" fmla="*/ 0 w 171"/>
                  <a:gd name="T5" fmla="*/ 20 h 68"/>
                  <a:gd name="T6" fmla="*/ 167 w 171"/>
                  <a:gd name="T7" fmla="*/ 68 h 68"/>
                  <a:gd name="T8" fmla="*/ 171 w 171"/>
                  <a:gd name="T9" fmla="*/ 41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1" h="68">
                    <a:moveTo>
                      <a:pt x="171" y="41"/>
                    </a:moveTo>
                    <a:lnTo>
                      <a:pt x="3" y="0"/>
                    </a:lnTo>
                    <a:lnTo>
                      <a:pt x="0" y="20"/>
                    </a:lnTo>
                    <a:lnTo>
                      <a:pt x="167" y="68"/>
                    </a:lnTo>
                    <a:lnTo>
                      <a:pt x="171" y="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</a:endParaRPr>
              </a:p>
            </p:txBody>
          </p:sp>
          <p:sp>
            <p:nvSpPr>
              <p:cNvPr id="39" name="ïŝľîdé"/>
              <p:cNvSpPr/>
              <p:nvPr/>
            </p:nvSpPr>
            <p:spPr bwMode="auto">
              <a:xfrm>
                <a:off x="1104900" y="4146550"/>
                <a:ext cx="300038" cy="230188"/>
              </a:xfrm>
              <a:custGeom>
                <a:avLst/>
                <a:gdLst>
                  <a:gd name="T0" fmla="*/ 85 w 91"/>
                  <a:gd name="T1" fmla="*/ 0 h 70"/>
                  <a:gd name="T2" fmla="*/ 0 w 91"/>
                  <a:gd name="T3" fmla="*/ 0 h 70"/>
                  <a:gd name="T4" fmla="*/ 8 w 91"/>
                  <a:gd name="T5" fmla="*/ 12 h 70"/>
                  <a:gd name="T6" fmla="*/ 28 w 91"/>
                  <a:gd name="T7" fmla="*/ 12 h 70"/>
                  <a:gd name="T8" fmla="*/ 39 w 91"/>
                  <a:gd name="T9" fmla="*/ 42 h 70"/>
                  <a:gd name="T10" fmla="*/ 22 w 91"/>
                  <a:gd name="T11" fmla="*/ 61 h 70"/>
                  <a:gd name="T12" fmla="*/ 25 w 91"/>
                  <a:gd name="T13" fmla="*/ 70 h 70"/>
                  <a:gd name="T14" fmla="*/ 91 w 91"/>
                  <a:gd name="T15" fmla="*/ 9 h 70"/>
                  <a:gd name="T16" fmla="*/ 85 w 91"/>
                  <a:gd name="T17" fmla="*/ 0 h 70"/>
                  <a:gd name="T18" fmla="*/ 47 w 91"/>
                  <a:gd name="T19" fmla="*/ 35 h 70"/>
                  <a:gd name="T20" fmla="*/ 39 w 91"/>
                  <a:gd name="T21" fmla="*/ 12 h 70"/>
                  <a:gd name="T22" fmla="*/ 73 w 91"/>
                  <a:gd name="T23" fmla="*/ 12 h 70"/>
                  <a:gd name="T24" fmla="*/ 47 w 91"/>
                  <a:gd name="T25" fmla="*/ 35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91" h="70">
                    <a:moveTo>
                      <a:pt x="85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5"/>
                      <a:pt x="3" y="12"/>
                      <a:pt x="8" y="12"/>
                    </a:cubicBezTo>
                    <a:cubicBezTo>
                      <a:pt x="28" y="12"/>
                      <a:pt x="28" y="12"/>
                      <a:pt x="28" y="12"/>
                    </a:cubicBezTo>
                    <a:cubicBezTo>
                      <a:pt x="29" y="21"/>
                      <a:pt x="39" y="37"/>
                      <a:pt x="39" y="42"/>
                    </a:cubicBezTo>
                    <a:cubicBezTo>
                      <a:pt x="39" y="45"/>
                      <a:pt x="22" y="55"/>
                      <a:pt x="22" y="61"/>
                    </a:cubicBezTo>
                    <a:cubicBezTo>
                      <a:pt x="22" y="64"/>
                      <a:pt x="24" y="66"/>
                      <a:pt x="25" y="70"/>
                    </a:cubicBezTo>
                    <a:cubicBezTo>
                      <a:pt x="91" y="9"/>
                      <a:pt x="91" y="9"/>
                      <a:pt x="91" y="9"/>
                    </a:cubicBezTo>
                    <a:cubicBezTo>
                      <a:pt x="90" y="4"/>
                      <a:pt x="90" y="0"/>
                      <a:pt x="85" y="0"/>
                    </a:cubicBezTo>
                    <a:close/>
                    <a:moveTo>
                      <a:pt x="47" y="35"/>
                    </a:moveTo>
                    <a:cubicBezTo>
                      <a:pt x="39" y="12"/>
                      <a:pt x="39" y="12"/>
                      <a:pt x="39" y="12"/>
                    </a:cubicBezTo>
                    <a:cubicBezTo>
                      <a:pt x="73" y="12"/>
                      <a:pt x="73" y="12"/>
                      <a:pt x="73" y="12"/>
                    </a:cubicBezTo>
                    <a:lnTo>
                      <a:pt x="47" y="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</a:endParaRPr>
              </a:p>
            </p:txBody>
          </p:sp>
          <p:sp>
            <p:nvSpPr>
              <p:cNvPr id="40" name="ïs1ïḋe"/>
              <p:cNvSpPr/>
              <p:nvPr/>
            </p:nvSpPr>
            <p:spPr bwMode="auto">
              <a:xfrm>
                <a:off x="1076325" y="3840163"/>
                <a:ext cx="282575" cy="196850"/>
              </a:xfrm>
              <a:custGeom>
                <a:avLst/>
                <a:gdLst>
                  <a:gd name="T0" fmla="*/ 54 w 178"/>
                  <a:gd name="T1" fmla="*/ 103 h 124"/>
                  <a:gd name="T2" fmla="*/ 6 w 178"/>
                  <a:gd name="T3" fmla="*/ 103 h 124"/>
                  <a:gd name="T4" fmla="*/ 6 w 178"/>
                  <a:gd name="T5" fmla="*/ 124 h 124"/>
                  <a:gd name="T6" fmla="*/ 178 w 178"/>
                  <a:gd name="T7" fmla="*/ 118 h 124"/>
                  <a:gd name="T8" fmla="*/ 178 w 178"/>
                  <a:gd name="T9" fmla="*/ 97 h 124"/>
                  <a:gd name="T10" fmla="*/ 112 w 178"/>
                  <a:gd name="T11" fmla="*/ 97 h 124"/>
                  <a:gd name="T12" fmla="*/ 104 w 178"/>
                  <a:gd name="T13" fmla="*/ 25 h 124"/>
                  <a:gd name="T14" fmla="*/ 176 w 178"/>
                  <a:gd name="T15" fmla="*/ 22 h 124"/>
                  <a:gd name="T16" fmla="*/ 176 w 178"/>
                  <a:gd name="T17" fmla="*/ 0 h 124"/>
                  <a:gd name="T18" fmla="*/ 31 w 178"/>
                  <a:gd name="T19" fmla="*/ 6 h 124"/>
                  <a:gd name="T20" fmla="*/ 0 w 178"/>
                  <a:gd name="T21" fmla="*/ 6 h 124"/>
                  <a:gd name="T22" fmla="*/ 0 w 178"/>
                  <a:gd name="T23" fmla="*/ 29 h 124"/>
                  <a:gd name="T24" fmla="*/ 41 w 178"/>
                  <a:gd name="T25" fmla="*/ 27 h 124"/>
                  <a:gd name="T26" fmla="*/ 83 w 178"/>
                  <a:gd name="T27" fmla="*/ 27 h 124"/>
                  <a:gd name="T28" fmla="*/ 87 w 178"/>
                  <a:gd name="T29" fmla="*/ 79 h 124"/>
                  <a:gd name="T30" fmla="*/ 87 w 178"/>
                  <a:gd name="T31" fmla="*/ 101 h 124"/>
                  <a:gd name="T32" fmla="*/ 54 w 178"/>
                  <a:gd name="T33" fmla="*/ 103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78" h="124">
                    <a:moveTo>
                      <a:pt x="54" y="103"/>
                    </a:moveTo>
                    <a:lnTo>
                      <a:pt x="6" y="103"/>
                    </a:lnTo>
                    <a:lnTo>
                      <a:pt x="6" y="124"/>
                    </a:lnTo>
                    <a:lnTo>
                      <a:pt x="178" y="118"/>
                    </a:lnTo>
                    <a:lnTo>
                      <a:pt x="178" y="97"/>
                    </a:lnTo>
                    <a:lnTo>
                      <a:pt x="112" y="97"/>
                    </a:lnTo>
                    <a:lnTo>
                      <a:pt x="104" y="25"/>
                    </a:lnTo>
                    <a:lnTo>
                      <a:pt x="176" y="22"/>
                    </a:lnTo>
                    <a:lnTo>
                      <a:pt x="176" y="0"/>
                    </a:lnTo>
                    <a:lnTo>
                      <a:pt x="31" y="6"/>
                    </a:lnTo>
                    <a:lnTo>
                      <a:pt x="0" y="6"/>
                    </a:lnTo>
                    <a:lnTo>
                      <a:pt x="0" y="29"/>
                    </a:lnTo>
                    <a:lnTo>
                      <a:pt x="41" y="27"/>
                    </a:lnTo>
                    <a:lnTo>
                      <a:pt x="83" y="27"/>
                    </a:lnTo>
                    <a:lnTo>
                      <a:pt x="87" y="79"/>
                    </a:lnTo>
                    <a:lnTo>
                      <a:pt x="87" y="101"/>
                    </a:lnTo>
                    <a:lnTo>
                      <a:pt x="54" y="1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</a:endParaRPr>
              </a:p>
            </p:txBody>
          </p:sp>
          <p:sp>
            <p:nvSpPr>
              <p:cNvPr id="41" name="iŝļíďè"/>
              <p:cNvSpPr/>
              <p:nvPr/>
            </p:nvSpPr>
            <p:spPr bwMode="auto">
              <a:xfrm>
                <a:off x="3822700" y="3895725"/>
                <a:ext cx="287338" cy="198438"/>
              </a:xfrm>
              <a:custGeom>
                <a:avLst/>
                <a:gdLst>
                  <a:gd name="T0" fmla="*/ 7 w 87"/>
                  <a:gd name="T1" fmla="*/ 60 h 60"/>
                  <a:gd name="T2" fmla="*/ 13 w 87"/>
                  <a:gd name="T3" fmla="*/ 60 h 60"/>
                  <a:gd name="T4" fmla="*/ 15 w 87"/>
                  <a:gd name="T5" fmla="*/ 37 h 60"/>
                  <a:gd name="T6" fmla="*/ 87 w 87"/>
                  <a:gd name="T7" fmla="*/ 44 h 60"/>
                  <a:gd name="T8" fmla="*/ 87 w 87"/>
                  <a:gd name="T9" fmla="*/ 33 h 60"/>
                  <a:gd name="T10" fmla="*/ 18 w 87"/>
                  <a:gd name="T11" fmla="*/ 25 h 60"/>
                  <a:gd name="T12" fmla="*/ 17 w 87"/>
                  <a:gd name="T13" fmla="*/ 17 h 60"/>
                  <a:gd name="T14" fmla="*/ 19 w 87"/>
                  <a:gd name="T15" fmla="*/ 0 h 60"/>
                  <a:gd name="T16" fmla="*/ 9 w 87"/>
                  <a:gd name="T17" fmla="*/ 0 h 60"/>
                  <a:gd name="T18" fmla="*/ 5 w 87"/>
                  <a:gd name="T19" fmla="*/ 33 h 60"/>
                  <a:gd name="T20" fmla="*/ 7 w 87"/>
                  <a:gd name="T21" fmla="*/ 6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7" h="60">
                    <a:moveTo>
                      <a:pt x="7" y="60"/>
                    </a:moveTo>
                    <a:cubicBezTo>
                      <a:pt x="13" y="60"/>
                      <a:pt x="13" y="60"/>
                      <a:pt x="13" y="60"/>
                    </a:cubicBezTo>
                    <a:cubicBezTo>
                      <a:pt x="15" y="37"/>
                      <a:pt x="15" y="37"/>
                      <a:pt x="15" y="37"/>
                    </a:cubicBezTo>
                    <a:cubicBezTo>
                      <a:pt x="87" y="44"/>
                      <a:pt x="87" y="44"/>
                      <a:pt x="87" y="44"/>
                    </a:cubicBezTo>
                    <a:cubicBezTo>
                      <a:pt x="87" y="33"/>
                      <a:pt x="87" y="33"/>
                      <a:pt x="87" y="33"/>
                    </a:cubicBezTo>
                    <a:cubicBezTo>
                      <a:pt x="18" y="25"/>
                      <a:pt x="18" y="25"/>
                      <a:pt x="18" y="25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6" y="10"/>
                      <a:pt x="7" y="22"/>
                      <a:pt x="5" y="33"/>
                    </a:cubicBezTo>
                    <a:cubicBezTo>
                      <a:pt x="5" y="39"/>
                      <a:pt x="0" y="60"/>
                      <a:pt x="7" y="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</a:endParaRPr>
              </a:p>
            </p:txBody>
          </p:sp>
          <p:sp>
            <p:nvSpPr>
              <p:cNvPr id="42" name="ïṩḻiďè"/>
              <p:cNvSpPr/>
              <p:nvPr/>
            </p:nvSpPr>
            <p:spPr bwMode="auto">
              <a:xfrm>
                <a:off x="3852863" y="3602038"/>
                <a:ext cx="276225" cy="220663"/>
              </a:xfrm>
              <a:custGeom>
                <a:avLst/>
                <a:gdLst>
                  <a:gd name="T0" fmla="*/ 0 w 84"/>
                  <a:gd name="T1" fmla="*/ 67 h 67"/>
                  <a:gd name="T2" fmla="*/ 47 w 84"/>
                  <a:gd name="T3" fmla="*/ 43 h 67"/>
                  <a:gd name="T4" fmla="*/ 53 w 84"/>
                  <a:gd name="T5" fmla="*/ 43 h 67"/>
                  <a:gd name="T6" fmla="*/ 84 w 84"/>
                  <a:gd name="T7" fmla="*/ 45 h 67"/>
                  <a:gd name="T8" fmla="*/ 84 w 84"/>
                  <a:gd name="T9" fmla="*/ 37 h 67"/>
                  <a:gd name="T10" fmla="*/ 49 w 84"/>
                  <a:gd name="T11" fmla="*/ 32 h 67"/>
                  <a:gd name="T12" fmla="*/ 5 w 84"/>
                  <a:gd name="T13" fmla="*/ 0 h 67"/>
                  <a:gd name="T14" fmla="*/ 4 w 84"/>
                  <a:gd name="T15" fmla="*/ 11 h 67"/>
                  <a:gd name="T16" fmla="*/ 35 w 84"/>
                  <a:gd name="T17" fmla="*/ 36 h 67"/>
                  <a:gd name="T18" fmla="*/ 0 w 84"/>
                  <a:gd name="T19" fmla="*/ 55 h 67"/>
                  <a:gd name="T20" fmla="*/ 0 w 84"/>
                  <a:gd name="T21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" h="67">
                    <a:moveTo>
                      <a:pt x="0" y="67"/>
                    </a:moveTo>
                    <a:cubicBezTo>
                      <a:pt x="5" y="64"/>
                      <a:pt x="42" y="43"/>
                      <a:pt x="47" y="43"/>
                    </a:cubicBezTo>
                    <a:cubicBezTo>
                      <a:pt x="53" y="43"/>
                      <a:pt x="53" y="43"/>
                      <a:pt x="53" y="43"/>
                    </a:cubicBezTo>
                    <a:cubicBezTo>
                      <a:pt x="84" y="45"/>
                      <a:pt x="84" y="45"/>
                      <a:pt x="84" y="45"/>
                    </a:cubicBezTo>
                    <a:cubicBezTo>
                      <a:pt x="84" y="37"/>
                      <a:pt x="84" y="37"/>
                      <a:pt x="84" y="37"/>
                    </a:cubicBezTo>
                    <a:cubicBezTo>
                      <a:pt x="84" y="30"/>
                      <a:pt x="57" y="32"/>
                      <a:pt x="49" y="32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4" y="16"/>
                      <a:pt x="31" y="30"/>
                      <a:pt x="35" y="36"/>
                    </a:cubicBezTo>
                    <a:cubicBezTo>
                      <a:pt x="0" y="55"/>
                      <a:pt x="0" y="55"/>
                      <a:pt x="0" y="55"/>
                    </a:cubicBezTo>
                    <a:lnTo>
                      <a:pt x="0" y="6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</a:endParaRPr>
              </a:p>
            </p:txBody>
          </p:sp>
          <p:sp>
            <p:nvSpPr>
              <p:cNvPr id="43" name="íṧ1iḍé"/>
              <p:cNvSpPr/>
              <p:nvPr/>
            </p:nvSpPr>
            <p:spPr bwMode="auto">
              <a:xfrm>
                <a:off x="1082675" y="3568700"/>
                <a:ext cx="273050" cy="185738"/>
              </a:xfrm>
              <a:custGeom>
                <a:avLst/>
                <a:gdLst>
                  <a:gd name="T0" fmla="*/ 19 w 83"/>
                  <a:gd name="T1" fmla="*/ 56 h 56"/>
                  <a:gd name="T2" fmla="*/ 26 w 83"/>
                  <a:gd name="T3" fmla="*/ 56 h 56"/>
                  <a:gd name="T4" fmla="*/ 59 w 83"/>
                  <a:gd name="T5" fmla="*/ 13 h 56"/>
                  <a:gd name="T6" fmla="*/ 64 w 83"/>
                  <a:gd name="T7" fmla="*/ 13 h 56"/>
                  <a:gd name="T8" fmla="*/ 74 w 83"/>
                  <a:gd name="T9" fmla="*/ 25 h 56"/>
                  <a:gd name="T10" fmla="*/ 74 w 83"/>
                  <a:gd name="T11" fmla="*/ 34 h 56"/>
                  <a:gd name="T12" fmla="*/ 62 w 83"/>
                  <a:gd name="T13" fmla="*/ 44 h 56"/>
                  <a:gd name="T14" fmla="*/ 62 w 83"/>
                  <a:gd name="T15" fmla="*/ 56 h 56"/>
                  <a:gd name="T16" fmla="*/ 83 w 83"/>
                  <a:gd name="T17" fmla="*/ 36 h 56"/>
                  <a:gd name="T18" fmla="*/ 83 w 83"/>
                  <a:gd name="T19" fmla="*/ 22 h 56"/>
                  <a:gd name="T20" fmla="*/ 62 w 83"/>
                  <a:gd name="T21" fmla="*/ 3 h 56"/>
                  <a:gd name="T22" fmla="*/ 58 w 83"/>
                  <a:gd name="T23" fmla="*/ 3 h 56"/>
                  <a:gd name="T24" fmla="*/ 22 w 83"/>
                  <a:gd name="T25" fmla="*/ 46 h 56"/>
                  <a:gd name="T26" fmla="*/ 10 w 83"/>
                  <a:gd name="T27" fmla="*/ 33 h 56"/>
                  <a:gd name="T28" fmla="*/ 10 w 83"/>
                  <a:gd name="T29" fmla="*/ 27 h 56"/>
                  <a:gd name="T30" fmla="*/ 25 w 83"/>
                  <a:gd name="T31" fmla="*/ 12 h 56"/>
                  <a:gd name="T32" fmla="*/ 25 w 83"/>
                  <a:gd name="T33" fmla="*/ 0 h 56"/>
                  <a:gd name="T34" fmla="*/ 0 w 83"/>
                  <a:gd name="T35" fmla="*/ 33 h 56"/>
                  <a:gd name="T36" fmla="*/ 19 w 83"/>
                  <a:gd name="T37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83" h="56">
                    <a:moveTo>
                      <a:pt x="19" y="56"/>
                    </a:moveTo>
                    <a:cubicBezTo>
                      <a:pt x="26" y="56"/>
                      <a:pt x="26" y="56"/>
                      <a:pt x="26" y="56"/>
                    </a:cubicBezTo>
                    <a:cubicBezTo>
                      <a:pt x="48" y="56"/>
                      <a:pt x="45" y="13"/>
                      <a:pt x="59" y="13"/>
                    </a:cubicBezTo>
                    <a:cubicBezTo>
                      <a:pt x="64" y="13"/>
                      <a:pt x="64" y="13"/>
                      <a:pt x="64" y="13"/>
                    </a:cubicBezTo>
                    <a:cubicBezTo>
                      <a:pt x="68" y="13"/>
                      <a:pt x="74" y="22"/>
                      <a:pt x="74" y="25"/>
                    </a:cubicBezTo>
                    <a:cubicBezTo>
                      <a:pt x="74" y="34"/>
                      <a:pt x="74" y="34"/>
                      <a:pt x="74" y="34"/>
                    </a:cubicBezTo>
                    <a:cubicBezTo>
                      <a:pt x="74" y="40"/>
                      <a:pt x="68" y="44"/>
                      <a:pt x="62" y="44"/>
                    </a:cubicBezTo>
                    <a:cubicBezTo>
                      <a:pt x="62" y="56"/>
                      <a:pt x="62" y="56"/>
                      <a:pt x="62" y="56"/>
                    </a:cubicBezTo>
                    <a:cubicBezTo>
                      <a:pt x="72" y="56"/>
                      <a:pt x="83" y="46"/>
                      <a:pt x="83" y="36"/>
                    </a:cubicBezTo>
                    <a:cubicBezTo>
                      <a:pt x="83" y="22"/>
                      <a:pt x="83" y="22"/>
                      <a:pt x="83" y="22"/>
                    </a:cubicBezTo>
                    <a:cubicBezTo>
                      <a:pt x="83" y="12"/>
                      <a:pt x="73" y="3"/>
                      <a:pt x="62" y="3"/>
                    </a:cubicBezTo>
                    <a:cubicBezTo>
                      <a:pt x="58" y="3"/>
                      <a:pt x="58" y="3"/>
                      <a:pt x="58" y="3"/>
                    </a:cubicBezTo>
                    <a:cubicBezTo>
                      <a:pt x="32" y="3"/>
                      <a:pt x="42" y="46"/>
                      <a:pt x="22" y="46"/>
                    </a:cubicBezTo>
                    <a:cubicBezTo>
                      <a:pt x="14" y="46"/>
                      <a:pt x="10" y="40"/>
                      <a:pt x="10" y="33"/>
                    </a:cubicBezTo>
                    <a:cubicBezTo>
                      <a:pt x="10" y="27"/>
                      <a:pt x="10" y="27"/>
                      <a:pt x="10" y="27"/>
                    </a:cubicBezTo>
                    <a:cubicBezTo>
                      <a:pt x="10" y="18"/>
                      <a:pt x="16" y="12"/>
                      <a:pt x="25" y="12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8" y="0"/>
                      <a:pt x="0" y="14"/>
                      <a:pt x="0" y="33"/>
                    </a:cubicBezTo>
                    <a:cubicBezTo>
                      <a:pt x="0" y="44"/>
                      <a:pt x="8" y="56"/>
                      <a:pt x="19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</a:endParaRPr>
              </a:p>
            </p:txBody>
          </p:sp>
          <p:sp>
            <p:nvSpPr>
              <p:cNvPr id="44" name="isliḓè"/>
              <p:cNvSpPr/>
              <p:nvPr/>
            </p:nvSpPr>
            <p:spPr bwMode="auto">
              <a:xfrm>
                <a:off x="2108200" y="1498600"/>
                <a:ext cx="333375" cy="415925"/>
              </a:xfrm>
              <a:custGeom>
                <a:avLst/>
                <a:gdLst>
                  <a:gd name="T0" fmla="*/ 9 w 101"/>
                  <a:gd name="T1" fmla="*/ 58 h 126"/>
                  <a:gd name="T2" fmla="*/ 0 w 101"/>
                  <a:gd name="T3" fmla="*/ 85 h 126"/>
                  <a:gd name="T4" fmla="*/ 29 w 101"/>
                  <a:gd name="T5" fmla="*/ 119 h 126"/>
                  <a:gd name="T6" fmla="*/ 36 w 101"/>
                  <a:gd name="T7" fmla="*/ 92 h 126"/>
                  <a:gd name="T8" fmla="*/ 46 w 101"/>
                  <a:gd name="T9" fmla="*/ 113 h 126"/>
                  <a:gd name="T10" fmla="*/ 86 w 101"/>
                  <a:gd name="T11" fmla="*/ 94 h 126"/>
                  <a:gd name="T12" fmla="*/ 81 w 101"/>
                  <a:gd name="T13" fmla="*/ 83 h 126"/>
                  <a:gd name="T14" fmla="*/ 101 w 101"/>
                  <a:gd name="T15" fmla="*/ 52 h 126"/>
                  <a:gd name="T16" fmla="*/ 95 w 101"/>
                  <a:gd name="T17" fmla="*/ 49 h 126"/>
                  <a:gd name="T18" fmla="*/ 67 w 101"/>
                  <a:gd name="T19" fmla="*/ 34 h 126"/>
                  <a:gd name="T20" fmla="*/ 65 w 101"/>
                  <a:gd name="T21" fmla="*/ 14 h 126"/>
                  <a:gd name="T22" fmla="*/ 46 w 101"/>
                  <a:gd name="T23" fmla="*/ 20 h 126"/>
                  <a:gd name="T24" fmla="*/ 45 w 101"/>
                  <a:gd name="T25" fmla="*/ 24 h 126"/>
                  <a:gd name="T26" fmla="*/ 39 w 101"/>
                  <a:gd name="T27" fmla="*/ 27 h 126"/>
                  <a:gd name="T28" fmla="*/ 39 w 101"/>
                  <a:gd name="T29" fmla="*/ 2 h 126"/>
                  <a:gd name="T30" fmla="*/ 35 w 101"/>
                  <a:gd name="T31" fmla="*/ 0 h 126"/>
                  <a:gd name="T32" fmla="*/ 32 w 101"/>
                  <a:gd name="T33" fmla="*/ 3 h 126"/>
                  <a:gd name="T34" fmla="*/ 24 w 101"/>
                  <a:gd name="T35" fmla="*/ 40 h 126"/>
                  <a:gd name="T36" fmla="*/ 37 w 101"/>
                  <a:gd name="T37" fmla="*/ 49 h 126"/>
                  <a:gd name="T38" fmla="*/ 43 w 101"/>
                  <a:gd name="T39" fmla="*/ 42 h 126"/>
                  <a:gd name="T40" fmla="*/ 38 w 101"/>
                  <a:gd name="T41" fmla="*/ 64 h 126"/>
                  <a:gd name="T42" fmla="*/ 27 w 101"/>
                  <a:gd name="T43" fmla="*/ 90 h 126"/>
                  <a:gd name="T44" fmla="*/ 24 w 101"/>
                  <a:gd name="T45" fmla="*/ 71 h 126"/>
                  <a:gd name="T46" fmla="*/ 15 w 101"/>
                  <a:gd name="T47" fmla="*/ 64 h 126"/>
                  <a:gd name="T48" fmla="*/ 73 w 101"/>
                  <a:gd name="T49" fmla="*/ 92 h 126"/>
                  <a:gd name="T50" fmla="*/ 52 w 101"/>
                  <a:gd name="T51" fmla="*/ 94 h 126"/>
                  <a:gd name="T52" fmla="*/ 54 w 101"/>
                  <a:gd name="T53" fmla="*/ 77 h 126"/>
                  <a:gd name="T54" fmla="*/ 58 w 101"/>
                  <a:gd name="T55" fmla="*/ 85 h 126"/>
                  <a:gd name="T56" fmla="*/ 63 w 101"/>
                  <a:gd name="T57" fmla="*/ 88 h 126"/>
                  <a:gd name="T58" fmla="*/ 64 w 101"/>
                  <a:gd name="T59" fmla="*/ 94 h 126"/>
                  <a:gd name="T60" fmla="*/ 69 w 101"/>
                  <a:gd name="T61" fmla="*/ 91 h 126"/>
                  <a:gd name="T62" fmla="*/ 67 w 101"/>
                  <a:gd name="T63" fmla="*/ 83 h 126"/>
                  <a:gd name="T64" fmla="*/ 63 w 101"/>
                  <a:gd name="T65" fmla="*/ 80 h 126"/>
                  <a:gd name="T66" fmla="*/ 61 w 101"/>
                  <a:gd name="T67" fmla="*/ 73 h 126"/>
                  <a:gd name="T68" fmla="*/ 64 w 101"/>
                  <a:gd name="T69" fmla="*/ 70 h 126"/>
                  <a:gd name="T70" fmla="*/ 67 w 101"/>
                  <a:gd name="T71" fmla="*/ 46 h 126"/>
                  <a:gd name="T72" fmla="*/ 67 w 101"/>
                  <a:gd name="T73" fmla="*/ 63 h 126"/>
                  <a:gd name="T74" fmla="*/ 58 w 101"/>
                  <a:gd name="T75" fmla="*/ 60 h 126"/>
                  <a:gd name="T76" fmla="*/ 52 w 101"/>
                  <a:gd name="T77" fmla="*/ 54 h 126"/>
                  <a:gd name="T78" fmla="*/ 55 w 101"/>
                  <a:gd name="T79" fmla="*/ 66 h 126"/>
                  <a:gd name="T80" fmla="*/ 51 w 101"/>
                  <a:gd name="T81" fmla="*/ 73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01" h="126">
                    <a:moveTo>
                      <a:pt x="15" y="64"/>
                    </a:moveTo>
                    <a:cubicBezTo>
                      <a:pt x="15" y="62"/>
                      <a:pt x="13" y="58"/>
                      <a:pt x="9" y="58"/>
                    </a:cubicBezTo>
                    <a:cubicBezTo>
                      <a:pt x="3" y="58"/>
                      <a:pt x="0" y="71"/>
                      <a:pt x="0" y="77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93"/>
                      <a:pt x="14" y="117"/>
                      <a:pt x="18" y="123"/>
                    </a:cubicBezTo>
                    <a:cubicBezTo>
                      <a:pt x="21" y="126"/>
                      <a:pt x="27" y="121"/>
                      <a:pt x="29" y="119"/>
                    </a:cubicBezTo>
                    <a:cubicBezTo>
                      <a:pt x="29" y="105"/>
                      <a:pt x="22" y="94"/>
                      <a:pt x="35" y="97"/>
                    </a:cubicBezTo>
                    <a:cubicBezTo>
                      <a:pt x="36" y="92"/>
                      <a:pt x="36" y="92"/>
                      <a:pt x="36" y="92"/>
                    </a:cubicBezTo>
                    <a:cubicBezTo>
                      <a:pt x="39" y="92"/>
                      <a:pt x="39" y="92"/>
                      <a:pt x="39" y="92"/>
                    </a:cubicBezTo>
                    <a:cubicBezTo>
                      <a:pt x="46" y="113"/>
                      <a:pt x="46" y="113"/>
                      <a:pt x="46" y="113"/>
                    </a:cubicBezTo>
                    <a:cubicBezTo>
                      <a:pt x="49" y="115"/>
                      <a:pt x="74" y="109"/>
                      <a:pt x="80" y="105"/>
                    </a:cubicBezTo>
                    <a:cubicBezTo>
                      <a:pt x="83" y="101"/>
                      <a:pt x="86" y="100"/>
                      <a:pt x="86" y="94"/>
                    </a:cubicBezTo>
                    <a:cubicBezTo>
                      <a:pt x="86" y="92"/>
                      <a:pt x="86" y="92"/>
                      <a:pt x="86" y="92"/>
                    </a:cubicBezTo>
                    <a:cubicBezTo>
                      <a:pt x="86" y="86"/>
                      <a:pt x="81" y="90"/>
                      <a:pt x="81" y="83"/>
                    </a:cubicBezTo>
                    <a:cubicBezTo>
                      <a:pt x="81" y="66"/>
                      <a:pt x="81" y="66"/>
                      <a:pt x="81" y="66"/>
                    </a:cubicBezTo>
                    <a:cubicBezTo>
                      <a:pt x="81" y="54"/>
                      <a:pt x="101" y="62"/>
                      <a:pt x="101" y="52"/>
                    </a:cubicBezTo>
                    <a:cubicBezTo>
                      <a:pt x="101" y="50"/>
                      <a:pt x="99" y="49"/>
                      <a:pt x="97" y="49"/>
                    </a:cubicBezTo>
                    <a:cubicBezTo>
                      <a:pt x="95" y="49"/>
                      <a:pt x="95" y="49"/>
                      <a:pt x="95" y="49"/>
                    </a:cubicBezTo>
                    <a:cubicBezTo>
                      <a:pt x="92" y="49"/>
                      <a:pt x="88" y="55"/>
                      <a:pt x="78" y="55"/>
                    </a:cubicBezTo>
                    <a:cubicBezTo>
                      <a:pt x="77" y="48"/>
                      <a:pt x="75" y="34"/>
                      <a:pt x="67" y="34"/>
                    </a:cubicBezTo>
                    <a:cubicBezTo>
                      <a:pt x="63" y="34"/>
                      <a:pt x="63" y="34"/>
                      <a:pt x="63" y="34"/>
                    </a:cubicBezTo>
                    <a:cubicBezTo>
                      <a:pt x="65" y="14"/>
                      <a:pt x="65" y="14"/>
                      <a:pt x="65" y="14"/>
                    </a:cubicBezTo>
                    <a:cubicBezTo>
                      <a:pt x="64" y="12"/>
                      <a:pt x="62" y="11"/>
                      <a:pt x="60" y="11"/>
                    </a:cubicBezTo>
                    <a:cubicBezTo>
                      <a:pt x="53" y="11"/>
                      <a:pt x="49" y="15"/>
                      <a:pt x="46" y="20"/>
                    </a:cubicBezTo>
                    <a:cubicBezTo>
                      <a:pt x="45" y="21"/>
                      <a:pt x="45" y="21"/>
                      <a:pt x="45" y="21"/>
                    </a:cubicBezTo>
                    <a:cubicBezTo>
                      <a:pt x="45" y="24"/>
                      <a:pt x="45" y="24"/>
                      <a:pt x="45" y="24"/>
                    </a:cubicBezTo>
                    <a:cubicBezTo>
                      <a:pt x="42" y="25"/>
                      <a:pt x="42" y="25"/>
                      <a:pt x="42" y="25"/>
                    </a:cubicBezTo>
                    <a:cubicBezTo>
                      <a:pt x="39" y="27"/>
                      <a:pt x="39" y="27"/>
                      <a:pt x="39" y="27"/>
                    </a:cubicBezTo>
                    <a:cubicBezTo>
                      <a:pt x="40" y="3"/>
                      <a:pt x="40" y="3"/>
                      <a:pt x="40" y="3"/>
                    </a:cubicBezTo>
                    <a:cubicBezTo>
                      <a:pt x="39" y="2"/>
                      <a:pt x="39" y="2"/>
                      <a:pt x="39" y="2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33" y="2"/>
                      <a:pt x="33" y="2"/>
                      <a:pt x="33" y="2"/>
                    </a:cubicBezTo>
                    <a:cubicBezTo>
                      <a:pt x="32" y="3"/>
                      <a:pt x="32" y="3"/>
                      <a:pt x="32" y="3"/>
                    </a:cubicBezTo>
                    <a:cubicBezTo>
                      <a:pt x="26" y="13"/>
                      <a:pt x="24" y="15"/>
                      <a:pt x="24" y="31"/>
                    </a:cubicBezTo>
                    <a:cubicBezTo>
                      <a:pt x="24" y="40"/>
                      <a:pt x="24" y="40"/>
                      <a:pt x="24" y="40"/>
                    </a:cubicBezTo>
                    <a:cubicBezTo>
                      <a:pt x="24" y="44"/>
                      <a:pt x="25" y="44"/>
                      <a:pt x="26" y="48"/>
                    </a:cubicBezTo>
                    <a:cubicBezTo>
                      <a:pt x="37" y="49"/>
                      <a:pt x="37" y="49"/>
                      <a:pt x="37" y="49"/>
                    </a:cubicBezTo>
                    <a:cubicBezTo>
                      <a:pt x="42" y="41"/>
                      <a:pt x="42" y="41"/>
                      <a:pt x="42" y="41"/>
                    </a:cubicBezTo>
                    <a:cubicBezTo>
                      <a:pt x="43" y="42"/>
                      <a:pt x="43" y="42"/>
                      <a:pt x="43" y="42"/>
                    </a:cubicBezTo>
                    <a:cubicBezTo>
                      <a:pt x="43" y="46"/>
                      <a:pt x="43" y="46"/>
                      <a:pt x="43" y="46"/>
                    </a:cubicBezTo>
                    <a:cubicBezTo>
                      <a:pt x="43" y="53"/>
                      <a:pt x="39" y="55"/>
                      <a:pt x="38" y="64"/>
                    </a:cubicBezTo>
                    <a:cubicBezTo>
                      <a:pt x="37" y="72"/>
                      <a:pt x="36" y="79"/>
                      <a:pt x="36" y="86"/>
                    </a:cubicBezTo>
                    <a:cubicBezTo>
                      <a:pt x="27" y="90"/>
                      <a:pt x="27" y="90"/>
                      <a:pt x="27" y="90"/>
                    </a:cubicBezTo>
                    <a:cubicBezTo>
                      <a:pt x="27" y="71"/>
                      <a:pt x="27" y="71"/>
                      <a:pt x="27" y="71"/>
                    </a:cubicBezTo>
                    <a:cubicBezTo>
                      <a:pt x="24" y="71"/>
                      <a:pt x="24" y="71"/>
                      <a:pt x="24" y="71"/>
                    </a:cubicBezTo>
                    <a:cubicBezTo>
                      <a:pt x="20" y="107"/>
                      <a:pt x="20" y="107"/>
                      <a:pt x="20" y="107"/>
                    </a:cubicBezTo>
                    <a:cubicBezTo>
                      <a:pt x="13" y="97"/>
                      <a:pt x="15" y="79"/>
                      <a:pt x="15" y="64"/>
                    </a:cubicBezTo>
                    <a:close/>
                    <a:moveTo>
                      <a:pt x="73" y="66"/>
                    </a:moveTo>
                    <a:cubicBezTo>
                      <a:pt x="73" y="92"/>
                      <a:pt x="73" y="92"/>
                      <a:pt x="73" y="92"/>
                    </a:cubicBezTo>
                    <a:cubicBezTo>
                      <a:pt x="73" y="98"/>
                      <a:pt x="61" y="101"/>
                      <a:pt x="55" y="103"/>
                    </a:cubicBezTo>
                    <a:cubicBezTo>
                      <a:pt x="52" y="94"/>
                      <a:pt x="52" y="94"/>
                      <a:pt x="52" y="94"/>
                    </a:cubicBezTo>
                    <a:cubicBezTo>
                      <a:pt x="52" y="79"/>
                      <a:pt x="52" y="79"/>
                      <a:pt x="52" y="79"/>
                    </a:cubicBezTo>
                    <a:cubicBezTo>
                      <a:pt x="54" y="77"/>
                      <a:pt x="54" y="77"/>
                      <a:pt x="54" y="77"/>
                    </a:cubicBezTo>
                    <a:cubicBezTo>
                      <a:pt x="57" y="77"/>
                      <a:pt x="57" y="77"/>
                      <a:pt x="57" y="77"/>
                    </a:cubicBezTo>
                    <a:cubicBezTo>
                      <a:pt x="58" y="85"/>
                      <a:pt x="58" y="85"/>
                      <a:pt x="58" y="85"/>
                    </a:cubicBezTo>
                    <a:cubicBezTo>
                      <a:pt x="60" y="86"/>
                      <a:pt x="60" y="86"/>
                      <a:pt x="60" y="86"/>
                    </a:cubicBezTo>
                    <a:cubicBezTo>
                      <a:pt x="63" y="88"/>
                      <a:pt x="63" y="88"/>
                      <a:pt x="63" y="88"/>
                    </a:cubicBezTo>
                    <a:cubicBezTo>
                      <a:pt x="64" y="92"/>
                      <a:pt x="64" y="92"/>
                      <a:pt x="64" y="92"/>
                    </a:cubicBezTo>
                    <a:cubicBezTo>
                      <a:pt x="64" y="94"/>
                      <a:pt x="64" y="94"/>
                      <a:pt x="64" y="94"/>
                    </a:cubicBezTo>
                    <a:cubicBezTo>
                      <a:pt x="67" y="92"/>
                      <a:pt x="67" y="92"/>
                      <a:pt x="67" y="92"/>
                    </a:cubicBezTo>
                    <a:cubicBezTo>
                      <a:pt x="69" y="91"/>
                      <a:pt x="69" y="91"/>
                      <a:pt x="69" y="91"/>
                    </a:cubicBezTo>
                    <a:cubicBezTo>
                      <a:pt x="69" y="85"/>
                      <a:pt x="69" y="85"/>
                      <a:pt x="69" y="85"/>
                    </a:cubicBezTo>
                    <a:cubicBezTo>
                      <a:pt x="67" y="83"/>
                      <a:pt x="67" y="83"/>
                      <a:pt x="67" y="83"/>
                    </a:cubicBezTo>
                    <a:cubicBezTo>
                      <a:pt x="66" y="82"/>
                      <a:pt x="66" y="82"/>
                      <a:pt x="66" y="82"/>
                    </a:cubicBezTo>
                    <a:cubicBezTo>
                      <a:pt x="63" y="80"/>
                      <a:pt x="63" y="80"/>
                      <a:pt x="63" y="80"/>
                    </a:cubicBezTo>
                    <a:cubicBezTo>
                      <a:pt x="61" y="77"/>
                      <a:pt x="61" y="77"/>
                      <a:pt x="61" y="77"/>
                    </a:cubicBezTo>
                    <a:cubicBezTo>
                      <a:pt x="61" y="73"/>
                      <a:pt x="61" y="73"/>
                      <a:pt x="61" y="73"/>
                    </a:cubicBezTo>
                    <a:cubicBezTo>
                      <a:pt x="63" y="71"/>
                      <a:pt x="63" y="71"/>
                      <a:pt x="63" y="71"/>
                    </a:cubicBezTo>
                    <a:cubicBezTo>
                      <a:pt x="64" y="70"/>
                      <a:pt x="64" y="70"/>
                      <a:pt x="64" y="70"/>
                    </a:cubicBezTo>
                    <a:lnTo>
                      <a:pt x="73" y="66"/>
                    </a:lnTo>
                    <a:close/>
                    <a:moveTo>
                      <a:pt x="67" y="46"/>
                    </a:moveTo>
                    <a:cubicBezTo>
                      <a:pt x="70" y="46"/>
                      <a:pt x="72" y="54"/>
                      <a:pt x="72" y="58"/>
                    </a:cubicBezTo>
                    <a:cubicBezTo>
                      <a:pt x="72" y="62"/>
                      <a:pt x="71" y="63"/>
                      <a:pt x="67" y="63"/>
                    </a:cubicBezTo>
                    <a:cubicBezTo>
                      <a:pt x="66" y="63"/>
                      <a:pt x="66" y="63"/>
                      <a:pt x="66" y="63"/>
                    </a:cubicBezTo>
                    <a:cubicBezTo>
                      <a:pt x="61" y="63"/>
                      <a:pt x="63" y="60"/>
                      <a:pt x="58" y="60"/>
                    </a:cubicBezTo>
                    <a:cubicBezTo>
                      <a:pt x="54" y="60"/>
                      <a:pt x="54" y="60"/>
                      <a:pt x="54" y="60"/>
                    </a:cubicBezTo>
                    <a:cubicBezTo>
                      <a:pt x="52" y="54"/>
                      <a:pt x="52" y="54"/>
                      <a:pt x="52" y="54"/>
                    </a:cubicBezTo>
                    <a:cubicBezTo>
                      <a:pt x="55" y="52"/>
                      <a:pt x="65" y="46"/>
                      <a:pt x="67" y="46"/>
                    </a:cubicBezTo>
                    <a:close/>
                    <a:moveTo>
                      <a:pt x="55" y="66"/>
                    </a:moveTo>
                    <a:cubicBezTo>
                      <a:pt x="58" y="66"/>
                      <a:pt x="60" y="66"/>
                      <a:pt x="60" y="68"/>
                    </a:cubicBezTo>
                    <a:cubicBezTo>
                      <a:pt x="60" y="72"/>
                      <a:pt x="55" y="73"/>
                      <a:pt x="51" y="73"/>
                    </a:cubicBezTo>
                    <a:cubicBezTo>
                      <a:pt x="51" y="68"/>
                      <a:pt x="50" y="66"/>
                      <a:pt x="55" y="6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</a:endParaRPr>
              </a:p>
            </p:txBody>
          </p:sp>
          <p:sp>
            <p:nvSpPr>
              <p:cNvPr id="45" name="iṣḻîde"/>
              <p:cNvSpPr/>
              <p:nvPr/>
            </p:nvSpPr>
            <p:spPr bwMode="auto">
              <a:xfrm>
                <a:off x="3360738" y="1963738"/>
                <a:ext cx="211138" cy="171450"/>
              </a:xfrm>
              <a:custGeom>
                <a:avLst/>
                <a:gdLst>
                  <a:gd name="T0" fmla="*/ 30 w 64"/>
                  <a:gd name="T1" fmla="*/ 27 h 52"/>
                  <a:gd name="T2" fmla="*/ 17 w 64"/>
                  <a:gd name="T3" fmla="*/ 37 h 52"/>
                  <a:gd name="T4" fmla="*/ 9 w 64"/>
                  <a:gd name="T5" fmla="*/ 37 h 52"/>
                  <a:gd name="T6" fmla="*/ 5 w 64"/>
                  <a:gd name="T7" fmla="*/ 31 h 52"/>
                  <a:gd name="T8" fmla="*/ 3 w 64"/>
                  <a:gd name="T9" fmla="*/ 32 h 52"/>
                  <a:gd name="T10" fmla="*/ 11 w 64"/>
                  <a:gd name="T11" fmla="*/ 47 h 52"/>
                  <a:gd name="T12" fmla="*/ 37 w 64"/>
                  <a:gd name="T13" fmla="*/ 36 h 52"/>
                  <a:gd name="T14" fmla="*/ 58 w 64"/>
                  <a:gd name="T15" fmla="*/ 52 h 52"/>
                  <a:gd name="T16" fmla="*/ 63 w 64"/>
                  <a:gd name="T17" fmla="*/ 49 h 52"/>
                  <a:gd name="T18" fmla="*/ 43 w 64"/>
                  <a:gd name="T19" fmla="*/ 25 h 52"/>
                  <a:gd name="T20" fmla="*/ 64 w 64"/>
                  <a:gd name="T21" fmla="*/ 14 h 52"/>
                  <a:gd name="T22" fmla="*/ 64 w 64"/>
                  <a:gd name="T23" fmla="*/ 12 h 52"/>
                  <a:gd name="T24" fmla="*/ 48 w 64"/>
                  <a:gd name="T25" fmla="*/ 0 h 52"/>
                  <a:gd name="T26" fmla="*/ 46 w 64"/>
                  <a:gd name="T27" fmla="*/ 3 h 52"/>
                  <a:gd name="T28" fmla="*/ 48 w 64"/>
                  <a:gd name="T29" fmla="*/ 9 h 52"/>
                  <a:gd name="T30" fmla="*/ 54 w 64"/>
                  <a:gd name="T31" fmla="*/ 11 h 52"/>
                  <a:gd name="T32" fmla="*/ 37 w 64"/>
                  <a:gd name="T33" fmla="*/ 17 h 52"/>
                  <a:gd name="T34" fmla="*/ 37 w 64"/>
                  <a:gd name="T35" fmla="*/ 22 h 52"/>
                  <a:gd name="T36" fmla="*/ 0 w 64"/>
                  <a:gd name="T37" fmla="*/ 2 h 52"/>
                  <a:gd name="T38" fmla="*/ 30 w 64"/>
                  <a:gd name="T39" fmla="*/ 27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4" h="52">
                    <a:moveTo>
                      <a:pt x="30" y="27"/>
                    </a:moveTo>
                    <a:cubicBezTo>
                      <a:pt x="28" y="33"/>
                      <a:pt x="24" y="37"/>
                      <a:pt x="17" y="37"/>
                    </a:cubicBezTo>
                    <a:cubicBezTo>
                      <a:pt x="9" y="37"/>
                      <a:pt x="9" y="37"/>
                      <a:pt x="9" y="37"/>
                    </a:cubicBezTo>
                    <a:cubicBezTo>
                      <a:pt x="5" y="37"/>
                      <a:pt x="5" y="36"/>
                      <a:pt x="5" y="31"/>
                    </a:cubicBezTo>
                    <a:cubicBezTo>
                      <a:pt x="3" y="32"/>
                      <a:pt x="3" y="32"/>
                      <a:pt x="3" y="32"/>
                    </a:cubicBezTo>
                    <a:cubicBezTo>
                      <a:pt x="2" y="34"/>
                      <a:pt x="4" y="48"/>
                      <a:pt x="11" y="47"/>
                    </a:cubicBezTo>
                    <a:cubicBezTo>
                      <a:pt x="28" y="45"/>
                      <a:pt x="35" y="36"/>
                      <a:pt x="37" y="36"/>
                    </a:cubicBezTo>
                    <a:cubicBezTo>
                      <a:pt x="43" y="36"/>
                      <a:pt x="46" y="52"/>
                      <a:pt x="58" y="52"/>
                    </a:cubicBezTo>
                    <a:cubicBezTo>
                      <a:pt x="61" y="52"/>
                      <a:pt x="63" y="51"/>
                      <a:pt x="63" y="49"/>
                    </a:cubicBezTo>
                    <a:cubicBezTo>
                      <a:pt x="63" y="42"/>
                      <a:pt x="47" y="31"/>
                      <a:pt x="43" y="25"/>
                    </a:cubicBezTo>
                    <a:cubicBezTo>
                      <a:pt x="50" y="21"/>
                      <a:pt x="64" y="20"/>
                      <a:pt x="64" y="14"/>
                    </a:cubicBezTo>
                    <a:cubicBezTo>
                      <a:pt x="64" y="12"/>
                      <a:pt x="64" y="12"/>
                      <a:pt x="64" y="12"/>
                    </a:cubicBezTo>
                    <a:cubicBezTo>
                      <a:pt x="64" y="8"/>
                      <a:pt x="51" y="1"/>
                      <a:pt x="48" y="0"/>
                    </a:cubicBezTo>
                    <a:cubicBezTo>
                      <a:pt x="46" y="4"/>
                      <a:pt x="46" y="0"/>
                      <a:pt x="46" y="3"/>
                    </a:cubicBezTo>
                    <a:cubicBezTo>
                      <a:pt x="46" y="6"/>
                      <a:pt x="47" y="5"/>
                      <a:pt x="48" y="9"/>
                    </a:cubicBezTo>
                    <a:cubicBezTo>
                      <a:pt x="54" y="11"/>
                      <a:pt x="54" y="11"/>
                      <a:pt x="54" y="11"/>
                    </a:cubicBezTo>
                    <a:cubicBezTo>
                      <a:pt x="47" y="12"/>
                      <a:pt x="37" y="10"/>
                      <a:pt x="37" y="17"/>
                    </a:cubicBezTo>
                    <a:cubicBezTo>
                      <a:pt x="37" y="22"/>
                      <a:pt x="37" y="22"/>
                      <a:pt x="37" y="22"/>
                    </a:cubicBezTo>
                    <a:cubicBezTo>
                      <a:pt x="25" y="21"/>
                      <a:pt x="13" y="2"/>
                      <a:pt x="0" y="2"/>
                    </a:cubicBezTo>
                    <a:cubicBezTo>
                      <a:pt x="1" y="18"/>
                      <a:pt x="19" y="21"/>
                      <a:pt x="30" y="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</a:endParaRPr>
              </a:p>
            </p:txBody>
          </p:sp>
          <p:sp>
            <p:nvSpPr>
              <p:cNvPr id="46" name="ïṥ1íďe"/>
              <p:cNvSpPr/>
              <p:nvPr/>
            </p:nvSpPr>
            <p:spPr bwMode="auto">
              <a:xfrm>
                <a:off x="1624013" y="2692400"/>
                <a:ext cx="1957388" cy="2122488"/>
              </a:xfrm>
              <a:custGeom>
                <a:avLst/>
                <a:gdLst>
                  <a:gd name="T0" fmla="*/ 493 w 594"/>
                  <a:gd name="T1" fmla="*/ 67 h 644"/>
                  <a:gd name="T2" fmla="*/ 499 w 594"/>
                  <a:gd name="T3" fmla="*/ 284 h 644"/>
                  <a:gd name="T4" fmla="*/ 499 w 594"/>
                  <a:gd name="T5" fmla="*/ 337 h 644"/>
                  <a:gd name="T6" fmla="*/ 483 w 594"/>
                  <a:gd name="T7" fmla="*/ 419 h 644"/>
                  <a:gd name="T8" fmla="*/ 445 w 594"/>
                  <a:gd name="T9" fmla="*/ 481 h 644"/>
                  <a:gd name="T10" fmla="*/ 315 w 594"/>
                  <a:gd name="T11" fmla="*/ 548 h 644"/>
                  <a:gd name="T12" fmla="*/ 284 w 594"/>
                  <a:gd name="T13" fmla="*/ 548 h 644"/>
                  <a:gd name="T14" fmla="*/ 165 w 594"/>
                  <a:gd name="T15" fmla="*/ 497 h 644"/>
                  <a:gd name="T16" fmla="*/ 103 w 594"/>
                  <a:gd name="T17" fmla="*/ 387 h 644"/>
                  <a:gd name="T18" fmla="*/ 104 w 594"/>
                  <a:gd name="T19" fmla="*/ 221 h 644"/>
                  <a:gd name="T20" fmla="*/ 106 w 594"/>
                  <a:gd name="T21" fmla="*/ 53 h 644"/>
                  <a:gd name="T22" fmla="*/ 4 w 594"/>
                  <a:gd name="T23" fmla="*/ 0 h 644"/>
                  <a:gd name="T24" fmla="*/ 0 w 594"/>
                  <a:gd name="T25" fmla="*/ 184 h 644"/>
                  <a:gd name="T26" fmla="*/ 0 w 594"/>
                  <a:gd name="T27" fmla="*/ 266 h 644"/>
                  <a:gd name="T28" fmla="*/ 65 w 594"/>
                  <a:gd name="T29" fmla="*/ 531 h 644"/>
                  <a:gd name="T30" fmla="*/ 281 w 594"/>
                  <a:gd name="T31" fmla="*/ 644 h 644"/>
                  <a:gd name="T32" fmla="*/ 308 w 594"/>
                  <a:gd name="T33" fmla="*/ 644 h 644"/>
                  <a:gd name="T34" fmla="*/ 572 w 594"/>
                  <a:gd name="T35" fmla="*/ 449 h 644"/>
                  <a:gd name="T36" fmla="*/ 586 w 594"/>
                  <a:gd name="T37" fmla="*/ 406 h 644"/>
                  <a:gd name="T38" fmla="*/ 591 w 594"/>
                  <a:gd name="T39" fmla="*/ 353 h 644"/>
                  <a:gd name="T40" fmla="*/ 593 w 594"/>
                  <a:gd name="T41" fmla="*/ 239 h 644"/>
                  <a:gd name="T42" fmla="*/ 594 w 594"/>
                  <a:gd name="T43" fmla="*/ 9 h 644"/>
                  <a:gd name="T44" fmla="*/ 493 w 594"/>
                  <a:gd name="T45" fmla="*/ 67 h 6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594" h="644">
                    <a:moveTo>
                      <a:pt x="493" y="67"/>
                    </a:moveTo>
                    <a:cubicBezTo>
                      <a:pt x="499" y="284"/>
                      <a:pt x="499" y="284"/>
                      <a:pt x="499" y="284"/>
                    </a:cubicBezTo>
                    <a:cubicBezTo>
                      <a:pt x="499" y="337"/>
                      <a:pt x="499" y="337"/>
                      <a:pt x="499" y="337"/>
                    </a:cubicBezTo>
                    <a:cubicBezTo>
                      <a:pt x="499" y="376"/>
                      <a:pt x="496" y="393"/>
                      <a:pt x="483" y="419"/>
                    </a:cubicBezTo>
                    <a:cubicBezTo>
                      <a:pt x="471" y="445"/>
                      <a:pt x="461" y="459"/>
                      <a:pt x="445" y="481"/>
                    </a:cubicBezTo>
                    <a:cubicBezTo>
                      <a:pt x="424" y="508"/>
                      <a:pt x="363" y="548"/>
                      <a:pt x="315" y="548"/>
                    </a:cubicBezTo>
                    <a:cubicBezTo>
                      <a:pt x="284" y="548"/>
                      <a:pt x="284" y="548"/>
                      <a:pt x="284" y="548"/>
                    </a:cubicBezTo>
                    <a:cubicBezTo>
                      <a:pt x="237" y="548"/>
                      <a:pt x="193" y="517"/>
                      <a:pt x="165" y="497"/>
                    </a:cubicBezTo>
                    <a:cubicBezTo>
                      <a:pt x="136" y="475"/>
                      <a:pt x="111" y="430"/>
                      <a:pt x="103" y="387"/>
                    </a:cubicBezTo>
                    <a:cubicBezTo>
                      <a:pt x="97" y="352"/>
                      <a:pt x="104" y="263"/>
                      <a:pt x="104" y="221"/>
                    </a:cubicBezTo>
                    <a:cubicBezTo>
                      <a:pt x="104" y="163"/>
                      <a:pt x="106" y="110"/>
                      <a:pt x="106" y="53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0" y="184"/>
                      <a:pt x="0" y="184"/>
                      <a:pt x="0" y="184"/>
                    </a:cubicBezTo>
                    <a:cubicBezTo>
                      <a:pt x="0" y="266"/>
                      <a:pt x="0" y="266"/>
                      <a:pt x="0" y="266"/>
                    </a:cubicBezTo>
                    <a:cubicBezTo>
                      <a:pt x="0" y="385"/>
                      <a:pt x="9" y="465"/>
                      <a:pt x="65" y="531"/>
                    </a:cubicBezTo>
                    <a:cubicBezTo>
                      <a:pt x="111" y="586"/>
                      <a:pt x="181" y="644"/>
                      <a:pt x="281" y="644"/>
                    </a:cubicBezTo>
                    <a:cubicBezTo>
                      <a:pt x="308" y="644"/>
                      <a:pt x="308" y="644"/>
                      <a:pt x="308" y="644"/>
                    </a:cubicBezTo>
                    <a:cubicBezTo>
                      <a:pt x="430" y="644"/>
                      <a:pt x="542" y="540"/>
                      <a:pt x="572" y="449"/>
                    </a:cubicBezTo>
                    <a:cubicBezTo>
                      <a:pt x="577" y="435"/>
                      <a:pt x="582" y="422"/>
                      <a:pt x="586" y="406"/>
                    </a:cubicBezTo>
                    <a:cubicBezTo>
                      <a:pt x="589" y="389"/>
                      <a:pt x="587" y="370"/>
                      <a:pt x="591" y="353"/>
                    </a:cubicBezTo>
                    <a:cubicBezTo>
                      <a:pt x="594" y="336"/>
                      <a:pt x="593" y="259"/>
                      <a:pt x="593" y="239"/>
                    </a:cubicBezTo>
                    <a:cubicBezTo>
                      <a:pt x="593" y="162"/>
                      <a:pt x="594" y="88"/>
                      <a:pt x="594" y="9"/>
                    </a:cubicBezTo>
                    <a:lnTo>
                      <a:pt x="493" y="6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</a:endParaRPr>
              </a:p>
            </p:txBody>
          </p:sp>
          <p:sp>
            <p:nvSpPr>
              <p:cNvPr id="47" name="íṩļidè"/>
              <p:cNvSpPr/>
              <p:nvPr/>
            </p:nvSpPr>
            <p:spPr bwMode="auto">
              <a:xfrm>
                <a:off x="2071688" y="2205038"/>
                <a:ext cx="490538" cy="1677988"/>
              </a:xfrm>
              <a:custGeom>
                <a:avLst/>
                <a:gdLst>
                  <a:gd name="T0" fmla="*/ 10 w 149"/>
                  <a:gd name="T1" fmla="*/ 494 h 509"/>
                  <a:gd name="T2" fmla="*/ 47 w 149"/>
                  <a:gd name="T3" fmla="*/ 497 h 509"/>
                  <a:gd name="T4" fmla="*/ 75 w 149"/>
                  <a:gd name="T5" fmla="*/ 509 h 509"/>
                  <a:gd name="T6" fmla="*/ 89 w 149"/>
                  <a:gd name="T7" fmla="*/ 469 h 509"/>
                  <a:gd name="T8" fmla="*/ 89 w 149"/>
                  <a:gd name="T9" fmla="*/ 467 h 509"/>
                  <a:gd name="T10" fmla="*/ 80 w 149"/>
                  <a:gd name="T11" fmla="*/ 447 h 509"/>
                  <a:gd name="T12" fmla="*/ 80 w 149"/>
                  <a:gd name="T13" fmla="*/ 427 h 509"/>
                  <a:gd name="T14" fmla="*/ 86 w 149"/>
                  <a:gd name="T15" fmla="*/ 233 h 509"/>
                  <a:gd name="T16" fmla="*/ 106 w 149"/>
                  <a:gd name="T17" fmla="*/ 154 h 509"/>
                  <a:gd name="T18" fmla="*/ 149 w 149"/>
                  <a:gd name="T19" fmla="*/ 96 h 509"/>
                  <a:gd name="T20" fmla="*/ 85 w 149"/>
                  <a:gd name="T21" fmla="*/ 38 h 509"/>
                  <a:gd name="T22" fmla="*/ 0 w 149"/>
                  <a:gd name="T23" fmla="*/ 0 h 509"/>
                  <a:gd name="T24" fmla="*/ 0 w 149"/>
                  <a:gd name="T25" fmla="*/ 478 h 509"/>
                  <a:gd name="T26" fmla="*/ 10 w 149"/>
                  <a:gd name="T27" fmla="*/ 494 h 5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49" h="509">
                    <a:moveTo>
                      <a:pt x="10" y="494"/>
                    </a:moveTo>
                    <a:cubicBezTo>
                      <a:pt x="23" y="494"/>
                      <a:pt x="38" y="494"/>
                      <a:pt x="47" y="497"/>
                    </a:cubicBezTo>
                    <a:cubicBezTo>
                      <a:pt x="55" y="499"/>
                      <a:pt x="68" y="509"/>
                      <a:pt x="75" y="509"/>
                    </a:cubicBezTo>
                    <a:cubicBezTo>
                      <a:pt x="84" y="509"/>
                      <a:pt x="89" y="479"/>
                      <a:pt x="89" y="469"/>
                    </a:cubicBezTo>
                    <a:cubicBezTo>
                      <a:pt x="89" y="467"/>
                      <a:pt x="89" y="467"/>
                      <a:pt x="89" y="467"/>
                    </a:cubicBezTo>
                    <a:cubicBezTo>
                      <a:pt x="89" y="453"/>
                      <a:pt x="80" y="452"/>
                      <a:pt x="80" y="447"/>
                    </a:cubicBezTo>
                    <a:cubicBezTo>
                      <a:pt x="80" y="427"/>
                      <a:pt x="80" y="427"/>
                      <a:pt x="80" y="427"/>
                    </a:cubicBezTo>
                    <a:cubicBezTo>
                      <a:pt x="80" y="361"/>
                      <a:pt x="83" y="297"/>
                      <a:pt x="86" y="233"/>
                    </a:cubicBezTo>
                    <a:cubicBezTo>
                      <a:pt x="87" y="201"/>
                      <a:pt x="95" y="176"/>
                      <a:pt x="106" y="154"/>
                    </a:cubicBezTo>
                    <a:cubicBezTo>
                      <a:pt x="114" y="137"/>
                      <a:pt x="136" y="105"/>
                      <a:pt x="149" y="96"/>
                    </a:cubicBezTo>
                    <a:cubicBezTo>
                      <a:pt x="136" y="71"/>
                      <a:pt x="109" y="52"/>
                      <a:pt x="85" y="38"/>
                    </a:cubicBezTo>
                    <a:cubicBezTo>
                      <a:pt x="72" y="30"/>
                      <a:pt x="14" y="1"/>
                      <a:pt x="0" y="0"/>
                    </a:cubicBezTo>
                    <a:cubicBezTo>
                      <a:pt x="0" y="478"/>
                      <a:pt x="0" y="478"/>
                      <a:pt x="0" y="478"/>
                    </a:cubicBezTo>
                    <a:cubicBezTo>
                      <a:pt x="0" y="485"/>
                      <a:pt x="5" y="491"/>
                      <a:pt x="10" y="49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</a:endParaRPr>
              </a:p>
            </p:txBody>
          </p:sp>
          <p:sp>
            <p:nvSpPr>
              <p:cNvPr id="48" name="ïṥḷiḋe"/>
              <p:cNvSpPr/>
              <p:nvPr/>
            </p:nvSpPr>
            <p:spPr bwMode="auto">
              <a:xfrm>
                <a:off x="2012950" y="2254250"/>
                <a:ext cx="1225550" cy="2122488"/>
              </a:xfrm>
              <a:custGeom>
                <a:avLst/>
                <a:gdLst>
                  <a:gd name="T0" fmla="*/ 21 w 372"/>
                  <a:gd name="T1" fmla="*/ 540 h 644"/>
                  <a:gd name="T2" fmla="*/ 36 w 372"/>
                  <a:gd name="T3" fmla="*/ 561 h 644"/>
                  <a:gd name="T4" fmla="*/ 71 w 372"/>
                  <a:gd name="T5" fmla="*/ 602 h 644"/>
                  <a:gd name="T6" fmla="*/ 179 w 372"/>
                  <a:gd name="T7" fmla="*/ 644 h 644"/>
                  <a:gd name="T8" fmla="*/ 338 w 372"/>
                  <a:gd name="T9" fmla="*/ 491 h 644"/>
                  <a:gd name="T10" fmla="*/ 338 w 372"/>
                  <a:gd name="T11" fmla="*/ 178 h 644"/>
                  <a:gd name="T12" fmla="*/ 369 w 372"/>
                  <a:gd name="T13" fmla="*/ 160 h 644"/>
                  <a:gd name="T14" fmla="*/ 369 w 372"/>
                  <a:gd name="T15" fmla="*/ 136 h 644"/>
                  <a:gd name="T16" fmla="*/ 372 w 372"/>
                  <a:gd name="T17" fmla="*/ 0 h 644"/>
                  <a:gd name="T18" fmla="*/ 121 w 372"/>
                  <a:gd name="T19" fmla="*/ 249 h 644"/>
                  <a:gd name="T20" fmla="*/ 121 w 372"/>
                  <a:gd name="T21" fmla="*/ 279 h 644"/>
                  <a:gd name="T22" fmla="*/ 130 w 372"/>
                  <a:gd name="T23" fmla="*/ 452 h 644"/>
                  <a:gd name="T24" fmla="*/ 98 w 372"/>
                  <a:gd name="T25" fmla="*/ 513 h 644"/>
                  <a:gd name="T26" fmla="*/ 50 w 372"/>
                  <a:gd name="T27" fmla="*/ 501 h 644"/>
                  <a:gd name="T28" fmla="*/ 40 w 372"/>
                  <a:gd name="T29" fmla="*/ 501 h 644"/>
                  <a:gd name="T30" fmla="*/ 0 w 372"/>
                  <a:gd name="T31" fmla="*/ 521 h 644"/>
                  <a:gd name="T32" fmla="*/ 0 w 372"/>
                  <a:gd name="T33" fmla="*/ 524 h 644"/>
                  <a:gd name="T34" fmla="*/ 21 w 372"/>
                  <a:gd name="T35" fmla="*/ 540 h 644"/>
                  <a:gd name="T36" fmla="*/ 31 w 372"/>
                  <a:gd name="T37" fmla="*/ 516 h 644"/>
                  <a:gd name="T38" fmla="*/ 32 w 372"/>
                  <a:gd name="T39" fmla="*/ 516 h 644"/>
                  <a:gd name="T40" fmla="*/ 44 w 372"/>
                  <a:gd name="T41" fmla="*/ 521 h 644"/>
                  <a:gd name="T42" fmla="*/ 34 w 372"/>
                  <a:gd name="T43" fmla="*/ 528 h 644"/>
                  <a:gd name="T44" fmla="*/ 25 w 372"/>
                  <a:gd name="T45" fmla="*/ 522 h 644"/>
                  <a:gd name="T46" fmla="*/ 31 w 372"/>
                  <a:gd name="T47" fmla="*/ 516 h 6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72" h="644">
                    <a:moveTo>
                      <a:pt x="21" y="540"/>
                    </a:moveTo>
                    <a:cubicBezTo>
                      <a:pt x="28" y="546"/>
                      <a:pt x="30" y="553"/>
                      <a:pt x="36" y="561"/>
                    </a:cubicBezTo>
                    <a:cubicBezTo>
                      <a:pt x="50" y="579"/>
                      <a:pt x="55" y="586"/>
                      <a:pt x="71" y="602"/>
                    </a:cubicBezTo>
                    <a:cubicBezTo>
                      <a:pt x="94" y="625"/>
                      <a:pt x="133" y="644"/>
                      <a:pt x="179" y="644"/>
                    </a:cubicBezTo>
                    <a:cubicBezTo>
                      <a:pt x="267" y="644"/>
                      <a:pt x="338" y="579"/>
                      <a:pt x="338" y="491"/>
                    </a:cubicBezTo>
                    <a:cubicBezTo>
                      <a:pt x="338" y="387"/>
                      <a:pt x="338" y="282"/>
                      <a:pt x="338" y="178"/>
                    </a:cubicBezTo>
                    <a:cubicBezTo>
                      <a:pt x="369" y="160"/>
                      <a:pt x="369" y="160"/>
                      <a:pt x="369" y="160"/>
                    </a:cubicBezTo>
                    <a:cubicBezTo>
                      <a:pt x="369" y="136"/>
                      <a:pt x="369" y="136"/>
                      <a:pt x="369" y="136"/>
                    </a:cubicBezTo>
                    <a:cubicBezTo>
                      <a:pt x="372" y="0"/>
                      <a:pt x="372" y="0"/>
                      <a:pt x="372" y="0"/>
                    </a:cubicBezTo>
                    <a:cubicBezTo>
                      <a:pt x="232" y="11"/>
                      <a:pt x="121" y="97"/>
                      <a:pt x="121" y="249"/>
                    </a:cubicBezTo>
                    <a:cubicBezTo>
                      <a:pt x="121" y="279"/>
                      <a:pt x="121" y="279"/>
                      <a:pt x="121" y="279"/>
                    </a:cubicBezTo>
                    <a:cubicBezTo>
                      <a:pt x="130" y="452"/>
                      <a:pt x="130" y="452"/>
                      <a:pt x="130" y="452"/>
                    </a:cubicBezTo>
                    <a:cubicBezTo>
                      <a:pt x="132" y="476"/>
                      <a:pt x="121" y="513"/>
                      <a:pt x="98" y="513"/>
                    </a:cubicBezTo>
                    <a:cubicBezTo>
                      <a:pt x="80" y="513"/>
                      <a:pt x="73" y="501"/>
                      <a:pt x="50" y="501"/>
                    </a:cubicBezTo>
                    <a:cubicBezTo>
                      <a:pt x="40" y="501"/>
                      <a:pt x="40" y="501"/>
                      <a:pt x="40" y="501"/>
                    </a:cubicBezTo>
                    <a:cubicBezTo>
                      <a:pt x="28" y="501"/>
                      <a:pt x="0" y="512"/>
                      <a:pt x="0" y="521"/>
                    </a:cubicBezTo>
                    <a:cubicBezTo>
                      <a:pt x="0" y="524"/>
                      <a:pt x="0" y="524"/>
                      <a:pt x="0" y="524"/>
                    </a:cubicBezTo>
                    <a:cubicBezTo>
                      <a:pt x="0" y="531"/>
                      <a:pt x="14" y="532"/>
                      <a:pt x="21" y="540"/>
                    </a:cubicBezTo>
                    <a:close/>
                    <a:moveTo>
                      <a:pt x="31" y="516"/>
                    </a:moveTo>
                    <a:cubicBezTo>
                      <a:pt x="32" y="516"/>
                      <a:pt x="32" y="516"/>
                      <a:pt x="32" y="516"/>
                    </a:cubicBezTo>
                    <a:cubicBezTo>
                      <a:pt x="36" y="516"/>
                      <a:pt x="44" y="517"/>
                      <a:pt x="44" y="521"/>
                    </a:cubicBezTo>
                    <a:cubicBezTo>
                      <a:pt x="44" y="523"/>
                      <a:pt x="37" y="528"/>
                      <a:pt x="34" y="528"/>
                    </a:cubicBezTo>
                    <a:cubicBezTo>
                      <a:pt x="29" y="528"/>
                      <a:pt x="25" y="527"/>
                      <a:pt x="25" y="522"/>
                    </a:cubicBezTo>
                    <a:cubicBezTo>
                      <a:pt x="25" y="519"/>
                      <a:pt x="27" y="516"/>
                      <a:pt x="31" y="5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</a:endParaRPr>
              </a:p>
            </p:txBody>
          </p:sp>
          <p:sp>
            <p:nvSpPr>
              <p:cNvPr id="49" name="îŝḷíďe"/>
              <p:cNvSpPr/>
              <p:nvPr/>
            </p:nvSpPr>
            <p:spPr bwMode="auto">
              <a:xfrm>
                <a:off x="1606550" y="1847850"/>
                <a:ext cx="306388" cy="323850"/>
              </a:xfrm>
              <a:custGeom>
                <a:avLst/>
                <a:gdLst>
                  <a:gd name="T0" fmla="*/ 23 w 93"/>
                  <a:gd name="T1" fmla="*/ 98 h 98"/>
                  <a:gd name="T2" fmla="*/ 58 w 93"/>
                  <a:gd name="T3" fmla="*/ 62 h 98"/>
                  <a:gd name="T4" fmla="*/ 73 w 93"/>
                  <a:gd name="T5" fmla="*/ 44 h 98"/>
                  <a:gd name="T6" fmla="*/ 93 w 93"/>
                  <a:gd name="T7" fmla="*/ 28 h 98"/>
                  <a:gd name="T8" fmla="*/ 89 w 93"/>
                  <a:gd name="T9" fmla="*/ 23 h 98"/>
                  <a:gd name="T10" fmla="*/ 87 w 93"/>
                  <a:gd name="T11" fmla="*/ 23 h 98"/>
                  <a:gd name="T12" fmla="*/ 51 w 93"/>
                  <a:gd name="T13" fmla="*/ 49 h 98"/>
                  <a:gd name="T14" fmla="*/ 38 w 93"/>
                  <a:gd name="T15" fmla="*/ 34 h 98"/>
                  <a:gd name="T16" fmla="*/ 51 w 93"/>
                  <a:gd name="T17" fmla="*/ 10 h 98"/>
                  <a:gd name="T18" fmla="*/ 32 w 93"/>
                  <a:gd name="T19" fmla="*/ 25 h 98"/>
                  <a:gd name="T20" fmla="*/ 13 w 93"/>
                  <a:gd name="T21" fmla="*/ 0 h 98"/>
                  <a:gd name="T22" fmla="*/ 8 w 93"/>
                  <a:gd name="T23" fmla="*/ 0 h 98"/>
                  <a:gd name="T24" fmla="*/ 0 w 93"/>
                  <a:gd name="T25" fmla="*/ 7 h 98"/>
                  <a:gd name="T26" fmla="*/ 43 w 93"/>
                  <a:gd name="T27" fmla="*/ 65 h 98"/>
                  <a:gd name="T28" fmla="*/ 23 w 93"/>
                  <a:gd name="T29" fmla="*/ 98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93" h="98">
                    <a:moveTo>
                      <a:pt x="23" y="98"/>
                    </a:moveTo>
                    <a:cubicBezTo>
                      <a:pt x="38" y="97"/>
                      <a:pt x="47" y="73"/>
                      <a:pt x="58" y="62"/>
                    </a:cubicBezTo>
                    <a:cubicBezTo>
                      <a:pt x="63" y="57"/>
                      <a:pt x="67" y="51"/>
                      <a:pt x="73" y="44"/>
                    </a:cubicBezTo>
                    <a:cubicBezTo>
                      <a:pt x="80" y="37"/>
                      <a:pt x="93" y="39"/>
                      <a:pt x="93" y="28"/>
                    </a:cubicBezTo>
                    <a:cubicBezTo>
                      <a:pt x="93" y="24"/>
                      <a:pt x="92" y="23"/>
                      <a:pt x="89" y="23"/>
                    </a:cubicBezTo>
                    <a:cubicBezTo>
                      <a:pt x="87" y="23"/>
                      <a:pt x="87" y="23"/>
                      <a:pt x="87" y="23"/>
                    </a:cubicBezTo>
                    <a:cubicBezTo>
                      <a:pt x="72" y="23"/>
                      <a:pt x="58" y="39"/>
                      <a:pt x="51" y="49"/>
                    </a:cubicBezTo>
                    <a:cubicBezTo>
                      <a:pt x="50" y="47"/>
                      <a:pt x="38" y="35"/>
                      <a:pt x="38" y="34"/>
                    </a:cubicBezTo>
                    <a:cubicBezTo>
                      <a:pt x="38" y="28"/>
                      <a:pt x="54" y="17"/>
                      <a:pt x="51" y="10"/>
                    </a:cubicBezTo>
                    <a:cubicBezTo>
                      <a:pt x="47" y="2"/>
                      <a:pt x="34" y="17"/>
                      <a:pt x="32" y="25"/>
                    </a:cubicBezTo>
                    <a:cubicBezTo>
                      <a:pt x="25" y="20"/>
                      <a:pt x="19" y="0"/>
                      <a:pt x="13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5" y="0"/>
                      <a:pt x="0" y="6"/>
                      <a:pt x="0" y="7"/>
                    </a:cubicBezTo>
                    <a:cubicBezTo>
                      <a:pt x="0" y="15"/>
                      <a:pt x="36" y="56"/>
                      <a:pt x="43" y="65"/>
                    </a:cubicBezTo>
                    <a:cubicBezTo>
                      <a:pt x="37" y="74"/>
                      <a:pt x="24" y="81"/>
                      <a:pt x="23" y="9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</a:endParaRPr>
              </a:p>
            </p:txBody>
          </p:sp>
          <p:sp>
            <p:nvSpPr>
              <p:cNvPr id="50" name="ïšḻide"/>
              <p:cNvSpPr/>
              <p:nvPr/>
            </p:nvSpPr>
            <p:spPr bwMode="auto">
              <a:xfrm>
                <a:off x="3387725" y="1871663"/>
                <a:ext cx="285750" cy="171450"/>
              </a:xfrm>
              <a:custGeom>
                <a:avLst/>
                <a:gdLst>
                  <a:gd name="T0" fmla="*/ 6 w 87"/>
                  <a:gd name="T1" fmla="*/ 18 h 52"/>
                  <a:gd name="T2" fmla="*/ 7 w 87"/>
                  <a:gd name="T3" fmla="*/ 18 h 52"/>
                  <a:gd name="T4" fmla="*/ 21 w 87"/>
                  <a:gd name="T5" fmla="*/ 10 h 52"/>
                  <a:gd name="T6" fmla="*/ 49 w 87"/>
                  <a:gd name="T7" fmla="*/ 25 h 52"/>
                  <a:gd name="T8" fmla="*/ 77 w 87"/>
                  <a:gd name="T9" fmla="*/ 41 h 52"/>
                  <a:gd name="T10" fmla="*/ 66 w 87"/>
                  <a:gd name="T11" fmla="*/ 42 h 52"/>
                  <a:gd name="T12" fmla="*/ 80 w 87"/>
                  <a:gd name="T13" fmla="*/ 52 h 52"/>
                  <a:gd name="T14" fmla="*/ 87 w 87"/>
                  <a:gd name="T15" fmla="*/ 46 h 52"/>
                  <a:gd name="T16" fmla="*/ 25 w 87"/>
                  <a:gd name="T17" fmla="*/ 9 h 52"/>
                  <a:gd name="T18" fmla="*/ 31 w 87"/>
                  <a:gd name="T19" fmla="*/ 2 h 52"/>
                  <a:gd name="T20" fmla="*/ 26 w 87"/>
                  <a:gd name="T21" fmla="*/ 0 h 52"/>
                  <a:gd name="T22" fmla="*/ 23 w 87"/>
                  <a:gd name="T23" fmla="*/ 0 h 52"/>
                  <a:gd name="T24" fmla="*/ 0 w 87"/>
                  <a:gd name="T25" fmla="*/ 12 h 52"/>
                  <a:gd name="T26" fmla="*/ 6 w 87"/>
                  <a:gd name="T27" fmla="*/ 18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7" h="52">
                    <a:moveTo>
                      <a:pt x="6" y="18"/>
                    </a:moveTo>
                    <a:cubicBezTo>
                      <a:pt x="7" y="18"/>
                      <a:pt x="7" y="18"/>
                      <a:pt x="7" y="18"/>
                    </a:cubicBezTo>
                    <a:cubicBezTo>
                      <a:pt x="13" y="18"/>
                      <a:pt x="13" y="10"/>
                      <a:pt x="21" y="10"/>
                    </a:cubicBezTo>
                    <a:cubicBezTo>
                      <a:pt x="21" y="10"/>
                      <a:pt x="43" y="24"/>
                      <a:pt x="49" y="25"/>
                    </a:cubicBezTo>
                    <a:cubicBezTo>
                      <a:pt x="60" y="28"/>
                      <a:pt x="71" y="32"/>
                      <a:pt x="77" y="41"/>
                    </a:cubicBezTo>
                    <a:cubicBezTo>
                      <a:pt x="66" y="42"/>
                      <a:pt x="66" y="42"/>
                      <a:pt x="66" y="42"/>
                    </a:cubicBezTo>
                    <a:cubicBezTo>
                      <a:pt x="68" y="44"/>
                      <a:pt x="78" y="52"/>
                      <a:pt x="80" y="52"/>
                    </a:cubicBezTo>
                    <a:cubicBezTo>
                      <a:pt x="83" y="52"/>
                      <a:pt x="87" y="48"/>
                      <a:pt x="87" y="46"/>
                    </a:cubicBezTo>
                    <a:cubicBezTo>
                      <a:pt x="87" y="26"/>
                      <a:pt x="43" y="13"/>
                      <a:pt x="25" y="9"/>
                    </a:cubicBezTo>
                    <a:cubicBezTo>
                      <a:pt x="31" y="2"/>
                      <a:pt x="31" y="2"/>
                      <a:pt x="31" y="2"/>
                    </a:cubicBezTo>
                    <a:cubicBezTo>
                      <a:pt x="29" y="0"/>
                      <a:pt x="29" y="0"/>
                      <a:pt x="26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8" y="0"/>
                      <a:pt x="0" y="5"/>
                      <a:pt x="0" y="12"/>
                    </a:cubicBezTo>
                    <a:cubicBezTo>
                      <a:pt x="0" y="15"/>
                      <a:pt x="2" y="18"/>
                      <a:pt x="6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</a:endParaRPr>
              </a:p>
            </p:txBody>
          </p:sp>
          <p:sp>
            <p:nvSpPr>
              <p:cNvPr id="51" name="î$lïḋè"/>
              <p:cNvSpPr/>
              <p:nvPr/>
            </p:nvSpPr>
            <p:spPr bwMode="auto">
              <a:xfrm>
                <a:off x="3519488" y="1828800"/>
                <a:ext cx="92075" cy="76200"/>
              </a:xfrm>
              <a:custGeom>
                <a:avLst/>
                <a:gdLst>
                  <a:gd name="T0" fmla="*/ 28 w 28"/>
                  <a:gd name="T1" fmla="*/ 12 h 23"/>
                  <a:gd name="T2" fmla="*/ 28 w 28"/>
                  <a:gd name="T3" fmla="*/ 9 h 23"/>
                  <a:gd name="T4" fmla="*/ 21 w 28"/>
                  <a:gd name="T5" fmla="*/ 9 h 23"/>
                  <a:gd name="T6" fmla="*/ 21 w 28"/>
                  <a:gd name="T7" fmla="*/ 4 h 23"/>
                  <a:gd name="T8" fmla="*/ 16 w 28"/>
                  <a:gd name="T9" fmla="*/ 0 h 23"/>
                  <a:gd name="T10" fmla="*/ 15 w 28"/>
                  <a:gd name="T11" fmla="*/ 0 h 23"/>
                  <a:gd name="T12" fmla="*/ 0 w 28"/>
                  <a:gd name="T13" fmla="*/ 17 h 23"/>
                  <a:gd name="T14" fmla="*/ 0 w 28"/>
                  <a:gd name="T15" fmla="*/ 23 h 23"/>
                  <a:gd name="T16" fmla="*/ 28 w 28"/>
                  <a:gd name="T17" fmla="*/ 12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8" h="23">
                    <a:moveTo>
                      <a:pt x="28" y="12"/>
                    </a:moveTo>
                    <a:cubicBezTo>
                      <a:pt x="28" y="9"/>
                      <a:pt x="28" y="9"/>
                      <a:pt x="28" y="9"/>
                    </a:cubicBezTo>
                    <a:cubicBezTo>
                      <a:pt x="21" y="9"/>
                      <a:pt x="21" y="9"/>
                      <a:pt x="21" y="9"/>
                    </a:cubicBezTo>
                    <a:cubicBezTo>
                      <a:pt x="21" y="4"/>
                      <a:pt x="21" y="4"/>
                      <a:pt x="21" y="4"/>
                    </a:cubicBezTo>
                    <a:cubicBezTo>
                      <a:pt x="21" y="1"/>
                      <a:pt x="20" y="0"/>
                      <a:pt x="16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9" y="0"/>
                      <a:pt x="0" y="11"/>
                      <a:pt x="0" y="17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18" y="23"/>
                      <a:pt x="9" y="12"/>
                      <a:pt x="28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</a:endParaRPr>
              </a:p>
            </p:txBody>
          </p:sp>
          <p:sp>
            <p:nvSpPr>
              <p:cNvPr id="52" name="isḻïḑê"/>
              <p:cNvSpPr/>
              <p:nvPr/>
            </p:nvSpPr>
            <p:spPr bwMode="auto">
              <a:xfrm>
                <a:off x="2741613" y="1498600"/>
                <a:ext cx="273050" cy="373063"/>
              </a:xfrm>
              <a:custGeom>
                <a:avLst/>
                <a:gdLst>
                  <a:gd name="T0" fmla="*/ 46 w 83"/>
                  <a:gd name="T1" fmla="*/ 68 h 113"/>
                  <a:gd name="T2" fmla="*/ 83 w 83"/>
                  <a:gd name="T3" fmla="*/ 113 h 113"/>
                  <a:gd name="T4" fmla="*/ 65 w 83"/>
                  <a:gd name="T5" fmla="*/ 88 h 113"/>
                  <a:gd name="T6" fmla="*/ 50 w 83"/>
                  <a:gd name="T7" fmla="*/ 58 h 113"/>
                  <a:gd name="T8" fmla="*/ 61 w 83"/>
                  <a:gd name="T9" fmla="*/ 49 h 113"/>
                  <a:gd name="T10" fmla="*/ 62 w 83"/>
                  <a:gd name="T11" fmla="*/ 49 h 113"/>
                  <a:gd name="T12" fmla="*/ 74 w 83"/>
                  <a:gd name="T13" fmla="*/ 51 h 113"/>
                  <a:gd name="T14" fmla="*/ 80 w 83"/>
                  <a:gd name="T15" fmla="*/ 45 h 113"/>
                  <a:gd name="T16" fmla="*/ 74 w 83"/>
                  <a:gd name="T17" fmla="*/ 37 h 113"/>
                  <a:gd name="T18" fmla="*/ 62 w 83"/>
                  <a:gd name="T19" fmla="*/ 39 h 113"/>
                  <a:gd name="T20" fmla="*/ 71 w 83"/>
                  <a:gd name="T21" fmla="*/ 12 h 113"/>
                  <a:gd name="T22" fmla="*/ 71 w 83"/>
                  <a:gd name="T23" fmla="*/ 8 h 113"/>
                  <a:gd name="T24" fmla="*/ 65 w 83"/>
                  <a:gd name="T25" fmla="*/ 0 h 113"/>
                  <a:gd name="T26" fmla="*/ 61 w 83"/>
                  <a:gd name="T27" fmla="*/ 3 h 113"/>
                  <a:gd name="T28" fmla="*/ 53 w 83"/>
                  <a:gd name="T29" fmla="*/ 31 h 113"/>
                  <a:gd name="T30" fmla="*/ 39 w 83"/>
                  <a:gd name="T31" fmla="*/ 41 h 113"/>
                  <a:gd name="T32" fmla="*/ 18 w 83"/>
                  <a:gd name="T33" fmla="*/ 45 h 113"/>
                  <a:gd name="T34" fmla="*/ 24 w 83"/>
                  <a:gd name="T35" fmla="*/ 51 h 113"/>
                  <a:gd name="T36" fmla="*/ 44 w 83"/>
                  <a:gd name="T37" fmla="*/ 51 h 113"/>
                  <a:gd name="T38" fmla="*/ 0 w 83"/>
                  <a:gd name="T39" fmla="*/ 94 h 113"/>
                  <a:gd name="T40" fmla="*/ 46 w 83"/>
                  <a:gd name="T41" fmla="*/ 68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83" h="113">
                    <a:moveTo>
                      <a:pt x="46" y="68"/>
                    </a:moveTo>
                    <a:cubicBezTo>
                      <a:pt x="46" y="88"/>
                      <a:pt x="61" y="113"/>
                      <a:pt x="83" y="113"/>
                    </a:cubicBezTo>
                    <a:cubicBezTo>
                      <a:pt x="82" y="108"/>
                      <a:pt x="69" y="93"/>
                      <a:pt x="65" y="88"/>
                    </a:cubicBezTo>
                    <a:cubicBezTo>
                      <a:pt x="59" y="80"/>
                      <a:pt x="56" y="67"/>
                      <a:pt x="50" y="58"/>
                    </a:cubicBezTo>
                    <a:cubicBezTo>
                      <a:pt x="52" y="55"/>
                      <a:pt x="57" y="49"/>
                      <a:pt x="61" y="49"/>
                    </a:cubicBezTo>
                    <a:cubicBezTo>
                      <a:pt x="62" y="49"/>
                      <a:pt x="62" y="49"/>
                      <a:pt x="62" y="49"/>
                    </a:cubicBezTo>
                    <a:cubicBezTo>
                      <a:pt x="74" y="51"/>
                      <a:pt x="74" y="51"/>
                      <a:pt x="74" y="51"/>
                    </a:cubicBezTo>
                    <a:cubicBezTo>
                      <a:pt x="76" y="50"/>
                      <a:pt x="80" y="47"/>
                      <a:pt x="80" y="45"/>
                    </a:cubicBezTo>
                    <a:cubicBezTo>
                      <a:pt x="80" y="41"/>
                      <a:pt x="77" y="39"/>
                      <a:pt x="74" y="37"/>
                    </a:cubicBezTo>
                    <a:cubicBezTo>
                      <a:pt x="62" y="39"/>
                      <a:pt x="62" y="39"/>
                      <a:pt x="62" y="39"/>
                    </a:cubicBezTo>
                    <a:cubicBezTo>
                      <a:pt x="63" y="29"/>
                      <a:pt x="71" y="18"/>
                      <a:pt x="71" y="12"/>
                    </a:cubicBezTo>
                    <a:cubicBezTo>
                      <a:pt x="71" y="8"/>
                      <a:pt x="71" y="8"/>
                      <a:pt x="71" y="8"/>
                    </a:cubicBezTo>
                    <a:cubicBezTo>
                      <a:pt x="71" y="5"/>
                      <a:pt x="67" y="0"/>
                      <a:pt x="65" y="0"/>
                    </a:cubicBezTo>
                    <a:cubicBezTo>
                      <a:pt x="63" y="0"/>
                      <a:pt x="61" y="1"/>
                      <a:pt x="61" y="3"/>
                    </a:cubicBezTo>
                    <a:cubicBezTo>
                      <a:pt x="61" y="18"/>
                      <a:pt x="65" y="24"/>
                      <a:pt x="53" y="31"/>
                    </a:cubicBezTo>
                    <a:cubicBezTo>
                      <a:pt x="53" y="45"/>
                      <a:pt x="51" y="39"/>
                      <a:pt x="39" y="41"/>
                    </a:cubicBezTo>
                    <a:cubicBezTo>
                      <a:pt x="36" y="41"/>
                      <a:pt x="18" y="41"/>
                      <a:pt x="18" y="45"/>
                    </a:cubicBezTo>
                    <a:cubicBezTo>
                      <a:pt x="18" y="48"/>
                      <a:pt x="20" y="51"/>
                      <a:pt x="24" y="51"/>
                    </a:cubicBezTo>
                    <a:cubicBezTo>
                      <a:pt x="44" y="51"/>
                      <a:pt x="44" y="51"/>
                      <a:pt x="44" y="51"/>
                    </a:cubicBezTo>
                    <a:cubicBezTo>
                      <a:pt x="39" y="70"/>
                      <a:pt x="5" y="86"/>
                      <a:pt x="0" y="94"/>
                    </a:cubicBezTo>
                    <a:cubicBezTo>
                      <a:pt x="32" y="94"/>
                      <a:pt x="31" y="72"/>
                      <a:pt x="46" y="6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</a:endParaRPr>
              </a:p>
            </p:txBody>
          </p:sp>
        </p:grpSp>
      </p:grpSp>
      <p:sp>
        <p:nvSpPr>
          <p:cNvPr id="83" name="文本框 82"/>
          <p:cNvSpPr txBox="1"/>
          <p:nvPr/>
        </p:nvSpPr>
        <p:spPr>
          <a:xfrm>
            <a:off x="3708466" y="949825"/>
            <a:ext cx="10368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>
                <a:latin typeface="Consolas" panose="020B0609020204030204" pitchFamily="49" charset="0"/>
                <a:ea typeface="黑体" panose="02010609060101010101" pitchFamily="49" charset="-122"/>
              </a:rPr>
              <a:t>01</a:t>
            </a:r>
            <a:endParaRPr lang="zh-CN" altLang="en-US" sz="5400" dirty="0">
              <a:latin typeface="Consolas" panose="020B0609020204030204" pitchFamily="49" charset="0"/>
              <a:ea typeface="黑体" panose="02010609060101010101" pitchFamily="49" charset="-122"/>
            </a:endParaRPr>
          </a:p>
        </p:txBody>
      </p:sp>
      <p:cxnSp>
        <p:nvCxnSpPr>
          <p:cNvPr id="85" name="直接连接符 84"/>
          <p:cNvCxnSpPr/>
          <p:nvPr/>
        </p:nvCxnSpPr>
        <p:spPr>
          <a:xfrm>
            <a:off x="4745317" y="1780822"/>
            <a:ext cx="0" cy="858425"/>
          </a:xfrm>
          <a:prstGeom prst="line">
            <a:avLst/>
          </a:prstGeom>
          <a:ln w="3810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文本框 86"/>
          <p:cNvSpPr txBox="1"/>
          <p:nvPr/>
        </p:nvSpPr>
        <p:spPr>
          <a:xfrm>
            <a:off x="3708465" y="2745652"/>
            <a:ext cx="10368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>
                <a:latin typeface="Consolas" panose="020B0609020204030204" pitchFamily="49" charset="0"/>
                <a:ea typeface="黑体" panose="02010609060101010101" pitchFamily="49" charset="-122"/>
              </a:rPr>
              <a:t>02</a:t>
            </a:r>
            <a:endParaRPr lang="zh-CN" altLang="en-US" sz="5400" dirty="0">
              <a:latin typeface="Consolas" panose="020B0609020204030204" pitchFamily="49" charset="0"/>
              <a:ea typeface="黑体" panose="02010609060101010101" pitchFamily="49" charset="-122"/>
            </a:endParaRPr>
          </a:p>
        </p:txBody>
      </p:sp>
      <p:cxnSp>
        <p:nvCxnSpPr>
          <p:cNvPr id="88" name="直接连接符 87"/>
          <p:cNvCxnSpPr/>
          <p:nvPr/>
        </p:nvCxnSpPr>
        <p:spPr>
          <a:xfrm>
            <a:off x="4745317" y="3770899"/>
            <a:ext cx="0" cy="858425"/>
          </a:xfrm>
          <a:prstGeom prst="line">
            <a:avLst/>
          </a:prstGeom>
          <a:ln w="3810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文本框 88"/>
          <p:cNvSpPr txBox="1"/>
          <p:nvPr/>
        </p:nvSpPr>
        <p:spPr>
          <a:xfrm>
            <a:off x="3708466" y="4589114"/>
            <a:ext cx="10368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>
                <a:latin typeface="Consolas" panose="020B0609020204030204" pitchFamily="49" charset="0"/>
                <a:ea typeface="黑体" panose="02010609060101010101" pitchFamily="49" charset="-122"/>
              </a:rPr>
              <a:t>03</a:t>
            </a:r>
            <a:endParaRPr lang="zh-CN" altLang="en-US" sz="5400" dirty="0">
              <a:latin typeface="Consolas" panose="020B0609020204030204" pitchFamily="49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图片 10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817" y="2183017"/>
            <a:ext cx="8984449" cy="3221003"/>
          </a:xfrm>
          <a:prstGeom prst="rect">
            <a:avLst/>
          </a:prstGeom>
        </p:spPr>
      </p:pic>
      <p:cxnSp>
        <p:nvCxnSpPr>
          <p:cNvPr id="8" name="直接连接符 7"/>
          <p:cNvCxnSpPr/>
          <p:nvPr/>
        </p:nvCxnSpPr>
        <p:spPr>
          <a:xfrm>
            <a:off x="627355" y="1071626"/>
            <a:ext cx="8569911" cy="0"/>
          </a:xfrm>
          <a:prstGeom prst="line">
            <a:avLst/>
          </a:prstGeom>
          <a:ln w="5715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7b86b897-7041-40d4-b8ad-d7fb155c3b31" descr="e7d195523061f1c09e9d68d7cf438b91ef959ecb14fc25d26BBA7F7DBC18E55DFF4014AF651F0BF2569D4B6C1DA7F1A4683A481403BD872FC687266AD13265C1DE7C373772FD8728ABDD69ADD03BFF5BE2862BC891DBB79E53AA13E757B079DA899E2A0C20E5002822C5FA7B2EE790812A316669CFD356E124B231F98DD41C80491325DBDCA90ABC83DF12524A34AE88" title="iSlide™ 版权声明  COPYRIGHT NOTICE"/>
          <p:cNvGrpSpPr>
            <a:grpSpLocks noChangeAspect="1"/>
          </p:cNvGrpSpPr>
          <p:nvPr>
            <p:custDataLst>
              <p:tags r:id="rId2"/>
            </p:custDataLst>
          </p:nvPr>
        </p:nvGrpSpPr>
        <p:grpSpPr>
          <a:xfrm>
            <a:off x="9600888" y="681782"/>
            <a:ext cx="1963757" cy="779688"/>
            <a:chOff x="3768308" y="2508637"/>
            <a:chExt cx="4655383" cy="1847076"/>
          </a:xfrm>
          <a:solidFill>
            <a:srgbClr val="064480"/>
          </a:solidFill>
        </p:grpSpPr>
        <p:grpSp>
          <p:nvGrpSpPr>
            <p:cNvPr id="10" name="iSḻïḋe"/>
            <p:cNvGrpSpPr/>
            <p:nvPr/>
          </p:nvGrpSpPr>
          <p:grpSpPr>
            <a:xfrm>
              <a:off x="5528397" y="3806230"/>
              <a:ext cx="2860508" cy="275467"/>
              <a:chOff x="4851400" y="4251325"/>
              <a:chExt cx="6264276" cy="603251"/>
            </a:xfrm>
            <a:grpFill/>
          </p:grpSpPr>
          <p:sp>
            <p:nvSpPr>
              <p:cNvPr id="53" name="ïšlïḑê"/>
              <p:cNvSpPr/>
              <p:nvPr/>
            </p:nvSpPr>
            <p:spPr bwMode="auto">
              <a:xfrm>
                <a:off x="4851400" y="4251325"/>
                <a:ext cx="365125" cy="474663"/>
              </a:xfrm>
              <a:custGeom>
                <a:avLst/>
                <a:gdLst>
                  <a:gd name="T0" fmla="*/ 87 w 111"/>
                  <a:gd name="T1" fmla="*/ 68 h 144"/>
                  <a:gd name="T2" fmla="*/ 56 w 111"/>
                  <a:gd name="T3" fmla="*/ 59 h 144"/>
                  <a:gd name="T4" fmla="*/ 28 w 111"/>
                  <a:gd name="T5" fmla="*/ 49 h 144"/>
                  <a:gd name="T6" fmla="*/ 23 w 111"/>
                  <a:gd name="T7" fmla="*/ 37 h 144"/>
                  <a:gd name="T8" fmla="*/ 31 w 111"/>
                  <a:gd name="T9" fmla="*/ 22 h 144"/>
                  <a:gd name="T10" fmla="*/ 55 w 111"/>
                  <a:gd name="T11" fmla="*/ 16 h 144"/>
                  <a:gd name="T12" fmla="*/ 80 w 111"/>
                  <a:gd name="T13" fmla="*/ 23 h 144"/>
                  <a:gd name="T14" fmla="*/ 89 w 111"/>
                  <a:gd name="T15" fmla="*/ 43 h 144"/>
                  <a:gd name="T16" fmla="*/ 107 w 111"/>
                  <a:gd name="T17" fmla="*/ 41 h 144"/>
                  <a:gd name="T18" fmla="*/ 100 w 111"/>
                  <a:gd name="T19" fmla="*/ 19 h 144"/>
                  <a:gd name="T20" fmla="*/ 82 w 111"/>
                  <a:gd name="T21" fmla="*/ 5 h 144"/>
                  <a:gd name="T22" fmla="*/ 54 w 111"/>
                  <a:gd name="T23" fmla="*/ 0 h 144"/>
                  <a:gd name="T24" fmla="*/ 29 w 111"/>
                  <a:gd name="T25" fmla="*/ 4 h 144"/>
                  <a:gd name="T26" fmla="*/ 11 w 111"/>
                  <a:gd name="T27" fmla="*/ 18 h 144"/>
                  <a:gd name="T28" fmla="*/ 5 w 111"/>
                  <a:gd name="T29" fmla="*/ 38 h 144"/>
                  <a:gd name="T30" fmla="*/ 10 w 111"/>
                  <a:gd name="T31" fmla="*/ 56 h 144"/>
                  <a:gd name="T32" fmla="*/ 25 w 111"/>
                  <a:gd name="T33" fmla="*/ 69 h 144"/>
                  <a:gd name="T34" fmla="*/ 52 w 111"/>
                  <a:gd name="T35" fmla="*/ 77 h 144"/>
                  <a:gd name="T36" fmla="*/ 77 w 111"/>
                  <a:gd name="T37" fmla="*/ 84 h 144"/>
                  <a:gd name="T38" fmla="*/ 89 w 111"/>
                  <a:gd name="T39" fmla="*/ 92 h 144"/>
                  <a:gd name="T40" fmla="*/ 93 w 111"/>
                  <a:gd name="T41" fmla="*/ 104 h 144"/>
                  <a:gd name="T42" fmla="*/ 89 w 111"/>
                  <a:gd name="T43" fmla="*/ 116 h 144"/>
                  <a:gd name="T44" fmla="*/ 77 w 111"/>
                  <a:gd name="T45" fmla="*/ 125 h 144"/>
                  <a:gd name="T46" fmla="*/ 59 w 111"/>
                  <a:gd name="T47" fmla="*/ 128 h 144"/>
                  <a:gd name="T48" fmla="*/ 37 w 111"/>
                  <a:gd name="T49" fmla="*/ 124 h 144"/>
                  <a:gd name="T50" fmla="*/ 23 w 111"/>
                  <a:gd name="T51" fmla="*/ 113 h 144"/>
                  <a:gd name="T52" fmla="*/ 17 w 111"/>
                  <a:gd name="T53" fmla="*/ 95 h 144"/>
                  <a:gd name="T54" fmla="*/ 0 w 111"/>
                  <a:gd name="T55" fmla="*/ 97 h 144"/>
                  <a:gd name="T56" fmla="*/ 8 w 111"/>
                  <a:gd name="T57" fmla="*/ 122 h 144"/>
                  <a:gd name="T58" fmla="*/ 28 w 111"/>
                  <a:gd name="T59" fmla="*/ 139 h 144"/>
                  <a:gd name="T60" fmla="*/ 59 w 111"/>
                  <a:gd name="T61" fmla="*/ 144 h 144"/>
                  <a:gd name="T62" fmla="*/ 86 w 111"/>
                  <a:gd name="T63" fmla="*/ 139 h 144"/>
                  <a:gd name="T64" fmla="*/ 105 w 111"/>
                  <a:gd name="T65" fmla="*/ 123 h 144"/>
                  <a:gd name="T66" fmla="*/ 111 w 111"/>
                  <a:gd name="T67" fmla="*/ 102 h 144"/>
                  <a:gd name="T68" fmla="*/ 105 w 111"/>
                  <a:gd name="T69" fmla="*/ 83 h 144"/>
                  <a:gd name="T70" fmla="*/ 87 w 111"/>
                  <a:gd name="T71" fmla="*/ 68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11" h="144">
                    <a:moveTo>
                      <a:pt x="87" y="68"/>
                    </a:moveTo>
                    <a:cubicBezTo>
                      <a:pt x="82" y="66"/>
                      <a:pt x="71" y="63"/>
                      <a:pt x="56" y="59"/>
                    </a:cubicBezTo>
                    <a:cubicBezTo>
                      <a:pt x="41" y="56"/>
                      <a:pt x="32" y="53"/>
                      <a:pt x="28" y="49"/>
                    </a:cubicBezTo>
                    <a:cubicBezTo>
                      <a:pt x="25" y="46"/>
                      <a:pt x="23" y="42"/>
                      <a:pt x="23" y="37"/>
                    </a:cubicBezTo>
                    <a:cubicBezTo>
                      <a:pt x="23" y="31"/>
                      <a:pt x="26" y="26"/>
                      <a:pt x="31" y="22"/>
                    </a:cubicBezTo>
                    <a:cubicBezTo>
                      <a:pt x="36" y="18"/>
                      <a:pt x="44" y="16"/>
                      <a:pt x="55" y="16"/>
                    </a:cubicBezTo>
                    <a:cubicBezTo>
                      <a:pt x="66" y="16"/>
                      <a:pt x="74" y="18"/>
                      <a:pt x="80" y="23"/>
                    </a:cubicBezTo>
                    <a:cubicBezTo>
                      <a:pt x="85" y="27"/>
                      <a:pt x="88" y="34"/>
                      <a:pt x="89" y="43"/>
                    </a:cubicBezTo>
                    <a:cubicBezTo>
                      <a:pt x="107" y="41"/>
                      <a:pt x="107" y="41"/>
                      <a:pt x="107" y="41"/>
                    </a:cubicBezTo>
                    <a:cubicBezTo>
                      <a:pt x="107" y="33"/>
                      <a:pt x="104" y="26"/>
                      <a:pt x="100" y="19"/>
                    </a:cubicBezTo>
                    <a:cubicBezTo>
                      <a:pt x="96" y="13"/>
                      <a:pt x="90" y="8"/>
                      <a:pt x="82" y="5"/>
                    </a:cubicBezTo>
                    <a:cubicBezTo>
                      <a:pt x="74" y="1"/>
                      <a:pt x="65" y="0"/>
                      <a:pt x="54" y="0"/>
                    </a:cubicBezTo>
                    <a:cubicBezTo>
                      <a:pt x="45" y="0"/>
                      <a:pt x="36" y="1"/>
                      <a:pt x="29" y="4"/>
                    </a:cubicBezTo>
                    <a:cubicBezTo>
                      <a:pt x="21" y="8"/>
                      <a:pt x="15" y="12"/>
                      <a:pt x="11" y="18"/>
                    </a:cubicBezTo>
                    <a:cubicBezTo>
                      <a:pt x="7" y="25"/>
                      <a:pt x="5" y="31"/>
                      <a:pt x="5" y="38"/>
                    </a:cubicBezTo>
                    <a:cubicBezTo>
                      <a:pt x="5" y="45"/>
                      <a:pt x="7" y="50"/>
                      <a:pt x="10" y="56"/>
                    </a:cubicBezTo>
                    <a:cubicBezTo>
                      <a:pt x="13" y="61"/>
                      <a:pt x="18" y="65"/>
                      <a:pt x="25" y="69"/>
                    </a:cubicBezTo>
                    <a:cubicBezTo>
                      <a:pt x="30" y="71"/>
                      <a:pt x="39" y="74"/>
                      <a:pt x="52" y="77"/>
                    </a:cubicBezTo>
                    <a:cubicBezTo>
                      <a:pt x="65" y="80"/>
                      <a:pt x="73" y="83"/>
                      <a:pt x="77" y="84"/>
                    </a:cubicBezTo>
                    <a:cubicBezTo>
                      <a:pt x="83" y="86"/>
                      <a:pt x="87" y="89"/>
                      <a:pt x="89" y="92"/>
                    </a:cubicBezTo>
                    <a:cubicBezTo>
                      <a:pt x="92" y="96"/>
                      <a:pt x="93" y="100"/>
                      <a:pt x="93" y="104"/>
                    </a:cubicBezTo>
                    <a:cubicBezTo>
                      <a:pt x="93" y="108"/>
                      <a:pt x="92" y="112"/>
                      <a:pt x="89" y="116"/>
                    </a:cubicBezTo>
                    <a:cubicBezTo>
                      <a:pt x="87" y="120"/>
                      <a:pt x="83" y="122"/>
                      <a:pt x="77" y="125"/>
                    </a:cubicBezTo>
                    <a:cubicBezTo>
                      <a:pt x="72" y="127"/>
                      <a:pt x="66" y="128"/>
                      <a:pt x="59" y="128"/>
                    </a:cubicBezTo>
                    <a:cubicBezTo>
                      <a:pt x="51" y="128"/>
                      <a:pt x="43" y="126"/>
                      <a:pt x="37" y="124"/>
                    </a:cubicBezTo>
                    <a:cubicBezTo>
                      <a:pt x="31" y="121"/>
                      <a:pt x="26" y="117"/>
                      <a:pt x="23" y="113"/>
                    </a:cubicBezTo>
                    <a:cubicBezTo>
                      <a:pt x="20" y="108"/>
                      <a:pt x="18" y="102"/>
                      <a:pt x="17" y="95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106"/>
                      <a:pt x="3" y="115"/>
                      <a:pt x="8" y="122"/>
                    </a:cubicBezTo>
                    <a:cubicBezTo>
                      <a:pt x="12" y="130"/>
                      <a:pt x="19" y="135"/>
                      <a:pt x="28" y="139"/>
                    </a:cubicBezTo>
                    <a:cubicBezTo>
                      <a:pt x="36" y="142"/>
                      <a:pt x="47" y="144"/>
                      <a:pt x="59" y="144"/>
                    </a:cubicBezTo>
                    <a:cubicBezTo>
                      <a:pt x="69" y="144"/>
                      <a:pt x="78" y="142"/>
                      <a:pt x="86" y="139"/>
                    </a:cubicBezTo>
                    <a:cubicBezTo>
                      <a:pt x="94" y="135"/>
                      <a:pt x="100" y="130"/>
                      <a:pt x="105" y="123"/>
                    </a:cubicBezTo>
                    <a:cubicBezTo>
                      <a:pt x="109" y="117"/>
                      <a:pt x="111" y="110"/>
                      <a:pt x="111" y="102"/>
                    </a:cubicBezTo>
                    <a:cubicBezTo>
                      <a:pt x="111" y="95"/>
                      <a:pt x="109" y="88"/>
                      <a:pt x="105" y="83"/>
                    </a:cubicBezTo>
                    <a:cubicBezTo>
                      <a:pt x="101" y="77"/>
                      <a:pt x="95" y="72"/>
                      <a:pt x="87" y="6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54" name="ïsḻïḑe"/>
              <p:cNvSpPr/>
              <p:nvPr/>
            </p:nvSpPr>
            <p:spPr bwMode="auto">
              <a:xfrm>
                <a:off x="5329238" y="4257675"/>
                <a:ext cx="273050" cy="461963"/>
              </a:xfrm>
              <a:custGeom>
                <a:avLst/>
                <a:gdLst>
                  <a:gd name="T0" fmla="*/ 67 w 83"/>
                  <a:gd name="T1" fmla="*/ 41 h 140"/>
                  <a:gd name="T2" fmla="*/ 48 w 83"/>
                  <a:gd name="T3" fmla="*/ 36 h 140"/>
                  <a:gd name="T4" fmla="*/ 17 w 83"/>
                  <a:gd name="T5" fmla="*/ 50 h 140"/>
                  <a:gd name="T6" fmla="*/ 17 w 83"/>
                  <a:gd name="T7" fmla="*/ 0 h 140"/>
                  <a:gd name="T8" fmla="*/ 0 w 83"/>
                  <a:gd name="T9" fmla="*/ 0 h 140"/>
                  <a:gd name="T10" fmla="*/ 0 w 83"/>
                  <a:gd name="T11" fmla="*/ 140 h 140"/>
                  <a:gd name="T12" fmla="*/ 17 w 83"/>
                  <a:gd name="T13" fmla="*/ 140 h 140"/>
                  <a:gd name="T14" fmla="*/ 17 w 83"/>
                  <a:gd name="T15" fmla="*/ 84 h 140"/>
                  <a:gd name="T16" fmla="*/ 20 w 83"/>
                  <a:gd name="T17" fmla="*/ 66 h 140"/>
                  <a:gd name="T18" fmla="*/ 30 w 83"/>
                  <a:gd name="T19" fmla="*/ 55 h 140"/>
                  <a:gd name="T20" fmla="*/ 44 w 83"/>
                  <a:gd name="T21" fmla="*/ 51 h 140"/>
                  <a:gd name="T22" fmla="*/ 60 w 83"/>
                  <a:gd name="T23" fmla="*/ 57 h 140"/>
                  <a:gd name="T24" fmla="*/ 65 w 83"/>
                  <a:gd name="T25" fmla="*/ 76 h 140"/>
                  <a:gd name="T26" fmla="*/ 65 w 83"/>
                  <a:gd name="T27" fmla="*/ 140 h 140"/>
                  <a:gd name="T28" fmla="*/ 83 w 83"/>
                  <a:gd name="T29" fmla="*/ 140 h 140"/>
                  <a:gd name="T30" fmla="*/ 83 w 83"/>
                  <a:gd name="T31" fmla="*/ 76 h 140"/>
                  <a:gd name="T32" fmla="*/ 79 w 83"/>
                  <a:gd name="T33" fmla="*/ 53 h 140"/>
                  <a:gd name="T34" fmla="*/ 67 w 83"/>
                  <a:gd name="T35" fmla="*/ 41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83" h="140">
                    <a:moveTo>
                      <a:pt x="67" y="41"/>
                    </a:moveTo>
                    <a:cubicBezTo>
                      <a:pt x="62" y="38"/>
                      <a:pt x="55" y="36"/>
                      <a:pt x="48" y="36"/>
                    </a:cubicBezTo>
                    <a:cubicBezTo>
                      <a:pt x="35" y="36"/>
                      <a:pt x="25" y="41"/>
                      <a:pt x="17" y="5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40"/>
                      <a:pt x="0" y="140"/>
                      <a:pt x="0" y="140"/>
                    </a:cubicBezTo>
                    <a:cubicBezTo>
                      <a:pt x="17" y="140"/>
                      <a:pt x="17" y="140"/>
                      <a:pt x="17" y="140"/>
                    </a:cubicBezTo>
                    <a:cubicBezTo>
                      <a:pt x="17" y="84"/>
                      <a:pt x="17" y="84"/>
                      <a:pt x="17" y="84"/>
                    </a:cubicBezTo>
                    <a:cubicBezTo>
                      <a:pt x="17" y="77"/>
                      <a:pt x="18" y="70"/>
                      <a:pt x="20" y="66"/>
                    </a:cubicBezTo>
                    <a:cubicBezTo>
                      <a:pt x="22" y="61"/>
                      <a:pt x="25" y="58"/>
                      <a:pt x="30" y="55"/>
                    </a:cubicBezTo>
                    <a:cubicBezTo>
                      <a:pt x="34" y="52"/>
                      <a:pt x="39" y="51"/>
                      <a:pt x="44" y="51"/>
                    </a:cubicBezTo>
                    <a:cubicBezTo>
                      <a:pt x="51" y="51"/>
                      <a:pt x="56" y="53"/>
                      <a:pt x="60" y="57"/>
                    </a:cubicBezTo>
                    <a:cubicBezTo>
                      <a:pt x="64" y="61"/>
                      <a:pt x="65" y="67"/>
                      <a:pt x="65" y="76"/>
                    </a:cubicBezTo>
                    <a:cubicBezTo>
                      <a:pt x="65" y="140"/>
                      <a:pt x="65" y="140"/>
                      <a:pt x="65" y="140"/>
                    </a:cubicBezTo>
                    <a:cubicBezTo>
                      <a:pt x="83" y="140"/>
                      <a:pt x="83" y="140"/>
                      <a:pt x="83" y="140"/>
                    </a:cubicBezTo>
                    <a:cubicBezTo>
                      <a:pt x="83" y="76"/>
                      <a:pt x="83" y="76"/>
                      <a:pt x="83" y="76"/>
                    </a:cubicBezTo>
                    <a:cubicBezTo>
                      <a:pt x="83" y="66"/>
                      <a:pt x="81" y="58"/>
                      <a:pt x="79" y="53"/>
                    </a:cubicBezTo>
                    <a:cubicBezTo>
                      <a:pt x="77" y="48"/>
                      <a:pt x="73" y="44"/>
                      <a:pt x="67" y="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55" name="ïšlîḋé"/>
              <p:cNvSpPr/>
              <p:nvPr/>
            </p:nvSpPr>
            <p:spPr bwMode="auto">
              <a:xfrm>
                <a:off x="5705475" y="4376738"/>
                <a:ext cx="306388" cy="349250"/>
              </a:xfrm>
              <a:custGeom>
                <a:avLst/>
                <a:gdLst>
                  <a:gd name="T0" fmla="*/ 88 w 93"/>
                  <a:gd name="T1" fmla="*/ 61 h 106"/>
                  <a:gd name="T2" fmla="*/ 88 w 93"/>
                  <a:gd name="T3" fmla="*/ 39 h 106"/>
                  <a:gd name="T4" fmla="*/ 87 w 93"/>
                  <a:gd name="T5" fmla="*/ 23 h 106"/>
                  <a:gd name="T6" fmla="*/ 81 w 93"/>
                  <a:gd name="T7" fmla="*/ 11 h 106"/>
                  <a:gd name="T8" fmla="*/ 69 w 93"/>
                  <a:gd name="T9" fmla="*/ 3 h 106"/>
                  <a:gd name="T10" fmla="*/ 48 w 93"/>
                  <a:gd name="T11" fmla="*/ 0 h 106"/>
                  <a:gd name="T12" fmla="*/ 25 w 93"/>
                  <a:gd name="T13" fmla="*/ 4 h 106"/>
                  <a:gd name="T14" fmla="*/ 10 w 93"/>
                  <a:gd name="T15" fmla="*/ 14 h 106"/>
                  <a:gd name="T16" fmla="*/ 3 w 93"/>
                  <a:gd name="T17" fmla="*/ 31 h 106"/>
                  <a:gd name="T18" fmla="*/ 19 w 93"/>
                  <a:gd name="T19" fmla="*/ 34 h 106"/>
                  <a:gd name="T20" fmla="*/ 28 w 93"/>
                  <a:gd name="T21" fmla="*/ 19 h 106"/>
                  <a:gd name="T22" fmla="*/ 46 w 93"/>
                  <a:gd name="T23" fmla="*/ 15 h 106"/>
                  <a:gd name="T24" fmla="*/ 65 w 93"/>
                  <a:gd name="T25" fmla="*/ 20 h 106"/>
                  <a:gd name="T26" fmla="*/ 70 w 93"/>
                  <a:gd name="T27" fmla="*/ 35 h 106"/>
                  <a:gd name="T28" fmla="*/ 70 w 93"/>
                  <a:gd name="T29" fmla="*/ 40 h 106"/>
                  <a:gd name="T30" fmla="*/ 40 w 93"/>
                  <a:gd name="T31" fmla="*/ 46 h 106"/>
                  <a:gd name="T32" fmla="*/ 24 w 93"/>
                  <a:gd name="T33" fmla="*/ 48 h 106"/>
                  <a:gd name="T34" fmla="*/ 12 w 93"/>
                  <a:gd name="T35" fmla="*/ 54 h 106"/>
                  <a:gd name="T36" fmla="*/ 3 w 93"/>
                  <a:gd name="T37" fmla="*/ 64 h 106"/>
                  <a:gd name="T38" fmla="*/ 0 w 93"/>
                  <a:gd name="T39" fmla="*/ 77 h 106"/>
                  <a:gd name="T40" fmla="*/ 9 w 93"/>
                  <a:gd name="T41" fmla="*/ 98 h 106"/>
                  <a:gd name="T42" fmla="*/ 34 w 93"/>
                  <a:gd name="T43" fmla="*/ 106 h 106"/>
                  <a:gd name="T44" fmla="*/ 53 w 93"/>
                  <a:gd name="T45" fmla="*/ 103 h 106"/>
                  <a:gd name="T46" fmla="*/ 72 w 93"/>
                  <a:gd name="T47" fmla="*/ 91 h 106"/>
                  <a:gd name="T48" fmla="*/ 75 w 93"/>
                  <a:gd name="T49" fmla="*/ 104 h 106"/>
                  <a:gd name="T50" fmla="*/ 93 w 93"/>
                  <a:gd name="T51" fmla="*/ 104 h 106"/>
                  <a:gd name="T52" fmla="*/ 89 w 93"/>
                  <a:gd name="T53" fmla="*/ 92 h 106"/>
                  <a:gd name="T54" fmla="*/ 88 w 93"/>
                  <a:gd name="T55" fmla="*/ 61 h 106"/>
                  <a:gd name="T56" fmla="*/ 70 w 93"/>
                  <a:gd name="T57" fmla="*/ 59 h 106"/>
                  <a:gd name="T58" fmla="*/ 67 w 93"/>
                  <a:gd name="T59" fmla="*/ 77 h 106"/>
                  <a:gd name="T60" fmla="*/ 56 w 93"/>
                  <a:gd name="T61" fmla="*/ 88 h 106"/>
                  <a:gd name="T62" fmla="*/ 38 w 93"/>
                  <a:gd name="T63" fmla="*/ 93 h 106"/>
                  <a:gd name="T64" fmla="*/ 23 w 93"/>
                  <a:gd name="T65" fmla="*/ 88 h 106"/>
                  <a:gd name="T66" fmla="*/ 18 w 93"/>
                  <a:gd name="T67" fmla="*/ 77 h 106"/>
                  <a:gd name="T68" fmla="*/ 20 w 93"/>
                  <a:gd name="T69" fmla="*/ 69 h 106"/>
                  <a:gd name="T70" fmla="*/ 27 w 93"/>
                  <a:gd name="T71" fmla="*/ 63 h 106"/>
                  <a:gd name="T72" fmla="*/ 42 w 93"/>
                  <a:gd name="T73" fmla="*/ 60 h 106"/>
                  <a:gd name="T74" fmla="*/ 70 w 93"/>
                  <a:gd name="T75" fmla="*/ 53 h 106"/>
                  <a:gd name="T76" fmla="*/ 70 w 93"/>
                  <a:gd name="T77" fmla="*/ 59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93" h="106">
                    <a:moveTo>
                      <a:pt x="88" y="61"/>
                    </a:moveTo>
                    <a:cubicBezTo>
                      <a:pt x="88" y="39"/>
                      <a:pt x="88" y="39"/>
                      <a:pt x="88" y="39"/>
                    </a:cubicBezTo>
                    <a:cubicBezTo>
                      <a:pt x="88" y="31"/>
                      <a:pt x="87" y="26"/>
                      <a:pt x="87" y="23"/>
                    </a:cubicBezTo>
                    <a:cubicBezTo>
                      <a:pt x="86" y="18"/>
                      <a:pt x="84" y="14"/>
                      <a:pt x="81" y="11"/>
                    </a:cubicBezTo>
                    <a:cubicBezTo>
                      <a:pt x="79" y="8"/>
                      <a:pt x="75" y="5"/>
                      <a:pt x="69" y="3"/>
                    </a:cubicBezTo>
                    <a:cubicBezTo>
                      <a:pt x="64" y="1"/>
                      <a:pt x="57" y="0"/>
                      <a:pt x="48" y="0"/>
                    </a:cubicBezTo>
                    <a:cubicBezTo>
                      <a:pt x="40" y="0"/>
                      <a:pt x="32" y="2"/>
                      <a:pt x="25" y="4"/>
                    </a:cubicBezTo>
                    <a:cubicBezTo>
                      <a:pt x="19" y="6"/>
                      <a:pt x="14" y="10"/>
                      <a:pt x="10" y="14"/>
                    </a:cubicBezTo>
                    <a:cubicBezTo>
                      <a:pt x="7" y="19"/>
                      <a:pt x="4" y="24"/>
                      <a:pt x="3" y="31"/>
                    </a:cubicBezTo>
                    <a:cubicBezTo>
                      <a:pt x="19" y="34"/>
                      <a:pt x="19" y="34"/>
                      <a:pt x="19" y="34"/>
                    </a:cubicBezTo>
                    <a:cubicBezTo>
                      <a:pt x="21" y="27"/>
                      <a:pt x="24" y="22"/>
                      <a:pt x="28" y="19"/>
                    </a:cubicBezTo>
                    <a:cubicBezTo>
                      <a:pt x="32" y="16"/>
                      <a:pt x="38" y="15"/>
                      <a:pt x="46" y="15"/>
                    </a:cubicBezTo>
                    <a:cubicBezTo>
                      <a:pt x="55" y="15"/>
                      <a:pt x="61" y="16"/>
                      <a:pt x="65" y="20"/>
                    </a:cubicBezTo>
                    <a:cubicBezTo>
                      <a:pt x="69" y="23"/>
                      <a:pt x="70" y="28"/>
                      <a:pt x="70" y="35"/>
                    </a:cubicBezTo>
                    <a:cubicBezTo>
                      <a:pt x="70" y="36"/>
                      <a:pt x="70" y="37"/>
                      <a:pt x="70" y="40"/>
                    </a:cubicBezTo>
                    <a:cubicBezTo>
                      <a:pt x="64" y="42"/>
                      <a:pt x="53" y="44"/>
                      <a:pt x="40" y="46"/>
                    </a:cubicBezTo>
                    <a:cubicBezTo>
                      <a:pt x="33" y="46"/>
                      <a:pt x="28" y="47"/>
                      <a:pt x="24" y="48"/>
                    </a:cubicBezTo>
                    <a:cubicBezTo>
                      <a:pt x="20" y="49"/>
                      <a:pt x="16" y="51"/>
                      <a:pt x="12" y="54"/>
                    </a:cubicBezTo>
                    <a:cubicBezTo>
                      <a:pt x="8" y="56"/>
                      <a:pt x="5" y="59"/>
                      <a:pt x="3" y="64"/>
                    </a:cubicBezTo>
                    <a:cubicBezTo>
                      <a:pt x="1" y="68"/>
                      <a:pt x="0" y="72"/>
                      <a:pt x="0" y="77"/>
                    </a:cubicBezTo>
                    <a:cubicBezTo>
                      <a:pt x="0" y="86"/>
                      <a:pt x="3" y="93"/>
                      <a:pt x="9" y="98"/>
                    </a:cubicBezTo>
                    <a:cubicBezTo>
                      <a:pt x="15" y="103"/>
                      <a:pt x="23" y="106"/>
                      <a:pt x="34" y="106"/>
                    </a:cubicBezTo>
                    <a:cubicBezTo>
                      <a:pt x="41" y="106"/>
                      <a:pt x="47" y="105"/>
                      <a:pt x="53" y="103"/>
                    </a:cubicBezTo>
                    <a:cubicBezTo>
                      <a:pt x="59" y="101"/>
                      <a:pt x="65" y="97"/>
                      <a:pt x="72" y="91"/>
                    </a:cubicBezTo>
                    <a:cubicBezTo>
                      <a:pt x="72" y="96"/>
                      <a:pt x="73" y="100"/>
                      <a:pt x="75" y="104"/>
                    </a:cubicBezTo>
                    <a:cubicBezTo>
                      <a:pt x="93" y="104"/>
                      <a:pt x="93" y="104"/>
                      <a:pt x="93" y="104"/>
                    </a:cubicBezTo>
                    <a:cubicBezTo>
                      <a:pt x="91" y="100"/>
                      <a:pt x="89" y="96"/>
                      <a:pt x="89" y="92"/>
                    </a:cubicBezTo>
                    <a:cubicBezTo>
                      <a:pt x="88" y="88"/>
                      <a:pt x="88" y="77"/>
                      <a:pt x="88" y="61"/>
                    </a:cubicBezTo>
                    <a:close/>
                    <a:moveTo>
                      <a:pt x="70" y="59"/>
                    </a:moveTo>
                    <a:cubicBezTo>
                      <a:pt x="70" y="67"/>
                      <a:pt x="69" y="73"/>
                      <a:pt x="67" y="77"/>
                    </a:cubicBezTo>
                    <a:cubicBezTo>
                      <a:pt x="65" y="82"/>
                      <a:pt x="61" y="85"/>
                      <a:pt x="56" y="88"/>
                    </a:cubicBezTo>
                    <a:cubicBezTo>
                      <a:pt x="51" y="91"/>
                      <a:pt x="45" y="93"/>
                      <a:pt x="38" y="93"/>
                    </a:cubicBezTo>
                    <a:cubicBezTo>
                      <a:pt x="32" y="93"/>
                      <a:pt x="27" y="91"/>
                      <a:pt x="23" y="88"/>
                    </a:cubicBezTo>
                    <a:cubicBezTo>
                      <a:pt x="20" y="85"/>
                      <a:pt x="18" y="81"/>
                      <a:pt x="18" y="77"/>
                    </a:cubicBezTo>
                    <a:cubicBezTo>
                      <a:pt x="18" y="74"/>
                      <a:pt x="19" y="71"/>
                      <a:pt x="20" y="69"/>
                    </a:cubicBezTo>
                    <a:cubicBezTo>
                      <a:pt x="22" y="66"/>
                      <a:pt x="24" y="64"/>
                      <a:pt x="27" y="63"/>
                    </a:cubicBezTo>
                    <a:cubicBezTo>
                      <a:pt x="30" y="62"/>
                      <a:pt x="35" y="61"/>
                      <a:pt x="42" y="60"/>
                    </a:cubicBezTo>
                    <a:cubicBezTo>
                      <a:pt x="55" y="58"/>
                      <a:pt x="64" y="56"/>
                      <a:pt x="70" y="53"/>
                    </a:cubicBezTo>
                    <a:lnTo>
                      <a:pt x="70" y="5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56" name="iṩ1îḍê"/>
              <p:cNvSpPr/>
              <p:nvPr/>
            </p:nvSpPr>
            <p:spPr bwMode="auto">
              <a:xfrm>
                <a:off x="6116638" y="4376738"/>
                <a:ext cx="271463" cy="342900"/>
              </a:xfrm>
              <a:custGeom>
                <a:avLst/>
                <a:gdLst>
                  <a:gd name="T0" fmla="*/ 76 w 82"/>
                  <a:gd name="T1" fmla="*/ 12 h 104"/>
                  <a:gd name="T2" fmla="*/ 65 w 82"/>
                  <a:gd name="T3" fmla="*/ 4 h 104"/>
                  <a:gd name="T4" fmla="*/ 48 w 82"/>
                  <a:gd name="T5" fmla="*/ 0 h 104"/>
                  <a:gd name="T6" fmla="*/ 15 w 82"/>
                  <a:gd name="T7" fmla="*/ 17 h 104"/>
                  <a:gd name="T8" fmla="*/ 15 w 82"/>
                  <a:gd name="T9" fmla="*/ 3 h 104"/>
                  <a:gd name="T10" fmla="*/ 0 w 82"/>
                  <a:gd name="T11" fmla="*/ 3 h 104"/>
                  <a:gd name="T12" fmla="*/ 0 w 82"/>
                  <a:gd name="T13" fmla="*/ 104 h 104"/>
                  <a:gd name="T14" fmla="*/ 17 w 82"/>
                  <a:gd name="T15" fmla="*/ 104 h 104"/>
                  <a:gd name="T16" fmla="*/ 17 w 82"/>
                  <a:gd name="T17" fmla="*/ 49 h 104"/>
                  <a:gd name="T18" fmla="*/ 25 w 82"/>
                  <a:gd name="T19" fmla="*/ 22 h 104"/>
                  <a:gd name="T20" fmla="*/ 44 w 82"/>
                  <a:gd name="T21" fmla="*/ 15 h 104"/>
                  <a:gd name="T22" fmla="*/ 56 w 82"/>
                  <a:gd name="T23" fmla="*/ 18 h 104"/>
                  <a:gd name="T24" fmla="*/ 63 w 82"/>
                  <a:gd name="T25" fmla="*/ 27 h 104"/>
                  <a:gd name="T26" fmla="*/ 65 w 82"/>
                  <a:gd name="T27" fmla="*/ 42 h 104"/>
                  <a:gd name="T28" fmla="*/ 65 w 82"/>
                  <a:gd name="T29" fmla="*/ 104 h 104"/>
                  <a:gd name="T30" fmla="*/ 82 w 82"/>
                  <a:gd name="T31" fmla="*/ 104 h 104"/>
                  <a:gd name="T32" fmla="*/ 82 w 82"/>
                  <a:gd name="T33" fmla="*/ 42 h 104"/>
                  <a:gd name="T34" fmla="*/ 81 w 82"/>
                  <a:gd name="T35" fmla="*/ 25 h 104"/>
                  <a:gd name="T36" fmla="*/ 76 w 82"/>
                  <a:gd name="T37" fmla="*/ 12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82" h="104">
                    <a:moveTo>
                      <a:pt x="76" y="12"/>
                    </a:moveTo>
                    <a:cubicBezTo>
                      <a:pt x="73" y="9"/>
                      <a:pt x="70" y="6"/>
                      <a:pt x="65" y="4"/>
                    </a:cubicBezTo>
                    <a:cubicBezTo>
                      <a:pt x="59" y="1"/>
                      <a:pt x="54" y="0"/>
                      <a:pt x="48" y="0"/>
                    </a:cubicBezTo>
                    <a:cubicBezTo>
                      <a:pt x="34" y="0"/>
                      <a:pt x="23" y="6"/>
                      <a:pt x="15" y="17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04"/>
                      <a:pt x="0" y="104"/>
                      <a:pt x="0" y="104"/>
                    </a:cubicBezTo>
                    <a:cubicBezTo>
                      <a:pt x="17" y="104"/>
                      <a:pt x="17" y="104"/>
                      <a:pt x="17" y="104"/>
                    </a:cubicBezTo>
                    <a:cubicBezTo>
                      <a:pt x="17" y="49"/>
                      <a:pt x="17" y="49"/>
                      <a:pt x="17" y="49"/>
                    </a:cubicBezTo>
                    <a:cubicBezTo>
                      <a:pt x="17" y="36"/>
                      <a:pt x="20" y="27"/>
                      <a:pt x="25" y="22"/>
                    </a:cubicBezTo>
                    <a:cubicBezTo>
                      <a:pt x="30" y="18"/>
                      <a:pt x="37" y="15"/>
                      <a:pt x="44" y="15"/>
                    </a:cubicBezTo>
                    <a:cubicBezTo>
                      <a:pt x="49" y="15"/>
                      <a:pt x="53" y="16"/>
                      <a:pt x="56" y="18"/>
                    </a:cubicBezTo>
                    <a:cubicBezTo>
                      <a:pt x="59" y="20"/>
                      <a:pt x="62" y="23"/>
                      <a:pt x="63" y="27"/>
                    </a:cubicBezTo>
                    <a:cubicBezTo>
                      <a:pt x="64" y="30"/>
                      <a:pt x="65" y="35"/>
                      <a:pt x="65" y="42"/>
                    </a:cubicBezTo>
                    <a:cubicBezTo>
                      <a:pt x="65" y="104"/>
                      <a:pt x="65" y="104"/>
                      <a:pt x="65" y="104"/>
                    </a:cubicBezTo>
                    <a:cubicBezTo>
                      <a:pt x="82" y="104"/>
                      <a:pt x="82" y="104"/>
                      <a:pt x="82" y="104"/>
                    </a:cubicBezTo>
                    <a:cubicBezTo>
                      <a:pt x="82" y="42"/>
                      <a:pt x="82" y="42"/>
                      <a:pt x="82" y="42"/>
                    </a:cubicBezTo>
                    <a:cubicBezTo>
                      <a:pt x="82" y="34"/>
                      <a:pt x="82" y="28"/>
                      <a:pt x="81" y="25"/>
                    </a:cubicBezTo>
                    <a:cubicBezTo>
                      <a:pt x="80" y="20"/>
                      <a:pt x="79" y="16"/>
                      <a:pt x="76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57" name="îṩ1îḓé"/>
              <p:cNvSpPr/>
              <p:nvPr/>
            </p:nvSpPr>
            <p:spPr bwMode="auto">
              <a:xfrm>
                <a:off x="6489700" y="4376738"/>
                <a:ext cx="293688" cy="477838"/>
              </a:xfrm>
              <a:custGeom>
                <a:avLst/>
                <a:gdLst>
                  <a:gd name="T0" fmla="*/ 73 w 89"/>
                  <a:gd name="T1" fmla="*/ 15 h 145"/>
                  <a:gd name="T2" fmla="*/ 44 w 89"/>
                  <a:gd name="T3" fmla="*/ 0 h 145"/>
                  <a:gd name="T4" fmla="*/ 20 w 89"/>
                  <a:gd name="T5" fmla="*/ 7 h 145"/>
                  <a:gd name="T6" fmla="*/ 5 w 89"/>
                  <a:gd name="T7" fmla="*/ 26 h 145"/>
                  <a:gd name="T8" fmla="*/ 0 w 89"/>
                  <a:gd name="T9" fmla="*/ 53 h 145"/>
                  <a:gd name="T10" fmla="*/ 11 w 89"/>
                  <a:gd name="T11" fmla="*/ 89 h 145"/>
                  <a:gd name="T12" fmla="*/ 44 w 89"/>
                  <a:gd name="T13" fmla="*/ 104 h 145"/>
                  <a:gd name="T14" fmla="*/ 72 w 89"/>
                  <a:gd name="T15" fmla="*/ 91 h 145"/>
                  <a:gd name="T16" fmla="*/ 70 w 89"/>
                  <a:gd name="T17" fmla="*/ 113 h 145"/>
                  <a:gd name="T18" fmla="*/ 62 w 89"/>
                  <a:gd name="T19" fmla="*/ 126 h 145"/>
                  <a:gd name="T20" fmla="*/ 43 w 89"/>
                  <a:gd name="T21" fmla="*/ 131 h 145"/>
                  <a:gd name="T22" fmla="*/ 26 w 89"/>
                  <a:gd name="T23" fmla="*/ 126 h 145"/>
                  <a:gd name="T24" fmla="*/ 20 w 89"/>
                  <a:gd name="T25" fmla="*/ 115 h 145"/>
                  <a:gd name="T26" fmla="*/ 3 w 89"/>
                  <a:gd name="T27" fmla="*/ 112 h 145"/>
                  <a:gd name="T28" fmla="*/ 14 w 89"/>
                  <a:gd name="T29" fmla="*/ 137 h 145"/>
                  <a:gd name="T30" fmla="*/ 43 w 89"/>
                  <a:gd name="T31" fmla="*/ 145 h 145"/>
                  <a:gd name="T32" fmla="*/ 69 w 89"/>
                  <a:gd name="T33" fmla="*/ 139 h 145"/>
                  <a:gd name="T34" fmla="*/ 84 w 89"/>
                  <a:gd name="T35" fmla="*/ 124 h 145"/>
                  <a:gd name="T36" fmla="*/ 89 w 89"/>
                  <a:gd name="T37" fmla="*/ 90 h 145"/>
                  <a:gd name="T38" fmla="*/ 89 w 89"/>
                  <a:gd name="T39" fmla="*/ 3 h 145"/>
                  <a:gd name="T40" fmla="*/ 73 w 89"/>
                  <a:gd name="T41" fmla="*/ 3 h 145"/>
                  <a:gd name="T42" fmla="*/ 73 w 89"/>
                  <a:gd name="T43" fmla="*/ 15 h 145"/>
                  <a:gd name="T44" fmla="*/ 65 w 89"/>
                  <a:gd name="T45" fmla="*/ 81 h 145"/>
                  <a:gd name="T46" fmla="*/ 45 w 89"/>
                  <a:gd name="T47" fmla="*/ 90 h 145"/>
                  <a:gd name="T48" fmla="*/ 25 w 89"/>
                  <a:gd name="T49" fmla="*/ 81 h 145"/>
                  <a:gd name="T50" fmla="*/ 18 w 89"/>
                  <a:gd name="T51" fmla="*/ 51 h 145"/>
                  <a:gd name="T52" fmla="*/ 26 w 89"/>
                  <a:gd name="T53" fmla="*/ 24 h 145"/>
                  <a:gd name="T54" fmla="*/ 45 w 89"/>
                  <a:gd name="T55" fmla="*/ 15 h 145"/>
                  <a:gd name="T56" fmla="*/ 65 w 89"/>
                  <a:gd name="T57" fmla="*/ 24 h 145"/>
                  <a:gd name="T58" fmla="*/ 73 w 89"/>
                  <a:gd name="T59" fmla="*/ 52 h 145"/>
                  <a:gd name="T60" fmla="*/ 65 w 89"/>
                  <a:gd name="T61" fmla="*/ 81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89" h="145">
                    <a:moveTo>
                      <a:pt x="73" y="15"/>
                    </a:moveTo>
                    <a:cubicBezTo>
                      <a:pt x="66" y="5"/>
                      <a:pt x="56" y="0"/>
                      <a:pt x="44" y="0"/>
                    </a:cubicBezTo>
                    <a:cubicBezTo>
                      <a:pt x="35" y="0"/>
                      <a:pt x="27" y="3"/>
                      <a:pt x="20" y="7"/>
                    </a:cubicBezTo>
                    <a:cubicBezTo>
                      <a:pt x="14" y="11"/>
                      <a:pt x="9" y="18"/>
                      <a:pt x="5" y="26"/>
                    </a:cubicBezTo>
                    <a:cubicBezTo>
                      <a:pt x="2" y="34"/>
                      <a:pt x="0" y="43"/>
                      <a:pt x="0" y="53"/>
                    </a:cubicBezTo>
                    <a:cubicBezTo>
                      <a:pt x="0" y="67"/>
                      <a:pt x="4" y="79"/>
                      <a:pt x="11" y="89"/>
                    </a:cubicBezTo>
                    <a:cubicBezTo>
                      <a:pt x="19" y="99"/>
                      <a:pt x="30" y="104"/>
                      <a:pt x="44" y="104"/>
                    </a:cubicBezTo>
                    <a:cubicBezTo>
                      <a:pt x="55" y="104"/>
                      <a:pt x="64" y="99"/>
                      <a:pt x="72" y="91"/>
                    </a:cubicBezTo>
                    <a:cubicBezTo>
                      <a:pt x="72" y="102"/>
                      <a:pt x="71" y="109"/>
                      <a:pt x="70" y="113"/>
                    </a:cubicBezTo>
                    <a:cubicBezTo>
                      <a:pt x="69" y="118"/>
                      <a:pt x="66" y="123"/>
                      <a:pt x="62" y="126"/>
                    </a:cubicBezTo>
                    <a:cubicBezTo>
                      <a:pt x="57" y="129"/>
                      <a:pt x="51" y="131"/>
                      <a:pt x="43" y="131"/>
                    </a:cubicBezTo>
                    <a:cubicBezTo>
                      <a:pt x="36" y="131"/>
                      <a:pt x="30" y="129"/>
                      <a:pt x="26" y="126"/>
                    </a:cubicBezTo>
                    <a:cubicBezTo>
                      <a:pt x="23" y="124"/>
                      <a:pt x="21" y="120"/>
                      <a:pt x="20" y="115"/>
                    </a:cubicBezTo>
                    <a:cubicBezTo>
                      <a:pt x="3" y="112"/>
                      <a:pt x="3" y="112"/>
                      <a:pt x="3" y="112"/>
                    </a:cubicBezTo>
                    <a:cubicBezTo>
                      <a:pt x="3" y="123"/>
                      <a:pt x="7" y="131"/>
                      <a:pt x="14" y="137"/>
                    </a:cubicBezTo>
                    <a:cubicBezTo>
                      <a:pt x="22" y="142"/>
                      <a:pt x="31" y="145"/>
                      <a:pt x="43" y="145"/>
                    </a:cubicBezTo>
                    <a:cubicBezTo>
                      <a:pt x="54" y="145"/>
                      <a:pt x="62" y="143"/>
                      <a:pt x="69" y="139"/>
                    </a:cubicBezTo>
                    <a:cubicBezTo>
                      <a:pt x="76" y="135"/>
                      <a:pt x="81" y="130"/>
                      <a:pt x="84" y="124"/>
                    </a:cubicBezTo>
                    <a:cubicBezTo>
                      <a:pt x="88" y="117"/>
                      <a:pt x="89" y="106"/>
                      <a:pt x="89" y="90"/>
                    </a:cubicBezTo>
                    <a:cubicBezTo>
                      <a:pt x="89" y="3"/>
                      <a:pt x="89" y="3"/>
                      <a:pt x="89" y="3"/>
                    </a:cubicBezTo>
                    <a:cubicBezTo>
                      <a:pt x="73" y="3"/>
                      <a:pt x="73" y="3"/>
                      <a:pt x="73" y="3"/>
                    </a:cubicBezTo>
                    <a:lnTo>
                      <a:pt x="73" y="15"/>
                    </a:lnTo>
                    <a:close/>
                    <a:moveTo>
                      <a:pt x="65" y="81"/>
                    </a:moveTo>
                    <a:cubicBezTo>
                      <a:pt x="60" y="87"/>
                      <a:pt x="53" y="90"/>
                      <a:pt x="45" y="90"/>
                    </a:cubicBezTo>
                    <a:cubicBezTo>
                      <a:pt x="37" y="90"/>
                      <a:pt x="31" y="87"/>
                      <a:pt x="25" y="81"/>
                    </a:cubicBezTo>
                    <a:cubicBezTo>
                      <a:pt x="20" y="74"/>
                      <a:pt x="18" y="65"/>
                      <a:pt x="18" y="51"/>
                    </a:cubicBezTo>
                    <a:cubicBezTo>
                      <a:pt x="18" y="39"/>
                      <a:pt x="20" y="30"/>
                      <a:pt x="26" y="24"/>
                    </a:cubicBezTo>
                    <a:cubicBezTo>
                      <a:pt x="31" y="18"/>
                      <a:pt x="37" y="15"/>
                      <a:pt x="45" y="15"/>
                    </a:cubicBezTo>
                    <a:cubicBezTo>
                      <a:pt x="53" y="15"/>
                      <a:pt x="59" y="18"/>
                      <a:pt x="65" y="24"/>
                    </a:cubicBezTo>
                    <a:cubicBezTo>
                      <a:pt x="70" y="30"/>
                      <a:pt x="73" y="40"/>
                      <a:pt x="73" y="52"/>
                    </a:cubicBezTo>
                    <a:cubicBezTo>
                      <a:pt x="73" y="65"/>
                      <a:pt x="70" y="74"/>
                      <a:pt x="65" y="8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58" name="ïšḷíḓê"/>
              <p:cNvSpPr/>
              <p:nvPr/>
            </p:nvSpPr>
            <p:spPr bwMode="auto">
              <a:xfrm>
                <a:off x="6905625" y="4257675"/>
                <a:ext cx="269875" cy="461963"/>
              </a:xfrm>
              <a:custGeom>
                <a:avLst/>
                <a:gdLst>
                  <a:gd name="T0" fmla="*/ 67 w 82"/>
                  <a:gd name="T1" fmla="*/ 41 h 140"/>
                  <a:gd name="T2" fmla="*/ 47 w 82"/>
                  <a:gd name="T3" fmla="*/ 36 h 140"/>
                  <a:gd name="T4" fmla="*/ 17 w 82"/>
                  <a:gd name="T5" fmla="*/ 50 h 140"/>
                  <a:gd name="T6" fmla="*/ 17 w 82"/>
                  <a:gd name="T7" fmla="*/ 0 h 140"/>
                  <a:gd name="T8" fmla="*/ 0 w 82"/>
                  <a:gd name="T9" fmla="*/ 0 h 140"/>
                  <a:gd name="T10" fmla="*/ 0 w 82"/>
                  <a:gd name="T11" fmla="*/ 140 h 140"/>
                  <a:gd name="T12" fmla="*/ 17 w 82"/>
                  <a:gd name="T13" fmla="*/ 140 h 140"/>
                  <a:gd name="T14" fmla="*/ 17 w 82"/>
                  <a:gd name="T15" fmla="*/ 84 h 140"/>
                  <a:gd name="T16" fmla="*/ 20 w 82"/>
                  <a:gd name="T17" fmla="*/ 66 h 140"/>
                  <a:gd name="T18" fmla="*/ 30 w 82"/>
                  <a:gd name="T19" fmla="*/ 55 h 140"/>
                  <a:gd name="T20" fmla="*/ 44 w 82"/>
                  <a:gd name="T21" fmla="*/ 51 h 140"/>
                  <a:gd name="T22" fmla="*/ 60 w 82"/>
                  <a:gd name="T23" fmla="*/ 57 h 140"/>
                  <a:gd name="T24" fmla="*/ 65 w 82"/>
                  <a:gd name="T25" fmla="*/ 76 h 140"/>
                  <a:gd name="T26" fmla="*/ 65 w 82"/>
                  <a:gd name="T27" fmla="*/ 140 h 140"/>
                  <a:gd name="T28" fmla="*/ 82 w 82"/>
                  <a:gd name="T29" fmla="*/ 140 h 140"/>
                  <a:gd name="T30" fmla="*/ 82 w 82"/>
                  <a:gd name="T31" fmla="*/ 76 h 140"/>
                  <a:gd name="T32" fmla="*/ 79 w 82"/>
                  <a:gd name="T33" fmla="*/ 53 h 140"/>
                  <a:gd name="T34" fmla="*/ 67 w 82"/>
                  <a:gd name="T35" fmla="*/ 41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82" h="140">
                    <a:moveTo>
                      <a:pt x="67" y="41"/>
                    </a:moveTo>
                    <a:cubicBezTo>
                      <a:pt x="61" y="38"/>
                      <a:pt x="55" y="36"/>
                      <a:pt x="47" y="36"/>
                    </a:cubicBezTo>
                    <a:cubicBezTo>
                      <a:pt x="35" y="36"/>
                      <a:pt x="25" y="41"/>
                      <a:pt x="17" y="5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40"/>
                      <a:pt x="0" y="140"/>
                      <a:pt x="0" y="140"/>
                    </a:cubicBezTo>
                    <a:cubicBezTo>
                      <a:pt x="17" y="140"/>
                      <a:pt x="17" y="140"/>
                      <a:pt x="17" y="140"/>
                    </a:cubicBezTo>
                    <a:cubicBezTo>
                      <a:pt x="17" y="84"/>
                      <a:pt x="17" y="84"/>
                      <a:pt x="17" y="84"/>
                    </a:cubicBezTo>
                    <a:cubicBezTo>
                      <a:pt x="17" y="77"/>
                      <a:pt x="18" y="70"/>
                      <a:pt x="20" y="66"/>
                    </a:cubicBezTo>
                    <a:cubicBezTo>
                      <a:pt x="22" y="61"/>
                      <a:pt x="25" y="58"/>
                      <a:pt x="30" y="55"/>
                    </a:cubicBezTo>
                    <a:cubicBezTo>
                      <a:pt x="34" y="52"/>
                      <a:pt x="39" y="51"/>
                      <a:pt x="44" y="51"/>
                    </a:cubicBezTo>
                    <a:cubicBezTo>
                      <a:pt x="51" y="51"/>
                      <a:pt x="56" y="53"/>
                      <a:pt x="60" y="57"/>
                    </a:cubicBezTo>
                    <a:cubicBezTo>
                      <a:pt x="63" y="61"/>
                      <a:pt x="65" y="67"/>
                      <a:pt x="65" y="76"/>
                    </a:cubicBezTo>
                    <a:cubicBezTo>
                      <a:pt x="65" y="140"/>
                      <a:pt x="65" y="140"/>
                      <a:pt x="65" y="140"/>
                    </a:cubicBezTo>
                    <a:cubicBezTo>
                      <a:pt x="82" y="140"/>
                      <a:pt x="82" y="140"/>
                      <a:pt x="82" y="140"/>
                    </a:cubicBezTo>
                    <a:cubicBezTo>
                      <a:pt x="82" y="76"/>
                      <a:pt x="82" y="76"/>
                      <a:pt x="82" y="76"/>
                    </a:cubicBezTo>
                    <a:cubicBezTo>
                      <a:pt x="82" y="66"/>
                      <a:pt x="81" y="58"/>
                      <a:pt x="79" y="53"/>
                    </a:cubicBezTo>
                    <a:cubicBezTo>
                      <a:pt x="76" y="48"/>
                      <a:pt x="73" y="44"/>
                      <a:pt x="67" y="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59" name="isļîḓè"/>
              <p:cNvSpPr/>
              <p:nvPr/>
            </p:nvSpPr>
            <p:spPr bwMode="auto">
              <a:xfrm>
                <a:off x="7281863" y="4376738"/>
                <a:ext cx="306388" cy="349250"/>
              </a:xfrm>
              <a:custGeom>
                <a:avLst/>
                <a:gdLst>
                  <a:gd name="T0" fmla="*/ 87 w 93"/>
                  <a:gd name="T1" fmla="*/ 61 h 106"/>
                  <a:gd name="T2" fmla="*/ 87 w 93"/>
                  <a:gd name="T3" fmla="*/ 39 h 106"/>
                  <a:gd name="T4" fmla="*/ 87 w 93"/>
                  <a:gd name="T5" fmla="*/ 23 h 106"/>
                  <a:gd name="T6" fmla="*/ 81 w 93"/>
                  <a:gd name="T7" fmla="*/ 11 h 106"/>
                  <a:gd name="T8" fmla="*/ 69 w 93"/>
                  <a:gd name="T9" fmla="*/ 3 h 106"/>
                  <a:gd name="T10" fmla="*/ 48 w 93"/>
                  <a:gd name="T11" fmla="*/ 0 h 106"/>
                  <a:gd name="T12" fmla="*/ 25 w 93"/>
                  <a:gd name="T13" fmla="*/ 4 h 106"/>
                  <a:gd name="T14" fmla="*/ 10 w 93"/>
                  <a:gd name="T15" fmla="*/ 14 h 106"/>
                  <a:gd name="T16" fmla="*/ 3 w 93"/>
                  <a:gd name="T17" fmla="*/ 31 h 106"/>
                  <a:gd name="T18" fmla="*/ 19 w 93"/>
                  <a:gd name="T19" fmla="*/ 34 h 106"/>
                  <a:gd name="T20" fmla="*/ 28 w 93"/>
                  <a:gd name="T21" fmla="*/ 19 h 106"/>
                  <a:gd name="T22" fmla="*/ 46 w 93"/>
                  <a:gd name="T23" fmla="*/ 15 h 106"/>
                  <a:gd name="T24" fmla="*/ 65 w 93"/>
                  <a:gd name="T25" fmla="*/ 20 h 106"/>
                  <a:gd name="T26" fmla="*/ 70 w 93"/>
                  <a:gd name="T27" fmla="*/ 35 h 106"/>
                  <a:gd name="T28" fmla="*/ 70 w 93"/>
                  <a:gd name="T29" fmla="*/ 40 h 106"/>
                  <a:gd name="T30" fmla="*/ 39 w 93"/>
                  <a:gd name="T31" fmla="*/ 46 h 106"/>
                  <a:gd name="T32" fmla="*/ 24 w 93"/>
                  <a:gd name="T33" fmla="*/ 48 h 106"/>
                  <a:gd name="T34" fmla="*/ 12 w 93"/>
                  <a:gd name="T35" fmla="*/ 54 h 106"/>
                  <a:gd name="T36" fmla="*/ 3 w 93"/>
                  <a:gd name="T37" fmla="*/ 64 h 106"/>
                  <a:gd name="T38" fmla="*/ 0 w 93"/>
                  <a:gd name="T39" fmla="*/ 77 h 106"/>
                  <a:gd name="T40" fmla="*/ 9 w 93"/>
                  <a:gd name="T41" fmla="*/ 98 h 106"/>
                  <a:gd name="T42" fmla="*/ 34 w 93"/>
                  <a:gd name="T43" fmla="*/ 106 h 106"/>
                  <a:gd name="T44" fmla="*/ 53 w 93"/>
                  <a:gd name="T45" fmla="*/ 103 h 106"/>
                  <a:gd name="T46" fmla="*/ 72 w 93"/>
                  <a:gd name="T47" fmla="*/ 91 h 106"/>
                  <a:gd name="T48" fmla="*/ 75 w 93"/>
                  <a:gd name="T49" fmla="*/ 104 h 106"/>
                  <a:gd name="T50" fmla="*/ 93 w 93"/>
                  <a:gd name="T51" fmla="*/ 104 h 106"/>
                  <a:gd name="T52" fmla="*/ 89 w 93"/>
                  <a:gd name="T53" fmla="*/ 92 h 106"/>
                  <a:gd name="T54" fmla="*/ 87 w 93"/>
                  <a:gd name="T55" fmla="*/ 61 h 106"/>
                  <a:gd name="T56" fmla="*/ 70 w 93"/>
                  <a:gd name="T57" fmla="*/ 59 h 106"/>
                  <a:gd name="T58" fmla="*/ 67 w 93"/>
                  <a:gd name="T59" fmla="*/ 77 h 106"/>
                  <a:gd name="T60" fmla="*/ 56 w 93"/>
                  <a:gd name="T61" fmla="*/ 88 h 106"/>
                  <a:gd name="T62" fmla="*/ 38 w 93"/>
                  <a:gd name="T63" fmla="*/ 93 h 106"/>
                  <a:gd name="T64" fmla="*/ 23 w 93"/>
                  <a:gd name="T65" fmla="*/ 88 h 106"/>
                  <a:gd name="T66" fmla="*/ 18 w 93"/>
                  <a:gd name="T67" fmla="*/ 77 h 106"/>
                  <a:gd name="T68" fmla="*/ 20 w 93"/>
                  <a:gd name="T69" fmla="*/ 69 h 106"/>
                  <a:gd name="T70" fmla="*/ 27 w 93"/>
                  <a:gd name="T71" fmla="*/ 63 h 106"/>
                  <a:gd name="T72" fmla="*/ 42 w 93"/>
                  <a:gd name="T73" fmla="*/ 60 h 106"/>
                  <a:gd name="T74" fmla="*/ 70 w 93"/>
                  <a:gd name="T75" fmla="*/ 53 h 106"/>
                  <a:gd name="T76" fmla="*/ 70 w 93"/>
                  <a:gd name="T77" fmla="*/ 59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93" h="106">
                    <a:moveTo>
                      <a:pt x="87" y="61"/>
                    </a:moveTo>
                    <a:cubicBezTo>
                      <a:pt x="87" y="39"/>
                      <a:pt x="87" y="39"/>
                      <a:pt x="87" y="39"/>
                    </a:cubicBezTo>
                    <a:cubicBezTo>
                      <a:pt x="87" y="31"/>
                      <a:pt x="87" y="26"/>
                      <a:pt x="87" y="23"/>
                    </a:cubicBezTo>
                    <a:cubicBezTo>
                      <a:pt x="86" y="18"/>
                      <a:pt x="84" y="14"/>
                      <a:pt x="81" y="11"/>
                    </a:cubicBezTo>
                    <a:cubicBezTo>
                      <a:pt x="79" y="8"/>
                      <a:pt x="75" y="5"/>
                      <a:pt x="69" y="3"/>
                    </a:cubicBezTo>
                    <a:cubicBezTo>
                      <a:pt x="64" y="1"/>
                      <a:pt x="57" y="0"/>
                      <a:pt x="48" y="0"/>
                    </a:cubicBezTo>
                    <a:cubicBezTo>
                      <a:pt x="40" y="0"/>
                      <a:pt x="32" y="2"/>
                      <a:pt x="25" y="4"/>
                    </a:cubicBezTo>
                    <a:cubicBezTo>
                      <a:pt x="19" y="6"/>
                      <a:pt x="14" y="10"/>
                      <a:pt x="10" y="14"/>
                    </a:cubicBezTo>
                    <a:cubicBezTo>
                      <a:pt x="7" y="19"/>
                      <a:pt x="4" y="24"/>
                      <a:pt x="3" y="31"/>
                    </a:cubicBezTo>
                    <a:cubicBezTo>
                      <a:pt x="19" y="34"/>
                      <a:pt x="19" y="34"/>
                      <a:pt x="19" y="34"/>
                    </a:cubicBezTo>
                    <a:cubicBezTo>
                      <a:pt x="21" y="27"/>
                      <a:pt x="24" y="22"/>
                      <a:pt x="28" y="19"/>
                    </a:cubicBezTo>
                    <a:cubicBezTo>
                      <a:pt x="32" y="16"/>
                      <a:pt x="38" y="15"/>
                      <a:pt x="46" y="15"/>
                    </a:cubicBezTo>
                    <a:cubicBezTo>
                      <a:pt x="54" y="15"/>
                      <a:pt x="61" y="16"/>
                      <a:pt x="65" y="20"/>
                    </a:cubicBezTo>
                    <a:cubicBezTo>
                      <a:pt x="69" y="23"/>
                      <a:pt x="70" y="28"/>
                      <a:pt x="70" y="35"/>
                    </a:cubicBezTo>
                    <a:cubicBezTo>
                      <a:pt x="70" y="36"/>
                      <a:pt x="70" y="37"/>
                      <a:pt x="70" y="40"/>
                    </a:cubicBezTo>
                    <a:cubicBezTo>
                      <a:pt x="64" y="42"/>
                      <a:pt x="53" y="44"/>
                      <a:pt x="39" y="46"/>
                    </a:cubicBezTo>
                    <a:cubicBezTo>
                      <a:pt x="33" y="46"/>
                      <a:pt x="28" y="47"/>
                      <a:pt x="24" y="48"/>
                    </a:cubicBezTo>
                    <a:cubicBezTo>
                      <a:pt x="20" y="49"/>
                      <a:pt x="16" y="51"/>
                      <a:pt x="12" y="54"/>
                    </a:cubicBezTo>
                    <a:cubicBezTo>
                      <a:pt x="8" y="56"/>
                      <a:pt x="5" y="59"/>
                      <a:pt x="3" y="64"/>
                    </a:cubicBezTo>
                    <a:cubicBezTo>
                      <a:pt x="1" y="68"/>
                      <a:pt x="0" y="72"/>
                      <a:pt x="0" y="77"/>
                    </a:cubicBezTo>
                    <a:cubicBezTo>
                      <a:pt x="0" y="86"/>
                      <a:pt x="3" y="93"/>
                      <a:pt x="9" y="98"/>
                    </a:cubicBezTo>
                    <a:cubicBezTo>
                      <a:pt x="15" y="103"/>
                      <a:pt x="23" y="106"/>
                      <a:pt x="34" y="106"/>
                    </a:cubicBezTo>
                    <a:cubicBezTo>
                      <a:pt x="41" y="106"/>
                      <a:pt x="47" y="105"/>
                      <a:pt x="53" y="103"/>
                    </a:cubicBezTo>
                    <a:cubicBezTo>
                      <a:pt x="59" y="101"/>
                      <a:pt x="65" y="97"/>
                      <a:pt x="72" y="91"/>
                    </a:cubicBezTo>
                    <a:cubicBezTo>
                      <a:pt x="72" y="96"/>
                      <a:pt x="73" y="100"/>
                      <a:pt x="75" y="104"/>
                    </a:cubicBezTo>
                    <a:cubicBezTo>
                      <a:pt x="93" y="104"/>
                      <a:pt x="93" y="104"/>
                      <a:pt x="93" y="104"/>
                    </a:cubicBezTo>
                    <a:cubicBezTo>
                      <a:pt x="91" y="100"/>
                      <a:pt x="89" y="96"/>
                      <a:pt x="89" y="92"/>
                    </a:cubicBezTo>
                    <a:cubicBezTo>
                      <a:pt x="88" y="88"/>
                      <a:pt x="87" y="77"/>
                      <a:pt x="87" y="61"/>
                    </a:cubicBezTo>
                    <a:close/>
                    <a:moveTo>
                      <a:pt x="70" y="59"/>
                    </a:moveTo>
                    <a:cubicBezTo>
                      <a:pt x="70" y="67"/>
                      <a:pt x="69" y="73"/>
                      <a:pt x="67" y="77"/>
                    </a:cubicBezTo>
                    <a:cubicBezTo>
                      <a:pt x="65" y="82"/>
                      <a:pt x="61" y="85"/>
                      <a:pt x="56" y="88"/>
                    </a:cubicBezTo>
                    <a:cubicBezTo>
                      <a:pt x="51" y="91"/>
                      <a:pt x="45" y="93"/>
                      <a:pt x="38" y="93"/>
                    </a:cubicBezTo>
                    <a:cubicBezTo>
                      <a:pt x="32" y="93"/>
                      <a:pt x="27" y="91"/>
                      <a:pt x="23" y="88"/>
                    </a:cubicBezTo>
                    <a:cubicBezTo>
                      <a:pt x="20" y="85"/>
                      <a:pt x="18" y="81"/>
                      <a:pt x="18" y="77"/>
                    </a:cubicBezTo>
                    <a:cubicBezTo>
                      <a:pt x="18" y="74"/>
                      <a:pt x="19" y="71"/>
                      <a:pt x="20" y="69"/>
                    </a:cubicBezTo>
                    <a:cubicBezTo>
                      <a:pt x="22" y="66"/>
                      <a:pt x="24" y="64"/>
                      <a:pt x="27" y="63"/>
                    </a:cubicBezTo>
                    <a:cubicBezTo>
                      <a:pt x="30" y="62"/>
                      <a:pt x="35" y="61"/>
                      <a:pt x="42" y="60"/>
                    </a:cubicBezTo>
                    <a:cubicBezTo>
                      <a:pt x="54" y="58"/>
                      <a:pt x="64" y="56"/>
                      <a:pt x="70" y="53"/>
                    </a:cubicBezTo>
                    <a:lnTo>
                      <a:pt x="70" y="5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60" name="íślîḍe"/>
              <p:cNvSpPr/>
              <p:nvPr/>
            </p:nvSpPr>
            <p:spPr bwMode="auto">
              <a:xfrm>
                <a:off x="7693025" y="4257675"/>
                <a:ext cx="57150" cy="6667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61" name="ïśļídê"/>
              <p:cNvSpPr/>
              <p:nvPr/>
            </p:nvSpPr>
            <p:spPr bwMode="auto">
              <a:xfrm>
                <a:off x="7693025" y="4386263"/>
                <a:ext cx="57150" cy="33337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62" name="iṡļíḍe"/>
              <p:cNvSpPr/>
              <p:nvPr/>
            </p:nvSpPr>
            <p:spPr bwMode="auto">
              <a:xfrm>
                <a:off x="8023225" y="4257675"/>
                <a:ext cx="361950" cy="468313"/>
              </a:xfrm>
              <a:custGeom>
                <a:avLst/>
                <a:gdLst>
                  <a:gd name="T0" fmla="*/ 91 w 110"/>
                  <a:gd name="T1" fmla="*/ 81 h 142"/>
                  <a:gd name="T2" fmla="*/ 83 w 110"/>
                  <a:gd name="T3" fmla="*/ 116 h 142"/>
                  <a:gd name="T4" fmla="*/ 54 w 110"/>
                  <a:gd name="T5" fmla="*/ 126 h 142"/>
                  <a:gd name="T6" fmla="*/ 34 w 110"/>
                  <a:gd name="T7" fmla="*/ 121 h 142"/>
                  <a:gd name="T8" fmla="*/ 22 w 110"/>
                  <a:gd name="T9" fmla="*/ 108 h 142"/>
                  <a:gd name="T10" fmla="*/ 19 w 110"/>
                  <a:gd name="T11" fmla="*/ 81 h 142"/>
                  <a:gd name="T12" fmla="*/ 19 w 110"/>
                  <a:gd name="T13" fmla="*/ 0 h 142"/>
                  <a:gd name="T14" fmla="*/ 0 w 110"/>
                  <a:gd name="T15" fmla="*/ 0 h 142"/>
                  <a:gd name="T16" fmla="*/ 0 w 110"/>
                  <a:gd name="T17" fmla="*/ 81 h 142"/>
                  <a:gd name="T18" fmla="*/ 5 w 110"/>
                  <a:gd name="T19" fmla="*/ 116 h 142"/>
                  <a:gd name="T20" fmla="*/ 23 w 110"/>
                  <a:gd name="T21" fmla="*/ 135 h 142"/>
                  <a:gd name="T22" fmla="*/ 55 w 110"/>
                  <a:gd name="T23" fmla="*/ 142 h 142"/>
                  <a:gd name="T24" fmla="*/ 88 w 110"/>
                  <a:gd name="T25" fmla="*/ 134 h 142"/>
                  <a:gd name="T26" fmla="*/ 105 w 110"/>
                  <a:gd name="T27" fmla="*/ 114 h 142"/>
                  <a:gd name="T28" fmla="*/ 110 w 110"/>
                  <a:gd name="T29" fmla="*/ 81 h 142"/>
                  <a:gd name="T30" fmla="*/ 110 w 110"/>
                  <a:gd name="T31" fmla="*/ 0 h 142"/>
                  <a:gd name="T32" fmla="*/ 91 w 110"/>
                  <a:gd name="T33" fmla="*/ 0 h 142"/>
                  <a:gd name="T34" fmla="*/ 91 w 110"/>
                  <a:gd name="T35" fmla="*/ 81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10" h="142">
                    <a:moveTo>
                      <a:pt x="91" y="81"/>
                    </a:moveTo>
                    <a:cubicBezTo>
                      <a:pt x="91" y="98"/>
                      <a:pt x="89" y="110"/>
                      <a:pt x="83" y="116"/>
                    </a:cubicBezTo>
                    <a:cubicBezTo>
                      <a:pt x="77" y="123"/>
                      <a:pt x="67" y="126"/>
                      <a:pt x="54" y="126"/>
                    </a:cubicBezTo>
                    <a:cubicBezTo>
                      <a:pt x="46" y="126"/>
                      <a:pt x="39" y="124"/>
                      <a:pt x="34" y="121"/>
                    </a:cubicBezTo>
                    <a:cubicBezTo>
                      <a:pt x="28" y="118"/>
                      <a:pt x="24" y="113"/>
                      <a:pt x="22" y="108"/>
                    </a:cubicBezTo>
                    <a:cubicBezTo>
                      <a:pt x="20" y="102"/>
                      <a:pt x="19" y="93"/>
                      <a:pt x="19" y="81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6"/>
                      <a:pt x="2" y="107"/>
                      <a:pt x="5" y="116"/>
                    </a:cubicBezTo>
                    <a:cubicBezTo>
                      <a:pt x="9" y="124"/>
                      <a:pt x="15" y="131"/>
                      <a:pt x="23" y="135"/>
                    </a:cubicBezTo>
                    <a:cubicBezTo>
                      <a:pt x="32" y="140"/>
                      <a:pt x="42" y="142"/>
                      <a:pt x="55" y="142"/>
                    </a:cubicBezTo>
                    <a:cubicBezTo>
                      <a:pt x="69" y="142"/>
                      <a:pt x="80" y="140"/>
                      <a:pt x="88" y="134"/>
                    </a:cubicBezTo>
                    <a:cubicBezTo>
                      <a:pt x="96" y="129"/>
                      <a:pt x="102" y="123"/>
                      <a:pt x="105" y="114"/>
                    </a:cubicBezTo>
                    <a:cubicBezTo>
                      <a:pt x="108" y="106"/>
                      <a:pt x="110" y="95"/>
                      <a:pt x="110" y="81"/>
                    </a:cubicBezTo>
                    <a:cubicBezTo>
                      <a:pt x="110" y="0"/>
                      <a:pt x="110" y="0"/>
                      <a:pt x="110" y="0"/>
                    </a:cubicBezTo>
                    <a:cubicBezTo>
                      <a:pt x="91" y="0"/>
                      <a:pt x="91" y="0"/>
                      <a:pt x="91" y="0"/>
                    </a:cubicBezTo>
                    <a:lnTo>
                      <a:pt x="91" y="8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63" name="ïsliďê"/>
              <p:cNvSpPr/>
              <p:nvPr/>
            </p:nvSpPr>
            <p:spPr bwMode="auto">
              <a:xfrm>
                <a:off x="8513763" y="4376738"/>
                <a:ext cx="274638" cy="342900"/>
              </a:xfrm>
              <a:custGeom>
                <a:avLst/>
                <a:gdLst>
                  <a:gd name="T0" fmla="*/ 76 w 83"/>
                  <a:gd name="T1" fmla="*/ 12 h 104"/>
                  <a:gd name="T2" fmla="*/ 65 w 83"/>
                  <a:gd name="T3" fmla="*/ 4 h 104"/>
                  <a:gd name="T4" fmla="*/ 48 w 83"/>
                  <a:gd name="T5" fmla="*/ 0 h 104"/>
                  <a:gd name="T6" fmla="*/ 16 w 83"/>
                  <a:gd name="T7" fmla="*/ 17 h 104"/>
                  <a:gd name="T8" fmla="*/ 16 w 83"/>
                  <a:gd name="T9" fmla="*/ 3 h 104"/>
                  <a:gd name="T10" fmla="*/ 0 w 83"/>
                  <a:gd name="T11" fmla="*/ 3 h 104"/>
                  <a:gd name="T12" fmla="*/ 0 w 83"/>
                  <a:gd name="T13" fmla="*/ 104 h 104"/>
                  <a:gd name="T14" fmla="*/ 18 w 83"/>
                  <a:gd name="T15" fmla="*/ 104 h 104"/>
                  <a:gd name="T16" fmla="*/ 18 w 83"/>
                  <a:gd name="T17" fmla="*/ 49 h 104"/>
                  <a:gd name="T18" fmla="*/ 26 w 83"/>
                  <a:gd name="T19" fmla="*/ 22 h 104"/>
                  <a:gd name="T20" fmla="*/ 44 w 83"/>
                  <a:gd name="T21" fmla="*/ 15 h 104"/>
                  <a:gd name="T22" fmla="*/ 56 w 83"/>
                  <a:gd name="T23" fmla="*/ 18 h 104"/>
                  <a:gd name="T24" fmla="*/ 64 w 83"/>
                  <a:gd name="T25" fmla="*/ 27 h 104"/>
                  <a:gd name="T26" fmla="*/ 66 w 83"/>
                  <a:gd name="T27" fmla="*/ 42 h 104"/>
                  <a:gd name="T28" fmla="*/ 66 w 83"/>
                  <a:gd name="T29" fmla="*/ 104 h 104"/>
                  <a:gd name="T30" fmla="*/ 83 w 83"/>
                  <a:gd name="T31" fmla="*/ 104 h 104"/>
                  <a:gd name="T32" fmla="*/ 83 w 83"/>
                  <a:gd name="T33" fmla="*/ 42 h 104"/>
                  <a:gd name="T34" fmla="*/ 82 w 83"/>
                  <a:gd name="T35" fmla="*/ 25 h 104"/>
                  <a:gd name="T36" fmla="*/ 76 w 83"/>
                  <a:gd name="T37" fmla="*/ 12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83" h="104">
                    <a:moveTo>
                      <a:pt x="76" y="12"/>
                    </a:moveTo>
                    <a:cubicBezTo>
                      <a:pt x="74" y="9"/>
                      <a:pt x="70" y="6"/>
                      <a:pt x="65" y="4"/>
                    </a:cubicBezTo>
                    <a:cubicBezTo>
                      <a:pt x="60" y="1"/>
                      <a:pt x="54" y="0"/>
                      <a:pt x="48" y="0"/>
                    </a:cubicBezTo>
                    <a:cubicBezTo>
                      <a:pt x="34" y="0"/>
                      <a:pt x="23" y="6"/>
                      <a:pt x="16" y="17"/>
                    </a:cubicBezTo>
                    <a:cubicBezTo>
                      <a:pt x="16" y="3"/>
                      <a:pt x="16" y="3"/>
                      <a:pt x="16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04"/>
                      <a:pt x="0" y="104"/>
                      <a:pt x="0" y="104"/>
                    </a:cubicBezTo>
                    <a:cubicBezTo>
                      <a:pt x="18" y="104"/>
                      <a:pt x="18" y="104"/>
                      <a:pt x="18" y="104"/>
                    </a:cubicBezTo>
                    <a:cubicBezTo>
                      <a:pt x="18" y="49"/>
                      <a:pt x="18" y="49"/>
                      <a:pt x="18" y="49"/>
                    </a:cubicBezTo>
                    <a:cubicBezTo>
                      <a:pt x="18" y="36"/>
                      <a:pt x="20" y="27"/>
                      <a:pt x="26" y="22"/>
                    </a:cubicBezTo>
                    <a:cubicBezTo>
                      <a:pt x="31" y="18"/>
                      <a:pt x="37" y="15"/>
                      <a:pt x="44" y="15"/>
                    </a:cubicBezTo>
                    <a:cubicBezTo>
                      <a:pt x="49" y="15"/>
                      <a:pt x="53" y="16"/>
                      <a:pt x="56" y="18"/>
                    </a:cubicBezTo>
                    <a:cubicBezTo>
                      <a:pt x="60" y="20"/>
                      <a:pt x="62" y="23"/>
                      <a:pt x="64" y="27"/>
                    </a:cubicBezTo>
                    <a:cubicBezTo>
                      <a:pt x="65" y="30"/>
                      <a:pt x="66" y="35"/>
                      <a:pt x="66" y="42"/>
                    </a:cubicBezTo>
                    <a:cubicBezTo>
                      <a:pt x="66" y="104"/>
                      <a:pt x="66" y="104"/>
                      <a:pt x="66" y="104"/>
                    </a:cubicBezTo>
                    <a:cubicBezTo>
                      <a:pt x="83" y="104"/>
                      <a:pt x="83" y="104"/>
                      <a:pt x="83" y="104"/>
                    </a:cubicBezTo>
                    <a:cubicBezTo>
                      <a:pt x="83" y="42"/>
                      <a:pt x="83" y="42"/>
                      <a:pt x="83" y="42"/>
                    </a:cubicBezTo>
                    <a:cubicBezTo>
                      <a:pt x="83" y="34"/>
                      <a:pt x="82" y="28"/>
                      <a:pt x="82" y="25"/>
                    </a:cubicBezTo>
                    <a:cubicBezTo>
                      <a:pt x="81" y="20"/>
                      <a:pt x="79" y="16"/>
                      <a:pt x="76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64" name="íṩ1íḑe"/>
              <p:cNvSpPr/>
              <p:nvPr/>
            </p:nvSpPr>
            <p:spPr bwMode="auto">
              <a:xfrm>
                <a:off x="8910638" y="4257675"/>
                <a:ext cx="55563" cy="6667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65" name="iṩļïḋe"/>
              <p:cNvSpPr/>
              <p:nvPr/>
            </p:nvSpPr>
            <p:spPr bwMode="auto">
              <a:xfrm>
                <a:off x="8910638" y="4386263"/>
                <a:ext cx="55563" cy="33337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66" name="îš1iďé"/>
              <p:cNvSpPr/>
              <p:nvPr/>
            </p:nvSpPr>
            <p:spPr bwMode="auto">
              <a:xfrm>
                <a:off x="9055100" y="4386263"/>
                <a:ext cx="306388" cy="333375"/>
              </a:xfrm>
              <a:custGeom>
                <a:avLst/>
                <a:gdLst>
                  <a:gd name="T0" fmla="*/ 52 w 93"/>
                  <a:gd name="T1" fmla="*/ 61 h 101"/>
                  <a:gd name="T2" fmla="*/ 46 w 93"/>
                  <a:gd name="T3" fmla="*/ 81 h 101"/>
                  <a:gd name="T4" fmla="*/ 40 w 93"/>
                  <a:gd name="T5" fmla="*/ 60 h 101"/>
                  <a:gd name="T6" fmla="*/ 18 w 93"/>
                  <a:gd name="T7" fmla="*/ 0 h 101"/>
                  <a:gd name="T8" fmla="*/ 0 w 93"/>
                  <a:gd name="T9" fmla="*/ 0 h 101"/>
                  <a:gd name="T10" fmla="*/ 38 w 93"/>
                  <a:gd name="T11" fmla="*/ 101 h 101"/>
                  <a:gd name="T12" fmla="*/ 54 w 93"/>
                  <a:gd name="T13" fmla="*/ 101 h 101"/>
                  <a:gd name="T14" fmla="*/ 93 w 93"/>
                  <a:gd name="T15" fmla="*/ 0 h 101"/>
                  <a:gd name="T16" fmla="*/ 75 w 93"/>
                  <a:gd name="T17" fmla="*/ 0 h 101"/>
                  <a:gd name="T18" fmla="*/ 52 w 93"/>
                  <a:gd name="T19" fmla="*/ 61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3" h="101">
                    <a:moveTo>
                      <a:pt x="52" y="61"/>
                    </a:moveTo>
                    <a:cubicBezTo>
                      <a:pt x="50" y="69"/>
                      <a:pt x="48" y="75"/>
                      <a:pt x="46" y="81"/>
                    </a:cubicBezTo>
                    <a:cubicBezTo>
                      <a:pt x="44" y="74"/>
                      <a:pt x="42" y="67"/>
                      <a:pt x="40" y="6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38" y="101"/>
                      <a:pt x="38" y="101"/>
                      <a:pt x="38" y="101"/>
                    </a:cubicBezTo>
                    <a:cubicBezTo>
                      <a:pt x="54" y="101"/>
                      <a:pt x="54" y="101"/>
                      <a:pt x="54" y="101"/>
                    </a:cubicBezTo>
                    <a:cubicBezTo>
                      <a:pt x="93" y="0"/>
                      <a:pt x="93" y="0"/>
                      <a:pt x="93" y="0"/>
                    </a:cubicBezTo>
                    <a:cubicBezTo>
                      <a:pt x="75" y="0"/>
                      <a:pt x="75" y="0"/>
                      <a:pt x="75" y="0"/>
                    </a:cubicBezTo>
                    <a:lnTo>
                      <a:pt x="52" y="6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67" name="iṩḷïdè"/>
              <p:cNvSpPr/>
              <p:nvPr/>
            </p:nvSpPr>
            <p:spPr bwMode="auto">
              <a:xfrm>
                <a:off x="9428163" y="4376738"/>
                <a:ext cx="306388" cy="349250"/>
              </a:xfrm>
              <a:custGeom>
                <a:avLst/>
                <a:gdLst>
                  <a:gd name="T0" fmla="*/ 47 w 93"/>
                  <a:gd name="T1" fmla="*/ 0 h 106"/>
                  <a:gd name="T2" fmla="*/ 13 w 93"/>
                  <a:gd name="T3" fmla="*/ 14 h 106"/>
                  <a:gd name="T4" fmla="*/ 0 w 93"/>
                  <a:gd name="T5" fmla="*/ 54 h 106"/>
                  <a:gd name="T6" fmla="*/ 13 w 93"/>
                  <a:gd name="T7" fmla="*/ 92 h 106"/>
                  <a:gd name="T8" fmla="*/ 48 w 93"/>
                  <a:gd name="T9" fmla="*/ 106 h 106"/>
                  <a:gd name="T10" fmla="*/ 77 w 93"/>
                  <a:gd name="T11" fmla="*/ 98 h 106"/>
                  <a:gd name="T12" fmla="*/ 93 w 93"/>
                  <a:gd name="T13" fmla="*/ 73 h 106"/>
                  <a:gd name="T14" fmla="*/ 75 w 93"/>
                  <a:gd name="T15" fmla="*/ 71 h 106"/>
                  <a:gd name="T16" fmla="*/ 64 w 93"/>
                  <a:gd name="T17" fmla="*/ 87 h 106"/>
                  <a:gd name="T18" fmla="*/ 48 w 93"/>
                  <a:gd name="T19" fmla="*/ 92 h 106"/>
                  <a:gd name="T20" fmla="*/ 27 w 93"/>
                  <a:gd name="T21" fmla="*/ 83 h 106"/>
                  <a:gd name="T22" fmla="*/ 18 w 93"/>
                  <a:gd name="T23" fmla="*/ 58 h 106"/>
                  <a:gd name="T24" fmla="*/ 93 w 93"/>
                  <a:gd name="T25" fmla="*/ 58 h 106"/>
                  <a:gd name="T26" fmla="*/ 93 w 93"/>
                  <a:gd name="T27" fmla="*/ 53 h 106"/>
                  <a:gd name="T28" fmla="*/ 80 w 93"/>
                  <a:gd name="T29" fmla="*/ 14 h 106"/>
                  <a:gd name="T30" fmla="*/ 47 w 93"/>
                  <a:gd name="T31" fmla="*/ 0 h 106"/>
                  <a:gd name="T32" fmla="*/ 19 w 93"/>
                  <a:gd name="T33" fmla="*/ 43 h 106"/>
                  <a:gd name="T34" fmla="*/ 28 w 93"/>
                  <a:gd name="T35" fmla="*/ 22 h 106"/>
                  <a:gd name="T36" fmla="*/ 47 w 93"/>
                  <a:gd name="T37" fmla="*/ 14 h 106"/>
                  <a:gd name="T38" fmla="*/ 69 w 93"/>
                  <a:gd name="T39" fmla="*/ 24 h 106"/>
                  <a:gd name="T40" fmla="*/ 75 w 93"/>
                  <a:gd name="T41" fmla="*/ 43 h 106"/>
                  <a:gd name="T42" fmla="*/ 19 w 93"/>
                  <a:gd name="T43" fmla="*/ 43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93" h="106">
                    <a:moveTo>
                      <a:pt x="47" y="0"/>
                    </a:moveTo>
                    <a:cubicBezTo>
                      <a:pt x="33" y="0"/>
                      <a:pt x="22" y="5"/>
                      <a:pt x="13" y="14"/>
                    </a:cubicBezTo>
                    <a:cubicBezTo>
                      <a:pt x="4" y="24"/>
                      <a:pt x="0" y="37"/>
                      <a:pt x="0" y="54"/>
                    </a:cubicBezTo>
                    <a:cubicBezTo>
                      <a:pt x="0" y="71"/>
                      <a:pt x="4" y="83"/>
                      <a:pt x="13" y="92"/>
                    </a:cubicBezTo>
                    <a:cubicBezTo>
                      <a:pt x="22" y="102"/>
                      <a:pt x="33" y="106"/>
                      <a:pt x="48" y="106"/>
                    </a:cubicBezTo>
                    <a:cubicBezTo>
                      <a:pt x="60" y="106"/>
                      <a:pt x="70" y="103"/>
                      <a:pt x="77" y="98"/>
                    </a:cubicBezTo>
                    <a:cubicBezTo>
                      <a:pt x="85" y="92"/>
                      <a:pt x="90" y="84"/>
                      <a:pt x="93" y="73"/>
                    </a:cubicBezTo>
                    <a:cubicBezTo>
                      <a:pt x="75" y="71"/>
                      <a:pt x="75" y="71"/>
                      <a:pt x="75" y="71"/>
                    </a:cubicBezTo>
                    <a:cubicBezTo>
                      <a:pt x="72" y="79"/>
                      <a:pt x="69" y="84"/>
                      <a:pt x="64" y="87"/>
                    </a:cubicBezTo>
                    <a:cubicBezTo>
                      <a:pt x="60" y="90"/>
                      <a:pt x="55" y="92"/>
                      <a:pt x="48" y="92"/>
                    </a:cubicBezTo>
                    <a:cubicBezTo>
                      <a:pt x="40" y="92"/>
                      <a:pt x="33" y="89"/>
                      <a:pt x="27" y="83"/>
                    </a:cubicBezTo>
                    <a:cubicBezTo>
                      <a:pt x="21" y="77"/>
                      <a:pt x="18" y="69"/>
                      <a:pt x="18" y="58"/>
                    </a:cubicBezTo>
                    <a:cubicBezTo>
                      <a:pt x="93" y="58"/>
                      <a:pt x="93" y="58"/>
                      <a:pt x="93" y="58"/>
                    </a:cubicBezTo>
                    <a:cubicBezTo>
                      <a:pt x="93" y="56"/>
                      <a:pt x="93" y="54"/>
                      <a:pt x="93" y="53"/>
                    </a:cubicBezTo>
                    <a:cubicBezTo>
                      <a:pt x="93" y="36"/>
                      <a:pt x="89" y="23"/>
                      <a:pt x="80" y="14"/>
                    </a:cubicBezTo>
                    <a:cubicBezTo>
                      <a:pt x="72" y="5"/>
                      <a:pt x="61" y="0"/>
                      <a:pt x="47" y="0"/>
                    </a:cubicBezTo>
                    <a:close/>
                    <a:moveTo>
                      <a:pt x="19" y="43"/>
                    </a:moveTo>
                    <a:cubicBezTo>
                      <a:pt x="19" y="35"/>
                      <a:pt x="22" y="28"/>
                      <a:pt x="28" y="22"/>
                    </a:cubicBezTo>
                    <a:cubicBezTo>
                      <a:pt x="33" y="17"/>
                      <a:pt x="40" y="14"/>
                      <a:pt x="47" y="14"/>
                    </a:cubicBezTo>
                    <a:cubicBezTo>
                      <a:pt x="56" y="14"/>
                      <a:pt x="63" y="18"/>
                      <a:pt x="69" y="24"/>
                    </a:cubicBezTo>
                    <a:cubicBezTo>
                      <a:pt x="72" y="29"/>
                      <a:pt x="74" y="35"/>
                      <a:pt x="75" y="43"/>
                    </a:cubicBezTo>
                    <a:lnTo>
                      <a:pt x="19" y="4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68" name="íŝḷíďé"/>
              <p:cNvSpPr/>
              <p:nvPr/>
            </p:nvSpPr>
            <p:spPr bwMode="auto">
              <a:xfrm>
                <a:off x="9839325" y="4376738"/>
                <a:ext cx="182563" cy="342900"/>
              </a:xfrm>
              <a:custGeom>
                <a:avLst/>
                <a:gdLst>
                  <a:gd name="T0" fmla="*/ 26 w 55"/>
                  <a:gd name="T1" fmla="*/ 4 h 104"/>
                  <a:gd name="T2" fmla="*/ 15 w 55"/>
                  <a:gd name="T3" fmla="*/ 18 h 104"/>
                  <a:gd name="T4" fmla="*/ 15 w 55"/>
                  <a:gd name="T5" fmla="*/ 3 h 104"/>
                  <a:gd name="T6" fmla="*/ 0 w 55"/>
                  <a:gd name="T7" fmla="*/ 3 h 104"/>
                  <a:gd name="T8" fmla="*/ 0 w 55"/>
                  <a:gd name="T9" fmla="*/ 104 h 104"/>
                  <a:gd name="T10" fmla="*/ 17 w 55"/>
                  <a:gd name="T11" fmla="*/ 104 h 104"/>
                  <a:gd name="T12" fmla="*/ 17 w 55"/>
                  <a:gd name="T13" fmla="*/ 51 h 104"/>
                  <a:gd name="T14" fmla="*/ 20 w 55"/>
                  <a:gd name="T15" fmla="*/ 31 h 104"/>
                  <a:gd name="T16" fmla="*/ 26 w 55"/>
                  <a:gd name="T17" fmla="*/ 21 h 104"/>
                  <a:gd name="T18" fmla="*/ 36 w 55"/>
                  <a:gd name="T19" fmla="*/ 18 h 104"/>
                  <a:gd name="T20" fmla="*/ 49 w 55"/>
                  <a:gd name="T21" fmla="*/ 22 h 104"/>
                  <a:gd name="T22" fmla="*/ 55 w 55"/>
                  <a:gd name="T23" fmla="*/ 6 h 104"/>
                  <a:gd name="T24" fmla="*/ 37 w 55"/>
                  <a:gd name="T25" fmla="*/ 0 h 104"/>
                  <a:gd name="T26" fmla="*/ 26 w 55"/>
                  <a:gd name="T27" fmla="*/ 4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5" h="104">
                    <a:moveTo>
                      <a:pt x="26" y="4"/>
                    </a:moveTo>
                    <a:cubicBezTo>
                      <a:pt x="23" y="6"/>
                      <a:pt x="19" y="11"/>
                      <a:pt x="15" y="18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04"/>
                      <a:pt x="0" y="104"/>
                      <a:pt x="0" y="104"/>
                    </a:cubicBezTo>
                    <a:cubicBezTo>
                      <a:pt x="17" y="104"/>
                      <a:pt x="17" y="104"/>
                      <a:pt x="17" y="104"/>
                    </a:cubicBezTo>
                    <a:cubicBezTo>
                      <a:pt x="17" y="51"/>
                      <a:pt x="17" y="51"/>
                      <a:pt x="17" y="51"/>
                    </a:cubicBezTo>
                    <a:cubicBezTo>
                      <a:pt x="17" y="44"/>
                      <a:pt x="18" y="37"/>
                      <a:pt x="20" y="31"/>
                    </a:cubicBezTo>
                    <a:cubicBezTo>
                      <a:pt x="21" y="27"/>
                      <a:pt x="23" y="24"/>
                      <a:pt x="26" y="21"/>
                    </a:cubicBezTo>
                    <a:cubicBezTo>
                      <a:pt x="29" y="19"/>
                      <a:pt x="33" y="18"/>
                      <a:pt x="36" y="18"/>
                    </a:cubicBezTo>
                    <a:cubicBezTo>
                      <a:pt x="41" y="18"/>
                      <a:pt x="45" y="19"/>
                      <a:pt x="49" y="22"/>
                    </a:cubicBezTo>
                    <a:cubicBezTo>
                      <a:pt x="55" y="6"/>
                      <a:pt x="55" y="6"/>
                      <a:pt x="55" y="6"/>
                    </a:cubicBezTo>
                    <a:cubicBezTo>
                      <a:pt x="49" y="2"/>
                      <a:pt x="43" y="0"/>
                      <a:pt x="37" y="0"/>
                    </a:cubicBezTo>
                    <a:cubicBezTo>
                      <a:pt x="33" y="0"/>
                      <a:pt x="30" y="1"/>
                      <a:pt x="2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69" name="ïsľíḋê"/>
              <p:cNvSpPr/>
              <p:nvPr/>
            </p:nvSpPr>
            <p:spPr bwMode="auto">
              <a:xfrm>
                <a:off x="10067925" y="4376738"/>
                <a:ext cx="276225" cy="349250"/>
              </a:xfrm>
              <a:custGeom>
                <a:avLst/>
                <a:gdLst>
                  <a:gd name="T0" fmla="*/ 69 w 84"/>
                  <a:gd name="T1" fmla="*/ 50 h 106"/>
                  <a:gd name="T2" fmla="*/ 43 w 84"/>
                  <a:gd name="T3" fmla="*/ 42 h 106"/>
                  <a:gd name="T4" fmla="*/ 28 w 84"/>
                  <a:gd name="T5" fmla="*/ 38 h 106"/>
                  <a:gd name="T6" fmla="*/ 22 w 84"/>
                  <a:gd name="T7" fmla="*/ 34 h 106"/>
                  <a:gd name="T8" fmla="*/ 20 w 84"/>
                  <a:gd name="T9" fmla="*/ 27 h 106"/>
                  <a:gd name="T10" fmla="*/ 25 w 84"/>
                  <a:gd name="T11" fmla="*/ 18 h 106"/>
                  <a:gd name="T12" fmla="*/ 42 w 84"/>
                  <a:gd name="T13" fmla="*/ 14 h 106"/>
                  <a:gd name="T14" fmla="*/ 57 w 84"/>
                  <a:gd name="T15" fmla="*/ 19 h 106"/>
                  <a:gd name="T16" fmla="*/ 64 w 84"/>
                  <a:gd name="T17" fmla="*/ 31 h 106"/>
                  <a:gd name="T18" fmla="*/ 80 w 84"/>
                  <a:gd name="T19" fmla="*/ 29 h 106"/>
                  <a:gd name="T20" fmla="*/ 75 w 84"/>
                  <a:gd name="T21" fmla="*/ 13 h 106"/>
                  <a:gd name="T22" fmla="*/ 61 w 84"/>
                  <a:gd name="T23" fmla="*/ 4 h 106"/>
                  <a:gd name="T24" fmla="*/ 40 w 84"/>
                  <a:gd name="T25" fmla="*/ 0 h 106"/>
                  <a:gd name="T26" fmla="*/ 25 w 84"/>
                  <a:gd name="T27" fmla="*/ 2 h 106"/>
                  <a:gd name="T28" fmla="*/ 15 w 84"/>
                  <a:gd name="T29" fmla="*/ 7 h 106"/>
                  <a:gd name="T30" fmla="*/ 6 w 84"/>
                  <a:gd name="T31" fmla="*/ 17 h 106"/>
                  <a:gd name="T32" fmla="*/ 3 w 84"/>
                  <a:gd name="T33" fmla="*/ 30 h 106"/>
                  <a:gd name="T34" fmla="*/ 7 w 84"/>
                  <a:gd name="T35" fmla="*/ 43 h 106"/>
                  <a:gd name="T36" fmla="*/ 18 w 84"/>
                  <a:gd name="T37" fmla="*/ 53 h 106"/>
                  <a:gd name="T38" fmla="*/ 44 w 84"/>
                  <a:gd name="T39" fmla="*/ 61 h 106"/>
                  <a:gd name="T40" fmla="*/ 62 w 84"/>
                  <a:gd name="T41" fmla="*/ 67 h 106"/>
                  <a:gd name="T42" fmla="*/ 67 w 84"/>
                  <a:gd name="T43" fmla="*/ 76 h 106"/>
                  <a:gd name="T44" fmla="*/ 61 w 84"/>
                  <a:gd name="T45" fmla="*/ 87 h 106"/>
                  <a:gd name="T46" fmla="*/ 43 w 84"/>
                  <a:gd name="T47" fmla="*/ 92 h 106"/>
                  <a:gd name="T48" fmla="*/ 25 w 84"/>
                  <a:gd name="T49" fmla="*/ 87 h 106"/>
                  <a:gd name="T50" fmla="*/ 17 w 84"/>
                  <a:gd name="T51" fmla="*/ 71 h 106"/>
                  <a:gd name="T52" fmla="*/ 0 w 84"/>
                  <a:gd name="T53" fmla="*/ 74 h 106"/>
                  <a:gd name="T54" fmla="*/ 13 w 84"/>
                  <a:gd name="T55" fmla="*/ 98 h 106"/>
                  <a:gd name="T56" fmla="*/ 43 w 84"/>
                  <a:gd name="T57" fmla="*/ 106 h 106"/>
                  <a:gd name="T58" fmla="*/ 65 w 84"/>
                  <a:gd name="T59" fmla="*/ 102 h 106"/>
                  <a:gd name="T60" fmla="*/ 79 w 84"/>
                  <a:gd name="T61" fmla="*/ 90 h 106"/>
                  <a:gd name="T62" fmla="*/ 84 w 84"/>
                  <a:gd name="T63" fmla="*/ 74 h 106"/>
                  <a:gd name="T64" fmla="*/ 80 w 84"/>
                  <a:gd name="T65" fmla="*/ 59 h 106"/>
                  <a:gd name="T66" fmla="*/ 69 w 84"/>
                  <a:gd name="T67" fmla="*/ 50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84" h="106">
                    <a:moveTo>
                      <a:pt x="69" y="50"/>
                    </a:moveTo>
                    <a:cubicBezTo>
                      <a:pt x="64" y="48"/>
                      <a:pt x="56" y="46"/>
                      <a:pt x="43" y="42"/>
                    </a:cubicBezTo>
                    <a:cubicBezTo>
                      <a:pt x="35" y="40"/>
                      <a:pt x="30" y="39"/>
                      <a:pt x="28" y="38"/>
                    </a:cubicBezTo>
                    <a:cubicBezTo>
                      <a:pt x="25" y="37"/>
                      <a:pt x="23" y="35"/>
                      <a:pt x="22" y="34"/>
                    </a:cubicBezTo>
                    <a:cubicBezTo>
                      <a:pt x="20" y="32"/>
                      <a:pt x="20" y="30"/>
                      <a:pt x="20" y="27"/>
                    </a:cubicBezTo>
                    <a:cubicBezTo>
                      <a:pt x="20" y="24"/>
                      <a:pt x="21" y="21"/>
                      <a:pt x="25" y="18"/>
                    </a:cubicBezTo>
                    <a:cubicBezTo>
                      <a:pt x="28" y="16"/>
                      <a:pt x="34" y="14"/>
                      <a:pt x="42" y="14"/>
                    </a:cubicBezTo>
                    <a:cubicBezTo>
                      <a:pt x="48" y="14"/>
                      <a:pt x="53" y="16"/>
                      <a:pt x="57" y="19"/>
                    </a:cubicBezTo>
                    <a:cubicBezTo>
                      <a:pt x="61" y="22"/>
                      <a:pt x="63" y="26"/>
                      <a:pt x="64" y="31"/>
                    </a:cubicBezTo>
                    <a:cubicBezTo>
                      <a:pt x="80" y="29"/>
                      <a:pt x="80" y="29"/>
                      <a:pt x="80" y="29"/>
                    </a:cubicBezTo>
                    <a:cubicBezTo>
                      <a:pt x="79" y="22"/>
                      <a:pt x="77" y="17"/>
                      <a:pt x="75" y="13"/>
                    </a:cubicBezTo>
                    <a:cubicBezTo>
                      <a:pt x="72" y="9"/>
                      <a:pt x="67" y="6"/>
                      <a:pt x="61" y="4"/>
                    </a:cubicBezTo>
                    <a:cubicBezTo>
                      <a:pt x="55" y="1"/>
                      <a:pt x="48" y="0"/>
                      <a:pt x="40" y="0"/>
                    </a:cubicBezTo>
                    <a:cubicBezTo>
                      <a:pt x="35" y="0"/>
                      <a:pt x="30" y="1"/>
                      <a:pt x="25" y="2"/>
                    </a:cubicBezTo>
                    <a:cubicBezTo>
                      <a:pt x="21" y="4"/>
                      <a:pt x="17" y="5"/>
                      <a:pt x="15" y="7"/>
                    </a:cubicBezTo>
                    <a:cubicBezTo>
                      <a:pt x="11" y="10"/>
                      <a:pt x="8" y="13"/>
                      <a:pt x="6" y="17"/>
                    </a:cubicBezTo>
                    <a:cubicBezTo>
                      <a:pt x="4" y="21"/>
                      <a:pt x="3" y="25"/>
                      <a:pt x="3" y="30"/>
                    </a:cubicBezTo>
                    <a:cubicBezTo>
                      <a:pt x="3" y="34"/>
                      <a:pt x="4" y="39"/>
                      <a:pt x="7" y="43"/>
                    </a:cubicBezTo>
                    <a:cubicBezTo>
                      <a:pt x="9" y="47"/>
                      <a:pt x="13" y="50"/>
                      <a:pt x="18" y="53"/>
                    </a:cubicBezTo>
                    <a:cubicBezTo>
                      <a:pt x="23" y="55"/>
                      <a:pt x="31" y="58"/>
                      <a:pt x="44" y="61"/>
                    </a:cubicBezTo>
                    <a:cubicBezTo>
                      <a:pt x="53" y="63"/>
                      <a:pt x="59" y="65"/>
                      <a:pt x="62" y="67"/>
                    </a:cubicBezTo>
                    <a:cubicBezTo>
                      <a:pt x="65" y="69"/>
                      <a:pt x="67" y="72"/>
                      <a:pt x="67" y="76"/>
                    </a:cubicBezTo>
                    <a:cubicBezTo>
                      <a:pt x="67" y="80"/>
                      <a:pt x="65" y="84"/>
                      <a:pt x="61" y="87"/>
                    </a:cubicBezTo>
                    <a:cubicBezTo>
                      <a:pt x="57" y="90"/>
                      <a:pt x="51" y="92"/>
                      <a:pt x="43" y="92"/>
                    </a:cubicBezTo>
                    <a:cubicBezTo>
                      <a:pt x="36" y="92"/>
                      <a:pt x="29" y="90"/>
                      <a:pt x="25" y="87"/>
                    </a:cubicBezTo>
                    <a:cubicBezTo>
                      <a:pt x="21" y="83"/>
                      <a:pt x="18" y="78"/>
                      <a:pt x="17" y="71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2" y="84"/>
                      <a:pt x="6" y="92"/>
                      <a:pt x="13" y="98"/>
                    </a:cubicBezTo>
                    <a:cubicBezTo>
                      <a:pt x="20" y="103"/>
                      <a:pt x="30" y="106"/>
                      <a:pt x="43" y="106"/>
                    </a:cubicBezTo>
                    <a:cubicBezTo>
                      <a:pt x="51" y="106"/>
                      <a:pt x="59" y="105"/>
                      <a:pt x="65" y="102"/>
                    </a:cubicBezTo>
                    <a:cubicBezTo>
                      <a:pt x="71" y="99"/>
                      <a:pt x="76" y="95"/>
                      <a:pt x="79" y="90"/>
                    </a:cubicBezTo>
                    <a:cubicBezTo>
                      <a:pt x="83" y="85"/>
                      <a:pt x="84" y="80"/>
                      <a:pt x="84" y="74"/>
                    </a:cubicBezTo>
                    <a:cubicBezTo>
                      <a:pt x="84" y="68"/>
                      <a:pt x="83" y="63"/>
                      <a:pt x="80" y="59"/>
                    </a:cubicBezTo>
                    <a:cubicBezTo>
                      <a:pt x="77" y="56"/>
                      <a:pt x="74" y="52"/>
                      <a:pt x="69" y="5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70" name="iṩḷíḍé"/>
              <p:cNvSpPr/>
              <p:nvPr/>
            </p:nvSpPr>
            <p:spPr bwMode="auto">
              <a:xfrm>
                <a:off x="10450513" y="4257675"/>
                <a:ext cx="55563" cy="6667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71" name="iṩ1íḑè"/>
              <p:cNvSpPr/>
              <p:nvPr/>
            </p:nvSpPr>
            <p:spPr bwMode="auto">
              <a:xfrm>
                <a:off x="10450513" y="4386263"/>
                <a:ext cx="55563" cy="33337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72" name="ïŝlïḋè"/>
              <p:cNvSpPr/>
              <p:nvPr/>
            </p:nvSpPr>
            <p:spPr bwMode="auto">
              <a:xfrm>
                <a:off x="10594975" y="4268788"/>
                <a:ext cx="165100" cy="454025"/>
              </a:xfrm>
              <a:custGeom>
                <a:avLst/>
                <a:gdLst>
                  <a:gd name="T0" fmla="*/ 40 w 50"/>
                  <a:gd name="T1" fmla="*/ 122 h 138"/>
                  <a:gd name="T2" fmla="*/ 34 w 50"/>
                  <a:gd name="T3" fmla="*/ 121 h 138"/>
                  <a:gd name="T4" fmla="*/ 31 w 50"/>
                  <a:gd name="T5" fmla="*/ 118 h 138"/>
                  <a:gd name="T6" fmla="*/ 30 w 50"/>
                  <a:gd name="T7" fmla="*/ 108 h 138"/>
                  <a:gd name="T8" fmla="*/ 30 w 50"/>
                  <a:gd name="T9" fmla="*/ 49 h 138"/>
                  <a:gd name="T10" fmla="*/ 47 w 50"/>
                  <a:gd name="T11" fmla="*/ 49 h 138"/>
                  <a:gd name="T12" fmla="*/ 47 w 50"/>
                  <a:gd name="T13" fmla="*/ 36 h 138"/>
                  <a:gd name="T14" fmla="*/ 30 w 50"/>
                  <a:gd name="T15" fmla="*/ 36 h 138"/>
                  <a:gd name="T16" fmla="*/ 30 w 50"/>
                  <a:gd name="T17" fmla="*/ 0 h 138"/>
                  <a:gd name="T18" fmla="*/ 13 w 50"/>
                  <a:gd name="T19" fmla="*/ 11 h 138"/>
                  <a:gd name="T20" fmla="*/ 13 w 50"/>
                  <a:gd name="T21" fmla="*/ 36 h 138"/>
                  <a:gd name="T22" fmla="*/ 0 w 50"/>
                  <a:gd name="T23" fmla="*/ 36 h 138"/>
                  <a:gd name="T24" fmla="*/ 0 w 50"/>
                  <a:gd name="T25" fmla="*/ 49 h 138"/>
                  <a:gd name="T26" fmla="*/ 13 w 50"/>
                  <a:gd name="T27" fmla="*/ 49 h 138"/>
                  <a:gd name="T28" fmla="*/ 13 w 50"/>
                  <a:gd name="T29" fmla="*/ 107 h 138"/>
                  <a:gd name="T30" fmla="*/ 15 w 50"/>
                  <a:gd name="T31" fmla="*/ 127 h 138"/>
                  <a:gd name="T32" fmla="*/ 22 w 50"/>
                  <a:gd name="T33" fmla="*/ 135 h 138"/>
                  <a:gd name="T34" fmla="*/ 37 w 50"/>
                  <a:gd name="T35" fmla="*/ 138 h 138"/>
                  <a:gd name="T36" fmla="*/ 50 w 50"/>
                  <a:gd name="T37" fmla="*/ 137 h 138"/>
                  <a:gd name="T38" fmla="*/ 47 w 50"/>
                  <a:gd name="T39" fmla="*/ 122 h 138"/>
                  <a:gd name="T40" fmla="*/ 40 w 50"/>
                  <a:gd name="T41" fmla="*/ 122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50" h="138">
                    <a:moveTo>
                      <a:pt x="40" y="122"/>
                    </a:moveTo>
                    <a:cubicBezTo>
                      <a:pt x="37" y="122"/>
                      <a:pt x="35" y="122"/>
                      <a:pt x="34" y="121"/>
                    </a:cubicBezTo>
                    <a:cubicBezTo>
                      <a:pt x="32" y="120"/>
                      <a:pt x="31" y="119"/>
                      <a:pt x="31" y="118"/>
                    </a:cubicBezTo>
                    <a:cubicBezTo>
                      <a:pt x="30" y="116"/>
                      <a:pt x="30" y="113"/>
                      <a:pt x="30" y="108"/>
                    </a:cubicBezTo>
                    <a:cubicBezTo>
                      <a:pt x="30" y="49"/>
                      <a:pt x="30" y="49"/>
                      <a:pt x="30" y="49"/>
                    </a:cubicBezTo>
                    <a:cubicBezTo>
                      <a:pt x="47" y="49"/>
                      <a:pt x="47" y="49"/>
                      <a:pt x="47" y="49"/>
                    </a:cubicBezTo>
                    <a:cubicBezTo>
                      <a:pt x="47" y="36"/>
                      <a:pt x="47" y="36"/>
                      <a:pt x="47" y="36"/>
                    </a:cubicBezTo>
                    <a:cubicBezTo>
                      <a:pt x="30" y="36"/>
                      <a:pt x="30" y="36"/>
                      <a:pt x="30" y="36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13" y="11"/>
                      <a:pt x="13" y="11"/>
                      <a:pt x="13" y="11"/>
                    </a:cubicBezTo>
                    <a:cubicBezTo>
                      <a:pt x="13" y="36"/>
                      <a:pt x="13" y="36"/>
                      <a:pt x="13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49"/>
                      <a:pt x="0" y="49"/>
                      <a:pt x="0" y="49"/>
                    </a:cubicBezTo>
                    <a:cubicBezTo>
                      <a:pt x="13" y="49"/>
                      <a:pt x="13" y="49"/>
                      <a:pt x="13" y="49"/>
                    </a:cubicBezTo>
                    <a:cubicBezTo>
                      <a:pt x="13" y="107"/>
                      <a:pt x="13" y="107"/>
                      <a:pt x="13" y="107"/>
                    </a:cubicBezTo>
                    <a:cubicBezTo>
                      <a:pt x="13" y="118"/>
                      <a:pt x="14" y="124"/>
                      <a:pt x="15" y="127"/>
                    </a:cubicBezTo>
                    <a:cubicBezTo>
                      <a:pt x="16" y="131"/>
                      <a:pt x="19" y="133"/>
                      <a:pt x="22" y="135"/>
                    </a:cubicBezTo>
                    <a:cubicBezTo>
                      <a:pt x="26" y="137"/>
                      <a:pt x="31" y="138"/>
                      <a:pt x="37" y="138"/>
                    </a:cubicBezTo>
                    <a:cubicBezTo>
                      <a:pt x="41" y="138"/>
                      <a:pt x="45" y="138"/>
                      <a:pt x="50" y="137"/>
                    </a:cubicBezTo>
                    <a:cubicBezTo>
                      <a:pt x="47" y="122"/>
                      <a:pt x="47" y="122"/>
                      <a:pt x="47" y="122"/>
                    </a:cubicBezTo>
                    <a:cubicBezTo>
                      <a:pt x="44" y="122"/>
                      <a:pt x="42" y="122"/>
                      <a:pt x="40" y="1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73" name="ïṣlîďê"/>
              <p:cNvSpPr/>
              <p:nvPr/>
            </p:nvSpPr>
            <p:spPr bwMode="auto">
              <a:xfrm>
                <a:off x="10809288" y="4386263"/>
                <a:ext cx="306388" cy="468313"/>
              </a:xfrm>
              <a:custGeom>
                <a:avLst/>
                <a:gdLst>
                  <a:gd name="T0" fmla="*/ 76 w 93"/>
                  <a:gd name="T1" fmla="*/ 0 h 142"/>
                  <a:gd name="T2" fmla="*/ 54 w 93"/>
                  <a:gd name="T3" fmla="*/ 59 h 142"/>
                  <a:gd name="T4" fmla="*/ 47 w 93"/>
                  <a:gd name="T5" fmla="*/ 82 h 142"/>
                  <a:gd name="T6" fmla="*/ 40 w 93"/>
                  <a:gd name="T7" fmla="*/ 58 h 142"/>
                  <a:gd name="T8" fmla="*/ 19 w 93"/>
                  <a:gd name="T9" fmla="*/ 0 h 142"/>
                  <a:gd name="T10" fmla="*/ 0 w 93"/>
                  <a:gd name="T11" fmla="*/ 0 h 142"/>
                  <a:gd name="T12" fmla="*/ 39 w 93"/>
                  <a:gd name="T13" fmla="*/ 101 h 142"/>
                  <a:gd name="T14" fmla="*/ 37 w 93"/>
                  <a:gd name="T15" fmla="*/ 105 h 142"/>
                  <a:gd name="T16" fmla="*/ 32 w 93"/>
                  <a:gd name="T17" fmla="*/ 118 h 142"/>
                  <a:gd name="T18" fmla="*/ 26 w 93"/>
                  <a:gd name="T19" fmla="*/ 123 h 142"/>
                  <a:gd name="T20" fmla="*/ 17 w 93"/>
                  <a:gd name="T21" fmla="*/ 125 h 142"/>
                  <a:gd name="T22" fmla="*/ 7 w 93"/>
                  <a:gd name="T23" fmla="*/ 124 h 142"/>
                  <a:gd name="T24" fmla="*/ 9 w 93"/>
                  <a:gd name="T25" fmla="*/ 140 h 142"/>
                  <a:gd name="T26" fmla="*/ 20 w 93"/>
                  <a:gd name="T27" fmla="*/ 142 h 142"/>
                  <a:gd name="T28" fmla="*/ 34 w 93"/>
                  <a:gd name="T29" fmla="*/ 138 h 142"/>
                  <a:gd name="T30" fmla="*/ 45 w 93"/>
                  <a:gd name="T31" fmla="*/ 126 h 142"/>
                  <a:gd name="T32" fmla="*/ 54 w 93"/>
                  <a:gd name="T33" fmla="*/ 103 h 142"/>
                  <a:gd name="T34" fmla="*/ 93 w 93"/>
                  <a:gd name="T35" fmla="*/ 0 h 142"/>
                  <a:gd name="T36" fmla="*/ 76 w 93"/>
                  <a:gd name="T37" fmla="*/ 0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93" h="142">
                    <a:moveTo>
                      <a:pt x="76" y="0"/>
                    </a:moveTo>
                    <a:cubicBezTo>
                      <a:pt x="54" y="59"/>
                      <a:pt x="54" y="59"/>
                      <a:pt x="54" y="59"/>
                    </a:cubicBezTo>
                    <a:cubicBezTo>
                      <a:pt x="51" y="66"/>
                      <a:pt x="49" y="74"/>
                      <a:pt x="47" y="82"/>
                    </a:cubicBezTo>
                    <a:cubicBezTo>
                      <a:pt x="45" y="74"/>
                      <a:pt x="42" y="66"/>
                      <a:pt x="40" y="58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39" y="101"/>
                      <a:pt x="39" y="101"/>
                      <a:pt x="39" y="101"/>
                    </a:cubicBezTo>
                    <a:cubicBezTo>
                      <a:pt x="38" y="103"/>
                      <a:pt x="37" y="104"/>
                      <a:pt x="37" y="105"/>
                    </a:cubicBezTo>
                    <a:cubicBezTo>
                      <a:pt x="35" y="112"/>
                      <a:pt x="33" y="116"/>
                      <a:pt x="32" y="118"/>
                    </a:cubicBezTo>
                    <a:cubicBezTo>
                      <a:pt x="30" y="120"/>
                      <a:pt x="28" y="122"/>
                      <a:pt x="26" y="123"/>
                    </a:cubicBezTo>
                    <a:cubicBezTo>
                      <a:pt x="24" y="125"/>
                      <a:pt x="21" y="125"/>
                      <a:pt x="17" y="125"/>
                    </a:cubicBezTo>
                    <a:cubicBezTo>
                      <a:pt x="14" y="125"/>
                      <a:pt x="11" y="125"/>
                      <a:pt x="7" y="124"/>
                    </a:cubicBezTo>
                    <a:cubicBezTo>
                      <a:pt x="9" y="140"/>
                      <a:pt x="9" y="140"/>
                      <a:pt x="9" y="140"/>
                    </a:cubicBezTo>
                    <a:cubicBezTo>
                      <a:pt x="13" y="141"/>
                      <a:pt x="17" y="142"/>
                      <a:pt x="20" y="142"/>
                    </a:cubicBezTo>
                    <a:cubicBezTo>
                      <a:pt x="26" y="142"/>
                      <a:pt x="30" y="141"/>
                      <a:pt x="34" y="138"/>
                    </a:cubicBezTo>
                    <a:cubicBezTo>
                      <a:pt x="38" y="135"/>
                      <a:pt x="42" y="131"/>
                      <a:pt x="45" y="126"/>
                    </a:cubicBezTo>
                    <a:cubicBezTo>
                      <a:pt x="47" y="121"/>
                      <a:pt x="50" y="114"/>
                      <a:pt x="54" y="103"/>
                    </a:cubicBezTo>
                    <a:cubicBezTo>
                      <a:pt x="93" y="0"/>
                      <a:pt x="93" y="0"/>
                      <a:pt x="93" y="0"/>
                    </a:cubicBezTo>
                    <a:lnTo>
                      <a:pt x="7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</p:grpSp>
        <p:grpSp>
          <p:nvGrpSpPr>
            <p:cNvPr id="11" name="îSľîdè"/>
            <p:cNvGrpSpPr/>
            <p:nvPr/>
          </p:nvGrpSpPr>
          <p:grpSpPr>
            <a:xfrm>
              <a:off x="5487799" y="2810201"/>
              <a:ext cx="2935892" cy="808278"/>
              <a:chOff x="4762500" y="2070100"/>
              <a:chExt cx="6429376" cy="1770063"/>
            </a:xfrm>
            <a:grpFill/>
          </p:grpSpPr>
          <p:sp>
            <p:nvSpPr>
              <p:cNvPr id="44" name="íṥļïḓe"/>
              <p:cNvSpPr/>
              <p:nvPr/>
            </p:nvSpPr>
            <p:spPr bwMode="auto">
              <a:xfrm>
                <a:off x="10328275" y="2070100"/>
                <a:ext cx="520700" cy="512763"/>
              </a:xfrm>
              <a:custGeom>
                <a:avLst/>
                <a:gdLst>
                  <a:gd name="T0" fmla="*/ 31 w 158"/>
                  <a:gd name="T1" fmla="*/ 117 h 156"/>
                  <a:gd name="T2" fmla="*/ 31 w 158"/>
                  <a:gd name="T3" fmla="*/ 120 h 156"/>
                  <a:gd name="T4" fmla="*/ 7 w 158"/>
                  <a:gd name="T5" fmla="*/ 153 h 156"/>
                  <a:gd name="T6" fmla="*/ 11 w 158"/>
                  <a:gd name="T7" fmla="*/ 156 h 156"/>
                  <a:gd name="T8" fmla="*/ 77 w 158"/>
                  <a:gd name="T9" fmla="*/ 124 h 156"/>
                  <a:gd name="T10" fmla="*/ 135 w 158"/>
                  <a:gd name="T11" fmla="*/ 81 h 156"/>
                  <a:gd name="T12" fmla="*/ 158 w 158"/>
                  <a:gd name="T13" fmla="*/ 34 h 156"/>
                  <a:gd name="T14" fmla="*/ 124 w 158"/>
                  <a:gd name="T15" fmla="*/ 0 h 156"/>
                  <a:gd name="T16" fmla="*/ 96 w 158"/>
                  <a:gd name="T17" fmla="*/ 45 h 156"/>
                  <a:gd name="T18" fmla="*/ 61 w 158"/>
                  <a:gd name="T19" fmla="*/ 85 h 156"/>
                  <a:gd name="T20" fmla="*/ 33 w 158"/>
                  <a:gd name="T21" fmla="*/ 26 h 156"/>
                  <a:gd name="T22" fmla="*/ 0 w 158"/>
                  <a:gd name="T23" fmla="*/ 83 h 156"/>
                  <a:gd name="T24" fmla="*/ 0 w 158"/>
                  <a:gd name="T25" fmla="*/ 87 h 156"/>
                  <a:gd name="T26" fmla="*/ 31 w 158"/>
                  <a:gd name="T27" fmla="*/ 117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58" h="156">
                    <a:moveTo>
                      <a:pt x="31" y="117"/>
                    </a:moveTo>
                    <a:cubicBezTo>
                      <a:pt x="31" y="120"/>
                      <a:pt x="31" y="120"/>
                      <a:pt x="31" y="120"/>
                    </a:cubicBezTo>
                    <a:cubicBezTo>
                      <a:pt x="31" y="126"/>
                      <a:pt x="7" y="144"/>
                      <a:pt x="7" y="153"/>
                    </a:cubicBezTo>
                    <a:cubicBezTo>
                      <a:pt x="7" y="154"/>
                      <a:pt x="9" y="156"/>
                      <a:pt x="11" y="156"/>
                    </a:cubicBezTo>
                    <a:cubicBezTo>
                      <a:pt x="22" y="156"/>
                      <a:pt x="67" y="130"/>
                      <a:pt x="77" y="124"/>
                    </a:cubicBezTo>
                    <a:cubicBezTo>
                      <a:pt x="85" y="118"/>
                      <a:pt x="131" y="82"/>
                      <a:pt x="135" y="81"/>
                    </a:cubicBezTo>
                    <a:cubicBezTo>
                      <a:pt x="135" y="72"/>
                      <a:pt x="158" y="57"/>
                      <a:pt x="158" y="34"/>
                    </a:cubicBezTo>
                    <a:cubicBezTo>
                      <a:pt x="158" y="19"/>
                      <a:pt x="145" y="0"/>
                      <a:pt x="124" y="0"/>
                    </a:cubicBezTo>
                    <a:cubicBezTo>
                      <a:pt x="114" y="0"/>
                      <a:pt x="101" y="35"/>
                      <a:pt x="96" y="45"/>
                    </a:cubicBezTo>
                    <a:cubicBezTo>
                      <a:pt x="90" y="57"/>
                      <a:pt x="73" y="79"/>
                      <a:pt x="61" y="85"/>
                    </a:cubicBezTo>
                    <a:cubicBezTo>
                      <a:pt x="48" y="60"/>
                      <a:pt x="67" y="30"/>
                      <a:pt x="33" y="26"/>
                    </a:cubicBezTo>
                    <a:cubicBezTo>
                      <a:pt x="6" y="24"/>
                      <a:pt x="0" y="55"/>
                      <a:pt x="0" y="83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116"/>
                      <a:pt x="31" y="103"/>
                      <a:pt x="31" y="1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45" name="îśļiďè"/>
              <p:cNvSpPr/>
              <p:nvPr/>
            </p:nvSpPr>
            <p:spPr bwMode="auto">
              <a:xfrm>
                <a:off x="8250239" y="2230438"/>
                <a:ext cx="1471614" cy="1536699"/>
              </a:xfrm>
              <a:custGeom>
                <a:avLst/>
                <a:gdLst>
                  <a:gd name="T0" fmla="*/ 308 w 446"/>
                  <a:gd name="T1" fmla="*/ 363 h 466"/>
                  <a:gd name="T2" fmla="*/ 282 w 446"/>
                  <a:gd name="T3" fmla="*/ 336 h 466"/>
                  <a:gd name="T4" fmla="*/ 258 w 446"/>
                  <a:gd name="T5" fmla="*/ 308 h 466"/>
                  <a:gd name="T6" fmla="*/ 209 w 446"/>
                  <a:gd name="T7" fmla="*/ 253 h 466"/>
                  <a:gd name="T8" fmla="*/ 209 w 446"/>
                  <a:gd name="T9" fmla="*/ 243 h 466"/>
                  <a:gd name="T10" fmla="*/ 222 w 446"/>
                  <a:gd name="T11" fmla="*/ 208 h 466"/>
                  <a:gd name="T12" fmla="*/ 262 w 446"/>
                  <a:gd name="T13" fmla="*/ 197 h 466"/>
                  <a:gd name="T14" fmla="*/ 304 w 446"/>
                  <a:gd name="T15" fmla="*/ 192 h 466"/>
                  <a:gd name="T16" fmla="*/ 321 w 446"/>
                  <a:gd name="T17" fmla="*/ 162 h 466"/>
                  <a:gd name="T18" fmla="*/ 295 w 446"/>
                  <a:gd name="T19" fmla="*/ 150 h 466"/>
                  <a:gd name="T20" fmla="*/ 243 w 446"/>
                  <a:gd name="T21" fmla="*/ 157 h 466"/>
                  <a:gd name="T22" fmla="*/ 241 w 446"/>
                  <a:gd name="T23" fmla="*/ 156 h 466"/>
                  <a:gd name="T24" fmla="*/ 234 w 446"/>
                  <a:gd name="T25" fmla="*/ 150 h 466"/>
                  <a:gd name="T26" fmla="*/ 251 w 446"/>
                  <a:gd name="T27" fmla="*/ 58 h 466"/>
                  <a:gd name="T28" fmla="*/ 202 w 446"/>
                  <a:gd name="T29" fmla="*/ 0 h 466"/>
                  <a:gd name="T30" fmla="*/ 183 w 446"/>
                  <a:gd name="T31" fmla="*/ 17 h 466"/>
                  <a:gd name="T32" fmla="*/ 183 w 446"/>
                  <a:gd name="T33" fmla="*/ 24 h 466"/>
                  <a:gd name="T34" fmla="*/ 199 w 446"/>
                  <a:gd name="T35" fmla="*/ 53 h 466"/>
                  <a:gd name="T36" fmla="*/ 199 w 446"/>
                  <a:gd name="T37" fmla="*/ 90 h 466"/>
                  <a:gd name="T38" fmla="*/ 186 w 446"/>
                  <a:gd name="T39" fmla="*/ 164 h 466"/>
                  <a:gd name="T40" fmla="*/ 61 w 446"/>
                  <a:gd name="T41" fmla="*/ 212 h 466"/>
                  <a:gd name="T42" fmla="*/ 46 w 446"/>
                  <a:gd name="T43" fmla="*/ 214 h 466"/>
                  <a:gd name="T44" fmla="*/ 44 w 446"/>
                  <a:gd name="T45" fmla="*/ 219 h 466"/>
                  <a:gd name="T46" fmla="*/ 37 w 446"/>
                  <a:gd name="T47" fmla="*/ 217 h 466"/>
                  <a:gd name="T48" fmla="*/ 32 w 446"/>
                  <a:gd name="T49" fmla="*/ 226 h 466"/>
                  <a:gd name="T50" fmla="*/ 32 w 446"/>
                  <a:gd name="T51" fmla="*/ 233 h 466"/>
                  <a:gd name="T52" fmla="*/ 56 w 446"/>
                  <a:gd name="T53" fmla="*/ 258 h 466"/>
                  <a:gd name="T54" fmla="*/ 94 w 446"/>
                  <a:gd name="T55" fmla="*/ 252 h 466"/>
                  <a:gd name="T56" fmla="*/ 160 w 446"/>
                  <a:gd name="T57" fmla="*/ 223 h 466"/>
                  <a:gd name="T58" fmla="*/ 165 w 446"/>
                  <a:gd name="T59" fmla="*/ 223 h 466"/>
                  <a:gd name="T60" fmla="*/ 170 w 446"/>
                  <a:gd name="T61" fmla="*/ 228 h 466"/>
                  <a:gd name="T62" fmla="*/ 170 w 446"/>
                  <a:gd name="T63" fmla="*/ 235 h 466"/>
                  <a:gd name="T64" fmla="*/ 144 w 446"/>
                  <a:gd name="T65" fmla="*/ 305 h 466"/>
                  <a:gd name="T66" fmla="*/ 105 w 446"/>
                  <a:gd name="T67" fmla="*/ 363 h 466"/>
                  <a:gd name="T68" fmla="*/ 58 w 446"/>
                  <a:gd name="T69" fmla="*/ 413 h 466"/>
                  <a:gd name="T70" fmla="*/ 0 w 446"/>
                  <a:gd name="T71" fmla="*/ 450 h 466"/>
                  <a:gd name="T72" fmla="*/ 2 w 446"/>
                  <a:gd name="T73" fmla="*/ 460 h 466"/>
                  <a:gd name="T74" fmla="*/ 24 w 446"/>
                  <a:gd name="T75" fmla="*/ 464 h 466"/>
                  <a:gd name="T76" fmla="*/ 82 w 446"/>
                  <a:gd name="T77" fmla="*/ 436 h 466"/>
                  <a:gd name="T78" fmla="*/ 129 w 446"/>
                  <a:gd name="T79" fmla="*/ 398 h 466"/>
                  <a:gd name="T80" fmla="*/ 163 w 446"/>
                  <a:gd name="T81" fmla="*/ 345 h 466"/>
                  <a:gd name="T82" fmla="*/ 205 w 446"/>
                  <a:gd name="T83" fmla="*/ 314 h 466"/>
                  <a:gd name="T84" fmla="*/ 225 w 446"/>
                  <a:gd name="T85" fmla="*/ 337 h 466"/>
                  <a:gd name="T86" fmla="*/ 234 w 446"/>
                  <a:gd name="T87" fmla="*/ 350 h 466"/>
                  <a:gd name="T88" fmla="*/ 244 w 446"/>
                  <a:gd name="T89" fmla="*/ 361 h 466"/>
                  <a:gd name="T90" fmla="*/ 280 w 446"/>
                  <a:gd name="T91" fmla="*/ 410 h 466"/>
                  <a:gd name="T92" fmla="*/ 396 w 446"/>
                  <a:gd name="T93" fmla="*/ 464 h 466"/>
                  <a:gd name="T94" fmla="*/ 445 w 446"/>
                  <a:gd name="T95" fmla="*/ 435 h 466"/>
                  <a:gd name="T96" fmla="*/ 371 w 446"/>
                  <a:gd name="T97" fmla="*/ 403 h 466"/>
                  <a:gd name="T98" fmla="*/ 308 w 446"/>
                  <a:gd name="T99" fmla="*/ 363 h 4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446" h="466">
                    <a:moveTo>
                      <a:pt x="308" y="363"/>
                    </a:moveTo>
                    <a:cubicBezTo>
                      <a:pt x="300" y="357"/>
                      <a:pt x="289" y="344"/>
                      <a:pt x="282" y="336"/>
                    </a:cubicBezTo>
                    <a:cubicBezTo>
                      <a:pt x="274" y="327"/>
                      <a:pt x="265" y="317"/>
                      <a:pt x="258" y="308"/>
                    </a:cubicBezTo>
                    <a:cubicBezTo>
                      <a:pt x="249" y="297"/>
                      <a:pt x="209" y="264"/>
                      <a:pt x="209" y="253"/>
                    </a:cubicBezTo>
                    <a:cubicBezTo>
                      <a:pt x="209" y="243"/>
                      <a:pt x="209" y="243"/>
                      <a:pt x="209" y="243"/>
                    </a:cubicBezTo>
                    <a:cubicBezTo>
                      <a:pt x="209" y="238"/>
                      <a:pt x="218" y="212"/>
                      <a:pt x="222" y="208"/>
                    </a:cubicBezTo>
                    <a:cubicBezTo>
                      <a:pt x="229" y="200"/>
                      <a:pt x="246" y="197"/>
                      <a:pt x="262" y="197"/>
                    </a:cubicBezTo>
                    <a:cubicBezTo>
                      <a:pt x="275" y="197"/>
                      <a:pt x="295" y="196"/>
                      <a:pt x="304" y="192"/>
                    </a:cubicBezTo>
                    <a:cubicBezTo>
                      <a:pt x="319" y="186"/>
                      <a:pt x="321" y="180"/>
                      <a:pt x="321" y="162"/>
                    </a:cubicBezTo>
                    <a:cubicBezTo>
                      <a:pt x="317" y="156"/>
                      <a:pt x="305" y="148"/>
                      <a:pt x="295" y="150"/>
                    </a:cubicBezTo>
                    <a:cubicBezTo>
                      <a:pt x="243" y="157"/>
                      <a:pt x="243" y="157"/>
                      <a:pt x="243" y="157"/>
                    </a:cubicBezTo>
                    <a:cubicBezTo>
                      <a:pt x="241" y="156"/>
                      <a:pt x="241" y="156"/>
                      <a:pt x="241" y="156"/>
                    </a:cubicBezTo>
                    <a:cubicBezTo>
                      <a:pt x="237" y="156"/>
                      <a:pt x="234" y="154"/>
                      <a:pt x="234" y="150"/>
                    </a:cubicBezTo>
                    <a:cubicBezTo>
                      <a:pt x="234" y="122"/>
                      <a:pt x="246" y="83"/>
                      <a:pt x="251" y="58"/>
                    </a:cubicBezTo>
                    <a:cubicBezTo>
                      <a:pt x="257" y="25"/>
                      <a:pt x="230" y="0"/>
                      <a:pt x="202" y="0"/>
                    </a:cubicBezTo>
                    <a:cubicBezTo>
                      <a:pt x="192" y="0"/>
                      <a:pt x="183" y="7"/>
                      <a:pt x="183" y="17"/>
                    </a:cubicBezTo>
                    <a:cubicBezTo>
                      <a:pt x="183" y="24"/>
                      <a:pt x="183" y="24"/>
                      <a:pt x="183" y="24"/>
                    </a:cubicBezTo>
                    <a:cubicBezTo>
                      <a:pt x="183" y="37"/>
                      <a:pt x="195" y="39"/>
                      <a:pt x="199" y="53"/>
                    </a:cubicBezTo>
                    <a:cubicBezTo>
                      <a:pt x="202" y="65"/>
                      <a:pt x="200" y="79"/>
                      <a:pt x="199" y="90"/>
                    </a:cubicBezTo>
                    <a:cubicBezTo>
                      <a:pt x="195" y="118"/>
                      <a:pt x="196" y="141"/>
                      <a:pt x="186" y="164"/>
                    </a:cubicBezTo>
                    <a:cubicBezTo>
                      <a:pt x="175" y="187"/>
                      <a:pt x="83" y="198"/>
                      <a:pt x="61" y="212"/>
                    </a:cubicBezTo>
                    <a:cubicBezTo>
                      <a:pt x="46" y="214"/>
                      <a:pt x="46" y="214"/>
                      <a:pt x="46" y="214"/>
                    </a:cubicBezTo>
                    <a:cubicBezTo>
                      <a:pt x="44" y="219"/>
                      <a:pt x="44" y="219"/>
                      <a:pt x="44" y="219"/>
                    </a:cubicBezTo>
                    <a:cubicBezTo>
                      <a:pt x="37" y="217"/>
                      <a:pt x="37" y="217"/>
                      <a:pt x="37" y="217"/>
                    </a:cubicBezTo>
                    <a:cubicBezTo>
                      <a:pt x="35" y="225"/>
                      <a:pt x="32" y="219"/>
                      <a:pt x="32" y="226"/>
                    </a:cubicBezTo>
                    <a:cubicBezTo>
                      <a:pt x="32" y="233"/>
                      <a:pt x="32" y="233"/>
                      <a:pt x="32" y="233"/>
                    </a:cubicBezTo>
                    <a:cubicBezTo>
                      <a:pt x="32" y="243"/>
                      <a:pt x="47" y="257"/>
                      <a:pt x="56" y="258"/>
                    </a:cubicBezTo>
                    <a:cubicBezTo>
                      <a:pt x="72" y="260"/>
                      <a:pt x="81" y="258"/>
                      <a:pt x="94" y="252"/>
                    </a:cubicBezTo>
                    <a:cubicBezTo>
                      <a:pt x="102" y="249"/>
                      <a:pt x="159" y="223"/>
                      <a:pt x="160" y="223"/>
                    </a:cubicBezTo>
                    <a:cubicBezTo>
                      <a:pt x="165" y="223"/>
                      <a:pt x="165" y="223"/>
                      <a:pt x="165" y="223"/>
                    </a:cubicBezTo>
                    <a:cubicBezTo>
                      <a:pt x="169" y="223"/>
                      <a:pt x="170" y="224"/>
                      <a:pt x="170" y="228"/>
                    </a:cubicBezTo>
                    <a:cubicBezTo>
                      <a:pt x="170" y="235"/>
                      <a:pt x="170" y="235"/>
                      <a:pt x="170" y="235"/>
                    </a:cubicBezTo>
                    <a:cubicBezTo>
                      <a:pt x="170" y="243"/>
                      <a:pt x="148" y="296"/>
                      <a:pt x="144" y="305"/>
                    </a:cubicBezTo>
                    <a:cubicBezTo>
                      <a:pt x="133" y="327"/>
                      <a:pt x="118" y="344"/>
                      <a:pt x="105" y="363"/>
                    </a:cubicBezTo>
                    <a:cubicBezTo>
                      <a:pt x="91" y="385"/>
                      <a:pt x="77" y="397"/>
                      <a:pt x="58" y="413"/>
                    </a:cubicBezTo>
                    <a:cubicBezTo>
                      <a:pt x="49" y="421"/>
                      <a:pt x="10" y="448"/>
                      <a:pt x="0" y="450"/>
                    </a:cubicBezTo>
                    <a:cubicBezTo>
                      <a:pt x="2" y="460"/>
                      <a:pt x="2" y="460"/>
                      <a:pt x="2" y="460"/>
                    </a:cubicBezTo>
                    <a:cubicBezTo>
                      <a:pt x="24" y="464"/>
                      <a:pt x="24" y="464"/>
                      <a:pt x="24" y="464"/>
                    </a:cubicBezTo>
                    <a:cubicBezTo>
                      <a:pt x="37" y="466"/>
                      <a:pt x="73" y="442"/>
                      <a:pt x="82" y="436"/>
                    </a:cubicBezTo>
                    <a:cubicBezTo>
                      <a:pt x="105" y="421"/>
                      <a:pt x="111" y="417"/>
                      <a:pt x="129" y="398"/>
                    </a:cubicBezTo>
                    <a:cubicBezTo>
                      <a:pt x="146" y="380"/>
                      <a:pt x="151" y="366"/>
                      <a:pt x="163" y="345"/>
                    </a:cubicBezTo>
                    <a:cubicBezTo>
                      <a:pt x="173" y="330"/>
                      <a:pt x="183" y="300"/>
                      <a:pt x="205" y="314"/>
                    </a:cubicBezTo>
                    <a:cubicBezTo>
                      <a:pt x="218" y="322"/>
                      <a:pt x="216" y="326"/>
                      <a:pt x="225" y="337"/>
                    </a:cubicBezTo>
                    <a:cubicBezTo>
                      <a:pt x="229" y="341"/>
                      <a:pt x="231" y="346"/>
                      <a:pt x="234" y="350"/>
                    </a:cubicBezTo>
                    <a:cubicBezTo>
                      <a:pt x="238" y="354"/>
                      <a:pt x="241" y="356"/>
                      <a:pt x="244" y="361"/>
                    </a:cubicBezTo>
                    <a:cubicBezTo>
                      <a:pt x="258" y="381"/>
                      <a:pt x="263" y="392"/>
                      <a:pt x="280" y="410"/>
                    </a:cubicBezTo>
                    <a:cubicBezTo>
                      <a:pt x="315" y="446"/>
                      <a:pt x="324" y="464"/>
                      <a:pt x="396" y="464"/>
                    </a:cubicBezTo>
                    <a:cubicBezTo>
                      <a:pt x="425" y="464"/>
                      <a:pt x="446" y="461"/>
                      <a:pt x="445" y="435"/>
                    </a:cubicBezTo>
                    <a:cubicBezTo>
                      <a:pt x="422" y="423"/>
                      <a:pt x="394" y="416"/>
                      <a:pt x="371" y="403"/>
                    </a:cubicBezTo>
                    <a:cubicBezTo>
                      <a:pt x="347" y="389"/>
                      <a:pt x="330" y="379"/>
                      <a:pt x="308" y="36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46" name="ïṣ1íḑé"/>
              <p:cNvSpPr/>
              <p:nvPr/>
            </p:nvSpPr>
            <p:spPr bwMode="auto">
              <a:xfrm>
                <a:off x="4762500" y="2398713"/>
                <a:ext cx="1316038" cy="1169988"/>
              </a:xfrm>
              <a:custGeom>
                <a:avLst/>
                <a:gdLst>
                  <a:gd name="T0" fmla="*/ 290 w 399"/>
                  <a:gd name="T1" fmla="*/ 258 h 355"/>
                  <a:gd name="T2" fmla="*/ 263 w 399"/>
                  <a:gd name="T3" fmla="*/ 258 h 355"/>
                  <a:gd name="T4" fmla="*/ 251 w 399"/>
                  <a:gd name="T5" fmla="*/ 258 h 355"/>
                  <a:gd name="T6" fmla="*/ 214 w 399"/>
                  <a:gd name="T7" fmla="*/ 243 h 355"/>
                  <a:gd name="T8" fmla="*/ 213 w 399"/>
                  <a:gd name="T9" fmla="*/ 229 h 355"/>
                  <a:gd name="T10" fmla="*/ 225 w 399"/>
                  <a:gd name="T11" fmla="*/ 183 h 355"/>
                  <a:gd name="T12" fmla="*/ 268 w 399"/>
                  <a:gd name="T13" fmla="*/ 165 h 355"/>
                  <a:gd name="T14" fmla="*/ 273 w 399"/>
                  <a:gd name="T15" fmla="*/ 168 h 355"/>
                  <a:gd name="T16" fmla="*/ 306 w 399"/>
                  <a:gd name="T17" fmla="*/ 161 h 355"/>
                  <a:gd name="T18" fmla="*/ 324 w 399"/>
                  <a:gd name="T19" fmla="*/ 139 h 355"/>
                  <a:gd name="T20" fmla="*/ 244 w 399"/>
                  <a:gd name="T21" fmla="*/ 131 h 355"/>
                  <a:gd name="T22" fmla="*/ 242 w 399"/>
                  <a:gd name="T23" fmla="*/ 131 h 355"/>
                  <a:gd name="T24" fmla="*/ 232 w 399"/>
                  <a:gd name="T25" fmla="*/ 102 h 355"/>
                  <a:gd name="T26" fmla="*/ 256 w 399"/>
                  <a:gd name="T27" fmla="*/ 41 h 355"/>
                  <a:gd name="T28" fmla="*/ 256 w 399"/>
                  <a:gd name="T29" fmla="*/ 36 h 355"/>
                  <a:gd name="T30" fmla="*/ 213 w 399"/>
                  <a:gd name="T31" fmla="*/ 3 h 355"/>
                  <a:gd name="T32" fmla="*/ 178 w 399"/>
                  <a:gd name="T33" fmla="*/ 46 h 355"/>
                  <a:gd name="T34" fmla="*/ 156 w 399"/>
                  <a:gd name="T35" fmla="*/ 179 h 355"/>
                  <a:gd name="T36" fmla="*/ 147 w 399"/>
                  <a:gd name="T37" fmla="*/ 241 h 355"/>
                  <a:gd name="T38" fmla="*/ 113 w 399"/>
                  <a:gd name="T39" fmla="*/ 285 h 355"/>
                  <a:gd name="T40" fmla="*/ 0 w 399"/>
                  <a:gd name="T41" fmla="*/ 326 h 355"/>
                  <a:gd name="T42" fmla="*/ 40 w 399"/>
                  <a:gd name="T43" fmla="*/ 355 h 355"/>
                  <a:gd name="T44" fmla="*/ 45 w 399"/>
                  <a:gd name="T45" fmla="*/ 355 h 355"/>
                  <a:gd name="T46" fmla="*/ 90 w 399"/>
                  <a:gd name="T47" fmla="*/ 347 h 355"/>
                  <a:gd name="T48" fmla="*/ 96 w 399"/>
                  <a:gd name="T49" fmla="*/ 347 h 355"/>
                  <a:gd name="T50" fmla="*/ 281 w 399"/>
                  <a:gd name="T51" fmla="*/ 306 h 355"/>
                  <a:gd name="T52" fmla="*/ 355 w 399"/>
                  <a:gd name="T53" fmla="*/ 318 h 355"/>
                  <a:gd name="T54" fmla="*/ 365 w 399"/>
                  <a:gd name="T55" fmla="*/ 318 h 355"/>
                  <a:gd name="T56" fmla="*/ 399 w 399"/>
                  <a:gd name="T57" fmla="*/ 282 h 355"/>
                  <a:gd name="T58" fmla="*/ 290 w 399"/>
                  <a:gd name="T59" fmla="*/ 258 h 3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399" h="355">
                    <a:moveTo>
                      <a:pt x="290" y="258"/>
                    </a:moveTo>
                    <a:cubicBezTo>
                      <a:pt x="263" y="258"/>
                      <a:pt x="263" y="258"/>
                      <a:pt x="263" y="258"/>
                    </a:cubicBezTo>
                    <a:cubicBezTo>
                      <a:pt x="251" y="258"/>
                      <a:pt x="251" y="258"/>
                      <a:pt x="251" y="258"/>
                    </a:cubicBezTo>
                    <a:cubicBezTo>
                      <a:pt x="236" y="258"/>
                      <a:pt x="220" y="252"/>
                      <a:pt x="214" y="243"/>
                    </a:cubicBezTo>
                    <a:cubicBezTo>
                      <a:pt x="213" y="229"/>
                      <a:pt x="213" y="229"/>
                      <a:pt x="213" y="229"/>
                    </a:cubicBezTo>
                    <a:cubicBezTo>
                      <a:pt x="217" y="227"/>
                      <a:pt x="217" y="195"/>
                      <a:pt x="225" y="183"/>
                    </a:cubicBezTo>
                    <a:cubicBezTo>
                      <a:pt x="235" y="169"/>
                      <a:pt x="264" y="173"/>
                      <a:pt x="268" y="165"/>
                    </a:cubicBezTo>
                    <a:cubicBezTo>
                      <a:pt x="273" y="168"/>
                      <a:pt x="273" y="168"/>
                      <a:pt x="273" y="168"/>
                    </a:cubicBezTo>
                    <a:cubicBezTo>
                      <a:pt x="277" y="165"/>
                      <a:pt x="299" y="165"/>
                      <a:pt x="306" y="161"/>
                    </a:cubicBezTo>
                    <a:cubicBezTo>
                      <a:pt x="312" y="158"/>
                      <a:pt x="324" y="146"/>
                      <a:pt x="324" y="139"/>
                    </a:cubicBezTo>
                    <a:cubicBezTo>
                      <a:pt x="324" y="99"/>
                      <a:pt x="265" y="131"/>
                      <a:pt x="244" y="131"/>
                    </a:cubicBezTo>
                    <a:cubicBezTo>
                      <a:pt x="242" y="131"/>
                      <a:pt x="242" y="131"/>
                      <a:pt x="242" y="131"/>
                    </a:cubicBezTo>
                    <a:cubicBezTo>
                      <a:pt x="231" y="131"/>
                      <a:pt x="232" y="114"/>
                      <a:pt x="232" y="102"/>
                    </a:cubicBezTo>
                    <a:cubicBezTo>
                      <a:pt x="233" y="100"/>
                      <a:pt x="256" y="43"/>
                      <a:pt x="256" y="41"/>
                    </a:cubicBezTo>
                    <a:cubicBezTo>
                      <a:pt x="256" y="36"/>
                      <a:pt x="256" y="36"/>
                      <a:pt x="256" y="36"/>
                    </a:cubicBezTo>
                    <a:cubicBezTo>
                      <a:pt x="256" y="17"/>
                      <a:pt x="228" y="0"/>
                      <a:pt x="213" y="3"/>
                    </a:cubicBezTo>
                    <a:cubicBezTo>
                      <a:pt x="179" y="11"/>
                      <a:pt x="183" y="13"/>
                      <a:pt x="178" y="46"/>
                    </a:cubicBezTo>
                    <a:cubicBezTo>
                      <a:pt x="170" y="90"/>
                      <a:pt x="165" y="136"/>
                      <a:pt x="156" y="179"/>
                    </a:cubicBezTo>
                    <a:cubicBezTo>
                      <a:pt x="153" y="196"/>
                      <a:pt x="151" y="223"/>
                      <a:pt x="147" y="241"/>
                    </a:cubicBezTo>
                    <a:cubicBezTo>
                      <a:pt x="138" y="278"/>
                      <a:pt x="150" y="275"/>
                      <a:pt x="113" y="285"/>
                    </a:cubicBezTo>
                    <a:cubicBezTo>
                      <a:pt x="88" y="292"/>
                      <a:pt x="0" y="303"/>
                      <a:pt x="0" y="326"/>
                    </a:cubicBezTo>
                    <a:cubicBezTo>
                      <a:pt x="0" y="342"/>
                      <a:pt x="23" y="355"/>
                      <a:pt x="40" y="355"/>
                    </a:cubicBezTo>
                    <a:cubicBezTo>
                      <a:pt x="45" y="355"/>
                      <a:pt x="45" y="355"/>
                      <a:pt x="45" y="355"/>
                    </a:cubicBezTo>
                    <a:cubicBezTo>
                      <a:pt x="61" y="355"/>
                      <a:pt x="80" y="353"/>
                      <a:pt x="90" y="347"/>
                    </a:cubicBezTo>
                    <a:cubicBezTo>
                      <a:pt x="96" y="347"/>
                      <a:pt x="96" y="347"/>
                      <a:pt x="96" y="347"/>
                    </a:cubicBezTo>
                    <a:cubicBezTo>
                      <a:pt x="117" y="332"/>
                      <a:pt x="241" y="306"/>
                      <a:pt x="281" y="306"/>
                    </a:cubicBezTo>
                    <a:cubicBezTo>
                      <a:pt x="311" y="306"/>
                      <a:pt x="331" y="318"/>
                      <a:pt x="355" y="318"/>
                    </a:cubicBezTo>
                    <a:cubicBezTo>
                      <a:pt x="365" y="318"/>
                      <a:pt x="365" y="318"/>
                      <a:pt x="365" y="318"/>
                    </a:cubicBezTo>
                    <a:cubicBezTo>
                      <a:pt x="383" y="318"/>
                      <a:pt x="399" y="303"/>
                      <a:pt x="399" y="282"/>
                    </a:cubicBezTo>
                    <a:cubicBezTo>
                      <a:pt x="399" y="255"/>
                      <a:pt x="318" y="258"/>
                      <a:pt x="290" y="2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47" name="íS1íḑe"/>
              <p:cNvSpPr/>
              <p:nvPr/>
            </p:nvSpPr>
            <p:spPr bwMode="auto">
              <a:xfrm>
                <a:off x="6553200" y="2471738"/>
                <a:ext cx="239713" cy="196850"/>
              </a:xfrm>
              <a:custGeom>
                <a:avLst/>
                <a:gdLst>
                  <a:gd name="T0" fmla="*/ 44 w 73"/>
                  <a:gd name="T1" fmla="*/ 60 h 60"/>
                  <a:gd name="T2" fmla="*/ 73 w 73"/>
                  <a:gd name="T3" fmla="*/ 32 h 60"/>
                  <a:gd name="T4" fmla="*/ 25 w 73"/>
                  <a:gd name="T5" fmla="*/ 0 h 60"/>
                  <a:gd name="T6" fmla="*/ 24 w 73"/>
                  <a:gd name="T7" fmla="*/ 0 h 60"/>
                  <a:gd name="T8" fmla="*/ 0 w 73"/>
                  <a:gd name="T9" fmla="*/ 14 h 60"/>
                  <a:gd name="T10" fmla="*/ 0 w 73"/>
                  <a:gd name="T11" fmla="*/ 17 h 60"/>
                  <a:gd name="T12" fmla="*/ 44 w 73"/>
                  <a:gd name="T13" fmla="*/ 6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3" h="60">
                    <a:moveTo>
                      <a:pt x="44" y="60"/>
                    </a:moveTo>
                    <a:cubicBezTo>
                      <a:pt x="61" y="60"/>
                      <a:pt x="73" y="50"/>
                      <a:pt x="73" y="32"/>
                    </a:cubicBezTo>
                    <a:cubicBezTo>
                      <a:pt x="73" y="11"/>
                      <a:pt x="46" y="0"/>
                      <a:pt x="25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15" y="0"/>
                      <a:pt x="0" y="7"/>
                      <a:pt x="0" y="14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36"/>
                      <a:pt x="25" y="60"/>
                      <a:pt x="44" y="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48" name="í$ḻïḍé"/>
              <p:cNvSpPr/>
              <p:nvPr/>
            </p:nvSpPr>
            <p:spPr bwMode="auto">
              <a:xfrm>
                <a:off x="6446838" y="2151063"/>
                <a:ext cx="1600200" cy="1668463"/>
              </a:xfrm>
              <a:custGeom>
                <a:avLst/>
                <a:gdLst>
                  <a:gd name="T0" fmla="*/ 445 w 485"/>
                  <a:gd name="T1" fmla="*/ 250 h 506"/>
                  <a:gd name="T2" fmla="*/ 407 w 485"/>
                  <a:gd name="T3" fmla="*/ 255 h 506"/>
                  <a:gd name="T4" fmla="*/ 394 w 485"/>
                  <a:gd name="T5" fmla="*/ 250 h 506"/>
                  <a:gd name="T6" fmla="*/ 371 w 485"/>
                  <a:gd name="T7" fmla="*/ 171 h 506"/>
                  <a:gd name="T8" fmla="*/ 322 w 485"/>
                  <a:gd name="T9" fmla="*/ 158 h 506"/>
                  <a:gd name="T10" fmla="*/ 359 w 485"/>
                  <a:gd name="T11" fmla="*/ 78 h 506"/>
                  <a:gd name="T12" fmla="*/ 281 w 485"/>
                  <a:gd name="T13" fmla="*/ 94 h 506"/>
                  <a:gd name="T14" fmla="*/ 224 w 485"/>
                  <a:gd name="T15" fmla="*/ 119 h 506"/>
                  <a:gd name="T16" fmla="*/ 246 w 485"/>
                  <a:gd name="T17" fmla="*/ 66 h 506"/>
                  <a:gd name="T18" fmla="*/ 261 w 485"/>
                  <a:gd name="T19" fmla="*/ 16 h 506"/>
                  <a:gd name="T20" fmla="*/ 182 w 485"/>
                  <a:gd name="T21" fmla="*/ 69 h 506"/>
                  <a:gd name="T22" fmla="*/ 151 w 485"/>
                  <a:gd name="T23" fmla="*/ 165 h 506"/>
                  <a:gd name="T24" fmla="*/ 236 w 485"/>
                  <a:gd name="T25" fmla="*/ 172 h 506"/>
                  <a:gd name="T26" fmla="*/ 246 w 485"/>
                  <a:gd name="T27" fmla="*/ 177 h 506"/>
                  <a:gd name="T28" fmla="*/ 195 w 485"/>
                  <a:gd name="T29" fmla="*/ 277 h 506"/>
                  <a:gd name="T30" fmla="*/ 146 w 485"/>
                  <a:gd name="T31" fmla="*/ 339 h 506"/>
                  <a:gd name="T32" fmla="*/ 112 w 485"/>
                  <a:gd name="T33" fmla="*/ 342 h 506"/>
                  <a:gd name="T34" fmla="*/ 117 w 485"/>
                  <a:gd name="T35" fmla="*/ 304 h 506"/>
                  <a:gd name="T36" fmla="*/ 66 w 485"/>
                  <a:gd name="T37" fmla="*/ 413 h 506"/>
                  <a:gd name="T38" fmla="*/ 52 w 485"/>
                  <a:gd name="T39" fmla="*/ 366 h 506"/>
                  <a:gd name="T40" fmla="*/ 84 w 485"/>
                  <a:gd name="T41" fmla="*/ 214 h 506"/>
                  <a:gd name="T42" fmla="*/ 69 w 485"/>
                  <a:gd name="T43" fmla="*/ 196 h 506"/>
                  <a:gd name="T44" fmla="*/ 0 w 485"/>
                  <a:gd name="T45" fmla="*/ 354 h 506"/>
                  <a:gd name="T46" fmla="*/ 0 w 485"/>
                  <a:gd name="T47" fmla="*/ 377 h 506"/>
                  <a:gd name="T48" fmla="*/ 64 w 485"/>
                  <a:gd name="T49" fmla="*/ 491 h 506"/>
                  <a:gd name="T50" fmla="*/ 96 w 485"/>
                  <a:gd name="T51" fmla="*/ 431 h 506"/>
                  <a:gd name="T52" fmla="*/ 125 w 485"/>
                  <a:gd name="T53" fmla="*/ 383 h 506"/>
                  <a:gd name="T54" fmla="*/ 163 w 485"/>
                  <a:gd name="T55" fmla="*/ 420 h 506"/>
                  <a:gd name="T56" fmla="*/ 183 w 485"/>
                  <a:gd name="T57" fmla="*/ 473 h 506"/>
                  <a:gd name="T58" fmla="*/ 251 w 485"/>
                  <a:gd name="T59" fmla="*/ 476 h 506"/>
                  <a:gd name="T60" fmla="*/ 328 w 485"/>
                  <a:gd name="T61" fmla="*/ 495 h 506"/>
                  <a:gd name="T62" fmla="*/ 392 w 485"/>
                  <a:gd name="T63" fmla="*/ 416 h 506"/>
                  <a:gd name="T64" fmla="*/ 388 w 485"/>
                  <a:gd name="T65" fmla="*/ 408 h 506"/>
                  <a:gd name="T66" fmla="*/ 379 w 485"/>
                  <a:gd name="T67" fmla="*/ 356 h 506"/>
                  <a:gd name="T68" fmla="*/ 485 w 485"/>
                  <a:gd name="T69" fmla="*/ 274 h 506"/>
                  <a:gd name="T70" fmla="*/ 456 w 485"/>
                  <a:gd name="T71" fmla="*/ 250 h 506"/>
                  <a:gd name="T72" fmla="*/ 254 w 485"/>
                  <a:gd name="T73" fmla="*/ 277 h 506"/>
                  <a:gd name="T74" fmla="*/ 253 w 485"/>
                  <a:gd name="T75" fmla="*/ 301 h 506"/>
                  <a:gd name="T76" fmla="*/ 246 w 485"/>
                  <a:gd name="T77" fmla="*/ 293 h 506"/>
                  <a:gd name="T78" fmla="*/ 298 w 485"/>
                  <a:gd name="T79" fmla="*/ 469 h 506"/>
                  <a:gd name="T80" fmla="*/ 292 w 485"/>
                  <a:gd name="T81" fmla="*/ 462 h 506"/>
                  <a:gd name="T82" fmla="*/ 304 w 485"/>
                  <a:gd name="T83" fmla="*/ 462 h 506"/>
                  <a:gd name="T84" fmla="*/ 351 w 485"/>
                  <a:gd name="T85" fmla="*/ 321 h 506"/>
                  <a:gd name="T86" fmla="*/ 299 w 485"/>
                  <a:gd name="T87" fmla="*/ 427 h 506"/>
                  <a:gd name="T88" fmla="*/ 246 w 485"/>
                  <a:gd name="T89" fmla="*/ 437 h 506"/>
                  <a:gd name="T90" fmla="*/ 219 w 485"/>
                  <a:gd name="T91" fmla="*/ 426 h 506"/>
                  <a:gd name="T92" fmla="*/ 254 w 485"/>
                  <a:gd name="T93" fmla="*/ 335 h 506"/>
                  <a:gd name="T94" fmla="*/ 260 w 485"/>
                  <a:gd name="T95" fmla="*/ 370 h 506"/>
                  <a:gd name="T96" fmla="*/ 280 w 485"/>
                  <a:gd name="T97" fmla="*/ 393 h 506"/>
                  <a:gd name="T98" fmla="*/ 312 w 485"/>
                  <a:gd name="T99" fmla="*/ 393 h 506"/>
                  <a:gd name="T100" fmla="*/ 298 w 485"/>
                  <a:gd name="T101" fmla="*/ 321 h 506"/>
                  <a:gd name="T102" fmla="*/ 351 w 485"/>
                  <a:gd name="T103" fmla="*/ 313 h 506"/>
                  <a:gd name="T104" fmla="*/ 358 w 485"/>
                  <a:gd name="T105" fmla="*/ 242 h 506"/>
                  <a:gd name="T106" fmla="*/ 298 w 485"/>
                  <a:gd name="T107" fmla="*/ 258 h 506"/>
                  <a:gd name="T108" fmla="*/ 305 w 485"/>
                  <a:gd name="T109" fmla="*/ 224 h 506"/>
                  <a:gd name="T110" fmla="*/ 341 w 485"/>
                  <a:gd name="T111" fmla="*/ 213 h 506"/>
                  <a:gd name="T112" fmla="*/ 358 w 485"/>
                  <a:gd name="T113" fmla="*/ 242 h 5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485" h="506">
                    <a:moveTo>
                      <a:pt x="456" y="250"/>
                    </a:moveTo>
                    <a:cubicBezTo>
                      <a:pt x="445" y="250"/>
                      <a:pt x="445" y="250"/>
                      <a:pt x="445" y="250"/>
                    </a:cubicBezTo>
                    <a:cubicBezTo>
                      <a:pt x="431" y="250"/>
                      <a:pt x="423" y="255"/>
                      <a:pt x="411" y="255"/>
                    </a:cubicBezTo>
                    <a:cubicBezTo>
                      <a:pt x="407" y="255"/>
                      <a:pt x="407" y="255"/>
                      <a:pt x="407" y="255"/>
                    </a:cubicBezTo>
                    <a:cubicBezTo>
                      <a:pt x="404" y="255"/>
                      <a:pt x="404" y="256"/>
                      <a:pt x="402" y="257"/>
                    </a:cubicBezTo>
                    <a:cubicBezTo>
                      <a:pt x="394" y="250"/>
                      <a:pt x="394" y="250"/>
                      <a:pt x="394" y="250"/>
                    </a:cubicBezTo>
                    <a:cubicBezTo>
                      <a:pt x="395" y="216"/>
                      <a:pt x="395" y="216"/>
                      <a:pt x="395" y="216"/>
                    </a:cubicBezTo>
                    <a:cubicBezTo>
                      <a:pt x="397" y="193"/>
                      <a:pt x="384" y="180"/>
                      <a:pt x="371" y="171"/>
                    </a:cubicBezTo>
                    <a:cubicBezTo>
                      <a:pt x="353" y="157"/>
                      <a:pt x="322" y="173"/>
                      <a:pt x="322" y="162"/>
                    </a:cubicBezTo>
                    <a:cubicBezTo>
                      <a:pt x="322" y="158"/>
                      <a:pt x="322" y="158"/>
                      <a:pt x="322" y="158"/>
                    </a:cubicBezTo>
                    <a:cubicBezTo>
                      <a:pt x="322" y="154"/>
                      <a:pt x="351" y="115"/>
                      <a:pt x="355" y="108"/>
                    </a:cubicBezTo>
                    <a:cubicBezTo>
                      <a:pt x="361" y="97"/>
                      <a:pt x="366" y="93"/>
                      <a:pt x="359" y="78"/>
                    </a:cubicBezTo>
                    <a:cubicBezTo>
                      <a:pt x="356" y="71"/>
                      <a:pt x="342" y="63"/>
                      <a:pt x="332" y="63"/>
                    </a:cubicBezTo>
                    <a:cubicBezTo>
                      <a:pt x="320" y="63"/>
                      <a:pt x="293" y="87"/>
                      <a:pt x="281" y="94"/>
                    </a:cubicBezTo>
                    <a:cubicBezTo>
                      <a:pt x="265" y="103"/>
                      <a:pt x="247" y="116"/>
                      <a:pt x="227" y="121"/>
                    </a:cubicBezTo>
                    <a:cubicBezTo>
                      <a:pt x="224" y="119"/>
                      <a:pt x="224" y="119"/>
                      <a:pt x="224" y="119"/>
                    </a:cubicBezTo>
                    <a:cubicBezTo>
                      <a:pt x="223" y="114"/>
                      <a:pt x="222" y="116"/>
                      <a:pt x="222" y="112"/>
                    </a:cubicBezTo>
                    <a:cubicBezTo>
                      <a:pt x="222" y="103"/>
                      <a:pt x="241" y="74"/>
                      <a:pt x="246" y="66"/>
                    </a:cubicBezTo>
                    <a:cubicBezTo>
                      <a:pt x="250" y="60"/>
                      <a:pt x="254" y="50"/>
                      <a:pt x="257" y="42"/>
                    </a:cubicBezTo>
                    <a:cubicBezTo>
                      <a:pt x="262" y="30"/>
                      <a:pt x="259" y="24"/>
                      <a:pt x="261" y="16"/>
                    </a:cubicBezTo>
                    <a:cubicBezTo>
                      <a:pt x="255" y="11"/>
                      <a:pt x="252" y="0"/>
                      <a:pt x="236" y="0"/>
                    </a:cubicBezTo>
                    <a:cubicBezTo>
                      <a:pt x="222" y="0"/>
                      <a:pt x="189" y="56"/>
                      <a:pt x="182" y="69"/>
                    </a:cubicBezTo>
                    <a:cubicBezTo>
                      <a:pt x="172" y="88"/>
                      <a:pt x="151" y="134"/>
                      <a:pt x="151" y="160"/>
                    </a:cubicBezTo>
                    <a:cubicBezTo>
                      <a:pt x="151" y="165"/>
                      <a:pt x="151" y="165"/>
                      <a:pt x="151" y="165"/>
                    </a:cubicBezTo>
                    <a:cubicBezTo>
                      <a:pt x="151" y="181"/>
                      <a:pt x="173" y="197"/>
                      <a:pt x="190" y="197"/>
                    </a:cubicBezTo>
                    <a:cubicBezTo>
                      <a:pt x="214" y="197"/>
                      <a:pt x="219" y="172"/>
                      <a:pt x="236" y="172"/>
                    </a:cubicBezTo>
                    <a:cubicBezTo>
                      <a:pt x="239" y="172"/>
                      <a:pt x="239" y="172"/>
                      <a:pt x="239" y="172"/>
                    </a:cubicBezTo>
                    <a:cubicBezTo>
                      <a:pt x="242" y="172"/>
                      <a:pt x="246" y="175"/>
                      <a:pt x="246" y="177"/>
                    </a:cubicBezTo>
                    <a:cubicBezTo>
                      <a:pt x="246" y="183"/>
                      <a:pt x="223" y="219"/>
                      <a:pt x="218" y="226"/>
                    </a:cubicBezTo>
                    <a:cubicBezTo>
                      <a:pt x="210" y="239"/>
                      <a:pt x="200" y="261"/>
                      <a:pt x="195" y="277"/>
                    </a:cubicBezTo>
                    <a:cubicBezTo>
                      <a:pt x="191" y="288"/>
                      <a:pt x="179" y="325"/>
                      <a:pt x="171" y="330"/>
                    </a:cubicBezTo>
                    <a:cubicBezTo>
                      <a:pt x="164" y="334"/>
                      <a:pt x="149" y="337"/>
                      <a:pt x="146" y="339"/>
                    </a:cubicBezTo>
                    <a:cubicBezTo>
                      <a:pt x="137" y="345"/>
                      <a:pt x="130" y="346"/>
                      <a:pt x="118" y="349"/>
                    </a:cubicBezTo>
                    <a:cubicBezTo>
                      <a:pt x="115" y="347"/>
                      <a:pt x="112" y="347"/>
                      <a:pt x="112" y="342"/>
                    </a:cubicBezTo>
                    <a:cubicBezTo>
                      <a:pt x="112" y="335"/>
                      <a:pt x="112" y="335"/>
                      <a:pt x="112" y="335"/>
                    </a:cubicBezTo>
                    <a:cubicBezTo>
                      <a:pt x="112" y="324"/>
                      <a:pt x="116" y="315"/>
                      <a:pt x="117" y="304"/>
                    </a:cubicBezTo>
                    <a:cubicBezTo>
                      <a:pt x="112" y="303"/>
                      <a:pt x="112" y="303"/>
                      <a:pt x="112" y="303"/>
                    </a:cubicBezTo>
                    <a:cubicBezTo>
                      <a:pt x="90" y="314"/>
                      <a:pt x="85" y="413"/>
                      <a:pt x="66" y="413"/>
                    </a:cubicBezTo>
                    <a:cubicBezTo>
                      <a:pt x="61" y="413"/>
                      <a:pt x="55" y="400"/>
                      <a:pt x="53" y="393"/>
                    </a:cubicBezTo>
                    <a:cubicBezTo>
                      <a:pt x="51" y="381"/>
                      <a:pt x="52" y="378"/>
                      <a:pt x="52" y="366"/>
                    </a:cubicBezTo>
                    <a:cubicBezTo>
                      <a:pt x="52" y="342"/>
                      <a:pt x="53" y="325"/>
                      <a:pt x="56" y="310"/>
                    </a:cubicBezTo>
                    <a:cubicBezTo>
                      <a:pt x="60" y="277"/>
                      <a:pt x="71" y="240"/>
                      <a:pt x="84" y="214"/>
                    </a:cubicBezTo>
                    <a:cubicBezTo>
                      <a:pt x="80" y="206"/>
                      <a:pt x="86" y="196"/>
                      <a:pt x="71" y="196"/>
                    </a:cubicBezTo>
                    <a:cubicBezTo>
                      <a:pt x="69" y="196"/>
                      <a:pt x="69" y="196"/>
                      <a:pt x="69" y="196"/>
                    </a:cubicBezTo>
                    <a:cubicBezTo>
                      <a:pt x="47" y="196"/>
                      <a:pt x="20" y="240"/>
                      <a:pt x="14" y="257"/>
                    </a:cubicBezTo>
                    <a:cubicBezTo>
                      <a:pt x="3" y="283"/>
                      <a:pt x="0" y="328"/>
                      <a:pt x="0" y="354"/>
                    </a:cubicBezTo>
                    <a:cubicBezTo>
                      <a:pt x="0" y="364"/>
                      <a:pt x="0" y="364"/>
                      <a:pt x="0" y="364"/>
                    </a:cubicBezTo>
                    <a:cubicBezTo>
                      <a:pt x="0" y="377"/>
                      <a:pt x="0" y="377"/>
                      <a:pt x="0" y="377"/>
                    </a:cubicBezTo>
                    <a:cubicBezTo>
                      <a:pt x="0" y="379"/>
                      <a:pt x="0" y="379"/>
                      <a:pt x="0" y="379"/>
                    </a:cubicBezTo>
                    <a:cubicBezTo>
                      <a:pt x="0" y="427"/>
                      <a:pt x="10" y="502"/>
                      <a:pt x="64" y="491"/>
                    </a:cubicBezTo>
                    <a:cubicBezTo>
                      <a:pt x="71" y="490"/>
                      <a:pt x="83" y="475"/>
                      <a:pt x="87" y="468"/>
                    </a:cubicBezTo>
                    <a:cubicBezTo>
                      <a:pt x="91" y="459"/>
                      <a:pt x="95" y="443"/>
                      <a:pt x="96" y="431"/>
                    </a:cubicBezTo>
                    <a:cubicBezTo>
                      <a:pt x="97" y="421"/>
                      <a:pt x="96" y="404"/>
                      <a:pt x="98" y="391"/>
                    </a:cubicBezTo>
                    <a:cubicBezTo>
                      <a:pt x="102" y="366"/>
                      <a:pt x="105" y="383"/>
                      <a:pt x="125" y="383"/>
                    </a:cubicBezTo>
                    <a:cubicBezTo>
                      <a:pt x="138" y="383"/>
                      <a:pt x="144" y="372"/>
                      <a:pt x="159" y="372"/>
                    </a:cubicBezTo>
                    <a:cubicBezTo>
                      <a:pt x="174" y="372"/>
                      <a:pt x="163" y="406"/>
                      <a:pt x="163" y="420"/>
                    </a:cubicBezTo>
                    <a:cubicBezTo>
                      <a:pt x="163" y="427"/>
                      <a:pt x="165" y="448"/>
                      <a:pt x="167" y="453"/>
                    </a:cubicBezTo>
                    <a:cubicBezTo>
                      <a:pt x="174" y="470"/>
                      <a:pt x="176" y="463"/>
                      <a:pt x="183" y="473"/>
                    </a:cubicBezTo>
                    <a:cubicBezTo>
                      <a:pt x="187" y="471"/>
                      <a:pt x="206" y="478"/>
                      <a:pt x="215" y="479"/>
                    </a:cubicBezTo>
                    <a:cubicBezTo>
                      <a:pt x="233" y="482"/>
                      <a:pt x="235" y="476"/>
                      <a:pt x="251" y="476"/>
                    </a:cubicBezTo>
                    <a:cubicBezTo>
                      <a:pt x="261" y="476"/>
                      <a:pt x="289" y="499"/>
                      <a:pt x="293" y="505"/>
                    </a:cubicBezTo>
                    <a:cubicBezTo>
                      <a:pt x="309" y="505"/>
                      <a:pt x="318" y="506"/>
                      <a:pt x="328" y="495"/>
                    </a:cubicBezTo>
                    <a:cubicBezTo>
                      <a:pt x="333" y="489"/>
                      <a:pt x="343" y="474"/>
                      <a:pt x="348" y="467"/>
                    </a:cubicBezTo>
                    <a:cubicBezTo>
                      <a:pt x="357" y="453"/>
                      <a:pt x="392" y="433"/>
                      <a:pt x="392" y="416"/>
                    </a:cubicBezTo>
                    <a:cubicBezTo>
                      <a:pt x="392" y="413"/>
                      <a:pt x="392" y="413"/>
                      <a:pt x="392" y="413"/>
                    </a:cubicBezTo>
                    <a:cubicBezTo>
                      <a:pt x="392" y="408"/>
                      <a:pt x="391" y="410"/>
                      <a:pt x="388" y="408"/>
                    </a:cubicBezTo>
                    <a:cubicBezTo>
                      <a:pt x="391" y="401"/>
                      <a:pt x="391" y="401"/>
                      <a:pt x="391" y="401"/>
                    </a:cubicBezTo>
                    <a:cubicBezTo>
                      <a:pt x="375" y="391"/>
                      <a:pt x="373" y="374"/>
                      <a:pt x="379" y="356"/>
                    </a:cubicBezTo>
                    <a:cubicBezTo>
                      <a:pt x="383" y="343"/>
                      <a:pt x="385" y="315"/>
                      <a:pt x="390" y="305"/>
                    </a:cubicBezTo>
                    <a:cubicBezTo>
                      <a:pt x="401" y="286"/>
                      <a:pt x="485" y="308"/>
                      <a:pt x="485" y="274"/>
                    </a:cubicBezTo>
                    <a:cubicBezTo>
                      <a:pt x="485" y="269"/>
                      <a:pt x="485" y="269"/>
                      <a:pt x="485" y="269"/>
                    </a:cubicBezTo>
                    <a:cubicBezTo>
                      <a:pt x="485" y="261"/>
                      <a:pt x="465" y="250"/>
                      <a:pt x="456" y="250"/>
                    </a:cubicBezTo>
                    <a:close/>
                    <a:moveTo>
                      <a:pt x="246" y="293"/>
                    </a:moveTo>
                    <a:cubicBezTo>
                      <a:pt x="246" y="288"/>
                      <a:pt x="252" y="277"/>
                      <a:pt x="254" y="277"/>
                    </a:cubicBezTo>
                    <a:cubicBezTo>
                      <a:pt x="261" y="277"/>
                      <a:pt x="268" y="284"/>
                      <a:pt x="268" y="291"/>
                    </a:cubicBezTo>
                    <a:cubicBezTo>
                      <a:pt x="268" y="297"/>
                      <a:pt x="258" y="301"/>
                      <a:pt x="253" y="301"/>
                    </a:cubicBezTo>
                    <a:cubicBezTo>
                      <a:pt x="249" y="301"/>
                      <a:pt x="250" y="300"/>
                      <a:pt x="246" y="299"/>
                    </a:cubicBezTo>
                    <a:lnTo>
                      <a:pt x="246" y="293"/>
                    </a:lnTo>
                    <a:close/>
                    <a:moveTo>
                      <a:pt x="304" y="469"/>
                    </a:moveTo>
                    <a:cubicBezTo>
                      <a:pt x="298" y="469"/>
                      <a:pt x="298" y="469"/>
                      <a:pt x="298" y="469"/>
                    </a:cubicBezTo>
                    <a:cubicBezTo>
                      <a:pt x="293" y="469"/>
                      <a:pt x="283" y="464"/>
                      <a:pt x="281" y="459"/>
                    </a:cubicBezTo>
                    <a:cubicBezTo>
                      <a:pt x="291" y="460"/>
                      <a:pt x="285" y="462"/>
                      <a:pt x="292" y="462"/>
                    </a:cubicBezTo>
                    <a:cubicBezTo>
                      <a:pt x="293" y="462"/>
                      <a:pt x="293" y="462"/>
                      <a:pt x="293" y="462"/>
                    </a:cubicBezTo>
                    <a:cubicBezTo>
                      <a:pt x="304" y="462"/>
                      <a:pt x="304" y="462"/>
                      <a:pt x="304" y="462"/>
                    </a:cubicBezTo>
                    <a:lnTo>
                      <a:pt x="304" y="469"/>
                    </a:lnTo>
                    <a:close/>
                    <a:moveTo>
                      <a:pt x="351" y="321"/>
                    </a:moveTo>
                    <a:cubicBezTo>
                      <a:pt x="351" y="332"/>
                      <a:pt x="338" y="399"/>
                      <a:pt x="333" y="407"/>
                    </a:cubicBezTo>
                    <a:cubicBezTo>
                      <a:pt x="326" y="418"/>
                      <a:pt x="313" y="424"/>
                      <a:pt x="299" y="427"/>
                    </a:cubicBezTo>
                    <a:cubicBezTo>
                      <a:pt x="290" y="429"/>
                      <a:pt x="264" y="437"/>
                      <a:pt x="256" y="437"/>
                    </a:cubicBezTo>
                    <a:cubicBezTo>
                      <a:pt x="246" y="437"/>
                      <a:pt x="246" y="437"/>
                      <a:pt x="246" y="437"/>
                    </a:cubicBezTo>
                    <a:cubicBezTo>
                      <a:pt x="227" y="435"/>
                      <a:pt x="227" y="435"/>
                      <a:pt x="227" y="435"/>
                    </a:cubicBezTo>
                    <a:cubicBezTo>
                      <a:pt x="219" y="426"/>
                      <a:pt x="219" y="426"/>
                      <a:pt x="219" y="426"/>
                    </a:cubicBezTo>
                    <a:cubicBezTo>
                      <a:pt x="219" y="398"/>
                      <a:pt x="215" y="335"/>
                      <a:pt x="251" y="335"/>
                    </a:cubicBezTo>
                    <a:cubicBezTo>
                      <a:pt x="254" y="335"/>
                      <a:pt x="254" y="335"/>
                      <a:pt x="254" y="335"/>
                    </a:cubicBezTo>
                    <a:cubicBezTo>
                      <a:pt x="257" y="335"/>
                      <a:pt x="259" y="336"/>
                      <a:pt x="259" y="338"/>
                    </a:cubicBezTo>
                    <a:cubicBezTo>
                      <a:pt x="259" y="351"/>
                      <a:pt x="253" y="360"/>
                      <a:pt x="260" y="370"/>
                    </a:cubicBezTo>
                    <a:cubicBezTo>
                      <a:pt x="264" y="374"/>
                      <a:pt x="280" y="382"/>
                      <a:pt x="280" y="388"/>
                    </a:cubicBezTo>
                    <a:cubicBezTo>
                      <a:pt x="280" y="393"/>
                      <a:pt x="280" y="393"/>
                      <a:pt x="280" y="393"/>
                    </a:cubicBezTo>
                    <a:cubicBezTo>
                      <a:pt x="280" y="399"/>
                      <a:pt x="271" y="402"/>
                      <a:pt x="270" y="413"/>
                    </a:cubicBezTo>
                    <a:cubicBezTo>
                      <a:pt x="285" y="413"/>
                      <a:pt x="302" y="399"/>
                      <a:pt x="312" y="393"/>
                    </a:cubicBezTo>
                    <a:cubicBezTo>
                      <a:pt x="331" y="381"/>
                      <a:pt x="323" y="368"/>
                      <a:pt x="313" y="354"/>
                    </a:cubicBezTo>
                    <a:cubicBezTo>
                      <a:pt x="308" y="348"/>
                      <a:pt x="283" y="334"/>
                      <a:pt x="298" y="321"/>
                    </a:cubicBezTo>
                    <a:cubicBezTo>
                      <a:pt x="312" y="310"/>
                      <a:pt x="329" y="311"/>
                      <a:pt x="343" y="304"/>
                    </a:cubicBezTo>
                    <a:cubicBezTo>
                      <a:pt x="346" y="306"/>
                      <a:pt x="351" y="307"/>
                      <a:pt x="351" y="313"/>
                    </a:cubicBezTo>
                    <a:lnTo>
                      <a:pt x="351" y="321"/>
                    </a:lnTo>
                    <a:close/>
                    <a:moveTo>
                      <a:pt x="358" y="242"/>
                    </a:moveTo>
                    <a:cubicBezTo>
                      <a:pt x="358" y="269"/>
                      <a:pt x="347" y="279"/>
                      <a:pt x="324" y="279"/>
                    </a:cubicBezTo>
                    <a:cubicBezTo>
                      <a:pt x="318" y="279"/>
                      <a:pt x="302" y="262"/>
                      <a:pt x="298" y="258"/>
                    </a:cubicBezTo>
                    <a:cubicBezTo>
                      <a:pt x="291" y="251"/>
                      <a:pt x="271" y="248"/>
                      <a:pt x="271" y="238"/>
                    </a:cubicBezTo>
                    <a:cubicBezTo>
                      <a:pt x="271" y="231"/>
                      <a:pt x="298" y="227"/>
                      <a:pt x="305" y="224"/>
                    </a:cubicBezTo>
                    <a:cubicBezTo>
                      <a:pt x="311" y="222"/>
                      <a:pt x="336" y="213"/>
                      <a:pt x="339" y="213"/>
                    </a:cubicBezTo>
                    <a:cubicBezTo>
                      <a:pt x="341" y="213"/>
                      <a:pt x="341" y="213"/>
                      <a:pt x="341" y="213"/>
                    </a:cubicBezTo>
                    <a:cubicBezTo>
                      <a:pt x="354" y="213"/>
                      <a:pt x="358" y="219"/>
                      <a:pt x="358" y="231"/>
                    </a:cubicBezTo>
                    <a:lnTo>
                      <a:pt x="358" y="24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49" name="îṩļïdê"/>
              <p:cNvSpPr/>
              <p:nvPr/>
            </p:nvSpPr>
            <p:spPr bwMode="auto">
              <a:xfrm>
                <a:off x="10015538" y="2327275"/>
                <a:ext cx="227013" cy="392113"/>
              </a:xfrm>
              <a:custGeom>
                <a:avLst/>
                <a:gdLst>
                  <a:gd name="T0" fmla="*/ 43 w 69"/>
                  <a:gd name="T1" fmla="*/ 119 h 119"/>
                  <a:gd name="T2" fmla="*/ 66 w 69"/>
                  <a:gd name="T3" fmla="*/ 95 h 119"/>
                  <a:gd name="T4" fmla="*/ 66 w 69"/>
                  <a:gd name="T5" fmla="*/ 90 h 119"/>
                  <a:gd name="T6" fmla="*/ 59 w 69"/>
                  <a:gd name="T7" fmla="*/ 47 h 119"/>
                  <a:gd name="T8" fmla="*/ 60 w 69"/>
                  <a:gd name="T9" fmla="*/ 26 h 119"/>
                  <a:gd name="T10" fmla="*/ 63 w 69"/>
                  <a:gd name="T11" fmla="*/ 7 h 119"/>
                  <a:gd name="T12" fmla="*/ 51 w 69"/>
                  <a:gd name="T13" fmla="*/ 14 h 119"/>
                  <a:gd name="T14" fmla="*/ 48 w 69"/>
                  <a:gd name="T15" fmla="*/ 14 h 119"/>
                  <a:gd name="T16" fmla="*/ 16 w 69"/>
                  <a:gd name="T17" fmla="*/ 0 h 119"/>
                  <a:gd name="T18" fmla="*/ 0 w 69"/>
                  <a:gd name="T19" fmla="*/ 26 h 119"/>
                  <a:gd name="T20" fmla="*/ 0 w 69"/>
                  <a:gd name="T21" fmla="*/ 29 h 119"/>
                  <a:gd name="T22" fmla="*/ 43 w 69"/>
                  <a:gd name="T23" fmla="*/ 119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119">
                    <a:moveTo>
                      <a:pt x="43" y="119"/>
                    </a:moveTo>
                    <a:cubicBezTo>
                      <a:pt x="57" y="119"/>
                      <a:pt x="66" y="109"/>
                      <a:pt x="66" y="95"/>
                    </a:cubicBezTo>
                    <a:cubicBezTo>
                      <a:pt x="66" y="90"/>
                      <a:pt x="66" y="90"/>
                      <a:pt x="66" y="90"/>
                    </a:cubicBezTo>
                    <a:cubicBezTo>
                      <a:pt x="66" y="72"/>
                      <a:pt x="59" y="64"/>
                      <a:pt x="59" y="47"/>
                    </a:cubicBezTo>
                    <a:cubicBezTo>
                      <a:pt x="59" y="39"/>
                      <a:pt x="58" y="36"/>
                      <a:pt x="60" y="26"/>
                    </a:cubicBezTo>
                    <a:cubicBezTo>
                      <a:pt x="62" y="20"/>
                      <a:pt x="69" y="7"/>
                      <a:pt x="63" y="7"/>
                    </a:cubicBezTo>
                    <a:cubicBezTo>
                      <a:pt x="56" y="7"/>
                      <a:pt x="58" y="14"/>
                      <a:pt x="51" y="14"/>
                    </a:cubicBezTo>
                    <a:cubicBezTo>
                      <a:pt x="48" y="14"/>
                      <a:pt x="48" y="14"/>
                      <a:pt x="48" y="14"/>
                    </a:cubicBezTo>
                    <a:cubicBezTo>
                      <a:pt x="35" y="14"/>
                      <a:pt x="32" y="0"/>
                      <a:pt x="16" y="0"/>
                    </a:cubicBezTo>
                    <a:cubicBezTo>
                      <a:pt x="5" y="0"/>
                      <a:pt x="0" y="14"/>
                      <a:pt x="0" y="26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67"/>
                      <a:pt x="6" y="119"/>
                      <a:pt x="43" y="1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50" name="ï$ḷiḓè"/>
              <p:cNvSpPr/>
              <p:nvPr/>
            </p:nvSpPr>
            <p:spPr bwMode="auto">
              <a:xfrm>
                <a:off x="10044113" y="2787650"/>
                <a:ext cx="1147763" cy="1052513"/>
              </a:xfrm>
              <a:custGeom>
                <a:avLst/>
                <a:gdLst>
                  <a:gd name="T0" fmla="*/ 229 w 348"/>
                  <a:gd name="T1" fmla="*/ 116 h 319"/>
                  <a:gd name="T2" fmla="*/ 202 w 348"/>
                  <a:gd name="T3" fmla="*/ 98 h 319"/>
                  <a:gd name="T4" fmla="*/ 208 w 348"/>
                  <a:gd name="T5" fmla="*/ 81 h 319"/>
                  <a:gd name="T6" fmla="*/ 219 w 348"/>
                  <a:gd name="T7" fmla="*/ 71 h 319"/>
                  <a:gd name="T8" fmla="*/ 232 w 348"/>
                  <a:gd name="T9" fmla="*/ 40 h 319"/>
                  <a:gd name="T10" fmla="*/ 232 w 348"/>
                  <a:gd name="T11" fmla="*/ 35 h 319"/>
                  <a:gd name="T12" fmla="*/ 211 w 348"/>
                  <a:gd name="T13" fmla="*/ 7 h 319"/>
                  <a:gd name="T14" fmla="*/ 173 w 348"/>
                  <a:gd name="T15" fmla="*/ 4 h 319"/>
                  <a:gd name="T16" fmla="*/ 119 w 348"/>
                  <a:gd name="T17" fmla="*/ 32 h 319"/>
                  <a:gd name="T18" fmla="*/ 136 w 348"/>
                  <a:gd name="T19" fmla="*/ 47 h 319"/>
                  <a:gd name="T20" fmla="*/ 149 w 348"/>
                  <a:gd name="T21" fmla="*/ 47 h 319"/>
                  <a:gd name="T22" fmla="*/ 178 w 348"/>
                  <a:gd name="T23" fmla="*/ 45 h 319"/>
                  <a:gd name="T24" fmla="*/ 181 w 348"/>
                  <a:gd name="T25" fmla="*/ 50 h 319"/>
                  <a:gd name="T26" fmla="*/ 154 w 348"/>
                  <a:gd name="T27" fmla="*/ 93 h 319"/>
                  <a:gd name="T28" fmla="*/ 154 w 348"/>
                  <a:gd name="T29" fmla="*/ 96 h 319"/>
                  <a:gd name="T30" fmla="*/ 171 w 348"/>
                  <a:gd name="T31" fmla="*/ 123 h 319"/>
                  <a:gd name="T32" fmla="*/ 129 w 348"/>
                  <a:gd name="T33" fmla="*/ 140 h 319"/>
                  <a:gd name="T34" fmla="*/ 85 w 348"/>
                  <a:gd name="T35" fmla="*/ 156 h 319"/>
                  <a:gd name="T36" fmla="*/ 43 w 348"/>
                  <a:gd name="T37" fmla="*/ 173 h 319"/>
                  <a:gd name="T38" fmla="*/ 0 w 348"/>
                  <a:gd name="T39" fmla="*/ 190 h 319"/>
                  <a:gd name="T40" fmla="*/ 2 w 348"/>
                  <a:gd name="T41" fmla="*/ 198 h 319"/>
                  <a:gd name="T42" fmla="*/ 59 w 348"/>
                  <a:gd name="T43" fmla="*/ 212 h 319"/>
                  <a:gd name="T44" fmla="*/ 178 w 348"/>
                  <a:gd name="T45" fmla="*/ 171 h 319"/>
                  <a:gd name="T46" fmla="*/ 185 w 348"/>
                  <a:gd name="T47" fmla="*/ 176 h 319"/>
                  <a:gd name="T48" fmla="*/ 183 w 348"/>
                  <a:gd name="T49" fmla="*/ 181 h 319"/>
                  <a:gd name="T50" fmla="*/ 189 w 348"/>
                  <a:gd name="T51" fmla="*/ 186 h 319"/>
                  <a:gd name="T52" fmla="*/ 159 w 348"/>
                  <a:gd name="T53" fmla="*/ 268 h 319"/>
                  <a:gd name="T54" fmla="*/ 111 w 348"/>
                  <a:gd name="T55" fmla="*/ 257 h 319"/>
                  <a:gd name="T56" fmla="*/ 110 w 348"/>
                  <a:gd name="T57" fmla="*/ 259 h 319"/>
                  <a:gd name="T58" fmla="*/ 134 w 348"/>
                  <a:gd name="T59" fmla="*/ 291 h 319"/>
                  <a:gd name="T60" fmla="*/ 163 w 348"/>
                  <a:gd name="T61" fmla="*/ 319 h 319"/>
                  <a:gd name="T62" fmla="*/ 209 w 348"/>
                  <a:gd name="T63" fmla="*/ 280 h 319"/>
                  <a:gd name="T64" fmla="*/ 226 w 348"/>
                  <a:gd name="T65" fmla="*/ 208 h 319"/>
                  <a:gd name="T66" fmla="*/ 226 w 348"/>
                  <a:gd name="T67" fmla="*/ 203 h 319"/>
                  <a:gd name="T68" fmla="*/ 239 w 348"/>
                  <a:gd name="T69" fmla="*/ 157 h 319"/>
                  <a:gd name="T70" fmla="*/ 294 w 348"/>
                  <a:gd name="T71" fmla="*/ 156 h 319"/>
                  <a:gd name="T72" fmla="*/ 307 w 348"/>
                  <a:gd name="T73" fmla="*/ 156 h 319"/>
                  <a:gd name="T74" fmla="*/ 348 w 348"/>
                  <a:gd name="T75" fmla="*/ 132 h 319"/>
                  <a:gd name="T76" fmla="*/ 229 w 348"/>
                  <a:gd name="T77" fmla="*/ 116 h 3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348" h="319">
                    <a:moveTo>
                      <a:pt x="229" y="116"/>
                    </a:moveTo>
                    <a:cubicBezTo>
                      <a:pt x="216" y="116"/>
                      <a:pt x="208" y="105"/>
                      <a:pt x="202" y="98"/>
                    </a:cubicBezTo>
                    <a:cubicBezTo>
                      <a:pt x="204" y="92"/>
                      <a:pt x="203" y="87"/>
                      <a:pt x="208" y="81"/>
                    </a:cubicBezTo>
                    <a:cubicBezTo>
                      <a:pt x="210" y="79"/>
                      <a:pt x="215" y="75"/>
                      <a:pt x="219" y="71"/>
                    </a:cubicBezTo>
                    <a:cubicBezTo>
                      <a:pt x="227" y="62"/>
                      <a:pt x="232" y="57"/>
                      <a:pt x="232" y="40"/>
                    </a:cubicBezTo>
                    <a:cubicBezTo>
                      <a:pt x="232" y="35"/>
                      <a:pt x="232" y="35"/>
                      <a:pt x="232" y="35"/>
                    </a:cubicBezTo>
                    <a:cubicBezTo>
                      <a:pt x="232" y="24"/>
                      <a:pt x="219" y="11"/>
                      <a:pt x="211" y="7"/>
                    </a:cubicBezTo>
                    <a:cubicBezTo>
                      <a:pt x="195" y="0"/>
                      <a:pt x="189" y="4"/>
                      <a:pt x="173" y="4"/>
                    </a:cubicBezTo>
                    <a:cubicBezTo>
                      <a:pt x="153" y="17"/>
                      <a:pt x="132" y="6"/>
                      <a:pt x="119" y="32"/>
                    </a:cubicBezTo>
                    <a:cubicBezTo>
                      <a:pt x="122" y="39"/>
                      <a:pt x="124" y="47"/>
                      <a:pt x="136" y="47"/>
                    </a:cubicBezTo>
                    <a:cubicBezTo>
                      <a:pt x="149" y="47"/>
                      <a:pt x="149" y="47"/>
                      <a:pt x="149" y="47"/>
                    </a:cubicBezTo>
                    <a:cubicBezTo>
                      <a:pt x="178" y="45"/>
                      <a:pt x="178" y="45"/>
                      <a:pt x="178" y="45"/>
                    </a:cubicBezTo>
                    <a:cubicBezTo>
                      <a:pt x="179" y="47"/>
                      <a:pt x="181" y="49"/>
                      <a:pt x="181" y="50"/>
                    </a:cubicBezTo>
                    <a:cubicBezTo>
                      <a:pt x="181" y="63"/>
                      <a:pt x="154" y="73"/>
                      <a:pt x="154" y="93"/>
                    </a:cubicBezTo>
                    <a:cubicBezTo>
                      <a:pt x="154" y="96"/>
                      <a:pt x="154" y="96"/>
                      <a:pt x="154" y="96"/>
                    </a:cubicBezTo>
                    <a:cubicBezTo>
                      <a:pt x="154" y="107"/>
                      <a:pt x="166" y="113"/>
                      <a:pt x="171" y="123"/>
                    </a:cubicBezTo>
                    <a:cubicBezTo>
                      <a:pt x="164" y="134"/>
                      <a:pt x="143" y="136"/>
                      <a:pt x="129" y="140"/>
                    </a:cubicBezTo>
                    <a:cubicBezTo>
                      <a:pt x="115" y="145"/>
                      <a:pt x="100" y="151"/>
                      <a:pt x="85" y="156"/>
                    </a:cubicBezTo>
                    <a:cubicBezTo>
                      <a:pt x="73" y="161"/>
                      <a:pt x="57" y="168"/>
                      <a:pt x="43" y="173"/>
                    </a:cubicBezTo>
                    <a:cubicBezTo>
                      <a:pt x="29" y="179"/>
                      <a:pt x="6" y="180"/>
                      <a:pt x="0" y="190"/>
                    </a:cubicBezTo>
                    <a:cubicBezTo>
                      <a:pt x="2" y="198"/>
                      <a:pt x="2" y="198"/>
                      <a:pt x="2" y="198"/>
                    </a:cubicBezTo>
                    <a:cubicBezTo>
                      <a:pt x="32" y="214"/>
                      <a:pt x="17" y="212"/>
                      <a:pt x="59" y="212"/>
                    </a:cubicBezTo>
                    <a:cubicBezTo>
                      <a:pt x="68" y="206"/>
                      <a:pt x="163" y="172"/>
                      <a:pt x="178" y="171"/>
                    </a:cubicBezTo>
                    <a:cubicBezTo>
                      <a:pt x="185" y="176"/>
                      <a:pt x="185" y="176"/>
                      <a:pt x="185" y="176"/>
                    </a:cubicBezTo>
                    <a:cubicBezTo>
                      <a:pt x="183" y="181"/>
                      <a:pt x="183" y="181"/>
                      <a:pt x="183" y="181"/>
                    </a:cubicBezTo>
                    <a:cubicBezTo>
                      <a:pt x="189" y="186"/>
                      <a:pt x="189" y="186"/>
                      <a:pt x="189" y="186"/>
                    </a:cubicBezTo>
                    <a:cubicBezTo>
                      <a:pt x="188" y="234"/>
                      <a:pt x="189" y="242"/>
                      <a:pt x="159" y="268"/>
                    </a:cubicBezTo>
                    <a:cubicBezTo>
                      <a:pt x="111" y="257"/>
                      <a:pt x="111" y="257"/>
                      <a:pt x="111" y="257"/>
                    </a:cubicBezTo>
                    <a:cubicBezTo>
                      <a:pt x="110" y="259"/>
                      <a:pt x="110" y="259"/>
                      <a:pt x="110" y="259"/>
                    </a:cubicBezTo>
                    <a:cubicBezTo>
                      <a:pt x="111" y="270"/>
                      <a:pt x="129" y="280"/>
                      <a:pt x="134" y="291"/>
                    </a:cubicBezTo>
                    <a:cubicBezTo>
                      <a:pt x="140" y="304"/>
                      <a:pt x="144" y="319"/>
                      <a:pt x="163" y="319"/>
                    </a:cubicBezTo>
                    <a:cubicBezTo>
                      <a:pt x="185" y="319"/>
                      <a:pt x="201" y="300"/>
                      <a:pt x="209" y="280"/>
                    </a:cubicBezTo>
                    <a:cubicBezTo>
                      <a:pt x="214" y="269"/>
                      <a:pt x="226" y="223"/>
                      <a:pt x="226" y="208"/>
                    </a:cubicBezTo>
                    <a:cubicBezTo>
                      <a:pt x="226" y="203"/>
                      <a:pt x="226" y="203"/>
                      <a:pt x="226" y="203"/>
                    </a:cubicBezTo>
                    <a:cubicBezTo>
                      <a:pt x="226" y="184"/>
                      <a:pt x="218" y="164"/>
                      <a:pt x="239" y="157"/>
                    </a:cubicBezTo>
                    <a:cubicBezTo>
                      <a:pt x="253" y="152"/>
                      <a:pt x="282" y="156"/>
                      <a:pt x="294" y="156"/>
                    </a:cubicBezTo>
                    <a:cubicBezTo>
                      <a:pt x="307" y="156"/>
                      <a:pt x="307" y="156"/>
                      <a:pt x="307" y="156"/>
                    </a:cubicBezTo>
                    <a:cubicBezTo>
                      <a:pt x="326" y="156"/>
                      <a:pt x="348" y="149"/>
                      <a:pt x="348" y="132"/>
                    </a:cubicBezTo>
                    <a:cubicBezTo>
                      <a:pt x="348" y="93"/>
                      <a:pt x="259" y="116"/>
                      <a:pt x="229" y="1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51" name="ïšḷîďé"/>
              <p:cNvSpPr/>
              <p:nvPr/>
            </p:nvSpPr>
            <p:spPr bwMode="auto">
              <a:xfrm>
                <a:off x="9875838" y="2765425"/>
                <a:ext cx="177800" cy="428625"/>
              </a:xfrm>
              <a:custGeom>
                <a:avLst/>
                <a:gdLst>
                  <a:gd name="T0" fmla="*/ 54 w 54"/>
                  <a:gd name="T1" fmla="*/ 96 h 130"/>
                  <a:gd name="T2" fmla="*/ 47 w 54"/>
                  <a:gd name="T3" fmla="*/ 62 h 130"/>
                  <a:gd name="T4" fmla="*/ 50 w 54"/>
                  <a:gd name="T5" fmla="*/ 30 h 130"/>
                  <a:gd name="T6" fmla="*/ 47 w 54"/>
                  <a:gd name="T7" fmla="*/ 0 h 130"/>
                  <a:gd name="T8" fmla="*/ 39 w 54"/>
                  <a:gd name="T9" fmla="*/ 0 h 130"/>
                  <a:gd name="T10" fmla="*/ 14 w 54"/>
                  <a:gd name="T11" fmla="*/ 36 h 130"/>
                  <a:gd name="T12" fmla="*/ 0 w 54"/>
                  <a:gd name="T13" fmla="*/ 84 h 130"/>
                  <a:gd name="T14" fmla="*/ 0 w 54"/>
                  <a:gd name="T15" fmla="*/ 103 h 130"/>
                  <a:gd name="T16" fmla="*/ 25 w 54"/>
                  <a:gd name="T17" fmla="*/ 130 h 130"/>
                  <a:gd name="T18" fmla="*/ 27 w 54"/>
                  <a:gd name="T19" fmla="*/ 130 h 130"/>
                  <a:gd name="T20" fmla="*/ 54 w 54"/>
                  <a:gd name="T21" fmla="*/ 105 h 130"/>
                  <a:gd name="T22" fmla="*/ 54 w 54"/>
                  <a:gd name="T23" fmla="*/ 96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4" h="130">
                    <a:moveTo>
                      <a:pt x="54" y="96"/>
                    </a:moveTo>
                    <a:cubicBezTo>
                      <a:pt x="54" y="81"/>
                      <a:pt x="47" y="78"/>
                      <a:pt x="47" y="62"/>
                    </a:cubicBezTo>
                    <a:cubicBezTo>
                      <a:pt x="47" y="50"/>
                      <a:pt x="53" y="41"/>
                      <a:pt x="50" y="30"/>
                    </a:cubicBezTo>
                    <a:cubicBezTo>
                      <a:pt x="49" y="23"/>
                      <a:pt x="50" y="13"/>
                      <a:pt x="47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8" y="3"/>
                      <a:pt x="20" y="23"/>
                      <a:pt x="14" y="36"/>
                    </a:cubicBezTo>
                    <a:cubicBezTo>
                      <a:pt x="9" y="49"/>
                      <a:pt x="0" y="68"/>
                      <a:pt x="0" y="84"/>
                    </a:cubicBezTo>
                    <a:cubicBezTo>
                      <a:pt x="0" y="103"/>
                      <a:pt x="0" y="103"/>
                      <a:pt x="0" y="103"/>
                    </a:cubicBezTo>
                    <a:cubicBezTo>
                      <a:pt x="0" y="117"/>
                      <a:pt x="13" y="130"/>
                      <a:pt x="25" y="130"/>
                    </a:cubicBezTo>
                    <a:cubicBezTo>
                      <a:pt x="27" y="130"/>
                      <a:pt x="27" y="130"/>
                      <a:pt x="27" y="130"/>
                    </a:cubicBezTo>
                    <a:cubicBezTo>
                      <a:pt x="46" y="130"/>
                      <a:pt x="54" y="124"/>
                      <a:pt x="54" y="105"/>
                    </a:cubicBezTo>
                    <a:lnTo>
                      <a:pt x="54" y="9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52" name="íŝ1îḋê"/>
              <p:cNvSpPr/>
              <p:nvPr/>
            </p:nvSpPr>
            <p:spPr bwMode="auto">
              <a:xfrm>
                <a:off x="10061575" y="2484438"/>
                <a:ext cx="1100138" cy="425450"/>
              </a:xfrm>
              <a:custGeom>
                <a:avLst/>
                <a:gdLst>
                  <a:gd name="T0" fmla="*/ 177 w 334"/>
                  <a:gd name="T1" fmla="*/ 22 h 129"/>
                  <a:gd name="T2" fmla="*/ 111 w 334"/>
                  <a:gd name="T3" fmla="*/ 48 h 129"/>
                  <a:gd name="T4" fmla="*/ 0 w 334"/>
                  <a:gd name="T5" fmla="*/ 120 h 129"/>
                  <a:gd name="T6" fmla="*/ 15 w 334"/>
                  <a:gd name="T7" fmla="*/ 129 h 129"/>
                  <a:gd name="T8" fmla="*/ 27 w 334"/>
                  <a:gd name="T9" fmla="*/ 129 h 129"/>
                  <a:gd name="T10" fmla="*/ 79 w 334"/>
                  <a:gd name="T11" fmla="*/ 101 h 129"/>
                  <a:gd name="T12" fmla="*/ 133 w 334"/>
                  <a:gd name="T13" fmla="*/ 74 h 129"/>
                  <a:gd name="T14" fmla="*/ 255 w 334"/>
                  <a:gd name="T15" fmla="*/ 32 h 129"/>
                  <a:gd name="T16" fmla="*/ 258 w 334"/>
                  <a:gd name="T17" fmla="*/ 32 h 129"/>
                  <a:gd name="T18" fmla="*/ 272 w 334"/>
                  <a:gd name="T19" fmla="*/ 39 h 129"/>
                  <a:gd name="T20" fmla="*/ 239 w 334"/>
                  <a:gd name="T21" fmla="*/ 83 h 129"/>
                  <a:gd name="T22" fmla="*/ 286 w 334"/>
                  <a:gd name="T23" fmla="*/ 73 h 129"/>
                  <a:gd name="T24" fmla="*/ 320 w 334"/>
                  <a:gd name="T25" fmla="*/ 50 h 129"/>
                  <a:gd name="T26" fmla="*/ 260 w 334"/>
                  <a:gd name="T27" fmla="*/ 0 h 129"/>
                  <a:gd name="T28" fmla="*/ 258 w 334"/>
                  <a:gd name="T29" fmla="*/ 0 h 129"/>
                  <a:gd name="T30" fmla="*/ 246 w 334"/>
                  <a:gd name="T31" fmla="*/ 0 h 129"/>
                  <a:gd name="T32" fmla="*/ 211 w 334"/>
                  <a:gd name="T33" fmla="*/ 10 h 129"/>
                  <a:gd name="T34" fmla="*/ 177 w 334"/>
                  <a:gd name="T35" fmla="*/ 22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34" h="129">
                    <a:moveTo>
                      <a:pt x="177" y="22"/>
                    </a:moveTo>
                    <a:cubicBezTo>
                      <a:pt x="157" y="28"/>
                      <a:pt x="129" y="39"/>
                      <a:pt x="111" y="48"/>
                    </a:cubicBezTo>
                    <a:cubicBezTo>
                      <a:pt x="85" y="61"/>
                      <a:pt x="11" y="99"/>
                      <a:pt x="0" y="120"/>
                    </a:cubicBezTo>
                    <a:cubicBezTo>
                      <a:pt x="3" y="124"/>
                      <a:pt x="8" y="129"/>
                      <a:pt x="15" y="129"/>
                    </a:cubicBezTo>
                    <a:cubicBezTo>
                      <a:pt x="27" y="129"/>
                      <a:pt x="27" y="129"/>
                      <a:pt x="27" y="129"/>
                    </a:cubicBezTo>
                    <a:cubicBezTo>
                      <a:pt x="50" y="129"/>
                      <a:pt x="65" y="111"/>
                      <a:pt x="79" y="101"/>
                    </a:cubicBezTo>
                    <a:cubicBezTo>
                      <a:pt x="96" y="90"/>
                      <a:pt x="113" y="81"/>
                      <a:pt x="133" y="74"/>
                    </a:cubicBezTo>
                    <a:cubicBezTo>
                      <a:pt x="165" y="61"/>
                      <a:pt x="214" y="32"/>
                      <a:pt x="255" y="32"/>
                    </a:cubicBezTo>
                    <a:cubicBezTo>
                      <a:pt x="258" y="32"/>
                      <a:pt x="258" y="32"/>
                      <a:pt x="258" y="32"/>
                    </a:cubicBezTo>
                    <a:cubicBezTo>
                      <a:pt x="264" y="32"/>
                      <a:pt x="272" y="33"/>
                      <a:pt x="272" y="39"/>
                    </a:cubicBezTo>
                    <a:cubicBezTo>
                      <a:pt x="272" y="51"/>
                      <a:pt x="222" y="83"/>
                      <a:pt x="239" y="83"/>
                    </a:cubicBezTo>
                    <a:cubicBezTo>
                      <a:pt x="259" y="83"/>
                      <a:pt x="269" y="77"/>
                      <a:pt x="286" y="73"/>
                    </a:cubicBezTo>
                    <a:cubicBezTo>
                      <a:pt x="303" y="70"/>
                      <a:pt x="315" y="65"/>
                      <a:pt x="320" y="50"/>
                    </a:cubicBezTo>
                    <a:cubicBezTo>
                      <a:pt x="334" y="12"/>
                      <a:pt x="294" y="0"/>
                      <a:pt x="260" y="0"/>
                    </a:cubicBezTo>
                    <a:cubicBezTo>
                      <a:pt x="258" y="0"/>
                      <a:pt x="258" y="0"/>
                      <a:pt x="258" y="0"/>
                    </a:cubicBezTo>
                    <a:cubicBezTo>
                      <a:pt x="246" y="0"/>
                      <a:pt x="246" y="0"/>
                      <a:pt x="246" y="0"/>
                    </a:cubicBezTo>
                    <a:cubicBezTo>
                      <a:pt x="246" y="0"/>
                      <a:pt x="214" y="9"/>
                      <a:pt x="211" y="10"/>
                    </a:cubicBezTo>
                    <a:cubicBezTo>
                      <a:pt x="201" y="14"/>
                      <a:pt x="188" y="18"/>
                      <a:pt x="177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</p:grpSp>
        <p:grpSp>
          <p:nvGrpSpPr>
            <p:cNvPr id="12" name="íṥļïḑê"/>
            <p:cNvGrpSpPr/>
            <p:nvPr/>
          </p:nvGrpSpPr>
          <p:grpSpPr>
            <a:xfrm>
              <a:off x="3768308" y="2508637"/>
              <a:ext cx="1469396" cy="1847076"/>
              <a:chOff x="996950" y="1409700"/>
              <a:chExt cx="3217863" cy="4044950"/>
            </a:xfrm>
            <a:grpFill/>
          </p:grpSpPr>
          <p:sp>
            <p:nvSpPr>
              <p:cNvPr id="13" name="ïS1íḑé"/>
              <p:cNvSpPr/>
              <p:nvPr/>
            </p:nvSpPr>
            <p:spPr bwMode="auto">
              <a:xfrm>
                <a:off x="996950" y="1409700"/>
                <a:ext cx="3217863" cy="4044950"/>
              </a:xfrm>
              <a:custGeom>
                <a:avLst/>
                <a:gdLst>
                  <a:gd name="T0" fmla="*/ 498 w 976"/>
                  <a:gd name="T1" fmla="*/ 0 h 1227"/>
                  <a:gd name="T2" fmla="*/ 478 w 976"/>
                  <a:gd name="T3" fmla="*/ 0 h 1227"/>
                  <a:gd name="T4" fmla="*/ 0 w 976"/>
                  <a:gd name="T5" fmla="*/ 477 h 1227"/>
                  <a:gd name="T6" fmla="*/ 0 w 976"/>
                  <a:gd name="T7" fmla="*/ 750 h 1227"/>
                  <a:gd name="T8" fmla="*/ 478 w 976"/>
                  <a:gd name="T9" fmla="*/ 1227 h 1227"/>
                  <a:gd name="T10" fmla="*/ 498 w 976"/>
                  <a:gd name="T11" fmla="*/ 1227 h 1227"/>
                  <a:gd name="T12" fmla="*/ 976 w 976"/>
                  <a:gd name="T13" fmla="*/ 750 h 1227"/>
                  <a:gd name="T14" fmla="*/ 976 w 976"/>
                  <a:gd name="T15" fmla="*/ 477 h 1227"/>
                  <a:gd name="T16" fmla="*/ 498 w 976"/>
                  <a:gd name="T17" fmla="*/ 0 h 1227"/>
                  <a:gd name="T18" fmla="*/ 963 w 976"/>
                  <a:gd name="T19" fmla="*/ 750 h 1227"/>
                  <a:gd name="T20" fmla="*/ 498 w 976"/>
                  <a:gd name="T21" fmla="*/ 1215 h 1227"/>
                  <a:gd name="T22" fmla="*/ 478 w 976"/>
                  <a:gd name="T23" fmla="*/ 1215 h 1227"/>
                  <a:gd name="T24" fmla="*/ 13 w 976"/>
                  <a:gd name="T25" fmla="*/ 750 h 1227"/>
                  <a:gd name="T26" fmla="*/ 13 w 976"/>
                  <a:gd name="T27" fmla="*/ 477 h 1227"/>
                  <a:gd name="T28" fmla="*/ 478 w 976"/>
                  <a:gd name="T29" fmla="*/ 12 h 1227"/>
                  <a:gd name="T30" fmla="*/ 498 w 976"/>
                  <a:gd name="T31" fmla="*/ 12 h 1227"/>
                  <a:gd name="T32" fmla="*/ 963 w 976"/>
                  <a:gd name="T33" fmla="*/ 477 h 1227"/>
                  <a:gd name="T34" fmla="*/ 963 w 976"/>
                  <a:gd name="T35" fmla="*/ 750 h 12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76" h="1227">
                    <a:moveTo>
                      <a:pt x="498" y="0"/>
                    </a:moveTo>
                    <a:cubicBezTo>
                      <a:pt x="478" y="0"/>
                      <a:pt x="478" y="0"/>
                      <a:pt x="478" y="0"/>
                    </a:cubicBezTo>
                    <a:cubicBezTo>
                      <a:pt x="215" y="0"/>
                      <a:pt x="0" y="215"/>
                      <a:pt x="0" y="477"/>
                    </a:cubicBezTo>
                    <a:cubicBezTo>
                      <a:pt x="0" y="750"/>
                      <a:pt x="0" y="750"/>
                      <a:pt x="0" y="750"/>
                    </a:cubicBezTo>
                    <a:cubicBezTo>
                      <a:pt x="0" y="1012"/>
                      <a:pt x="215" y="1227"/>
                      <a:pt x="478" y="1227"/>
                    </a:cubicBezTo>
                    <a:cubicBezTo>
                      <a:pt x="498" y="1227"/>
                      <a:pt x="498" y="1227"/>
                      <a:pt x="498" y="1227"/>
                    </a:cubicBezTo>
                    <a:cubicBezTo>
                      <a:pt x="761" y="1227"/>
                      <a:pt x="976" y="1012"/>
                      <a:pt x="976" y="750"/>
                    </a:cubicBezTo>
                    <a:cubicBezTo>
                      <a:pt x="976" y="477"/>
                      <a:pt x="976" y="477"/>
                      <a:pt x="976" y="477"/>
                    </a:cubicBezTo>
                    <a:cubicBezTo>
                      <a:pt x="976" y="215"/>
                      <a:pt x="761" y="0"/>
                      <a:pt x="498" y="0"/>
                    </a:cubicBezTo>
                    <a:close/>
                    <a:moveTo>
                      <a:pt x="963" y="750"/>
                    </a:moveTo>
                    <a:cubicBezTo>
                      <a:pt x="963" y="1005"/>
                      <a:pt x="754" y="1215"/>
                      <a:pt x="498" y="1215"/>
                    </a:cubicBezTo>
                    <a:cubicBezTo>
                      <a:pt x="478" y="1215"/>
                      <a:pt x="478" y="1215"/>
                      <a:pt x="478" y="1215"/>
                    </a:cubicBezTo>
                    <a:cubicBezTo>
                      <a:pt x="222" y="1215"/>
                      <a:pt x="13" y="1005"/>
                      <a:pt x="13" y="750"/>
                    </a:cubicBezTo>
                    <a:cubicBezTo>
                      <a:pt x="13" y="477"/>
                      <a:pt x="13" y="477"/>
                      <a:pt x="13" y="477"/>
                    </a:cubicBezTo>
                    <a:cubicBezTo>
                      <a:pt x="13" y="221"/>
                      <a:pt x="222" y="12"/>
                      <a:pt x="478" y="12"/>
                    </a:cubicBezTo>
                    <a:cubicBezTo>
                      <a:pt x="498" y="12"/>
                      <a:pt x="498" y="12"/>
                      <a:pt x="498" y="12"/>
                    </a:cubicBezTo>
                    <a:cubicBezTo>
                      <a:pt x="754" y="12"/>
                      <a:pt x="963" y="221"/>
                      <a:pt x="963" y="477"/>
                    </a:cubicBezTo>
                    <a:lnTo>
                      <a:pt x="963" y="75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14" name="iŝḻïḍé"/>
              <p:cNvSpPr/>
              <p:nvPr/>
            </p:nvSpPr>
            <p:spPr bwMode="auto">
              <a:xfrm>
                <a:off x="2095500" y="1581150"/>
                <a:ext cx="61913" cy="60325"/>
              </a:xfrm>
              <a:custGeom>
                <a:avLst/>
                <a:gdLst>
                  <a:gd name="T0" fmla="*/ 9 w 19"/>
                  <a:gd name="T1" fmla="*/ 18 h 18"/>
                  <a:gd name="T2" fmla="*/ 15 w 19"/>
                  <a:gd name="T3" fmla="*/ 18 h 18"/>
                  <a:gd name="T4" fmla="*/ 19 w 19"/>
                  <a:gd name="T5" fmla="*/ 15 h 18"/>
                  <a:gd name="T6" fmla="*/ 0 w 19"/>
                  <a:gd name="T7" fmla="*/ 9 h 18"/>
                  <a:gd name="T8" fmla="*/ 9 w 19"/>
                  <a:gd name="T9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18">
                    <a:moveTo>
                      <a:pt x="9" y="18"/>
                    </a:moveTo>
                    <a:cubicBezTo>
                      <a:pt x="15" y="18"/>
                      <a:pt x="15" y="18"/>
                      <a:pt x="15" y="18"/>
                    </a:cubicBezTo>
                    <a:cubicBezTo>
                      <a:pt x="17" y="18"/>
                      <a:pt x="19" y="17"/>
                      <a:pt x="19" y="15"/>
                    </a:cubicBezTo>
                    <a:cubicBezTo>
                      <a:pt x="19" y="8"/>
                      <a:pt x="0" y="0"/>
                      <a:pt x="0" y="9"/>
                    </a:cubicBezTo>
                    <a:cubicBezTo>
                      <a:pt x="0" y="13"/>
                      <a:pt x="5" y="18"/>
                      <a:pt x="9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15" name="ïSľíḋè"/>
              <p:cNvSpPr/>
              <p:nvPr/>
            </p:nvSpPr>
            <p:spPr bwMode="auto">
              <a:xfrm>
                <a:off x="1425575" y="1835150"/>
                <a:ext cx="2360613" cy="3194050"/>
              </a:xfrm>
              <a:custGeom>
                <a:avLst/>
                <a:gdLst>
                  <a:gd name="T0" fmla="*/ 358 w 716"/>
                  <a:gd name="T1" fmla="*/ 0 h 969"/>
                  <a:gd name="T2" fmla="*/ 0 w 716"/>
                  <a:gd name="T3" fmla="*/ 342 h 969"/>
                  <a:gd name="T4" fmla="*/ 0 w 716"/>
                  <a:gd name="T5" fmla="*/ 627 h 969"/>
                  <a:gd name="T6" fmla="*/ 358 w 716"/>
                  <a:gd name="T7" fmla="*/ 969 h 969"/>
                  <a:gd name="T8" fmla="*/ 716 w 716"/>
                  <a:gd name="T9" fmla="*/ 627 h 969"/>
                  <a:gd name="T10" fmla="*/ 716 w 716"/>
                  <a:gd name="T11" fmla="*/ 342 h 969"/>
                  <a:gd name="T12" fmla="*/ 358 w 716"/>
                  <a:gd name="T13" fmla="*/ 0 h 969"/>
                  <a:gd name="T14" fmla="*/ 703 w 716"/>
                  <a:gd name="T15" fmla="*/ 627 h 969"/>
                  <a:gd name="T16" fmla="*/ 358 w 716"/>
                  <a:gd name="T17" fmla="*/ 956 h 969"/>
                  <a:gd name="T18" fmla="*/ 13 w 716"/>
                  <a:gd name="T19" fmla="*/ 627 h 969"/>
                  <a:gd name="T20" fmla="*/ 13 w 716"/>
                  <a:gd name="T21" fmla="*/ 342 h 969"/>
                  <a:gd name="T22" fmla="*/ 358 w 716"/>
                  <a:gd name="T23" fmla="*/ 13 h 969"/>
                  <a:gd name="T24" fmla="*/ 703 w 716"/>
                  <a:gd name="T25" fmla="*/ 342 h 969"/>
                  <a:gd name="T26" fmla="*/ 703 w 716"/>
                  <a:gd name="T27" fmla="*/ 627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16" h="969">
                    <a:moveTo>
                      <a:pt x="358" y="0"/>
                    </a:moveTo>
                    <a:cubicBezTo>
                      <a:pt x="161" y="0"/>
                      <a:pt x="0" y="154"/>
                      <a:pt x="0" y="342"/>
                    </a:cubicBezTo>
                    <a:cubicBezTo>
                      <a:pt x="0" y="627"/>
                      <a:pt x="0" y="627"/>
                      <a:pt x="0" y="627"/>
                    </a:cubicBezTo>
                    <a:cubicBezTo>
                      <a:pt x="0" y="815"/>
                      <a:pt x="161" y="969"/>
                      <a:pt x="358" y="969"/>
                    </a:cubicBezTo>
                    <a:cubicBezTo>
                      <a:pt x="555" y="969"/>
                      <a:pt x="716" y="815"/>
                      <a:pt x="716" y="627"/>
                    </a:cubicBezTo>
                    <a:cubicBezTo>
                      <a:pt x="716" y="342"/>
                      <a:pt x="716" y="342"/>
                      <a:pt x="716" y="342"/>
                    </a:cubicBezTo>
                    <a:cubicBezTo>
                      <a:pt x="716" y="154"/>
                      <a:pt x="555" y="0"/>
                      <a:pt x="358" y="0"/>
                    </a:cubicBezTo>
                    <a:close/>
                    <a:moveTo>
                      <a:pt x="703" y="627"/>
                    </a:moveTo>
                    <a:cubicBezTo>
                      <a:pt x="703" y="808"/>
                      <a:pt x="548" y="956"/>
                      <a:pt x="358" y="956"/>
                    </a:cubicBezTo>
                    <a:cubicBezTo>
                      <a:pt x="168" y="956"/>
                      <a:pt x="13" y="808"/>
                      <a:pt x="13" y="627"/>
                    </a:cubicBezTo>
                    <a:cubicBezTo>
                      <a:pt x="13" y="342"/>
                      <a:pt x="13" y="342"/>
                      <a:pt x="13" y="342"/>
                    </a:cubicBezTo>
                    <a:cubicBezTo>
                      <a:pt x="13" y="161"/>
                      <a:pt x="168" y="13"/>
                      <a:pt x="358" y="13"/>
                    </a:cubicBezTo>
                    <a:cubicBezTo>
                      <a:pt x="548" y="13"/>
                      <a:pt x="703" y="161"/>
                      <a:pt x="703" y="342"/>
                    </a:cubicBezTo>
                    <a:lnTo>
                      <a:pt x="703" y="6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16" name="i$lîḍé"/>
              <p:cNvSpPr/>
              <p:nvPr/>
            </p:nvSpPr>
            <p:spPr bwMode="auto">
              <a:xfrm>
                <a:off x="2108200" y="5035550"/>
                <a:ext cx="131763" cy="265113"/>
              </a:xfrm>
              <a:custGeom>
                <a:avLst/>
                <a:gdLst>
                  <a:gd name="T0" fmla="*/ 0 w 83"/>
                  <a:gd name="T1" fmla="*/ 160 h 167"/>
                  <a:gd name="T2" fmla="*/ 23 w 83"/>
                  <a:gd name="T3" fmla="*/ 167 h 167"/>
                  <a:gd name="T4" fmla="*/ 83 w 83"/>
                  <a:gd name="T5" fmla="*/ 5 h 167"/>
                  <a:gd name="T6" fmla="*/ 60 w 83"/>
                  <a:gd name="T7" fmla="*/ 0 h 167"/>
                  <a:gd name="T8" fmla="*/ 0 w 83"/>
                  <a:gd name="T9" fmla="*/ 160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" h="167">
                    <a:moveTo>
                      <a:pt x="0" y="160"/>
                    </a:moveTo>
                    <a:lnTo>
                      <a:pt x="23" y="167"/>
                    </a:lnTo>
                    <a:lnTo>
                      <a:pt x="83" y="5"/>
                    </a:lnTo>
                    <a:lnTo>
                      <a:pt x="60" y="0"/>
                    </a:lnTo>
                    <a:lnTo>
                      <a:pt x="0" y="16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17" name="íŝlíḓé"/>
              <p:cNvSpPr/>
              <p:nvPr/>
            </p:nvSpPr>
            <p:spPr bwMode="auto">
              <a:xfrm>
                <a:off x="2579688" y="5081588"/>
                <a:ext cx="193675" cy="274638"/>
              </a:xfrm>
              <a:custGeom>
                <a:avLst/>
                <a:gdLst>
                  <a:gd name="T0" fmla="*/ 49 w 59"/>
                  <a:gd name="T1" fmla="*/ 51 h 83"/>
                  <a:gd name="T2" fmla="*/ 34 w 59"/>
                  <a:gd name="T3" fmla="*/ 71 h 83"/>
                  <a:gd name="T4" fmla="*/ 18 w 59"/>
                  <a:gd name="T5" fmla="*/ 69 h 83"/>
                  <a:gd name="T6" fmla="*/ 10 w 59"/>
                  <a:gd name="T7" fmla="*/ 59 h 83"/>
                  <a:gd name="T8" fmla="*/ 10 w 59"/>
                  <a:gd name="T9" fmla="*/ 0 h 83"/>
                  <a:gd name="T10" fmla="*/ 0 w 59"/>
                  <a:gd name="T11" fmla="*/ 0 h 83"/>
                  <a:gd name="T12" fmla="*/ 0 w 59"/>
                  <a:gd name="T13" fmla="*/ 60 h 83"/>
                  <a:gd name="T14" fmla="*/ 27 w 59"/>
                  <a:gd name="T15" fmla="*/ 83 h 83"/>
                  <a:gd name="T16" fmla="*/ 31 w 59"/>
                  <a:gd name="T17" fmla="*/ 83 h 83"/>
                  <a:gd name="T18" fmla="*/ 59 w 59"/>
                  <a:gd name="T19" fmla="*/ 57 h 83"/>
                  <a:gd name="T20" fmla="*/ 59 w 59"/>
                  <a:gd name="T21" fmla="*/ 0 h 83"/>
                  <a:gd name="T22" fmla="*/ 49 w 59"/>
                  <a:gd name="T23" fmla="*/ 0 h 83"/>
                  <a:gd name="T24" fmla="*/ 49 w 59"/>
                  <a:gd name="T25" fmla="*/ 51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9" h="83">
                    <a:moveTo>
                      <a:pt x="49" y="51"/>
                    </a:moveTo>
                    <a:cubicBezTo>
                      <a:pt x="49" y="60"/>
                      <a:pt x="43" y="72"/>
                      <a:pt x="34" y="71"/>
                    </a:cubicBezTo>
                    <a:cubicBezTo>
                      <a:pt x="18" y="69"/>
                      <a:pt x="18" y="69"/>
                      <a:pt x="18" y="69"/>
                    </a:cubicBezTo>
                    <a:cubicBezTo>
                      <a:pt x="15" y="66"/>
                      <a:pt x="10" y="63"/>
                      <a:pt x="10" y="59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60"/>
                      <a:pt x="0" y="60"/>
                      <a:pt x="0" y="60"/>
                    </a:cubicBezTo>
                    <a:cubicBezTo>
                      <a:pt x="0" y="72"/>
                      <a:pt x="15" y="83"/>
                      <a:pt x="27" y="83"/>
                    </a:cubicBezTo>
                    <a:cubicBezTo>
                      <a:pt x="31" y="83"/>
                      <a:pt x="31" y="83"/>
                      <a:pt x="31" y="83"/>
                    </a:cubicBezTo>
                    <a:cubicBezTo>
                      <a:pt x="44" y="83"/>
                      <a:pt x="59" y="70"/>
                      <a:pt x="59" y="57"/>
                    </a:cubicBezTo>
                    <a:cubicBezTo>
                      <a:pt x="59" y="0"/>
                      <a:pt x="59" y="0"/>
                      <a:pt x="59" y="0"/>
                    </a:cubicBezTo>
                    <a:cubicBezTo>
                      <a:pt x="49" y="0"/>
                      <a:pt x="49" y="0"/>
                      <a:pt x="49" y="0"/>
                    </a:cubicBezTo>
                    <a:lnTo>
                      <a:pt x="49" y="5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18" name="îS1îďe"/>
              <p:cNvSpPr/>
              <p:nvPr/>
            </p:nvSpPr>
            <p:spPr bwMode="auto">
              <a:xfrm>
                <a:off x="2820988" y="5013325"/>
                <a:ext cx="273050" cy="312738"/>
              </a:xfrm>
              <a:custGeom>
                <a:avLst/>
                <a:gdLst>
                  <a:gd name="T0" fmla="*/ 46 w 83"/>
                  <a:gd name="T1" fmla="*/ 1 h 95"/>
                  <a:gd name="T2" fmla="*/ 63 w 83"/>
                  <a:gd name="T3" fmla="*/ 56 h 95"/>
                  <a:gd name="T4" fmla="*/ 8 w 83"/>
                  <a:gd name="T5" fmla="*/ 15 h 95"/>
                  <a:gd name="T6" fmla="*/ 0 w 83"/>
                  <a:gd name="T7" fmla="*/ 18 h 95"/>
                  <a:gd name="T8" fmla="*/ 25 w 83"/>
                  <a:gd name="T9" fmla="*/ 95 h 95"/>
                  <a:gd name="T10" fmla="*/ 37 w 83"/>
                  <a:gd name="T11" fmla="*/ 92 h 95"/>
                  <a:gd name="T12" fmla="*/ 17 w 83"/>
                  <a:gd name="T13" fmla="*/ 34 h 95"/>
                  <a:gd name="T14" fmla="*/ 72 w 83"/>
                  <a:gd name="T15" fmla="*/ 80 h 95"/>
                  <a:gd name="T16" fmla="*/ 83 w 83"/>
                  <a:gd name="T17" fmla="*/ 77 h 95"/>
                  <a:gd name="T18" fmla="*/ 57 w 83"/>
                  <a:gd name="T19" fmla="*/ 0 h 95"/>
                  <a:gd name="T20" fmla="*/ 46 w 83"/>
                  <a:gd name="T21" fmla="*/ 1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3" h="95">
                    <a:moveTo>
                      <a:pt x="46" y="1"/>
                    </a:moveTo>
                    <a:cubicBezTo>
                      <a:pt x="63" y="56"/>
                      <a:pt x="63" y="56"/>
                      <a:pt x="63" y="56"/>
                    </a:cubicBezTo>
                    <a:cubicBezTo>
                      <a:pt x="53" y="53"/>
                      <a:pt x="16" y="15"/>
                      <a:pt x="8" y="15"/>
                    </a:cubicBezTo>
                    <a:cubicBezTo>
                      <a:pt x="7" y="15"/>
                      <a:pt x="1" y="17"/>
                      <a:pt x="0" y="18"/>
                    </a:cubicBezTo>
                    <a:cubicBezTo>
                      <a:pt x="25" y="95"/>
                      <a:pt x="25" y="95"/>
                      <a:pt x="25" y="95"/>
                    </a:cubicBezTo>
                    <a:cubicBezTo>
                      <a:pt x="37" y="92"/>
                      <a:pt x="37" y="92"/>
                      <a:pt x="37" y="92"/>
                    </a:cubicBezTo>
                    <a:cubicBezTo>
                      <a:pt x="17" y="34"/>
                      <a:pt x="17" y="34"/>
                      <a:pt x="17" y="34"/>
                    </a:cubicBezTo>
                    <a:cubicBezTo>
                      <a:pt x="72" y="80"/>
                      <a:pt x="72" y="80"/>
                      <a:pt x="72" y="80"/>
                    </a:cubicBezTo>
                    <a:cubicBezTo>
                      <a:pt x="83" y="77"/>
                      <a:pt x="83" y="77"/>
                      <a:pt x="83" y="77"/>
                    </a:cubicBezTo>
                    <a:cubicBezTo>
                      <a:pt x="57" y="0"/>
                      <a:pt x="57" y="0"/>
                      <a:pt x="57" y="0"/>
                    </a:cubicBezTo>
                    <a:lnTo>
                      <a:pt x="46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19" name="îṥḷiďê"/>
              <p:cNvSpPr/>
              <p:nvPr/>
            </p:nvSpPr>
            <p:spPr bwMode="auto">
              <a:xfrm>
                <a:off x="3078163" y="4970463"/>
                <a:ext cx="171450" cy="247650"/>
              </a:xfrm>
              <a:custGeom>
                <a:avLst/>
                <a:gdLst>
                  <a:gd name="T0" fmla="*/ 0 w 108"/>
                  <a:gd name="T1" fmla="*/ 8 h 156"/>
                  <a:gd name="T2" fmla="*/ 89 w 108"/>
                  <a:gd name="T3" fmla="*/ 156 h 156"/>
                  <a:gd name="T4" fmla="*/ 108 w 108"/>
                  <a:gd name="T5" fmla="*/ 145 h 156"/>
                  <a:gd name="T6" fmla="*/ 20 w 108"/>
                  <a:gd name="T7" fmla="*/ 0 h 156"/>
                  <a:gd name="T8" fmla="*/ 0 w 108"/>
                  <a:gd name="T9" fmla="*/ 8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8" h="156">
                    <a:moveTo>
                      <a:pt x="0" y="8"/>
                    </a:moveTo>
                    <a:lnTo>
                      <a:pt x="89" y="156"/>
                    </a:lnTo>
                    <a:lnTo>
                      <a:pt x="108" y="145"/>
                    </a:lnTo>
                    <a:lnTo>
                      <a:pt x="20" y="0"/>
                    </a:lnTo>
                    <a:lnTo>
                      <a:pt x="0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20" name="îšľíďê"/>
              <p:cNvSpPr/>
              <p:nvPr/>
            </p:nvSpPr>
            <p:spPr bwMode="auto">
              <a:xfrm>
                <a:off x="3189288" y="4835525"/>
                <a:ext cx="241300" cy="293688"/>
              </a:xfrm>
              <a:custGeom>
                <a:avLst/>
                <a:gdLst>
                  <a:gd name="T0" fmla="*/ 48 w 73"/>
                  <a:gd name="T1" fmla="*/ 6 h 89"/>
                  <a:gd name="T2" fmla="*/ 60 w 73"/>
                  <a:gd name="T3" fmla="*/ 69 h 89"/>
                  <a:gd name="T4" fmla="*/ 11 w 73"/>
                  <a:gd name="T5" fmla="*/ 29 h 89"/>
                  <a:gd name="T6" fmla="*/ 0 w 73"/>
                  <a:gd name="T7" fmla="*/ 34 h 89"/>
                  <a:gd name="T8" fmla="*/ 69 w 73"/>
                  <a:gd name="T9" fmla="*/ 89 h 89"/>
                  <a:gd name="T10" fmla="*/ 73 w 73"/>
                  <a:gd name="T11" fmla="*/ 86 h 89"/>
                  <a:gd name="T12" fmla="*/ 58 w 73"/>
                  <a:gd name="T13" fmla="*/ 0 h 89"/>
                  <a:gd name="T14" fmla="*/ 48 w 73"/>
                  <a:gd name="T15" fmla="*/ 6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3" h="89">
                    <a:moveTo>
                      <a:pt x="48" y="6"/>
                    </a:moveTo>
                    <a:cubicBezTo>
                      <a:pt x="48" y="25"/>
                      <a:pt x="58" y="50"/>
                      <a:pt x="60" y="69"/>
                    </a:cubicBezTo>
                    <a:cubicBezTo>
                      <a:pt x="52" y="65"/>
                      <a:pt x="12" y="29"/>
                      <a:pt x="11" y="29"/>
                    </a:cubicBezTo>
                    <a:cubicBezTo>
                      <a:pt x="7" y="29"/>
                      <a:pt x="2" y="32"/>
                      <a:pt x="0" y="34"/>
                    </a:cubicBezTo>
                    <a:cubicBezTo>
                      <a:pt x="4" y="39"/>
                      <a:pt x="65" y="89"/>
                      <a:pt x="69" y="89"/>
                    </a:cubicBezTo>
                    <a:cubicBezTo>
                      <a:pt x="69" y="89"/>
                      <a:pt x="72" y="87"/>
                      <a:pt x="73" y="86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55" y="1"/>
                      <a:pt x="48" y="4"/>
                      <a:pt x="48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21" name="işľîḑe"/>
              <p:cNvSpPr/>
              <p:nvPr/>
            </p:nvSpPr>
            <p:spPr bwMode="auto">
              <a:xfrm>
                <a:off x="1590675" y="4738688"/>
                <a:ext cx="325438" cy="327025"/>
              </a:xfrm>
              <a:custGeom>
                <a:avLst/>
                <a:gdLst>
                  <a:gd name="T0" fmla="*/ 189 w 205"/>
                  <a:gd name="T1" fmla="*/ 67 h 206"/>
                  <a:gd name="T2" fmla="*/ 143 w 205"/>
                  <a:gd name="T3" fmla="*/ 115 h 206"/>
                  <a:gd name="T4" fmla="*/ 87 w 205"/>
                  <a:gd name="T5" fmla="*/ 65 h 206"/>
                  <a:gd name="T6" fmla="*/ 131 w 205"/>
                  <a:gd name="T7" fmla="*/ 15 h 206"/>
                  <a:gd name="T8" fmla="*/ 116 w 205"/>
                  <a:gd name="T9" fmla="*/ 0 h 206"/>
                  <a:gd name="T10" fmla="*/ 0 w 205"/>
                  <a:gd name="T11" fmla="*/ 125 h 206"/>
                  <a:gd name="T12" fmla="*/ 12 w 205"/>
                  <a:gd name="T13" fmla="*/ 142 h 206"/>
                  <a:gd name="T14" fmla="*/ 70 w 205"/>
                  <a:gd name="T15" fmla="*/ 81 h 206"/>
                  <a:gd name="T16" fmla="*/ 126 w 205"/>
                  <a:gd name="T17" fmla="*/ 133 h 206"/>
                  <a:gd name="T18" fmla="*/ 70 w 205"/>
                  <a:gd name="T19" fmla="*/ 194 h 206"/>
                  <a:gd name="T20" fmla="*/ 85 w 205"/>
                  <a:gd name="T21" fmla="*/ 206 h 206"/>
                  <a:gd name="T22" fmla="*/ 205 w 205"/>
                  <a:gd name="T23" fmla="*/ 81 h 206"/>
                  <a:gd name="T24" fmla="*/ 189 w 205"/>
                  <a:gd name="T25" fmla="*/ 67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05" h="206">
                    <a:moveTo>
                      <a:pt x="189" y="67"/>
                    </a:moveTo>
                    <a:lnTo>
                      <a:pt x="143" y="115"/>
                    </a:lnTo>
                    <a:lnTo>
                      <a:pt x="87" y="65"/>
                    </a:lnTo>
                    <a:lnTo>
                      <a:pt x="131" y="15"/>
                    </a:lnTo>
                    <a:lnTo>
                      <a:pt x="116" y="0"/>
                    </a:lnTo>
                    <a:lnTo>
                      <a:pt x="0" y="125"/>
                    </a:lnTo>
                    <a:lnTo>
                      <a:pt x="12" y="142"/>
                    </a:lnTo>
                    <a:lnTo>
                      <a:pt x="70" y="81"/>
                    </a:lnTo>
                    <a:lnTo>
                      <a:pt x="126" y="133"/>
                    </a:lnTo>
                    <a:lnTo>
                      <a:pt x="70" y="194"/>
                    </a:lnTo>
                    <a:lnTo>
                      <a:pt x="85" y="206"/>
                    </a:lnTo>
                    <a:lnTo>
                      <a:pt x="205" y="81"/>
                    </a:lnTo>
                    <a:lnTo>
                      <a:pt x="189" y="6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22" name="îsļídê"/>
              <p:cNvSpPr/>
              <p:nvPr/>
            </p:nvSpPr>
            <p:spPr bwMode="auto">
              <a:xfrm>
                <a:off x="1830388" y="4946650"/>
                <a:ext cx="250825" cy="303213"/>
              </a:xfrm>
              <a:custGeom>
                <a:avLst/>
                <a:gdLst>
                  <a:gd name="T0" fmla="*/ 67 w 76"/>
                  <a:gd name="T1" fmla="*/ 0 h 92"/>
                  <a:gd name="T2" fmla="*/ 0 w 76"/>
                  <a:gd name="T3" fmla="*/ 57 h 92"/>
                  <a:gd name="T4" fmla="*/ 10 w 76"/>
                  <a:gd name="T5" fmla="*/ 61 h 92"/>
                  <a:gd name="T6" fmla="*/ 28 w 76"/>
                  <a:gd name="T7" fmla="*/ 46 h 92"/>
                  <a:gd name="T8" fmla="*/ 55 w 76"/>
                  <a:gd name="T9" fmla="*/ 66 h 92"/>
                  <a:gd name="T10" fmla="*/ 55 w 76"/>
                  <a:gd name="T11" fmla="*/ 70 h 92"/>
                  <a:gd name="T12" fmla="*/ 53 w 76"/>
                  <a:gd name="T13" fmla="*/ 86 h 92"/>
                  <a:gd name="T14" fmla="*/ 64 w 76"/>
                  <a:gd name="T15" fmla="*/ 92 h 92"/>
                  <a:gd name="T16" fmla="*/ 76 w 76"/>
                  <a:gd name="T17" fmla="*/ 6 h 92"/>
                  <a:gd name="T18" fmla="*/ 67 w 76"/>
                  <a:gd name="T19" fmla="*/ 0 h 92"/>
                  <a:gd name="T20" fmla="*/ 57 w 76"/>
                  <a:gd name="T21" fmla="*/ 52 h 92"/>
                  <a:gd name="T22" fmla="*/ 36 w 76"/>
                  <a:gd name="T23" fmla="*/ 40 h 92"/>
                  <a:gd name="T24" fmla="*/ 63 w 76"/>
                  <a:gd name="T25" fmla="*/ 18 h 92"/>
                  <a:gd name="T26" fmla="*/ 57 w 76"/>
                  <a:gd name="T27" fmla="*/ 52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6" h="92">
                    <a:moveTo>
                      <a:pt x="67" y="0"/>
                    </a:moveTo>
                    <a:cubicBezTo>
                      <a:pt x="65" y="0"/>
                      <a:pt x="1" y="54"/>
                      <a:pt x="0" y="57"/>
                    </a:cubicBezTo>
                    <a:cubicBezTo>
                      <a:pt x="10" y="61"/>
                      <a:pt x="10" y="61"/>
                      <a:pt x="10" y="61"/>
                    </a:cubicBezTo>
                    <a:cubicBezTo>
                      <a:pt x="28" y="46"/>
                      <a:pt x="28" y="46"/>
                      <a:pt x="28" y="46"/>
                    </a:cubicBezTo>
                    <a:cubicBezTo>
                      <a:pt x="32" y="49"/>
                      <a:pt x="55" y="61"/>
                      <a:pt x="55" y="66"/>
                    </a:cubicBezTo>
                    <a:cubicBezTo>
                      <a:pt x="55" y="70"/>
                      <a:pt x="55" y="70"/>
                      <a:pt x="55" y="70"/>
                    </a:cubicBezTo>
                    <a:cubicBezTo>
                      <a:pt x="53" y="86"/>
                      <a:pt x="53" y="86"/>
                      <a:pt x="53" y="86"/>
                    </a:cubicBezTo>
                    <a:cubicBezTo>
                      <a:pt x="64" y="92"/>
                      <a:pt x="64" y="92"/>
                      <a:pt x="64" y="92"/>
                    </a:cubicBezTo>
                    <a:cubicBezTo>
                      <a:pt x="76" y="6"/>
                      <a:pt x="76" y="6"/>
                      <a:pt x="76" y="6"/>
                    </a:cubicBezTo>
                    <a:cubicBezTo>
                      <a:pt x="76" y="4"/>
                      <a:pt x="70" y="0"/>
                      <a:pt x="67" y="0"/>
                    </a:cubicBezTo>
                    <a:close/>
                    <a:moveTo>
                      <a:pt x="57" y="52"/>
                    </a:moveTo>
                    <a:cubicBezTo>
                      <a:pt x="36" y="40"/>
                      <a:pt x="36" y="40"/>
                      <a:pt x="36" y="40"/>
                    </a:cubicBezTo>
                    <a:cubicBezTo>
                      <a:pt x="63" y="18"/>
                      <a:pt x="63" y="18"/>
                      <a:pt x="63" y="18"/>
                    </a:cubicBezTo>
                    <a:lnTo>
                      <a:pt x="57" y="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23" name="iṧ1iḍè"/>
              <p:cNvSpPr/>
              <p:nvPr/>
            </p:nvSpPr>
            <p:spPr bwMode="auto">
              <a:xfrm>
                <a:off x="3436938" y="4689475"/>
                <a:ext cx="293688" cy="300038"/>
              </a:xfrm>
              <a:custGeom>
                <a:avLst/>
                <a:gdLst>
                  <a:gd name="T0" fmla="*/ 55 w 89"/>
                  <a:gd name="T1" fmla="*/ 76 h 91"/>
                  <a:gd name="T2" fmla="*/ 38 w 89"/>
                  <a:gd name="T3" fmla="*/ 56 h 91"/>
                  <a:gd name="T4" fmla="*/ 61 w 89"/>
                  <a:gd name="T5" fmla="*/ 35 h 91"/>
                  <a:gd name="T6" fmla="*/ 53 w 89"/>
                  <a:gd name="T7" fmla="*/ 26 h 91"/>
                  <a:gd name="T8" fmla="*/ 31 w 89"/>
                  <a:gd name="T9" fmla="*/ 48 h 91"/>
                  <a:gd name="T10" fmla="*/ 15 w 89"/>
                  <a:gd name="T11" fmla="*/ 31 h 91"/>
                  <a:gd name="T12" fmla="*/ 42 w 89"/>
                  <a:gd name="T13" fmla="*/ 6 h 91"/>
                  <a:gd name="T14" fmla="*/ 32 w 89"/>
                  <a:gd name="T15" fmla="*/ 0 h 91"/>
                  <a:gd name="T16" fmla="*/ 0 w 89"/>
                  <a:gd name="T17" fmla="*/ 31 h 91"/>
                  <a:gd name="T18" fmla="*/ 54 w 89"/>
                  <a:gd name="T19" fmla="*/ 91 h 91"/>
                  <a:gd name="T20" fmla="*/ 89 w 89"/>
                  <a:gd name="T21" fmla="*/ 61 h 91"/>
                  <a:gd name="T22" fmla="*/ 82 w 89"/>
                  <a:gd name="T23" fmla="*/ 53 h 91"/>
                  <a:gd name="T24" fmla="*/ 55 w 89"/>
                  <a:gd name="T25" fmla="*/ 76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9" h="91">
                    <a:moveTo>
                      <a:pt x="55" y="76"/>
                    </a:moveTo>
                    <a:cubicBezTo>
                      <a:pt x="38" y="56"/>
                      <a:pt x="38" y="56"/>
                      <a:pt x="38" y="56"/>
                    </a:cubicBezTo>
                    <a:cubicBezTo>
                      <a:pt x="61" y="35"/>
                      <a:pt x="61" y="35"/>
                      <a:pt x="61" y="35"/>
                    </a:cubicBezTo>
                    <a:cubicBezTo>
                      <a:pt x="53" y="26"/>
                      <a:pt x="53" y="26"/>
                      <a:pt x="53" y="26"/>
                    </a:cubicBezTo>
                    <a:cubicBezTo>
                      <a:pt x="31" y="48"/>
                      <a:pt x="31" y="48"/>
                      <a:pt x="31" y="48"/>
                    </a:cubicBezTo>
                    <a:cubicBezTo>
                      <a:pt x="15" y="31"/>
                      <a:pt x="15" y="31"/>
                      <a:pt x="15" y="31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38" y="4"/>
                      <a:pt x="36" y="0"/>
                      <a:pt x="32" y="0"/>
                    </a:cubicBezTo>
                    <a:cubicBezTo>
                      <a:pt x="31" y="0"/>
                      <a:pt x="2" y="27"/>
                      <a:pt x="0" y="31"/>
                    </a:cubicBezTo>
                    <a:cubicBezTo>
                      <a:pt x="54" y="91"/>
                      <a:pt x="54" y="91"/>
                      <a:pt x="54" y="91"/>
                    </a:cubicBezTo>
                    <a:cubicBezTo>
                      <a:pt x="89" y="61"/>
                      <a:pt x="89" y="61"/>
                      <a:pt x="89" y="61"/>
                    </a:cubicBezTo>
                    <a:cubicBezTo>
                      <a:pt x="82" y="53"/>
                      <a:pt x="82" y="53"/>
                      <a:pt x="82" y="53"/>
                    </a:cubicBezTo>
                    <a:lnTo>
                      <a:pt x="55" y="7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24" name="ís1íḑê"/>
              <p:cNvSpPr/>
              <p:nvPr/>
            </p:nvSpPr>
            <p:spPr bwMode="auto">
              <a:xfrm>
                <a:off x="3587750" y="1858963"/>
                <a:ext cx="142875" cy="82550"/>
              </a:xfrm>
              <a:custGeom>
                <a:avLst/>
                <a:gdLst>
                  <a:gd name="T0" fmla="*/ 36 w 43"/>
                  <a:gd name="T1" fmla="*/ 14 h 25"/>
                  <a:gd name="T2" fmla="*/ 32 w 43"/>
                  <a:gd name="T3" fmla="*/ 16 h 25"/>
                  <a:gd name="T4" fmla="*/ 17 w 43"/>
                  <a:gd name="T5" fmla="*/ 16 h 25"/>
                  <a:gd name="T6" fmla="*/ 25 w 43"/>
                  <a:gd name="T7" fmla="*/ 3 h 25"/>
                  <a:gd name="T8" fmla="*/ 20 w 43"/>
                  <a:gd name="T9" fmla="*/ 0 h 25"/>
                  <a:gd name="T10" fmla="*/ 19 w 43"/>
                  <a:gd name="T11" fmla="*/ 0 h 25"/>
                  <a:gd name="T12" fmla="*/ 7 w 43"/>
                  <a:gd name="T13" fmla="*/ 8 h 25"/>
                  <a:gd name="T14" fmla="*/ 9 w 43"/>
                  <a:gd name="T15" fmla="*/ 16 h 25"/>
                  <a:gd name="T16" fmla="*/ 0 w 43"/>
                  <a:gd name="T17" fmla="*/ 17 h 25"/>
                  <a:gd name="T18" fmla="*/ 32 w 43"/>
                  <a:gd name="T19" fmla="*/ 25 h 25"/>
                  <a:gd name="T20" fmla="*/ 34 w 43"/>
                  <a:gd name="T21" fmla="*/ 25 h 25"/>
                  <a:gd name="T22" fmla="*/ 42 w 43"/>
                  <a:gd name="T23" fmla="*/ 18 h 25"/>
                  <a:gd name="T24" fmla="*/ 36 w 43"/>
                  <a:gd name="T25" fmla="*/ 14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3" h="25">
                    <a:moveTo>
                      <a:pt x="36" y="14"/>
                    </a:moveTo>
                    <a:cubicBezTo>
                      <a:pt x="35" y="15"/>
                      <a:pt x="34" y="16"/>
                      <a:pt x="32" y="16"/>
                    </a:cubicBezTo>
                    <a:cubicBezTo>
                      <a:pt x="17" y="16"/>
                      <a:pt x="17" y="16"/>
                      <a:pt x="17" y="16"/>
                    </a:cubicBezTo>
                    <a:cubicBezTo>
                      <a:pt x="19" y="9"/>
                      <a:pt x="25" y="6"/>
                      <a:pt x="25" y="3"/>
                    </a:cubicBezTo>
                    <a:cubicBezTo>
                      <a:pt x="25" y="0"/>
                      <a:pt x="23" y="0"/>
                      <a:pt x="20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5" y="0"/>
                      <a:pt x="9" y="6"/>
                      <a:pt x="7" y="8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2" y="25"/>
                      <a:pt x="22" y="25"/>
                      <a:pt x="32" y="25"/>
                    </a:cubicBezTo>
                    <a:cubicBezTo>
                      <a:pt x="34" y="25"/>
                      <a:pt x="34" y="25"/>
                      <a:pt x="34" y="25"/>
                    </a:cubicBezTo>
                    <a:cubicBezTo>
                      <a:pt x="37" y="25"/>
                      <a:pt x="41" y="22"/>
                      <a:pt x="42" y="18"/>
                    </a:cubicBezTo>
                    <a:cubicBezTo>
                      <a:pt x="43" y="16"/>
                      <a:pt x="38" y="13"/>
                      <a:pt x="36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25" name="îšlídé"/>
              <p:cNvSpPr/>
              <p:nvPr/>
            </p:nvSpPr>
            <p:spPr bwMode="auto">
              <a:xfrm>
                <a:off x="3581400" y="4508500"/>
                <a:ext cx="320675" cy="260350"/>
              </a:xfrm>
              <a:custGeom>
                <a:avLst/>
                <a:gdLst>
                  <a:gd name="T0" fmla="*/ 49 w 97"/>
                  <a:gd name="T1" fmla="*/ 8 h 79"/>
                  <a:gd name="T2" fmla="*/ 34 w 97"/>
                  <a:gd name="T3" fmla="*/ 0 h 79"/>
                  <a:gd name="T4" fmla="*/ 28 w 97"/>
                  <a:gd name="T5" fmla="*/ 0 h 79"/>
                  <a:gd name="T6" fmla="*/ 0 w 97"/>
                  <a:gd name="T7" fmla="*/ 36 h 79"/>
                  <a:gd name="T8" fmla="*/ 67 w 97"/>
                  <a:gd name="T9" fmla="*/ 79 h 79"/>
                  <a:gd name="T10" fmla="*/ 73 w 97"/>
                  <a:gd name="T11" fmla="*/ 70 h 79"/>
                  <a:gd name="T12" fmla="*/ 42 w 97"/>
                  <a:gd name="T13" fmla="*/ 50 h 79"/>
                  <a:gd name="T14" fmla="*/ 58 w 97"/>
                  <a:gd name="T15" fmla="*/ 31 h 79"/>
                  <a:gd name="T16" fmla="*/ 89 w 97"/>
                  <a:gd name="T17" fmla="*/ 44 h 79"/>
                  <a:gd name="T18" fmla="*/ 97 w 97"/>
                  <a:gd name="T19" fmla="*/ 36 h 79"/>
                  <a:gd name="T20" fmla="*/ 62 w 97"/>
                  <a:gd name="T21" fmla="*/ 21 h 79"/>
                  <a:gd name="T22" fmla="*/ 49 w 97"/>
                  <a:gd name="T23" fmla="*/ 8 h 79"/>
                  <a:gd name="T24" fmla="*/ 43 w 97"/>
                  <a:gd name="T25" fmla="*/ 24 h 79"/>
                  <a:gd name="T26" fmla="*/ 33 w 97"/>
                  <a:gd name="T27" fmla="*/ 43 h 79"/>
                  <a:gd name="T28" fmla="*/ 15 w 97"/>
                  <a:gd name="T29" fmla="*/ 31 h 79"/>
                  <a:gd name="T30" fmla="*/ 31 w 97"/>
                  <a:gd name="T31" fmla="*/ 12 h 79"/>
                  <a:gd name="T32" fmla="*/ 43 w 97"/>
                  <a:gd name="T33" fmla="*/ 21 h 79"/>
                  <a:gd name="T34" fmla="*/ 43 w 97"/>
                  <a:gd name="T35" fmla="*/ 24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7" h="79">
                    <a:moveTo>
                      <a:pt x="49" y="8"/>
                    </a:moveTo>
                    <a:cubicBezTo>
                      <a:pt x="46" y="5"/>
                      <a:pt x="40" y="0"/>
                      <a:pt x="34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1" y="0"/>
                      <a:pt x="2" y="28"/>
                      <a:pt x="0" y="36"/>
                    </a:cubicBezTo>
                    <a:cubicBezTo>
                      <a:pt x="10" y="38"/>
                      <a:pt x="61" y="79"/>
                      <a:pt x="67" y="79"/>
                    </a:cubicBezTo>
                    <a:cubicBezTo>
                      <a:pt x="69" y="79"/>
                      <a:pt x="72" y="72"/>
                      <a:pt x="73" y="70"/>
                    </a:cubicBezTo>
                    <a:cubicBezTo>
                      <a:pt x="42" y="50"/>
                      <a:pt x="42" y="50"/>
                      <a:pt x="42" y="50"/>
                    </a:cubicBezTo>
                    <a:cubicBezTo>
                      <a:pt x="44" y="45"/>
                      <a:pt x="51" y="31"/>
                      <a:pt x="58" y="31"/>
                    </a:cubicBezTo>
                    <a:cubicBezTo>
                      <a:pt x="66" y="31"/>
                      <a:pt x="83" y="44"/>
                      <a:pt x="89" y="44"/>
                    </a:cubicBezTo>
                    <a:cubicBezTo>
                      <a:pt x="92" y="44"/>
                      <a:pt x="95" y="38"/>
                      <a:pt x="97" y="36"/>
                    </a:cubicBezTo>
                    <a:cubicBezTo>
                      <a:pt x="92" y="33"/>
                      <a:pt x="65" y="21"/>
                      <a:pt x="62" y="21"/>
                    </a:cubicBezTo>
                    <a:cubicBezTo>
                      <a:pt x="46" y="19"/>
                      <a:pt x="59" y="19"/>
                      <a:pt x="49" y="8"/>
                    </a:cubicBezTo>
                    <a:close/>
                    <a:moveTo>
                      <a:pt x="43" y="24"/>
                    </a:moveTo>
                    <a:cubicBezTo>
                      <a:pt x="43" y="30"/>
                      <a:pt x="36" y="39"/>
                      <a:pt x="33" y="43"/>
                    </a:cubicBezTo>
                    <a:cubicBezTo>
                      <a:pt x="30" y="41"/>
                      <a:pt x="15" y="34"/>
                      <a:pt x="15" y="31"/>
                    </a:cubicBezTo>
                    <a:cubicBezTo>
                      <a:pt x="15" y="24"/>
                      <a:pt x="26" y="15"/>
                      <a:pt x="31" y="12"/>
                    </a:cubicBezTo>
                    <a:cubicBezTo>
                      <a:pt x="36" y="13"/>
                      <a:pt x="43" y="15"/>
                      <a:pt x="43" y="21"/>
                    </a:cubicBezTo>
                    <a:lnTo>
                      <a:pt x="43" y="2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26" name="iSḻîdé"/>
              <p:cNvSpPr/>
              <p:nvPr/>
            </p:nvSpPr>
            <p:spPr bwMode="auto">
              <a:xfrm>
                <a:off x="1428750" y="4591050"/>
                <a:ext cx="260350" cy="273050"/>
              </a:xfrm>
              <a:custGeom>
                <a:avLst/>
                <a:gdLst>
                  <a:gd name="T0" fmla="*/ 42 w 79"/>
                  <a:gd name="T1" fmla="*/ 39 h 83"/>
                  <a:gd name="T2" fmla="*/ 33 w 79"/>
                  <a:gd name="T3" fmla="*/ 45 h 83"/>
                  <a:gd name="T4" fmla="*/ 40 w 79"/>
                  <a:gd name="T5" fmla="*/ 56 h 83"/>
                  <a:gd name="T6" fmla="*/ 24 w 79"/>
                  <a:gd name="T7" fmla="*/ 67 h 83"/>
                  <a:gd name="T8" fmla="*/ 11 w 79"/>
                  <a:gd name="T9" fmla="*/ 43 h 83"/>
                  <a:gd name="T10" fmla="*/ 11 w 79"/>
                  <a:gd name="T11" fmla="*/ 40 h 83"/>
                  <a:gd name="T12" fmla="*/ 45 w 79"/>
                  <a:gd name="T13" fmla="*/ 11 h 83"/>
                  <a:gd name="T14" fmla="*/ 49 w 79"/>
                  <a:gd name="T15" fmla="*/ 11 h 83"/>
                  <a:gd name="T16" fmla="*/ 68 w 79"/>
                  <a:gd name="T17" fmla="*/ 33 h 83"/>
                  <a:gd name="T18" fmla="*/ 64 w 79"/>
                  <a:gd name="T19" fmla="*/ 40 h 83"/>
                  <a:gd name="T20" fmla="*/ 68 w 79"/>
                  <a:gd name="T21" fmla="*/ 51 h 83"/>
                  <a:gd name="T22" fmla="*/ 79 w 79"/>
                  <a:gd name="T23" fmla="*/ 31 h 83"/>
                  <a:gd name="T24" fmla="*/ 79 w 79"/>
                  <a:gd name="T25" fmla="*/ 27 h 83"/>
                  <a:gd name="T26" fmla="*/ 52 w 79"/>
                  <a:gd name="T27" fmla="*/ 0 h 83"/>
                  <a:gd name="T28" fmla="*/ 42 w 79"/>
                  <a:gd name="T29" fmla="*/ 0 h 83"/>
                  <a:gd name="T30" fmla="*/ 0 w 79"/>
                  <a:gd name="T31" fmla="*/ 36 h 83"/>
                  <a:gd name="T32" fmla="*/ 0 w 79"/>
                  <a:gd name="T33" fmla="*/ 43 h 83"/>
                  <a:gd name="T34" fmla="*/ 21 w 79"/>
                  <a:gd name="T35" fmla="*/ 83 h 83"/>
                  <a:gd name="T36" fmla="*/ 56 w 79"/>
                  <a:gd name="T37" fmla="*/ 59 h 83"/>
                  <a:gd name="T38" fmla="*/ 42 w 79"/>
                  <a:gd name="T39" fmla="*/ 39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9" h="83">
                    <a:moveTo>
                      <a:pt x="42" y="39"/>
                    </a:moveTo>
                    <a:cubicBezTo>
                      <a:pt x="33" y="45"/>
                      <a:pt x="33" y="45"/>
                      <a:pt x="33" y="45"/>
                    </a:cubicBezTo>
                    <a:cubicBezTo>
                      <a:pt x="40" y="56"/>
                      <a:pt x="40" y="56"/>
                      <a:pt x="40" y="56"/>
                    </a:cubicBezTo>
                    <a:cubicBezTo>
                      <a:pt x="24" y="67"/>
                      <a:pt x="24" y="67"/>
                      <a:pt x="24" y="67"/>
                    </a:cubicBezTo>
                    <a:cubicBezTo>
                      <a:pt x="20" y="62"/>
                      <a:pt x="11" y="51"/>
                      <a:pt x="11" y="43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28"/>
                      <a:pt x="32" y="11"/>
                      <a:pt x="45" y="11"/>
                    </a:cubicBezTo>
                    <a:cubicBezTo>
                      <a:pt x="49" y="11"/>
                      <a:pt x="49" y="11"/>
                      <a:pt x="49" y="11"/>
                    </a:cubicBezTo>
                    <a:cubicBezTo>
                      <a:pt x="60" y="11"/>
                      <a:pt x="68" y="21"/>
                      <a:pt x="68" y="33"/>
                    </a:cubicBezTo>
                    <a:cubicBezTo>
                      <a:pt x="68" y="38"/>
                      <a:pt x="64" y="37"/>
                      <a:pt x="64" y="40"/>
                    </a:cubicBezTo>
                    <a:cubicBezTo>
                      <a:pt x="64" y="44"/>
                      <a:pt x="67" y="46"/>
                      <a:pt x="68" y="51"/>
                    </a:cubicBezTo>
                    <a:cubicBezTo>
                      <a:pt x="75" y="49"/>
                      <a:pt x="79" y="40"/>
                      <a:pt x="79" y="31"/>
                    </a:cubicBezTo>
                    <a:cubicBezTo>
                      <a:pt x="79" y="27"/>
                      <a:pt x="79" y="27"/>
                      <a:pt x="79" y="27"/>
                    </a:cubicBezTo>
                    <a:cubicBezTo>
                      <a:pt x="79" y="16"/>
                      <a:pt x="63" y="0"/>
                      <a:pt x="52" y="0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28" y="0"/>
                      <a:pt x="0" y="21"/>
                      <a:pt x="0" y="36"/>
                    </a:cubicBezTo>
                    <a:cubicBezTo>
                      <a:pt x="0" y="43"/>
                      <a:pt x="0" y="43"/>
                      <a:pt x="0" y="43"/>
                    </a:cubicBezTo>
                    <a:cubicBezTo>
                      <a:pt x="0" y="57"/>
                      <a:pt x="15" y="72"/>
                      <a:pt x="21" y="83"/>
                    </a:cubicBezTo>
                    <a:cubicBezTo>
                      <a:pt x="56" y="59"/>
                      <a:pt x="56" y="59"/>
                      <a:pt x="56" y="59"/>
                    </a:cubicBezTo>
                    <a:lnTo>
                      <a:pt x="42" y="3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27" name="íšľïḋê"/>
              <p:cNvSpPr/>
              <p:nvPr/>
            </p:nvSpPr>
            <p:spPr bwMode="auto">
              <a:xfrm>
                <a:off x="1214438" y="4303713"/>
                <a:ext cx="327025" cy="303213"/>
              </a:xfrm>
              <a:custGeom>
                <a:avLst/>
                <a:gdLst>
                  <a:gd name="T0" fmla="*/ 99 w 99"/>
                  <a:gd name="T1" fmla="*/ 49 h 92"/>
                  <a:gd name="T2" fmla="*/ 96 w 99"/>
                  <a:gd name="T3" fmla="*/ 41 h 92"/>
                  <a:gd name="T4" fmla="*/ 44 w 99"/>
                  <a:gd name="T5" fmla="*/ 71 h 92"/>
                  <a:gd name="T6" fmla="*/ 76 w 99"/>
                  <a:gd name="T7" fmla="*/ 8 h 92"/>
                  <a:gd name="T8" fmla="*/ 71 w 99"/>
                  <a:gd name="T9" fmla="*/ 0 h 92"/>
                  <a:gd name="T10" fmla="*/ 0 w 99"/>
                  <a:gd name="T11" fmla="*/ 40 h 92"/>
                  <a:gd name="T12" fmla="*/ 5 w 99"/>
                  <a:gd name="T13" fmla="*/ 50 h 92"/>
                  <a:gd name="T14" fmla="*/ 57 w 99"/>
                  <a:gd name="T15" fmla="*/ 19 h 92"/>
                  <a:gd name="T16" fmla="*/ 25 w 99"/>
                  <a:gd name="T17" fmla="*/ 83 h 92"/>
                  <a:gd name="T18" fmla="*/ 31 w 99"/>
                  <a:gd name="T19" fmla="*/ 92 h 92"/>
                  <a:gd name="T20" fmla="*/ 99 w 99"/>
                  <a:gd name="T21" fmla="*/ 49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9" h="92">
                    <a:moveTo>
                      <a:pt x="99" y="49"/>
                    </a:moveTo>
                    <a:cubicBezTo>
                      <a:pt x="99" y="45"/>
                      <a:pt x="97" y="49"/>
                      <a:pt x="96" y="41"/>
                    </a:cubicBezTo>
                    <a:cubicBezTo>
                      <a:pt x="44" y="71"/>
                      <a:pt x="44" y="71"/>
                      <a:pt x="44" y="71"/>
                    </a:cubicBezTo>
                    <a:cubicBezTo>
                      <a:pt x="47" y="60"/>
                      <a:pt x="76" y="13"/>
                      <a:pt x="76" y="8"/>
                    </a:cubicBezTo>
                    <a:cubicBezTo>
                      <a:pt x="76" y="8"/>
                      <a:pt x="71" y="0"/>
                      <a:pt x="71" y="0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5" y="50"/>
                      <a:pt x="5" y="50"/>
                      <a:pt x="5" y="50"/>
                    </a:cubicBezTo>
                    <a:cubicBezTo>
                      <a:pt x="57" y="19"/>
                      <a:pt x="57" y="19"/>
                      <a:pt x="57" y="19"/>
                    </a:cubicBezTo>
                    <a:cubicBezTo>
                      <a:pt x="54" y="27"/>
                      <a:pt x="25" y="80"/>
                      <a:pt x="25" y="83"/>
                    </a:cubicBezTo>
                    <a:cubicBezTo>
                      <a:pt x="25" y="87"/>
                      <a:pt x="28" y="90"/>
                      <a:pt x="31" y="92"/>
                    </a:cubicBezTo>
                    <a:cubicBezTo>
                      <a:pt x="39" y="86"/>
                      <a:pt x="99" y="54"/>
                      <a:pt x="99" y="4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28" name="îśľïďe"/>
              <p:cNvSpPr/>
              <p:nvPr/>
            </p:nvSpPr>
            <p:spPr bwMode="auto">
              <a:xfrm>
                <a:off x="3724275" y="4268788"/>
                <a:ext cx="269875" cy="230188"/>
              </a:xfrm>
              <a:custGeom>
                <a:avLst/>
                <a:gdLst>
                  <a:gd name="T0" fmla="*/ 0 w 82"/>
                  <a:gd name="T1" fmla="*/ 25 h 70"/>
                  <a:gd name="T2" fmla="*/ 0 w 82"/>
                  <a:gd name="T3" fmla="*/ 34 h 70"/>
                  <a:gd name="T4" fmla="*/ 24 w 82"/>
                  <a:gd name="T5" fmla="*/ 52 h 70"/>
                  <a:gd name="T6" fmla="*/ 61 w 82"/>
                  <a:gd name="T7" fmla="*/ 27 h 70"/>
                  <a:gd name="T8" fmla="*/ 71 w 82"/>
                  <a:gd name="T9" fmla="*/ 36 h 70"/>
                  <a:gd name="T10" fmla="*/ 71 w 82"/>
                  <a:gd name="T11" fmla="*/ 39 h 70"/>
                  <a:gd name="T12" fmla="*/ 59 w 82"/>
                  <a:gd name="T13" fmla="*/ 58 h 70"/>
                  <a:gd name="T14" fmla="*/ 48 w 82"/>
                  <a:gd name="T15" fmla="*/ 58 h 70"/>
                  <a:gd name="T16" fmla="*/ 49 w 82"/>
                  <a:gd name="T17" fmla="*/ 70 h 70"/>
                  <a:gd name="T18" fmla="*/ 57 w 82"/>
                  <a:gd name="T19" fmla="*/ 70 h 70"/>
                  <a:gd name="T20" fmla="*/ 82 w 82"/>
                  <a:gd name="T21" fmla="*/ 43 h 70"/>
                  <a:gd name="T22" fmla="*/ 82 w 82"/>
                  <a:gd name="T23" fmla="*/ 33 h 70"/>
                  <a:gd name="T24" fmla="*/ 64 w 82"/>
                  <a:gd name="T25" fmla="*/ 16 h 70"/>
                  <a:gd name="T26" fmla="*/ 55 w 82"/>
                  <a:gd name="T27" fmla="*/ 16 h 70"/>
                  <a:gd name="T28" fmla="*/ 24 w 82"/>
                  <a:gd name="T29" fmla="*/ 40 h 70"/>
                  <a:gd name="T30" fmla="*/ 18 w 82"/>
                  <a:gd name="T31" fmla="*/ 40 h 70"/>
                  <a:gd name="T32" fmla="*/ 11 w 82"/>
                  <a:gd name="T33" fmla="*/ 33 h 70"/>
                  <a:gd name="T34" fmla="*/ 11 w 82"/>
                  <a:gd name="T35" fmla="*/ 27 h 70"/>
                  <a:gd name="T36" fmla="*/ 22 w 82"/>
                  <a:gd name="T37" fmla="*/ 11 h 70"/>
                  <a:gd name="T38" fmla="*/ 31 w 82"/>
                  <a:gd name="T39" fmla="*/ 10 h 70"/>
                  <a:gd name="T40" fmla="*/ 34 w 82"/>
                  <a:gd name="T41" fmla="*/ 0 h 70"/>
                  <a:gd name="T42" fmla="*/ 22 w 82"/>
                  <a:gd name="T43" fmla="*/ 0 h 70"/>
                  <a:gd name="T44" fmla="*/ 0 w 82"/>
                  <a:gd name="T45" fmla="*/ 25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82" h="70">
                    <a:moveTo>
                      <a:pt x="0" y="25"/>
                    </a:moveTo>
                    <a:cubicBezTo>
                      <a:pt x="0" y="34"/>
                      <a:pt x="0" y="34"/>
                      <a:pt x="0" y="34"/>
                    </a:cubicBezTo>
                    <a:cubicBezTo>
                      <a:pt x="0" y="45"/>
                      <a:pt x="13" y="52"/>
                      <a:pt x="24" y="52"/>
                    </a:cubicBezTo>
                    <a:cubicBezTo>
                      <a:pt x="38" y="52"/>
                      <a:pt x="48" y="27"/>
                      <a:pt x="61" y="27"/>
                    </a:cubicBezTo>
                    <a:cubicBezTo>
                      <a:pt x="65" y="27"/>
                      <a:pt x="71" y="32"/>
                      <a:pt x="71" y="36"/>
                    </a:cubicBezTo>
                    <a:cubicBezTo>
                      <a:pt x="71" y="39"/>
                      <a:pt x="71" y="39"/>
                      <a:pt x="71" y="39"/>
                    </a:cubicBezTo>
                    <a:cubicBezTo>
                      <a:pt x="71" y="49"/>
                      <a:pt x="66" y="54"/>
                      <a:pt x="59" y="58"/>
                    </a:cubicBezTo>
                    <a:cubicBezTo>
                      <a:pt x="48" y="58"/>
                      <a:pt x="48" y="58"/>
                      <a:pt x="48" y="58"/>
                    </a:cubicBezTo>
                    <a:cubicBezTo>
                      <a:pt x="46" y="61"/>
                      <a:pt x="41" y="70"/>
                      <a:pt x="49" y="70"/>
                    </a:cubicBezTo>
                    <a:cubicBezTo>
                      <a:pt x="57" y="70"/>
                      <a:pt x="57" y="70"/>
                      <a:pt x="57" y="70"/>
                    </a:cubicBezTo>
                    <a:cubicBezTo>
                      <a:pt x="67" y="70"/>
                      <a:pt x="82" y="53"/>
                      <a:pt x="82" y="43"/>
                    </a:cubicBezTo>
                    <a:cubicBezTo>
                      <a:pt x="82" y="33"/>
                      <a:pt x="82" y="33"/>
                      <a:pt x="82" y="33"/>
                    </a:cubicBezTo>
                    <a:cubicBezTo>
                      <a:pt x="82" y="25"/>
                      <a:pt x="71" y="16"/>
                      <a:pt x="64" y="16"/>
                    </a:cubicBezTo>
                    <a:cubicBezTo>
                      <a:pt x="55" y="16"/>
                      <a:pt x="55" y="16"/>
                      <a:pt x="55" y="16"/>
                    </a:cubicBezTo>
                    <a:cubicBezTo>
                      <a:pt x="48" y="16"/>
                      <a:pt x="31" y="40"/>
                      <a:pt x="24" y="40"/>
                    </a:cubicBezTo>
                    <a:cubicBezTo>
                      <a:pt x="18" y="40"/>
                      <a:pt x="18" y="40"/>
                      <a:pt x="18" y="40"/>
                    </a:cubicBezTo>
                    <a:cubicBezTo>
                      <a:pt x="14" y="40"/>
                      <a:pt x="11" y="36"/>
                      <a:pt x="11" y="33"/>
                    </a:cubicBezTo>
                    <a:cubicBezTo>
                      <a:pt x="11" y="27"/>
                      <a:pt x="11" y="27"/>
                      <a:pt x="11" y="27"/>
                    </a:cubicBezTo>
                    <a:cubicBezTo>
                      <a:pt x="11" y="21"/>
                      <a:pt x="17" y="11"/>
                      <a:pt x="22" y="11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1" y="0"/>
                      <a:pt x="0" y="16"/>
                      <a:pt x="0" y="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29" name="ïṩľiḓé"/>
              <p:cNvSpPr/>
              <p:nvPr/>
            </p:nvSpPr>
            <p:spPr bwMode="auto">
              <a:xfrm>
                <a:off x="3802063" y="4143375"/>
                <a:ext cx="271463" cy="107950"/>
              </a:xfrm>
              <a:custGeom>
                <a:avLst/>
                <a:gdLst>
                  <a:gd name="T0" fmla="*/ 171 w 171"/>
                  <a:gd name="T1" fmla="*/ 41 h 68"/>
                  <a:gd name="T2" fmla="*/ 3 w 171"/>
                  <a:gd name="T3" fmla="*/ 0 h 68"/>
                  <a:gd name="T4" fmla="*/ 0 w 171"/>
                  <a:gd name="T5" fmla="*/ 20 h 68"/>
                  <a:gd name="T6" fmla="*/ 167 w 171"/>
                  <a:gd name="T7" fmla="*/ 68 h 68"/>
                  <a:gd name="T8" fmla="*/ 171 w 171"/>
                  <a:gd name="T9" fmla="*/ 41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1" h="68">
                    <a:moveTo>
                      <a:pt x="171" y="41"/>
                    </a:moveTo>
                    <a:lnTo>
                      <a:pt x="3" y="0"/>
                    </a:lnTo>
                    <a:lnTo>
                      <a:pt x="0" y="20"/>
                    </a:lnTo>
                    <a:lnTo>
                      <a:pt x="167" y="68"/>
                    </a:lnTo>
                    <a:lnTo>
                      <a:pt x="171" y="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30" name="ïŝľîdé"/>
              <p:cNvSpPr/>
              <p:nvPr/>
            </p:nvSpPr>
            <p:spPr bwMode="auto">
              <a:xfrm>
                <a:off x="1104900" y="4146550"/>
                <a:ext cx="300038" cy="230188"/>
              </a:xfrm>
              <a:custGeom>
                <a:avLst/>
                <a:gdLst>
                  <a:gd name="T0" fmla="*/ 85 w 91"/>
                  <a:gd name="T1" fmla="*/ 0 h 70"/>
                  <a:gd name="T2" fmla="*/ 0 w 91"/>
                  <a:gd name="T3" fmla="*/ 0 h 70"/>
                  <a:gd name="T4" fmla="*/ 8 w 91"/>
                  <a:gd name="T5" fmla="*/ 12 h 70"/>
                  <a:gd name="T6" fmla="*/ 28 w 91"/>
                  <a:gd name="T7" fmla="*/ 12 h 70"/>
                  <a:gd name="T8" fmla="*/ 39 w 91"/>
                  <a:gd name="T9" fmla="*/ 42 h 70"/>
                  <a:gd name="T10" fmla="*/ 22 w 91"/>
                  <a:gd name="T11" fmla="*/ 61 h 70"/>
                  <a:gd name="T12" fmla="*/ 25 w 91"/>
                  <a:gd name="T13" fmla="*/ 70 h 70"/>
                  <a:gd name="T14" fmla="*/ 91 w 91"/>
                  <a:gd name="T15" fmla="*/ 9 h 70"/>
                  <a:gd name="T16" fmla="*/ 85 w 91"/>
                  <a:gd name="T17" fmla="*/ 0 h 70"/>
                  <a:gd name="T18" fmla="*/ 47 w 91"/>
                  <a:gd name="T19" fmla="*/ 35 h 70"/>
                  <a:gd name="T20" fmla="*/ 39 w 91"/>
                  <a:gd name="T21" fmla="*/ 12 h 70"/>
                  <a:gd name="T22" fmla="*/ 73 w 91"/>
                  <a:gd name="T23" fmla="*/ 12 h 70"/>
                  <a:gd name="T24" fmla="*/ 47 w 91"/>
                  <a:gd name="T25" fmla="*/ 35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91" h="70">
                    <a:moveTo>
                      <a:pt x="85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5"/>
                      <a:pt x="3" y="12"/>
                      <a:pt x="8" y="12"/>
                    </a:cubicBezTo>
                    <a:cubicBezTo>
                      <a:pt x="28" y="12"/>
                      <a:pt x="28" y="12"/>
                      <a:pt x="28" y="12"/>
                    </a:cubicBezTo>
                    <a:cubicBezTo>
                      <a:pt x="29" y="21"/>
                      <a:pt x="39" y="37"/>
                      <a:pt x="39" y="42"/>
                    </a:cubicBezTo>
                    <a:cubicBezTo>
                      <a:pt x="39" y="45"/>
                      <a:pt x="22" y="55"/>
                      <a:pt x="22" y="61"/>
                    </a:cubicBezTo>
                    <a:cubicBezTo>
                      <a:pt x="22" y="64"/>
                      <a:pt x="24" y="66"/>
                      <a:pt x="25" y="70"/>
                    </a:cubicBezTo>
                    <a:cubicBezTo>
                      <a:pt x="91" y="9"/>
                      <a:pt x="91" y="9"/>
                      <a:pt x="91" y="9"/>
                    </a:cubicBezTo>
                    <a:cubicBezTo>
                      <a:pt x="90" y="4"/>
                      <a:pt x="90" y="0"/>
                      <a:pt x="85" y="0"/>
                    </a:cubicBezTo>
                    <a:close/>
                    <a:moveTo>
                      <a:pt x="47" y="35"/>
                    </a:moveTo>
                    <a:cubicBezTo>
                      <a:pt x="39" y="12"/>
                      <a:pt x="39" y="12"/>
                      <a:pt x="39" y="12"/>
                    </a:cubicBezTo>
                    <a:cubicBezTo>
                      <a:pt x="73" y="12"/>
                      <a:pt x="73" y="12"/>
                      <a:pt x="73" y="12"/>
                    </a:cubicBezTo>
                    <a:lnTo>
                      <a:pt x="47" y="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31" name="ïs1ïḋe"/>
              <p:cNvSpPr/>
              <p:nvPr/>
            </p:nvSpPr>
            <p:spPr bwMode="auto">
              <a:xfrm>
                <a:off x="1076325" y="3840163"/>
                <a:ext cx="282575" cy="196850"/>
              </a:xfrm>
              <a:custGeom>
                <a:avLst/>
                <a:gdLst>
                  <a:gd name="T0" fmla="*/ 54 w 178"/>
                  <a:gd name="T1" fmla="*/ 103 h 124"/>
                  <a:gd name="T2" fmla="*/ 6 w 178"/>
                  <a:gd name="T3" fmla="*/ 103 h 124"/>
                  <a:gd name="T4" fmla="*/ 6 w 178"/>
                  <a:gd name="T5" fmla="*/ 124 h 124"/>
                  <a:gd name="T6" fmla="*/ 178 w 178"/>
                  <a:gd name="T7" fmla="*/ 118 h 124"/>
                  <a:gd name="T8" fmla="*/ 178 w 178"/>
                  <a:gd name="T9" fmla="*/ 97 h 124"/>
                  <a:gd name="T10" fmla="*/ 112 w 178"/>
                  <a:gd name="T11" fmla="*/ 97 h 124"/>
                  <a:gd name="T12" fmla="*/ 104 w 178"/>
                  <a:gd name="T13" fmla="*/ 25 h 124"/>
                  <a:gd name="T14" fmla="*/ 176 w 178"/>
                  <a:gd name="T15" fmla="*/ 22 h 124"/>
                  <a:gd name="T16" fmla="*/ 176 w 178"/>
                  <a:gd name="T17" fmla="*/ 0 h 124"/>
                  <a:gd name="T18" fmla="*/ 31 w 178"/>
                  <a:gd name="T19" fmla="*/ 6 h 124"/>
                  <a:gd name="T20" fmla="*/ 0 w 178"/>
                  <a:gd name="T21" fmla="*/ 6 h 124"/>
                  <a:gd name="T22" fmla="*/ 0 w 178"/>
                  <a:gd name="T23" fmla="*/ 29 h 124"/>
                  <a:gd name="T24" fmla="*/ 41 w 178"/>
                  <a:gd name="T25" fmla="*/ 27 h 124"/>
                  <a:gd name="T26" fmla="*/ 83 w 178"/>
                  <a:gd name="T27" fmla="*/ 27 h 124"/>
                  <a:gd name="T28" fmla="*/ 87 w 178"/>
                  <a:gd name="T29" fmla="*/ 79 h 124"/>
                  <a:gd name="T30" fmla="*/ 87 w 178"/>
                  <a:gd name="T31" fmla="*/ 101 h 124"/>
                  <a:gd name="T32" fmla="*/ 54 w 178"/>
                  <a:gd name="T33" fmla="*/ 103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78" h="124">
                    <a:moveTo>
                      <a:pt x="54" y="103"/>
                    </a:moveTo>
                    <a:lnTo>
                      <a:pt x="6" y="103"/>
                    </a:lnTo>
                    <a:lnTo>
                      <a:pt x="6" y="124"/>
                    </a:lnTo>
                    <a:lnTo>
                      <a:pt x="178" y="118"/>
                    </a:lnTo>
                    <a:lnTo>
                      <a:pt x="178" y="97"/>
                    </a:lnTo>
                    <a:lnTo>
                      <a:pt x="112" y="97"/>
                    </a:lnTo>
                    <a:lnTo>
                      <a:pt x="104" y="25"/>
                    </a:lnTo>
                    <a:lnTo>
                      <a:pt x="176" y="22"/>
                    </a:lnTo>
                    <a:lnTo>
                      <a:pt x="176" y="0"/>
                    </a:lnTo>
                    <a:lnTo>
                      <a:pt x="31" y="6"/>
                    </a:lnTo>
                    <a:lnTo>
                      <a:pt x="0" y="6"/>
                    </a:lnTo>
                    <a:lnTo>
                      <a:pt x="0" y="29"/>
                    </a:lnTo>
                    <a:lnTo>
                      <a:pt x="41" y="27"/>
                    </a:lnTo>
                    <a:lnTo>
                      <a:pt x="83" y="27"/>
                    </a:lnTo>
                    <a:lnTo>
                      <a:pt x="87" y="79"/>
                    </a:lnTo>
                    <a:lnTo>
                      <a:pt x="87" y="101"/>
                    </a:lnTo>
                    <a:lnTo>
                      <a:pt x="54" y="1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32" name="iŝļíďè"/>
              <p:cNvSpPr/>
              <p:nvPr/>
            </p:nvSpPr>
            <p:spPr bwMode="auto">
              <a:xfrm>
                <a:off x="3822700" y="3895725"/>
                <a:ext cx="287338" cy="198438"/>
              </a:xfrm>
              <a:custGeom>
                <a:avLst/>
                <a:gdLst>
                  <a:gd name="T0" fmla="*/ 7 w 87"/>
                  <a:gd name="T1" fmla="*/ 60 h 60"/>
                  <a:gd name="T2" fmla="*/ 13 w 87"/>
                  <a:gd name="T3" fmla="*/ 60 h 60"/>
                  <a:gd name="T4" fmla="*/ 15 w 87"/>
                  <a:gd name="T5" fmla="*/ 37 h 60"/>
                  <a:gd name="T6" fmla="*/ 87 w 87"/>
                  <a:gd name="T7" fmla="*/ 44 h 60"/>
                  <a:gd name="T8" fmla="*/ 87 w 87"/>
                  <a:gd name="T9" fmla="*/ 33 h 60"/>
                  <a:gd name="T10" fmla="*/ 18 w 87"/>
                  <a:gd name="T11" fmla="*/ 25 h 60"/>
                  <a:gd name="T12" fmla="*/ 17 w 87"/>
                  <a:gd name="T13" fmla="*/ 17 h 60"/>
                  <a:gd name="T14" fmla="*/ 19 w 87"/>
                  <a:gd name="T15" fmla="*/ 0 h 60"/>
                  <a:gd name="T16" fmla="*/ 9 w 87"/>
                  <a:gd name="T17" fmla="*/ 0 h 60"/>
                  <a:gd name="T18" fmla="*/ 5 w 87"/>
                  <a:gd name="T19" fmla="*/ 33 h 60"/>
                  <a:gd name="T20" fmla="*/ 7 w 87"/>
                  <a:gd name="T21" fmla="*/ 6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7" h="60">
                    <a:moveTo>
                      <a:pt x="7" y="60"/>
                    </a:moveTo>
                    <a:cubicBezTo>
                      <a:pt x="13" y="60"/>
                      <a:pt x="13" y="60"/>
                      <a:pt x="13" y="60"/>
                    </a:cubicBezTo>
                    <a:cubicBezTo>
                      <a:pt x="15" y="37"/>
                      <a:pt x="15" y="37"/>
                      <a:pt x="15" y="37"/>
                    </a:cubicBezTo>
                    <a:cubicBezTo>
                      <a:pt x="87" y="44"/>
                      <a:pt x="87" y="44"/>
                      <a:pt x="87" y="44"/>
                    </a:cubicBezTo>
                    <a:cubicBezTo>
                      <a:pt x="87" y="33"/>
                      <a:pt x="87" y="33"/>
                      <a:pt x="87" y="33"/>
                    </a:cubicBezTo>
                    <a:cubicBezTo>
                      <a:pt x="18" y="25"/>
                      <a:pt x="18" y="25"/>
                      <a:pt x="18" y="25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6" y="10"/>
                      <a:pt x="7" y="22"/>
                      <a:pt x="5" y="33"/>
                    </a:cubicBezTo>
                    <a:cubicBezTo>
                      <a:pt x="5" y="39"/>
                      <a:pt x="0" y="60"/>
                      <a:pt x="7" y="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33" name="ïṩḻiďè"/>
              <p:cNvSpPr/>
              <p:nvPr/>
            </p:nvSpPr>
            <p:spPr bwMode="auto">
              <a:xfrm>
                <a:off x="3852863" y="3602038"/>
                <a:ext cx="276225" cy="220663"/>
              </a:xfrm>
              <a:custGeom>
                <a:avLst/>
                <a:gdLst>
                  <a:gd name="T0" fmla="*/ 0 w 84"/>
                  <a:gd name="T1" fmla="*/ 67 h 67"/>
                  <a:gd name="T2" fmla="*/ 47 w 84"/>
                  <a:gd name="T3" fmla="*/ 43 h 67"/>
                  <a:gd name="T4" fmla="*/ 53 w 84"/>
                  <a:gd name="T5" fmla="*/ 43 h 67"/>
                  <a:gd name="T6" fmla="*/ 84 w 84"/>
                  <a:gd name="T7" fmla="*/ 45 h 67"/>
                  <a:gd name="T8" fmla="*/ 84 w 84"/>
                  <a:gd name="T9" fmla="*/ 37 h 67"/>
                  <a:gd name="T10" fmla="*/ 49 w 84"/>
                  <a:gd name="T11" fmla="*/ 32 h 67"/>
                  <a:gd name="T12" fmla="*/ 5 w 84"/>
                  <a:gd name="T13" fmla="*/ 0 h 67"/>
                  <a:gd name="T14" fmla="*/ 4 w 84"/>
                  <a:gd name="T15" fmla="*/ 11 h 67"/>
                  <a:gd name="T16" fmla="*/ 35 w 84"/>
                  <a:gd name="T17" fmla="*/ 36 h 67"/>
                  <a:gd name="T18" fmla="*/ 0 w 84"/>
                  <a:gd name="T19" fmla="*/ 55 h 67"/>
                  <a:gd name="T20" fmla="*/ 0 w 84"/>
                  <a:gd name="T21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" h="67">
                    <a:moveTo>
                      <a:pt x="0" y="67"/>
                    </a:moveTo>
                    <a:cubicBezTo>
                      <a:pt x="5" y="64"/>
                      <a:pt x="42" y="43"/>
                      <a:pt x="47" y="43"/>
                    </a:cubicBezTo>
                    <a:cubicBezTo>
                      <a:pt x="53" y="43"/>
                      <a:pt x="53" y="43"/>
                      <a:pt x="53" y="43"/>
                    </a:cubicBezTo>
                    <a:cubicBezTo>
                      <a:pt x="84" y="45"/>
                      <a:pt x="84" y="45"/>
                      <a:pt x="84" y="45"/>
                    </a:cubicBezTo>
                    <a:cubicBezTo>
                      <a:pt x="84" y="37"/>
                      <a:pt x="84" y="37"/>
                      <a:pt x="84" y="37"/>
                    </a:cubicBezTo>
                    <a:cubicBezTo>
                      <a:pt x="84" y="30"/>
                      <a:pt x="57" y="32"/>
                      <a:pt x="49" y="32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4" y="16"/>
                      <a:pt x="31" y="30"/>
                      <a:pt x="35" y="36"/>
                    </a:cubicBezTo>
                    <a:cubicBezTo>
                      <a:pt x="0" y="55"/>
                      <a:pt x="0" y="55"/>
                      <a:pt x="0" y="55"/>
                    </a:cubicBezTo>
                    <a:lnTo>
                      <a:pt x="0" y="6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34" name="íṧ1iḍé"/>
              <p:cNvSpPr/>
              <p:nvPr/>
            </p:nvSpPr>
            <p:spPr bwMode="auto">
              <a:xfrm>
                <a:off x="1082675" y="3568700"/>
                <a:ext cx="273050" cy="185738"/>
              </a:xfrm>
              <a:custGeom>
                <a:avLst/>
                <a:gdLst>
                  <a:gd name="T0" fmla="*/ 19 w 83"/>
                  <a:gd name="T1" fmla="*/ 56 h 56"/>
                  <a:gd name="T2" fmla="*/ 26 w 83"/>
                  <a:gd name="T3" fmla="*/ 56 h 56"/>
                  <a:gd name="T4" fmla="*/ 59 w 83"/>
                  <a:gd name="T5" fmla="*/ 13 h 56"/>
                  <a:gd name="T6" fmla="*/ 64 w 83"/>
                  <a:gd name="T7" fmla="*/ 13 h 56"/>
                  <a:gd name="T8" fmla="*/ 74 w 83"/>
                  <a:gd name="T9" fmla="*/ 25 h 56"/>
                  <a:gd name="T10" fmla="*/ 74 w 83"/>
                  <a:gd name="T11" fmla="*/ 34 h 56"/>
                  <a:gd name="T12" fmla="*/ 62 w 83"/>
                  <a:gd name="T13" fmla="*/ 44 h 56"/>
                  <a:gd name="T14" fmla="*/ 62 w 83"/>
                  <a:gd name="T15" fmla="*/ 56 h 56"/>
                  <a:gd name="T16" fmla="*/ 83 w 83"/>
                  <a:gd name="T17" fmla="*/ 36 h 56"/>
                  <a:gd name="T18" fmla="*/ 83 w 83"/>
                  <a:gd name="T19" fmla="*/ 22 h 56"/>
                  <a:gd name="T20" fmla="*/ 62 w 83"/>
                  <a:gd name="T21" fmla="*/ 3 h 56"/>
                  <a:gd name="T22" fmla="*/ 58 w 83"/>
                  <a:gd name="T23" fmla="*/ 3 h 56"/>
                  <a:gd name="T24" fmla="*/ 22 w 83"/>
                  <a:gd name="T25" fmla="*/ 46 h 56"/>
                  <a:gd name="T26" fmla="*/ 10 w 83"/>
                  <a:gd name="T27" fmla="*/ 33 h 56"/>
                  <a:gd name="T28" fmla="*/ 10 w 83"/>
                  <a:gd name="T29" fmla="*/ 27 h 56"/>
                  <a:gd name="T30" fmla="*/ 25 w 83"/>
                  <a:gd name="T31" fmla="*/ 12 h 56"/>
                  <a:gd name="T32" fmla="*/ 25 w 83"/>
                  <a:gd name="T33" fmla="*/ 0 h 56"/>
                  <a:gd name="T34" fmla="*/ 0 w 83"/>
                  <a:gd name="T35" fmla="*/ 33 h 56"/>
                  <a:gd name="T36" fmla="*/ 19 w 83"/>
                  <a:gd name="T37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83" h="56">
                    <a:moveTo>
                      <a:pt x="19" y="56"/>
                    </a:moveTo>
                    <a:cubicBezTo>
                      <a:pt x="26" y="56"/>
                      <a:pt x="26" y="56"/>
                      <a:pt x="26" y="56"/>
                    </a:cubicBezTo>
                    <a:cubicBezTo>
                      <a:pt x="48" y="56"/>
                      <a:pt x="45" y="13"/>
                      <a:pt x="59" y="13"/>
                    </a:cubicBezTo>
                    <a:cubicBezTo>
                      <a:pt x="64" y="13"/>
                      <a:pt x="64" y="13"/>
                      <a:pt x="64" y="13"/>
                    </a:cubicBezTo>
                    <a:cubicBezTo>
                      <a:pt x="68" y="13"/>
                      <a:pt x="74" y="22"/>
                      <a:pt x="74" y="25"/>
                    </a:cubicBezTo>
                    <a:cubicBezTo>
                      <a:pt x="74" y="34"/>
                      <a:pt x="74" y="34"/>
                      <a:pt x="74" y="34"/>
                    </a:cubicBezTo>
                    <a:cubicBezTo>
                      <a:pt x="74" y="40"/>
                      <a:pt x="68" y="44"/>
                      <a:pt x="62" y="44"/>
                    </a:cubicBezTo>
                    <a:cubicBezTo>
                      <a:pt x="62" y="56"/>
                      <a:pt x="62" y="56"/>
                      <a:pt x="62" y="56"/>
                    </a:cubicBezTo>
                    <a:cubicBezTo>
                      <a:pt x="72" y="56"/>
                      <a:pt x="83" y="46"/>
                      <a:pt x="83" y="36"/>
                    </a:cubicBezTo>
                    <a:cubicBezTo>
                      <a:pt x="83" y="22"/>
                      <a:pt x="83" y="22"/>
                      <a:pt x="83" y="22"/>
                    </a:cubicBezTo>
                    <a:cubicBezTo>
                      <a:pt x="83" y="12"/>
                      <a:pt x="73" y="3"/>
                      <a:pt x="62" y="3"/>
                    </a:cubicBezTo>
                    <a:cubicBezTo>
                      <a:pt x="58" y="3"/>
                      <a:pt x="58" y="3"/>
                      <a:pt x="58" y="3"/>
                    </a:cubicBezTo>
                    <a:cubicBezTo>
                      <a:pt x="32" y="3"/>
                      <a:pt x="42" y="46"/>
                      <a:pt x="22" y="46"/>
                    </a:cubicBezTo>
                    <a:cubicBezTo>
                      <a:pt x="14" y="46"/>
                      <a:pt x="10" y="40"/>
                      <a:pt x="10" y="33"/>
                    </a:cubicBezTo>
                    <a:cubicBezTo>
                      <a:pt x="10" y="27"/>
                      <a:pt x="10" y="27"/>
                      <a:pt x="10" y="27"/>
                    </a:cubicBezTo>
                    <a:cubicBezTo>
                      <a:pt x="10" y="18"/>
                      <a:pt x="16" y="12"/>
                      <a:pt x="25" y="12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8" y="0"/>
                      <a:pt x="0" y="14"/>
                      <a:pt x="0" y="33"/>
                    </a:cubicBezTo>
                    <a:cubicBezTo>
                      <a:pt x="0" y="44"/>
                      <a:pt x="8" y="56"/>
                      <a:pt x="19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35" name="isliḓè"/>
              <p:cNvSpPr/>
              <p:nvPr/>
            </p:nvSpPr>
            <p:spPr bwMode="auto">
              <a:xfrm>
                <a:off x="2108200" y="1498600"/>
                <a:ext cx="333375" cy="415925"/>
              </a:xfrm>
              <a:custGeom>
                <a:avLst/>
                <a:gdLst>
                  <a:gd name="T0" fmla="*/ 9 w 101"/>
                  <a:gd name="T1" fmla="*/ 58 h 126"/>
                  <a:gd name="T2" fmla="*/ 0 w 101"/>
                  <a:gd name="T3" fmla="*/ 85 h 126"/>
                  <a:gd name="T4" fmla="*/ 29 w 101"/>
                  <a:gd name="T5" fmla="*/ 119 h 126"/>
                  <a:gd name="T6" fmla="*/ 36 w 101"/>
                  <a:gd name="T7" fmla="*/ 92 h 126"/>
                  <a:gd name="T8" fmla="*/ 46 w 101"/>
                  <a:gd name="T9" fmla="*/ 113 h 126"/>
                  <a:gd name="T10" fmla="*/ 86 w 101"/>
                  <a:gd name="T11" fmla="*/ 94 h 126"/>
                  <a:gd name="T12" fmla="*/ 81 w 101"/>
                  <a:gd name="T13" fmla="*/ 83 h 126"/>
                  <a:gd name="T14" fmla="*/ 101 w 101"/>
                  <a:gd name="T15" fmla="*/ 52 h 126"/>
                  <a:gd name="T16" fmla="*/ 95 w 101"/>
                  <a:gd name="T17" fmla="*/ 49 h 126"/>
                  <a:gd name="T18" fmla="*/ 67 w 101"/>
                  <a:gd name="T19" fmla="*/ 34 h 126"/>
                  <a:gd name="T20" fmla="*/ 65 w 101"/>
                  <a:gd name="T21" fmla="*/ 14 h 126"/>
                  <a:gd name="T22" fmla="*/ 46 w 101"/>
                  <a:gd name="T23" fmla="*/ 20 h 126"/>
                  <a:gd name="T24" fmla="*/ 45 w 101"/>
                  <a:gd name="T25" fmla="*/ 24 h 126"/>
                  <a:gd name="T26" fmla="*/ 39 w 101"/>
                  <a:gd name="T27" fmla="*/ 27 h 126"/>
                  <a:gd name="T28" fmla="*/ 39 w 101"/>
                  <a:gd name="T29" fmla="*/ 2 h 126"/>
                  <a:gd name="T30" fmla="*/ 35 w 101"/>
                  <a:gd name="T31" fmla="*/ 0 h 126"/>
                  <a:gd name="T32" fmla="*/ 32 w 101"/>
                  <a:gd name="T33" fmla="*/ 3 h 126"/>
                  <a:gd name="T34" fmla="*/ 24 w 101"/>
                  <a:gd name="T35" fmla="*/ 40 h 126"/>
                  <a:gd name="T36" fmla="*/ 37 w 101"/>
                  <a:gd name="T37" fmla="*/ 49 h 126"/>
                  <a:gd name="T38" fmla="*/ 43 w 101"/>
                  <a:gd name="T39" fmla="*/ 42 h 126"/>
                  <a:gd name="T40" fmla="*/ 38 w 101"/>
                  <a:gd name="T41" fmla="*/ 64 h 126"/>
                  <a:gd name="T42" fmla="*/ 27 w 101"/>
                  <a:gd name="T43" fmla="*/ 90 h 126"/>
                  <a:gd name="T44" fmla="*/ 24 w 101"/>
                  <a:gd name="T45" fmla="*/ 71 h 126"/>
                  <a:gd name="T46" fmla="*/ 15 w 101"/>
                  <a:gd name="T47" fmla="*/ 64 h 126"/>
                  <a:gd name="T48" fmla="*/ 73 w 101"/>
                  <a:gd name="T49" fmla="*/ 92 h 126"/>
                  <a:gd name="T50" fmla="*/ 52 w 101"/>
                  <a:gd name="T51" fmla="*/ 94 h 126"/>
                  <a:gd name="T52" fmla="*/ 54 w 101"/>
                  <a:gd name="T53" fmla="*/ 77 h 126"/>
                  <a:gd name="T54" fmla="*/ 58 w 101"/>
                  <a:gd name="T55" fmla="*/ 85 h 126"/>
                  <a:gd name="T56" fmla="*/ 63 w 101"/>
                  <a:gd name="T57" fmla="*/ 88 h 126"/>
                  <a:gd name="T58" fmla="*/ 64 w 101"/>
                  <a:gd name="T59" fmla="*/ 94 h 126"/>
                  <a:gd name="T60" fmla="*/ 69 w 101"/>
                  <a:gd name="T61" fmla="*/ 91 h 126"/>
                  <a:gd name="T62" fmla="*/ 67 w 101"/>
                  <a:gd name="T63" fmla="*/ 83 h 126"/>
                  <a:gd name="T64" fmla="*/ 63 w 101"/>
                  <a:gd name="T65" fmla="*/ 80 h 126"/>
                  <a:gd name="T66" fmla="*/ 61 w 101"/>
                  <a:gd name="T67" fmla="*/ 73 h 126"/>
                  <a:gd name="T68" fmla="*/ 64 w 101"/>
                  <a:gd name="T69" fmla="*/ 70 h 126"/>
                  <a:gd name="T70" fmla="*/ 67 w 101"/>
                  <a:gd name="T71" fmla="*/ 46 h 126"/>
                  <a:gd name="T72" fmla="*/ 67 w 101"/>
                  <a:gd name="T73" fmla="*/ 63 h 126"/>
                  <a:gd name="T74" fmla="*/ 58 w 101"/>
                  <a:gd name="T75" fmla="*/ 60 h 126"/>
                  <a:gd name="T76" fmla="*/ 52 w 101"/>
                  <a:gd name="T77" fmla="*/ 54 h 126"/>
                  <a:gd name="T78" fmla="*/ 55 w 101"/>
                  <a:gd name="T79" fmla="*/ 66 h 126"/>
                  <a:gd name="T80" fmla="*/ 51 w 101"/>
                  <a:gd name="T81" fmla="*/ 73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01" h="126">
                    <a:moveTo>
                      <a:pt x="15" y="64"/>
                    </a:moveTo>
                    <a:cubicBezTo>
                      <a:pt x="15" y="62"/>
                      <a:pt x="13" y="58"/>
                      <a:pt x="9" y="58"/>
                    </a:cubicBezTo>
                    <a:cubicBezTo>
                      <a:pt x="3" y="58"/>
                      <a:pt x="0" y="71"/>
                      <a:pt x="0" y="77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93"/>
                      <a:pt x="14" y="117"/>
                      <a:pt x="18" y="123"/>
                    </a:cubicBezTo>
                    <a:cubicBezTo>
                      <a:pt x="21" y="126"/>
                      <a:pt x="27" y="121"/>
                      <a:pt x="29" y="119"/>
                    </a:cubicBezTo>
                    <a:cubicBezTo>
                      <a:pt x="29" y="105"/>
                      <a:pt x="22" y="94"/>
                      <a:pt x="35" y="97"/>
                    </a:cubicBezTo>
                    <a:cubicBezTo>
                      <a:pt x="36" y="92"/>
                      <a:pt x="36" y="92"/>
                      <a:pt x="36" y="92"/>
                    </a:cubicBezTo>
                    <a:cubicBezTo>
                      <a:pt x="39" y="92"/>
                      <a:pt x="39" y="92"/>
                      <a:pt x="39" y="92"/>
                    </a:cubicBezTo>
                    <a:cubicBezTo>
                      <a:pt x="46" y="113"/>
                      <a:pt x="46" y="113"/>
                      <a:pt x="46" y="113"/>
                    </a:cubicBezTo>
                    <a:cubicBezTo>
                      <a:pt x="49" y="115"/>
                      <a:pt x="74" y="109"/>
                      <a:pt x="80" y="105"/>
                    </a:cubicBezTo>
                    <a:cubicBezTo>
                      <a:pt x="83" y="101"/>
                      <a:pt x="86" y="100"/>
                      <a:pt x="86" y="94"/>
                    </a:cubicBezTo>
                    <a:cubicBezTo>
                      <a:pt x="86" y="92"/>
                      <a:pt x="86" y="92"/>
                      <a:pt x="86" y="92"/>
                    </a:cubicBezTo>
                    <a:cubicBezTo>
                      <a:pt x="86" y="86"/>
                      <a:pt x="81" y="90"/>
                      <a:pt x="81" y="83"/>
                    </a:cubicBezTo>
                    <a:cubicBezTo>
                      <a:pt x="81" y="66"/>
                      <a:pt x="81" y="66"/>
                      <a:pt x="81" y="66"/>
                    </a:cubicBezTo>
                    <a:cubicBezTo>
                      <a:pt x="81" y="54"/>
                      <a:pt x="101" y="62"/>
                      <a:pt x="101" y="52"/>
                    </a:cubicBezTo>
                    <a:cubicBezTo>
                      <a:pt x="101" y="50"/>
                      <a:pt x="99" y="49"/>
                      <a:pt x="97" y="49"/>
                    </a:cubicBezTo>
                    <a:cubicBezTo>
                      <a:pt x="95" y="49"/>
                      <a:pt x="95" y="49"/>
                      <a:pt x="95" y="49"/>
                    </a:cubicBezTo>
                    <a:cubicBezTo>
                      <a:pt x="92" y="49"/>
                      <a:pt x="88" y="55"/>
                      <a:pt x="78" y="55"/>
                    </a:cubicBezTo>
                    <a:cubicBezTo>
                      <a:pt x="77" y="48"/>
                      <a:pt x="75" y="34"/>
                      <a:pt x="67" y="34"/>
                    </a:cubicBezTo>
                    <a:cubicBezTo>
                      <a:pt x="63" y="34"/>
                      <a:pt x="63" y="34"/>
                      <a:pt x="63" y="34"/>
                    </a:cubicBezTo>
                    <a:cubicBezTo>
                      <a:pt x="65" y="14"/>
                      <a:pt x="65" y="14"/>
                      <a:pt x="65" y="14"/>
                    </a:cubicBezTo>
                    <a:cubicBezTo>
                      <a:pt x="64" y="12"/>
                      <a:pt x="62" y="11"/>
                      <a:pt x="60" y="11"/>
                    </a:cubicBezTo>
                    <a:cubicBezTo>
                      <a:pt x="53" y="11"/>
                      <a:pt x="49" y="15"/>
                      <a:pt x="46" y="20"/>
                    </a:cubicBezTo>
                    <a:cubicBezTo>
                      <a:pt x="45" y="21"/>
                      <a:pt x="45" y="21"/>
                      <a:pt x="45" y="21"/>
                    </a:cubicBezTo>
                    <a:cubicBezTo>
                      <a:pt x="45" y="24"/>
                      <a:pt x="45" y="24"/>
                      <a:pt x="45" y="24"/>
                    </a:cubicBezTo>
                    <a:cubicBezTo>
                      <a:pt x="42" y="25"/>
                      <a:pt x="42" y="25"/>
                      <a:pt x="42" y="25"/>
                    </a:cubicBezTo>
                    <a:cubicBezTo>
                      <a:pt x="39" y="27"/>
                      <a:pt x="39" y="27"/>
                      <a:pt x="39" y="27"/>
                    </a:cubicBezTo>
                    <a:cubicBezTo>
                      <a:pt x="40" y="3"/>
                      <a:pt x="40" y="3"/>
                      <a:pt x="40" y="3"/>
                    </a:cubicBezTo>
                    <a:cubicBezTo>
                      <a:pt x="39" y="2"/>
                      <a:pt x="39" y="2"/>
                      <a:pt x="39" y="2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33" y="2"/>
                      <a:pt x="33" y="2"/>
                      <a:pt x="33" y="2"/>
                    </a:cubicBezTo>
                    <a:cubicBezTo>
                      <a:pt x="32" y="3"/>
                      <a:pt x="32" y="3"/>
                      <a:pt x="32" y="3"/>
                    </a:cubicBezTo>
                    <a:cubicBezTo>
                      <a:pt x="26" y="13"/>
                      <a:pt x="24" y="15"/>
                      <a:pt x="24" y="31"/>
                    </a:cubicBezTo>
                    <a:cubicBezTo>
                      <a:pt x="24" y="40"/>
                      <a:pt x="24" y="40"/>
                      <a:pt x="24" y="40"/>
                    </a:cubicBezTo>
                    <a:cubicBezTo>
                      <a:pt x="24" y="44"/>
                      <a:pt x="25" y="44"/>
                      <a:pt x="26" y="48"/>
                    </a:cubicBezTo>
                    <a:cubicBezTo>
                      <a:pt x="37" y="49"/>
                      <a:pt x="37" y="49"/>
                      <a:pt x="37" y="49"/>
                    </a:cubicBezTo>
                    <a:cubicBezTo>
                      <a:pt x="42" y="41"/>
                      <a:pt x="42" y="41"/>
                      <a:pt x="42" y="41"/>
                    </a:cubicBezTo>
                    <a:cubicBezTo>
                      <a:pt x="43" y="42"/>
                      <a:pt x="43" y="42"/>
                      <a:pt x="43" y="42"/>
                    </a:cubicBezTo>
                    <a:cubicBezTo>
                      <a:pt x="43" y="46"/>
                      <a:pt x="43" y="46"/>
                      <a:pt x="43" y="46"/>
                    </a:cubicBezTo>
                    <a:cubicBezTo>
                      <a:pt x="43" y="53"/>
                      <a:pt x="39" y="55"/>
                      <a:pt x="38" y="64"/>
                    </a:cubicBezTo>
                    <a:cubicBezTo>
                      <a:pt x="37" y="72"/>
                      <a:pt x="36" y="79"/>
                      <a:pt x="36" y="86"/>
                    </a:cubicBezTo>
                    <a:cubicBezTo>
                      <a:pt x="27" y="90"/>
                      <a:pt x="27" y="90"/>
                      <a:pt x="27" y="90"/>
                    </a:cubicBezTo>
                    <a:cubicBezTo>
                      <a:pt x="27" y="71"/>
                      <a:pt x="27" y="71"/>
                      <a:pt x="27" y="71"/>
                    </a:cubicBezTo>
                    <a:cubicBezTo>
                      <a:pt x="24" y="71"/>
                      <a:pt x="24" y="71"/>
                      <a:pt x="24" y="71"/>
                    </a:cubicBezTo>
                    <a:cubicBezTo>
                      <a:pt x="20" y="107"/>
                      <a:pt x="20" y="107"/>
                      <a:pt x="20" y="107"/>
                    </a:cubicBezTo>
                    <a:cubicBezTo>
                      <a:pt x="13" y="97"/>
                      <a:pt x="15" y="79"/>
                      <a:pt x="15" y="64"/>
                    </a:cubicBezTo>
                    <a:close/>
                    <a:moveTo>
                      <a:pt x="73" y="66"/>
                    </a:moveTo>
                    <a:cubicBezTo>
                      <a:pt x="73" y="92"/>
                      <a:pt x="73" y="92"/>
                      <a:pt x="73" y="92"/>
                    </a:cubicBezTo>
                    <a:cubicBezTo>
                      <a:pt x="73" y="98"/>
                      <a:pt x="61" y="101"/>
                      <a:pt x="55" y="103"/>
                    </a:cubicBezTo>
                    <a:cubicBezTo>
                      <a:pt x="52" y="94"/>
                      <a:pt x="52" y="94"/>
                      <a:pt x="52" y="94"/>
                    </a:cubicBezTo>
                    <a:cubicBezTo>
                      <a:pt x="52" y="79"/>
                      <a:pt x="52" y="79"/>
                      <a:pt x="52" y="79"/>
                    </a:cubicBezTo>
                    <a:cubicBezTo>
                      <a:pt x="54" y="77"/>
                      <a:pt x="54" y="77"/>
                      <a:pt x="54" y="77"/>
                    </a:cubicBezTo>
                    <a:cubicBezTo>
                      <a:pt x="57" y="77"/>
                      <a:pt x="57" y="77"/>
                      <a:pt x="57" y="77"/>
                    </a:cubicBezTo>
                    <a:cubicBezTo>
                      <a:pt x="58" y="85"/>
                      <a:pt x="58" y="85"/>
                      <a:pt x="58" y="85"/>
                    </a:cubicBezTo>
                    <a:cubicBezTo>
                      <a:pt x="60" y="86"/>
                      <a:pt x="60" y="86"/>
                      <a:pt x="60" y="86"/>
                    </a:cubicBezTo>
                    <a:cubicBezTo>
                      <a:pt x="63" y="88"/>
                      <a:pt x="63" y="88"/>
                      <a:pt x="63" y="88"/>
                    </a:cubicBezTo>
                    <a:cubicBezTo>
                      <a:pt x="64" y="92"/>
                      <a:pt x="64" y="92"/>
                      <a:pt x="64" y="92"/>
                    </a:cubicBezTo>
                    <a:cubicBezTo>
                      <a:pt x="64" y="94"/>
                      <a:pt x="64" y="94"/>
                      <a:pt x="64" y="94"/>
                    </a:cubicBezTo>
                    <a:cubicBezTo>
                      <a:pt x="67" y="92"/>
                      <a:pt x="67" y="92"/>
                      <a:pt x="67" y="92"/>
                    </a:cubicBezTo>
                    <a:cubicBezTo>
                      <a:pt x="69" y="91"/>
                      <a:pt x="69" y="91"/>
                      <a:pt x="69" y="91"/>
                    </a:cubicBezTo>
                    <a:cubicBezTo>
                      <a:pt x="69" y="85"/>
                      <a:pt x="69" y="85"/>
                      <a:pt x="69" y="85"/>
                    </a:cubicBezTo>
                    <a:cubicBezTo>
                      <a:pt x="67" y="83"/>
                      <a:pt x="67" y="83"/>
                      <a:pt x="67" y="83"/>
                    </a:cubicBezTo>
                    <a:cubicBezTo>
                      <a:pt x="66" y="82"/>
                      <a:pt x="66" y="82"/>
                      <a:pt x="66" y="82"/>
                    </a:cubicBezTo>
                    <a:cubicBezTo>
                      <a:pt x="63" y="80"/>
                      <a:pt x="63" y="80"/>
                      <a:pt x="63" y="80"/>
                    </a:cubicBezTo>
                    <a:cubicBezTo>
                      <a:pt x="61" y="77"/>
                      <a:pt x="61" y="77"/>
                      <a:pt x="61" y="77"/>
                    </a:cubicBezTo>
                    <a:cubicBezTo>
                      <a:pt x="61" y="73"/>
                      <a:pt x="61" y="73"/>
                      <a:pt x="61" y="73"/>
                    </a:cubicBezTo>
                    <a:cubicBezTo>
                      <a:pt x="63" y="71"/>
                      <a:pt x="63" y="71"/>
                      <a:pt x="63" y="71"/>
                    </a:cubicBezTo>
                    <a:cubicBezTo>
                      <a:pt x="64" y="70"/>
                      <a:pt x="64" y="70"/>
                      <a:pt x="64" y="70"/>
                    </a:cubicBezTo>
                    <a:lnTo>
                      <a:pt x="73" y="66"/>
                    </a:lnTo>
                    <a:close/>
                    <a:moveTo>
                      <a:pt x="67" y="46"/>
                    </a:moveTo>
                    <a:cubicBezTo>
                      <a:pt x="70" y="46"/>
                      <a:pt x="72" y="54"/>
                      <a:pt x="72" y="58"/>
                    </a:cubicBezTo>
                    <a:cubicBezTo>
                      <a:pt x="72" y="62"/>
                      <a:pt x="71" y="63"/>
                      <a:pt x="67" y="63"/>
                    </a:cubicBezTo>
                    <a:cubicBezTo>
                      <a:pt x="66" y="63"/>
                      <a:pt x="66" y="63"/>
                      <a:pt x="66" y="63"/>
                    </a:cubicBezTo>
                    <a:cubicBezTo>
                      <a:pt x="61" y="63"/>
                      <a:pt x="63" y="60"/>
                      <a:pt x="58" y="60"/>
                    </a:cubicBezTo>
                    <a:cubicBezTo>
                      <a:pt x="54" y="60"/>
                      <a:pt x="54" y="60"/>
                      <a:pt x="54" y="60"/>
                    </a:cubicBezTo>
                    <a:cubicBezTo>
                      <a:pt x="52" y="54"/>
                      <a:pt x="52" y="54"/>
                      <a:pt x="52" y="54"/>
                    </a:cubicBezTo>
                    <a:cubicBezTo>
                      <a:pt x="55" y="52"/>
                      <a:pt x="65" y="46"/>
                      <a:pt x="67" y="46"/>
                    </a:cubicBezTo>
                    <a:close/>
                    <a:moveTo>
                      <a:pt x="55" y="66"/>
                    </a:moveTo>
                    <a:cubicBezTo>
                      <a:pt x="58" y="66"/>
                      <a:pt x="60" y="66"/>
                      <a:pt x="60" y="68"/>
                    </a:cubicBezTo>
                    <a:cubicBezTo>
                      <a:pt x="60" y="72"/>
                      <a:pt x="55" y="73"/>
                      <a:pt x="51" y="73"/>
                    </a:cubicBezTo>
                    <a:cubicBezTo>
                      <a:pt x="51" y="68"/>
                      <a:pt x="50" y="66"/>
                      <a:pt x="55" y="6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36" name="iṣḻîde"/>
              <p:cNvSpPr/>
              <p:nvPr/>
            </p:nvSpPr>
            <p:spPr bwMode="auto">
              <a:xfrm>
                <a:off x="3360738" y="1963738"/>
                <a:ext cx="211138" cy="171450"/>
              </a:xfrm>
              <a:custGeom>
                <a:avLst/>
                <a:gdLst>
                  <a:gd name="T0" fmla="*/ 30 w 64"/>
                  <a:gd name="T1" fmla="*/ 27 h 52"/>
                  <a:gd name="T2" fmla="*/ 17 w 64"/>
                  <a:gd name="T3" fmla="*/ 37 h 52"/>
                  <a:gd name="T4" fmla="*/ 9 w 64"/>
                  <a:gd name="T5" fmla="*/ 37 h 52"/>
                  <a:gd name="T6" fmla="*/ 5 w 64"/>
                  <a:gd name="T7" fmla="*/ 31 h 52"/>
                  <a:gd name="T8" fmla="*/ 3 w 64"/>
                  <a:gd name="T9" fmla="*/ 32 h 52"/>
                  <a:gd name="T10" fmla="*/ 11 w 64"/>
                  <a:gd name="T11" fmla="*/ 47 h 52"/>
                  <a:gd name="T12" fmla="*/ 37 w 64"/>
                  <a:gd name="T13" fmla="*/ 36 h 52"/>
                  <a:gd name="T14" fmla="*/ 58 w 64"/>
                  <a:gd name="T15" fmla="*/ 52 h 52"/>
                  <a:gd name="T16" fmla="*/ 63 w 64"/>
                  <a:gd name="T17" fmla="*/ 49 h 52"/>
                  <a:gd name="T18" fmla="*/ 43 w 64"/>
                  <a:gd name="T19" fmla="*/ 25 h 52"/>
                  <a:gd name="T20" fmla="*/ 64 w 64"/>
                  <a:gd name="T21" fmla="*/ 14 h 52"/>
                  <a:gd name="T22" fmla="*/ 64 w 64"/>
                  <a:gd name="T23" fmla="*/ 12 h 52"/>
                  <a:gd name="T24" fmla="*/ 48 w 64"/>
                  <a:gd name="T25" fmla="*/ 0 h 52"/>
                  <a:gd name="T26" fmla="*/ 46 w 64"/>
                  <a:gd name="T27" fmla="*/ 3 h 52"/>
                  <a:gd name="T28" fmla="*/ 48 w 64"/>
                  <a:gd name="T29" fmla="*/ 9 h 52"/>
                  <a:gd name="T30" fmla="*/ 54 w 64"/>
                  <a:gd name="T31" fmla="*/ 11 h 52"/>
                  <a:gd name="T32" fmla="*/ 37 w 64"/>
                  <a:gd name="T33" fmla="*/ 17 h 52"/>
                  <a:gd name="T34" fmla="*/ 37 w 64"/>
                  <a:gd name="T35" fmla="*/ 22 h 52"/>
                  <a:gd name="T36" fmla="*/ 0 w 64"/>
                  <a:gd name="T37" fmla="*/ 2 h 52"/>
                  <a:gd name="T38" fmla="*/ 30 w 64"/>
                  <a:gd name="T39" fmla="*/ 27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4" h="52">
                    <a:moveTo>
                      <a:pt x="30" y="27"/>
                    </a:moveTo>
                    <a:cubicBezTo>
                      <a:pt x="28" y="33"/>
                      <a:pt x="24" y="37"/>
                      <a:pt x="17" y="37"/>
                    </a:cubicBezTo>
                    <a:cubicBezTo>
                      <a:pt x="9" y="37"/>
                      <a:pt x="9" y="37"/>
                      <a:pt x="9" y="37"/>
                    </a:cubicBezTo>
                    <a:cubicBezTo>
                      <a:pt x="5" y="37"/>
                      <a:pt x="5" y="36"/>
                      <a:pt x="5" y="31"/>
                    </a:cubicBezTo>
                    <a:cubicBezTo>
                      <a:pt x="3" y="32"/>
                      <a:pt x="3" y="32"/>
                      <a:pt x="3" y="32"/>
                    </a:cubicBezTo>
                    <a:cubicBezTo>
                      <a:pt x="2" y="34"/>
                      <a:pt x="4" y="48"/>
                      <a:pt x="11" y="47"/>
                    </a:cubicBezTo>
                    <a:cubicBezTo>
                      <a:pt x="28" y="45"/>
                      <a:pt x="35" y="36"/>
                      <a:pt x="37" y="36"/>
                    </a:cubicBezTo>
                    <a:cubicBezTo>
                      <a:pt x="43" y="36"/>
                      <a:pt x="46" y="52"/>
                      <a:pt x="58" y="52"/>
                    </a:cubicBezTo>
                    <a:cubicBezTo>
                      <a:pt x="61" y="52"/>
                      <a:pt x="63" y="51"/>
                      <a:pt x="63" y="49"/>
                    </a:cubicBezTo>
                    <a:cubicBezTo>
                      <a:pt x="63" y="42"/>
                      <a:pt x="47" y="31"/>
                      <a:pt x="43" y="25"/>
                    </a:cubicBezTo>
                    <a:cubicBezTo>
                      <a:pt x="50" y="21"/>
                      <a:pt x="64" y="20"/>
                      <a:pt x="64" y="14"/>
                    </a:cubicBezTo>
                    <a:cubicBezTo>
                      <a:pt x="64" y="12"/>
                      <a:pt x="64" y="12"/>
                      <a:pt x="64" y="12"/>
                    </a:cubicBezTo>
                    <a:cubicBezTo>
                      <a:pt x="64" y="8"/>
                      <a:pt x="51" y="1"/>
                      <a:pt x="48" y="0"/>
                    </a:cubicBezTo>
                    <a:cubicBezTo>
                      <a:pt x="46" y="4"/>
                      <a:pt x="46" y="0"/>
                      <a:pt x="46" y="3"/>
                    </a:cubicBezTo>
                    <a:cubicBezTo>
                      <a:pt x="46" y="6"/>
                      <a:pt x="47" y="5"/>
                      <a:pt x="48" y="9"/>
                    </a:cubicBezTo>
                    <a:cubicBezTo>
                      <a:pt x="54" y="11"/>
                      <a:pt x="54" y="11"/>
                      <a:pt x="54" y="11"/>
                    </a:cubicBezTo>
                    <a:cubicBezTo>
                      <a:pt x="47" y="12"/>
                      <a:pt x="37" y="10"/>
                      <a:pt x="37" y="17"/>
                    </a:cubicBezTo>
                    <a:cubicBezTo>
                      <a:pt x="37" y="22"/>
                      <a:pt x="37" y="22"/>
                      <a:pt x="37" y="22"/>
                    </a:cubicBezTo>
                    <a:cubicBezTo>
                      <a:pt x="25" y="21"/>
                      <a:pt x="13" y="2"/>
                      <a:pt x="0" y="2"/>
                    </a:cubicBezTo>
                    <a:cubicBezTo>
                      <a:pt x="1" y="18"/>
                      <a:pt x="19" y="21"/>
                      <a:pt x="30" y="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37" name="ïṥ1íďe"/>
              <p:cNvSpPr/>
              <p:nvPr/>
            </p:nvSpPr>
            <p:spPr bwMode="auto">
              <a:xfrm>
                <a:off x="1624013" y="2692400"/>
                <a:ext cx="1957388" cy="2122488"/>
              </a:xfrm>
              <a:custGeom>
                <a:avLst/>
                <a:gdLst>
                  <a:gd name="T0" fmla="*/ 493 w 594"/>
                  <a:gd name="T1" fmla="*/ 67 h 644"/>
                  <a:gd name="T2" fmla="*/ 499 w 594"/>
                  <a:gd name="T3" fmla="*/ 284 h 644"/>
                  <a:gd name="T4" fmla="*/ 499 w 594"/>
                  <a:gd name="T5" fmla="*/ 337 h 644"/>
                  <a:gd name="T6" fmla="*/ 483 w 594"/>
                  <a:gd name="T7" fmla="*/ 419 h 644"/>
                  <a:gd name="T8" fmla="*/ 445 w 594"/>
                  <a:gd name="T9" fmla="*/ 481 h 644"/>
                  <a:gd name="T10" fmla="*/ 315 w 594"/>
                  <a:gd name="T11" fmla="*/ 548 h 644"/>
                  <a:gd name="T12" fmla="*/ 284 w 594"/>
                  <a:gd name="T13" fmla="*/ 548 h 644"/>
                  <a:gd name="T14" fmla="*/ 165 w 594"/>
                  <a:gd name="T15" fmla="*/ 497 h 644"/>
                  <a:gd name="T16" fmla="*/ 103 w 594"/>
                  <a:gd name="T17" fmla="*/ 387 h 644"/>
                  <a:gd name="T18" fmla="*/ 104 w 594"/>
                  <a:gd name="T19" fmla="*/ 221 h 644"/>
                  <a:gd name="T20" fmla="*/ 106 w 594"/>
                  <a:gd name="T21" fmla="*/ 53 h 644"/>
                  <a:gd name="T22" fmla="*/ 4 w 594"/>
                  <a:gd name="T23" fmla="*/ 0 h 644"/>
                  <a:gd name="T24" fmla="*/ 0 w 594"/>
                  <a:gd name="T25" fmla="*/ 184 h 644"/>
                  <a:gd name="T26" fmla="*/ 0 w 594"/>
                  <a:gd name="T27" fmla="*/ 266 h 644"/>
                  <a:gd name="T28" fmla="*/ 65 w 594"/>
                  <a:gd name="T29" fmla="*/ 531 h 644"/>
                  <a:gd name="T30" fmla="*/ 281 w 594"/>
                  <a:gd name="T31" fmla="*/ 644 h 644"/>
                  <a:gd name="T32" fmla="*/ 308 w 594"/>
                  <a:gd name="T33" fmla="*/ 644 h 644"/>
                  <a:gd name="T34" fmla="*/ 572 w 594"/>
                  <a:gd name="T35" fmla="*/ 449 h 644"/>
                  <a:gd name="T36" fmla="*/ 586 w 594"/>
                  <a:gd name="T37" fmla="*/ 406 h 644"/>
                  <a:gd name="T38" fmla="*/ 591 w 594"/>
                  <a:gd name="T39" fmla="*/ 353 h 644"/>
                  <a:gd name="T40" fmla="*/ 593 w 594"/>
                  <a:gd name="T41" fmla="*/ 239 h 644"/>
                  <a:gd name="T42" fmla="*/ 594 w 594"/>
                  <a:gd name="T43" fmla="*/ 9 h 644"/>
                  <a:gd name="T44" fmla="*/ 493 w 594"/>
                  <a:gd name="T45" fmla="*/ 67 h 6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594" h="644">
                    <a:moveTo>
                      <a:pt x="493" y="67"/>
                    </a:moveTo>
                    <a:cubicBezTo>
                      <a:pt x="499" y="284"/>
                      <a:pt x="499" y="284"/>
                      <a:pt x="499" y="284"/>
                    </a:cubicBezTo>
                    <a:cubicBezTo>
                      <a:pt x="499" y="337"/>
                      <a:pt x="499" y="337"/>
                      <a:pt x="499" y="337"/>
                    </a:cubicBezTo>
                    <a:cubicBezTo>
                      <a:pt x="499" y="376"/>
                      <a:pt x="496" y="393"/>
                      <a:pt x="483" y="419"/>
                    </a:cubicBezTo>
                    <a:cubicBezTo>
                      <a:pt x="471" y="445"/>
                      <a:pt x="461" y="459"/>
                      <a:pt x="445" y="481"/>
                    </a:cubicBezTo>
                    <a:cubicBezTo>
                      <a:pt x="424" y="508"/>
                      <a:pt x="363" y="548"/>
                      <a:pt x="315" y="548"/>
                    </a:cubicBezTo>
                    <a:cubicBezTo>
                      <a:pt x="284" y="548"/>
                      <a:pt x="284" y="548"/>
                      <a:pt x="284" y="548"/>
                    </a:cubicBezTo>
                    <a:cubicBezTo>
                      <a:pt x="237" y="548"/>
                      <a:pt x="193" y="517"/>
                      <a:pt x="165" y="497"/>
                    </a:cubicBezTo>
                    <a:cubicBezTo>
                      <a:pt x="136" y="475"/>
                      <a:pt x="111" y="430"/>
                      <a:pt x="103" y="387"/>
                    </a:cubicBezTo>
                    <a:cubicBezTo>
                      <a:pt x="97" y="352"/>
                      <a:pt x="104" y="263"/>
                      <a:pt x="104" y="221"/>
                    </a:cubicBezTo>
                    <a:cubicBezTo>
                      <a:pt x="104" y="163"/>
                      <a:pt x="106" y="110"/>
                      <a:pt x="106" y="53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0" y="184"/>
                      <a:pt x="0" y="184"/>
                      <a:pt x="0" y="184"/>
                    </a:cubicBezTo>
                    <a:cubicBezTo>
                      <a:pt x="0" y="266"/>
                      <a:pt x="0" y="266"/>
                      <a:pt x="0" y="266"/>
                    </a:cubicBezTo>
                    <a:cubicBezTo>
                      <a:pt x="0" y="385"/>
                      <a:pt x="9" y="465"/>
                      <a:pt x="65" y="531"/>
                    </a:cubicBezTo>
                    <a:cubicBezTo>
                      <a:pt x="111" y="586"/>
                      <a:pt x="181" y="644"/>
                      <a:pt x="281" y="644"/>
                    </a:cubicBezTo>
                    <a:cubicBezTo>
                      <a:pt x="308" y="644"/>
                      <a:pt x="308" y="644"/>
                      <a:pt x="308" y="644"/>
                    </a:cubicBezTo>
                    <a:cubicBezTo>
                      <a:pt x="430" y="644"/>
                      <a:pt x="542" y="540"/>
                      <a:pt x="572" y="449"/>
                    </a:cubicBezTo>
                    <a:cubicBezTo>
                      <a:pt x="577" y="435"/>
                      <a:pt x="582" y="422"/>
                      <a:pt x="586" y="406"/>
                    </a:cubicBezTo>
                    <a:cubicBezTo>
                      <a:pt x="589" y="389"/>
                      <a:pt x="587" y="370"/>
                      <a:pt x="591" y="353"/>
                    </a:cubicBezTo>
                    <a:cubicBezTo>
                      <a:pt x="594" y="336"/>
                      <a:pt x="593" y="259"/>
                      <a:pt x="593" y="239"/>
                    </a:cubicBezTo>
                    <a:cubicBezTo>
                      <a:pt x="593" y="162"/>
                      <a:pt x="594" y="88"/>
                      <a:pt x="594" y="9"/>
                    </a:cubicBezTo>
                    <a:lnTo>
                      <a:pt x="493" y="6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38" name="íṩļidè"/>
              <p:cNvSpPr/>
              <p:nvPr/>
            </p:nvSpPr>
            <p:spPr bwMode="auto">
              <a:xfrm>
                <a:off x="2071688" y="2205038"/>
                <a:ext cx="490538" cy="1677988"/>
              </a:xfrm>
              <a:custGeom>
                <a:avLst/>
                <a:gdLst>
                  <a:gd name="T0" fmla="*/ 10 w 149"/>
                  <a:gd name="T1" fmla="*/ 494 h 509"/>
                  <a:gd name="T2" fmla="*/ 47 w 149"/>
                  <a:gd name="T3" fmla="*/ 497 h 509"/>
                  <a:gd name="T4" fmla="*/ 75 w 149"/>
                  <a:gd name="T5" fmla="*/ 509 h 509"/>
                  <a:gd name="T6" fmla="*/ 89 w 149"/>
                  <a:gd name="T7" fmla="*/ 469 h 509"/>
                  <a:gd name="T8" fmla="*/ 89 w 149"/>
                  <a:gd name="T9" fmla="*/ 467 h 509"/>
                  <a:gd name="T10" fmla="*/ 80 w 149"/>
                  <a:gd name="T11" fmla="*/ 447 h 509"/>
                  <a:gd name="T12" fmla="*/ 80 w 149"/>
                  <a:gd name="T13" fmla="*/ 427 h 509"/>
                  <a:gd name="T14" fmla="*/ 86 w 149"/>
                  <a:gd name="T15" fmla="*/ 233 h 509"/>
                  <a:gd name="T16" fmla="*/ 106 w 149"/>
                  <a:gd name="T17" fmla="*/ 154 h 509"/>
                  <a:gd name="T18" fmla="*/ 149 w 149"/>
                  <a:gd name="T19" fmla="*/ 96 h 509"/>
                  <a:gd name="T20" fmla="*/ 85 w 149"/>
                  <a:gd name="T21" fmla="*/ 38 h 509"/>
                  <a:gd name="T22" fmla="*/ 0 w 149"/>
                  <a:gd name="T23" fmla="*/ 0 h 509"/>
                  <a:gd name="T24" fmla="*/ 0 w 149"/>
                  <a:gd name="T25" fmla="*/ 478 h 509"/>
                  <a:gd name="T26" fmla="*/ 10 w 149"/>
                  <a:gd name="T27" fmla="*/ 494 h 5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49" h="509">
                    <a:moveTo>
                      <a:pt x="10" y="494"/>
                    </a:moveTo>
                    <a:cubicBezTo>
                      <a:pt x="23" y="494"/>
                      <a:pt x="38" y="494"/>
                      <a:pt x="47" y="497"/>
                    </a:cubicBezTo>
                    <a:cubicBezTo>
                      <a:pt x="55" y="499"/>
                      <a:pt x="68" y="509"/>
                      <a:pt x="75" y="509"/>
                    </a:cubicBezTo>
                    <a:cubicBezTo>
                      <a:pt x="84" y="509"/>
                      <a:pt x="89" y="479"/>
                      <a:pt x="89" y="469"/>
                    </a:cubicBezTo>
                    <a:cubicBezTo>
                      <a:pt x="89" y="467"/>
                      <a:pt x="89" y="467"/>
                      <a:pt x="89" y="467"/>
                    </a:cubicBezTo>
                    <a:cubicBezTo>
                      <a:pt x="89" y="453"/>
                      <a:pt x="80" y="452"/>
                      <a:pt x="80" y="447"/>
                    </a:cubicBezTo>
                    <a:cubicBezTo>
                      <a:pt x="80" y="427"/>
                      <a:pt x="80" y="427"/>
                      <a:pt x="80" y="427"/>
                    </a:cubicBezTo>
                    <a:cubicBezTo>
                      <a:pt x="80" y="361"/>
                      <a:pt x="83" y="297"/>
                      <a:pt x="86" y="233"/>
                    </a:cubicBezTo>
                    <a:cubicBezTo>
                      <a:pt x="87" y="201"/>
                      <a:pt x="95" y="176"/>
                      <a:pt x="106" y="154"/>
                    </a:cubicBezTo>
                    <a:cubicBezTo>
                      <a:pt x="114" y="137"/>
                      <a:pt x="136" y="105"/>
                      <a:pt x="149" y="96"/>
                    </a:cubicBezTo>
                    <a:cubicBezTo>
                      <a:pt x="136" y="71"/>
                      <a:pt x="109" y="52"/>
                      <a:pt x="85" y="38"/>
                    </a:cubicBezTo>
                    <a:cubicBezTo>
                      <a:pt x="72" y="30"/>
                      <a:pt x="14" y="1"/>
                      <a:pt x="0" y="0"/>
                    </a:cubicBezTo>
                    <a:cubicBezTo>
                      <a:pt x="0" y="478"/>
                      <a:pt x="0" y="478"/>
                      <a:pt x="0" y="478"/>
                    </a:cubicBezTo>
                    <a:cubicBezTo>
                      <a:pt x="0" y="485"/>
                      <a:pt x="5" y="491"/>
                      <a:pt x="10" y="49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39" name="ïṥḷiḋe"/>
              <p:cNvSpPr/>
              <p:nvPr/>
            </p:nvSpPr>
            <p:spPr bwMode="auto">
              <a:xfrm>
                <a:off x="2012950" y="2254250"/>
                <a:ext cx="1225550" cy="2122488"/>
              </a:xfrm>
              <a:custGeom>
                <a:avLst/>
                <a:gdLst>
                  <a:gd name="T0" fmla="*/ 21 w 372"/>
                  <a:gd name="T1" fmla="*/ 540 h 644"/>
                  <a:gd name="T2" fmla="*/ 36 w 372"/>
                  <a:gd name="T3" fmla="*/ 561 h 644"/>
                  <a:gd name="T4" fmla="*/ 71 w 372"/>
                  <a:gd name="T5" fmla="*/ 602 h 644"/>
                  <a:gd name="T6" fmla="*/ 179 w 372"/>
                  <a:gd name="T7" fmla="*/ 644 h 644"/>
                  <a:gd name="T8" fmla="*/ 338 w 372"/>
                  <a:gd name="T9" fmla="*/ 491 h 644"/>
                  <a:gd name="T10" fmla="*/ 338 w 372"/>
                  <a:gd name="T11" fmla="*/ 178 h 644"/>
                  <a:gd name="T12" fmla="*/ 369 w 372"/>
                  <a:gd name="T13" fmla="*/ 160 h 644"/>
                  <a:gd name="T14" fmla="*/ 369 w 372"/>
                  <a:gd name="T15" fmla="*/ 136 h 644"/>
                  <a:gd name="T16" fmla="*/ 372 w 372"/>
                  <a:gd name="T17" fmla="*/ 0 h 644"/>
                  <a:gd name="T18" fmla="*/ 121 w 372"/>
                  <a:gd name="T19" fmla="*/ 249 h 644"/>
                  <a:gd name="T20" fmla="*/ 121 w 372"/>
                  <a:gd name="T21" fmla="*/ 279 h 644"/>
                  <a:gd name="T22" fmla="*/ 130 w 372"/>
                  <a:gd name="T23" fmla="*/ 452 h 644"/>
                  <a:gd name="T24" fmla="*/ 98 w 372"/>
                  <a:gd name="T25" fmla="*/ 513 h 644"/>
                  <a:gd name="T26" fmla="*/ 50 w 372"/>
                  <a:gd name="T27" fmla="*/ 501 h 644"/>
                  <a:gd name="T28" fmla="*/ 40 w 372"/>
                  <a:gd name="T29" fmla="*/ 501 h 644"/>
                  <a:gd name="T30" fmla="*/ 0 w 372"/>
                  <a:gd name="T31" fmla="*/ 521 h 644"/>
                  <a:gd name="T32" fmla="*/ 0 w 372"/>
                  <a:gd name="T33" fmla="*/ 524 h 644"/>
                  <a:gd name="T34" fmla="*/ 21 w 372"/>
                  <a:gd name="T35" fmla="*/ 540 h 644"/>
                  <a:gd name="T36" fmla="*/ 31 w 372"/>
                  <a:gd name="T37" fmla="*/ 516 h 644"/>
                  <a:gd name="T38" fmla="*/ 32 w 372"/>
                  <a:gd name="T39" fmla="*/ 516 h 644"/>
                  <a:gd name="T40" fmla="*/ 44 w 372"/>
                  <a:gd name="T41" fmla="*/ 521 h 644"/>
                  <a:gd name="T42" fmla="*/ 34 w 372"/>
                  <a:gd name="T43" fmla="*/ 528 h 644"/>
                  <a:gd name="T44" fmla="*/ 25 w 372"/>
                  <a:gd name="T45" fmla="*/ 522 h 644"/>
                  <a:gd name="T46" fmla="*/ 31 w 372"/>
                  <a:gd name="T47" fmla="*/ 516 h 6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72" h="644">
                    <a:moveTo>
                      <a:pt x="21" y="540"/>
                    </a:moveTo>
                    <a:cubicBezTo>
                      <a:pt x="28" y="546"/>
                      <a:pt x="30" y="553"/>
                      <a:pt x="36" y="561"/>
                    </a:cubicBezTo>
                    <a:cubicBezTo>
                      <a:pt x="50" y="579"/>
                      <a:pt x="55" y="586"/>
                      <a:pt x="71" y="602"/>
                    </a:cubicBezTo>
                    <a:cubicBezTo>
                      <a:pt x="94" y="625"/>
                      <a:pt x="133" y="644"/>
                      <a:pt x="179" y="644"/>
                    </a:cubicBezTo>
                    <a:cubicBezTo>
                      <a:pt x="267" y="644"/>
                      <a:pt x="338" y="579"/>
                      <a:pt x="338" y="491"/>
                    </a:cubicBezTo>
                    <a:cubicBezTo>
                      <a:pt x="338" y="387"/>
                      <a:pt x="338" y="282"/>
                      <a:pt x="338" y="178"/>
                    </a:cubicBezTo>
                    <a:cubicBezTo>
                      <a:pt x="369" y="160"/>
                      <a:pt x="369" y="160"/>
                      <a:pt x="369" y="160"/>
                    </a:cubicBezTo>
                    <a:cubicBezTo>
                      <a:pt x="369" y="136"/>
                      <a:pt x="369" y="136"/>
                      <a:pt x="369" y="136"/>
                    </a:cubicBezTo>
                    <a:cubicBezTo>
                      <a:pt x="372" y="0"/>
                      <a:pt x="372" y="0"/>
                      <a:pt x="372" y="0"/>
                    </a:cubicBezTo>
                    <a:cubicBezTo>
                      <a:pt x="232" y="11"/>
                      <a:pt x="121" y="97"/>
                      <a:pt x="121" y="249"/>
                    </a:cubicBezTo>
                    <a:cubicBezTo>
                      <a:pt x="121" y="279"/>
                      <a:pt x="121" y="279"/>
                      <a:pt x="121" y="279"/>
                    </a:cubicBezTo>
                    <a:cubicBezTo>
                      <a:pt x="130" y="452"/>
                      <a:pt x="130" y="452"/>
                      <a:pt x="130" y="452"/>
                    </a:cubicBezTo>
                    <a:cubicBezTo>
                      <a:pt x="132" y="476"/>
                      <a:pt x="121" y="513"/>
                      <a:pt x="98" y="513"/>
                    </a:cubicBezTo>
                    <a:cubicBezTo>
                      <a:pt x="80" y="513"/>
                      <a:pt x="73" y="501"/>
                      <a:pt x="50" y="501"/>
                    </a:cubicBezTo>
                    <a:cubicBezTo>
                      <a:pt x="40" y="501"/>
                      <a:pt x="40" y="501"/>
                      <a:pt x="40" y="501"/>
                    </a:cubicBezTo>
                    <a:cubicBezTo>
                      <a:pt x="28" y="501"/>
                      <a:pt x="0" y="512"/>
                      <a:pt x="0" y="521"/>
                    </a:cubicBezTo>
                    <a:cubicBezTo>
                      <a:pt x="0" y="524"/>
                      <a:pt x="0" y="524"/>
                      <a:pt x="0" y="524"/>
                    </a:cubicBezTo>
                    <a:cubicBezTo>
                      <a:pt x="0" y="531"/>
                      <a:pt x="14" y="532"/>
                      <a:pt x="21" y="540"/>
                    </a:cubicBezTo>
                    <a:close/>
                    <a:moveTo>
                      <a:pt x="31" y="516"/>
                    </a:moveTo>
                    <a:cubicBezTo>
                      <a:pt x="32" y="516"/>
                      <a:pt x="32" y="516"/>
                      <a:pt x="32" y="516"/>
                    </a:cubicBezTo>
                    <a:cubicBezTo>
                      <a:pt x="36" y="516"/>
                      <a:pt x="44" y="517"/>
                      <a:pt x="44" y="521"/>
                    </a:cubicBezTo>
                    <a:cubicBezTo>
                      <a:pt x="44" y="523"/>
                      <a:pt x="37" y="528"/>
                      <a:pt x="34" y="528"/>
                    </a:cubicBezTo>
                    <a:cubicBezTo>
                      <a:pt x="29" y="528"/>
                      <a:pt x="25" y="527"/>
                      <a:pt x="25" y="522"/>
                    </a:cubicBezTo>
                    <a:cubicBezTo>
                      <a:pt x="25" y="519"/>
                      <a:pt x="27" y="516"/>
                      <a:pt x="31" y="5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40" name="îŝḷíďe"/>
              <p:cNvSpPr/>
              <p:nvPr/>
            </p:nvSpPr>
            <p:spPr bwMode="auto">
              <a:xfrm>
                <a:off x="1606550" y="1847850"/>
                <a:ext cx="306388" cy="323850"/>
              </a:xfrm>
              <a:custGeom>
                <a:avLst/>
                <a:gdLst>
                  <a:gd name="T0" fmla="*/ 23 w 93"/>
                  <a:gd name="T1" fmla="*/ 98 h 98"/>
                  <a:gd name="T2" fmla="*/ 58 w 93"/>
                  <a:gd name="T3" fmla="*/ 62 h 98"/>
                  <a:gd name="T4" fmla="*/ 73 w 93"/>
                  <a:gd name="T5" fmla="*/ 44 h 98"/>
                  <a:gd name="T6" fmla="*/ 93 w 93"/>
                  <a:gd name="T7" fmla="*/ 28 h 98"/>
                  <a:gd name="T8" fmla="*/ 89 w 93"/>
                  <a:gd name="T9" fmla="*/ 23 h 98"/>
                  <a:gd name="T10" fmla="*/ 87 w 93"/>
                  <a:gd name="T11" fmla="*/ 23 h 98"/>
                  <a:gd name="T12" fmla="*/ 51 w 93"/>
                  <a:gd name="T13" fmla="*/ 49 h 98"/>
                  <a:gd name="T14" fmla="*/ 38 w 93"/>
                  <a:gd name="T15" fmla="*/ 34 h 98"/>
                  <a:gd name="T16" fmla="*/ 51 w 93"/>
                  <a:gd name="T17" fmla="*/ 10 h 98"/>
                  <a:gd name="T18" fmla="*/ 32 w 93"/>
                  <a:gd name="T19" fmla="*/ 25 h 98"/>
                  <a:gd name="T20" fmla="*/ 13 w 93"/>
                  <a:gd name="T21" fmla="*/ 0 h 98"/>
                  <a:gd name="T22" fmla="*/ 8 w 93"/>
                  <a:gd name="T23" fmla="*/ 0 h 98"/>
                  <a:gd name="T24" fmla="*/ 0 w 93"/>
                  <a:gd name="T25" fmla="*/ 7 h 98"/>
                  <a:gd name="T26" fmla="*/ 43 w 93"/>
                  <a:gd name="T27" fmla="*/ 65 h 98"/>
                  <a:gd name="T28" fmla="*/ 23 w 93"/>
                  <a:gd name="T29" fmla="*/ 98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93" h="98">
                    <a:moveTo>
                      <a:pt x="23" y="98"/>
                    </a:moveTo>
                    <a:cubicBezTo>
                      <a:pt x="38" y="97"/>
                      <a:pt x="47" y="73"/>
                      <a:pt x="58" y="62"/>
                    </a:cubicBezTo>
                    <a:cubicBezTo>
                      <a:pt x="63" y="57"/>
                      <a:pt x="67" y="51"/>
                      <a:pt x="73" y="44"/>
                    </a:cubicBezTo>
                    <a:cubicBezTo>
                      <a:pt x="80" y="37"/>
                      <a:pt x="93" y="39"/>
                      <a:pt x="93" y="28"/>
                    </a:cubicBezTo>
                    <a:cubicBezTo>
                      <a:pt x="93" y="24"/>
                      <a:pt x="92" y="23"/>
                      <a:pt x="89" y="23"/>
                    </a:cubicBezTo>
                    <a:cubicBezTo>
                      <a:pt x="87" y="23"/>
                      <a:pt x="87" y="23"/>
                      <a:pt x="87" y="23"/>
                    </a:cubicBezTo>
                    <a:cubicBezTo>
                      <a:pt x="72" y="23"/>
                      <a:pt x="58" y="39"/>
                      <a:pt x="51" y="49"/>
                    </a:cubicBezTo>
                    <a:cubicBezTo>
                      <a:pt x="50" y="47"/>
                      <a:pt x="38" y="35"/>
                      <a:pt x="38" y="34"/>
                    </a:cubicBezTo>
                    <a:cubicBezTo>
                      <a:pt x="38" y="28"/>
                      <a:pt x="54" y="17"/>
                      <a:pt x="51" y="10"/>
                    </a:cubicBezTo>
                    <a:cubicBezTo>
                      <a:pt x="47" y="2"/>
                      <a:pt x="34" y="17"/>
                      <a:pt x="32" y="25"/>
                    </a:cubicBezTo>
                    <a:cubicBezTo>
                      <a:pt x="25" y="20"/>
                      <a:pt x="19" y="0"/>
                      <a:pt x="13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5" y="0"/>
                      <a:pt x="0" y="6"/>
                      <a:pt x="0" y="7"/>
                    </a:cubicBezTo>
                    <a:cubicBezTo>
                      <a:pt x="0" y="15"/>
                      <a:pt x="36" y="56"/>
                      <a:pt x="43" y="65"/>
                    </a:cubicBezTo>
                    <a:cubicBezTo>
                      <a:pt x="37" y="74"/>
                      <a:pt x="24" y="81"/>
                      <a:pt x="23" y="9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41" name="ïšḻide"/>
              <p:cNvSpPr/>
              <p:nvPr/>
            </p:nvSpPr>
            <p:spPr bwMode="auto">
              <a:xfrm>
                <a:off x="3387725" y="1871663"/>
                <a:ext cx="285750" cy="171450"/>
              </a:xfrm>
              <a:custGeom>
                <a:avLst/>
                <a:gdLst>
                  <a:gd name="T0" fmla="*/ 6 w 87"/>
                  <a:gd name="T1" fmla="*/ 18 h 52"/>
                  <a:gd name="T2" fmla="*/ 7 w 87"/>
                  <a:gd name="T3" fmla="*/ 18 h 52"/>
                  <a:gd name="T4" fmla="*/ 21 w 87"/>
                  <a:gd name="T5" fmla="*/ 10 h 52"/>
                  <a:gd name="T6" fmla="*/ 49 w 87"/>
                  <a:gd name="T7" fmla="*/ 25 h 52"/>
                  <a:gd name="T8" fmla="*/ 77 w 87"/>
                  <a:gd name="T9" fmla="*/ 41 h 52"/>
                  <a:gd name="T10" fmla="*/ 66 w 87"/>
                  <a:gd name="T11" fmla="*/ 42 h 52"/>
                  <a:gd name="T12" fmla="*/ 80 w 87"/>
                  <a:gd name="T13" fmla="*/ 52 h 52"/>
                  <a:gd name="T14" fmla="*/ 87 w 87"/>
                  <a:gd name="T15" fmla="*/ 46 h 52"/>
                  <a:gd name="T16" fmla="*/ 25 w 87"/>
                  <a:gd name="T17" fmla="*/ 9 h 52"/>
                  <a:gd name="T18" fmla="*/ 31 w 87"/>
                  <a:gd name="T19" fmla="*/ 2 h 52"/>
                  <a:gd name="T20" fmla="*/ 26 w 87"/>
                  <a:gd name="T21" fmla="*/ 0 h 52"/>
                  <a:gd name="T22" fmla="*/ 23 w 87"/>
                  <a:gd name="T23" fmla="*/ 0 h 52"/>
                  <a:gd name="T24" fmla="*/ 0 w 87"/>
                  <a:gd name="T25" fmla="*/ 12 h 52"/>
                  <a:gd name="T26" fmla="*/ 6 w 87"/>
                  <a:gd name="T27" fmla="*/ 18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7" h="52">
                    <a:moveTo>
                      <a:pt x="6" y="18"/>
                    </a:moveTo>
                    <a:cubicBezTo>
                      <a:pt x="7" y="18"/>
                      <a:pt x="7" y="18"/>
                      <a:pt x="7" y="18"/>
                    </a:cubicBezTo>
                    <a:cubicBezTo>
                      <a:pt x="13" y="18"/>
                      <a:pt x="13" y="10"/>
                      <a:pt x="21" y="10"/>
                    </a:cubicBezTo>
                    <a:cubicBezTo>
                      <a:pt x="21" y="10"/>
                      <a:pt x="43" y="24"/>
                      <a:pt x="49" y="25"/>
                    </a:cubicBezTo>
                    <a:cubicBezTo>
                      <a:pt x="60" y="28"/>
                      <a:pt x="71" y="32"/>
                      <a:pt x="77" y="41"/>
                    </a:cubicBezTo>
                    <a:cubicBezTo>
                      <a:pt x="66" y="42"/>
                      <a:pt x="66" y="42"/>
                      <a:pt x="66" y="42"/>
                    </a:cubicBezTo>
                    <a:cubicBezTo>
                      <a:pt x="68" y="44"/>
                      <a:pt x="78" y="52"/>
                      <a:pt x="80" y="52"/>
                    </a:cubicBezTo>
                    <a:cubicBezTo>
                      <a:pt x="83" y="52"/>
                      <a:pt x="87" y="48"/>
                      <a:pt x="87" y="46"/>
                    </a:cubicBezTo>
                    <a:cubicBezTo>
                      <a:pt x="87" y="26"/>
                      <a:pt x="43" y="13"/>
                      <a:pt x="25" y="9"/>
                    </a:cubicBezTo>
                    <a:cubicBezTo>
                      <a:pt x="31" y="2"/>
                      <a:pt x="31" y="2"/>
                      <a:pt x="31" y="2"/>
                    </a:cubicBezTo>
                    <a:cubicBezTo>
                      <a:pt x="29" y="0"/>
                      <a:pt x="29" y="0"/>
                      <a:pt x="26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8" y="0"/>
                      <a:pt x="0" y="5"/>
                      <a:pt x="0" y="12"/>
                    </a:cubicBezTo>
                    <a:cubicBezTo>
                      <a:pt x="0" y="15"/>
                      <a:pt x="2" y="18"/>
                      <a:pt x="6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42" name="î$lïḋè"/>
              <p:cNvSpPr/>
              <p:nvPr/>
            </p:nvSpPr>
            <p:spPr bwMode="auto">
              <a:xfrm>
                <a:off x="3519488" y="1828800"/>
                <a:ext cx="92075" cy="76200"/>
              </a:xfrm>
              <a:custGeom>
                <a:avLst/>
                <a:gdLst>
                  <a:gd name="T0" fmla="*/ 28 w 28"/>
                  <a:gd name="T1" fmla="*/ 12 h 23"/>
                  <a:gd name="T2" fmla="*/ 28 w 28"/>
                  <a:gd name="T3" fmla="*/ 9 h 23"/>
                  <a:gd name="T4" fmla="*/ 21 w 28"/>
                  <a:gd name="T5" fmla="*/ 9 h 23"/>
                  <a:gd name="T6" fmla="*/ 21 w 28"/>
                  <a:gd name="T7" fmla="*/ 4 h 23"/>
                  <a:gd name="T8" fmla="*/ 16 w 28"/>
                  <a:gd name="T9" fmla="*/ 0 h 23"/>
                  <a:gd name="T10" fmla="*/ 15 w 28"/>
                  <a:gd name="T11" fmla="*/ 0 h 23"/>
                  <a:gd name="T12" fmla="*/ 0 w 28"/>
                  <a:gd name="T13" fmla="*/ 17 h 23"/>
                  <a:gd name="T14" fmla="*/ 0 w 28"/>
                  <a:gd name="T15" fmla="*/ 23 h 23"/>
                  <a:gd name="T16" fmla="*/ 28 w 28"/>
                  <a:gd name="T17" fmla="*/ 12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8" h="23">
                    <a:moveTo>
                      <a:pt x="28" y="12"/>
                    </a:moveTo>
                    <a:cubicBezTo>
                      <a:pt x="28" y="9"/>
                      <a:pt x="28" y="9"/>
                      <a:pt x="28" y="9"/>
                    </a:cubicBezTo>
                    <a:cubicBezTo>
                      <a:pt x="21" y="9"/>
                      <a:pt x="21" y="9"/>
                      <a:pt x="21" y="9"/>
                    </a:cubicBezTo>
                    <a:cubicBezTo>
                      <a:pt x="21" y="4"/>
                      <a:pt x="21" y="4"/>
                      <a:pt x="21" y="4"/>
                    </a:cubicBezTo>
                    <a:cubicBezTo>
                      <a:pt x="21" y="1"/>
                      <a:pt x="20" y="0"/>
                      <a:pt x="16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9" y="0"/>
                      <a:pt x="0" y="11"/>
                      <a:pt x="0" y="17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18" y="23"/>
                      <a:pt x="9" y="12"/>
                      <a:pt x="28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43" name="isḻïḑê"/>
              <p:cNvSpPr/>
              <p:nvPr/>
            </p:nvSpPr>
            <p:spPr bwMode="auto">
              <a:xfrm>
                <a:off x="2741613" y="1498600"/>
                <a:ext cx="273050" cy="373063"/>
              </a:xfrm>
              <a:custGeom>
                <a:avLst/>
                <a:gdLst>
                  <a:gd name="T0" fmla="*/ 46 w 83"/>
                  <a:gd name="T1" fmla="*/ 68 h 113"/>
                  <a:gd name="T2" fmla="*/ 83 w 83"/>
                  <a:gd name="T3" fmla="*/ 113 h 113"/>
                  <a:gd name="T4" fmla="*/ 65 w 83"/>
                  <a:gd name="T5" fmla="*/ 88 h 113"/>
                  <a:gd name="T6" fmla="*/ 50 w 83"/>
                  <a:gd name="T7" fmla="*/ 58 h 113"/>
                  <a:gd name="T8" fmla="*/ 61 w 83"/>
                  <a:gd name="T9" fmla="*/ 49 h 113"/>
                  <a:gd name="T10" fmla="*/ 62 w 83"/>
                  <a:gd name="T11" fmla="*/ 49 h 113"/>
                  <a:gd name="T12" fmla="*/ 74 w 83"/>
                  <a:gd name="T13" fmla="*/ 51 h 113"/>
                  <a:gd name="T14" fmla="*/ 80 w 83"/>
                  <a:gd name="T15" fmla="*/ 45 h 113"/>
                  <a:gd name="T16" fmla="*/ 74 w 83"/>
                  <a:gd name="T17" fmla="*/ 37 h 113"/>
                  <a:gd name="T18" fmla="*/ 62 w 83"/>
                  <a:gd name="T19" fmla="*/ 39 h 113"/>
                  <a:gd name="T20" fmla="*/ 71 w 83"/>
                  <a:gd name="T21" fmla="*/ 12 h 113"/>
                  <a:gd name="T22" fmla="*/ 71 w 83"/>
                  <a:gd name="T23" fmla="*/ 8 h 113"/>
                  <a:gd name="T24" fmla="*/ 65 w 83"/>
                  <a:gd name="T25" fmla="*/ 0 h 113"/>
                  <a:gd name="T26" fmla="*/ 61 w 83"/>
                  <a:gd name="T27" fmla="*/ 3 h 113"/>
                  <a:gd name="T28" fmla="*/ 53 w 83"/>
                  <a:gd name="T29" fmla="*/ 31 h 113"/>
                  <a:gd name="T30" fmla="*/ 39 w 83"/>
                  <a:gd name="T31" fmla="*/ 41 h 113"/>
                  <a:gd name="T32" fmla="*/ 18 w 83"/>
                  <a:gd name="T33" fmla="*/ 45 h 113"/>
                  <a:gd name="T34" fmla="*/ 24 w 83"/>
                  <a:gd name="T35" fmla="*/ 51 h 113"/>
                  <a:gd name="T36" fmla="*/ 44 w 83"/>
                  <a:gd name="T37" fmla="*/ 51 h 113"/>
                  <a:gd name="T38" fmla="*/ 0 w 83"/>
                  <a:gd name="T39" fmla="*/ 94 h 113"/>
                  <a:gd name="T40" fmla="*/ 46 w 83"/>
                  <a:gd name="T41" fmla="*/ 68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83" h="113">
                    <a:moveTo>
                      <a:pt x="46" y="68"/>
                    </a:moveTo>
                    <a:cubicBezTo>
                      <a:pt x="46" y="88"/>
                      <a:pt x="61" y="113"/>
                      <a:pt x="83" y="113"/>
                    </a:cubicBezTo>
                    <a:cubicBezTo>
                      <a:pt x="82" y="108"/>
                      <a:pt x="69" y="93"/>
                      <a:pt x="65" y="88"/>
                    </a:cubicBezTo>
                    <a:cubicBezTo>
                      <a:pt x="59" y="80"/>
                      <a:pt x="56" y="67"/>
                      <a:pt x="50" y="58"/>
                    </a:cubicBezTo>
                    <a:cubicBezTo>
                      <a:pt x="52" y="55"/>
                      <a:pt x="57" y="49"/>
                      <a:pt x="61" y="49"/>
                    </a:cubicBezTo>
                    <a:cubicBezTo>
                      <a:pt x="62" y="49"/>
                      <a:pt x="62" y="49"/>
                      <a:pt x="62" y="49"/>
                    </a:cubicBezTo>
                    <a:cubicBezTo>
                      <a:pt x="74" y="51"/>
                      <a:pt x="74" y="51"/>
                      <a:pt x="74" y="51"/>
                    </a:cubicBezTo>
                    <a:cubicBezTo>
                      <a:pt x="76" y="50"/>
                      <a:pt x="80" y="47"/>
                      <a:pt x="80" y="45"/>
                    </a:cubicBezTo>
                    <a:cubicBezTo>
                      <a:pt x="80" y="41"/>
                      <a:pt x="77" y="39"/>
                      <a:pt x="74" y="37"/>
                    </a:cubicBezTo>
                    <a:cubicBezTo>
                      <a:pt x="62" y="39"/>
                      <a:pt x="62" y="39"/>
                      <a:pt x="62" y="39"/>
                    </a:cubicBezTo>
                    <a:cubicBezTo>
                      <a:pt x="63" y="29"/>
                      <a:pt x="71" y="18"/>
                      <a:pt x="71" y="12"/>
                    </a:cubicBezTo>
                    <a:cubicBezTo>
                      <a:pt x="71" y="8"/>
                      <a:pt x="71" y="8"/>
                      <a:pt x="71" y="8"/>
                    </a:cubicBezTo>
                    <a:cubicBezTo>
                      <a:pt x="71" y="5"/>
                      <a:pt x="67" y="0"/>
                      <a:pt x="65" y="0"/>
                    </a:cubicBezTo>
                    <a:cubicBezTo>
                      <a:pt x="63" y="0"/>
                      <a:pt x="61" y="1"/>
                      <a:pt x="61" y="3"/>
                    </a:cubicBezTo>
                    <a:cubicBezTo>
                      <a:pt x="61" y="18"/>
                      <a:pt x="65" y="24"/>
                      <a:pt x="53" y="31"/>
                    </a:cubicBezTo>
                    <a:cubicBezTo>
                      <a:pt x="53" y="45"/>
                      <a:pt x="51" y="39"/>
                      <a:pt x="39" y="41"/>
                    </a:cubicBezTo>
                    <a:cubicBezTo>
                      <a:pt x="36" y="41"/>
                      <a:pt x="18" y="41"/>
                      <a:pt x="18" y="45"/>
                    </a:cubicBezTo>
                    <a:cubicBezTo>
                      <a:pt x="18" y="48"/>
                      <a:pt x="20" y="51"/>
                      <a:pt x="24" y="51"/>
                    </a:cubicBezTo>
                    <a:cubicBezTo>
                      <a:pt x="44" y="51"/>
                      <a:pt x="44" y="51"/>
                      <a:pt x="44" y="51"/>
                    </a:cubicBezTo>
                    <a:cubicBezTo>
                      <a:pt x="39" y="70"/>
                      <a:pt x="5" y="86"/>
                      <a:pt x="0" y="94"/>
                    </a:cubicBezTo>
                    <a:cubicBezTo>
                      <a:pt x="32" y="94"/>
                      <a:pt x="31" y="72"/>
                      <a:pt x="46" y="6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</p:grpSp>
      </p:grpSp>
      <p:sp>
        <p:nvSpPr>
          <p:cNvPr id="74" name="文本框 73"/>
          <p:cNvSpPr txBox="1"/>
          <p:nvPr/>
        </p:nvSpPr>
        <p:spPr>
          <a:xfrm>
            <a:off x="627354" y="358331"/>
            <a:ext cx="73841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Disk device composition</a:t>
            </a:r>
            <a:endParaRPr lang="en-US" altLang="zh-CN" sz="3200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76" name="图片 7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1585" y="2195342"/>
            <a:ext cx="2492780" cy="2601891"/>
          </a:xfrm>
          <a:prstGeom prst="rect">
            <a:avLst/>
          </a:prstGeom>
        </p:spPr>
      </p:pic>
      <p:cxnSp>
        <p:nvCxnSpPr>
          <p:cNvPr id="78" name="直接连接符 77"/>
          <p:cNvCxnSpPr/>
          <p:nvPr/>
        </p:nvCxnSpPr>
        <p:spPr>
          <a:xfrm>
            <a:off x="8279934" y="2751167"/>
            <a:ext cx="961651" cy="125835"/>
          </a:xfrm>
          <a:prstGeom prst="line">
            <a:avLst/>
          </a:prstGeom>
          <a:ln w="28575">
            <a:solidFill>
              <a:srgbClr val="F6D8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/>
          <p:nvPr/>
        </p:nvCxnSpPr>
        <p:spPr>
          <a:xfrm>
            <a:off x="8539993" y="3476815"/>
            <a:ext cx="737211" cy="78048"/>
          </a:xfrm>
          <a:prstGeom prst="line">
            <a:avLst/>
          </a:prstGeom>
          <a:ln w="28575">
            <a:solidFill>
              <a:srgbClr val="B5CE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/>
          <p:cNvCxnSpPr/>
          <p:nvPr/>
        </p:nvCxnSpPr>
        <p:spPr>
          <a:xfrm>
            <a:off x="7248088" y="3854577"/>
            <a:ext cx="2001886" cy="363528"/>
          </a:xfrm>
          <a:prstGeom prst="line">
            <a:avLst/>
          </a:prstGeom>
          <a:ln w="28575">
            <a:solidFill>
              <a:srgbClr val="ECB8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箭头连接符 103"/>
          <p:cNvCxnSpPr/>
          <p:nvPr/>
        </p:nvCxnSpPr>
        <p:spPr>
          <a:xfrm flipH="1" flipV="1">
            <a:off x="8145710" y="1710932"/>
            <a:ext cx="1392573" cy="146597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文本框 106"/>
          <p:cNvSpPr txBox="1"/>
          <p:nvPr/>
        </p:nvSpPr>
        <p:spPr>
          <a:xfrm>
            <a:off x="7608815" y="1407090"/>
            <a:ext cx="9311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机械臂杆</a:t>
            </a:r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08" name="直接箭头连接符 107"/>
          <p:cNvCxnSpPr/>
          <p:nvPr/>
        </p:nvCxnSpPr>
        <p:spPr>
          <a:xfrm>
            <a:off x="9705773" y="3925626"/>
            <a:ext cx="118645" cy="120801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文本框 111"/>
          <p:cNvSpPr txBox="1"/>
          <p:nvPr/>
        </p:nvSpPr>
        <p:spPr>
          <a:xfrm>
            <a:off x="9397902" y="5138041"/>
            <a:ext cx="9311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磁臂</a:t>
            </a:r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3" name="文本框 112"/>
          <p:cNvSpPr txBox="1"/>
          <p:nvPr/>
        </p:nvSpPr>
        <p:spPr>
          <a:xfrm>
            <a:off x="1632340" y="5690260"/>
            <a:ext cx="87461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一块硬盘含有若干个记录面，每个记录面划分为若干条磁道，而每条磁道又划分为若干个扇区，扇区</a:t>
            </a:r>
            <a:r>
              <a:rPr lang="en-US" altLang="zh-CN" sz="1600" dirty="0"/>
              <a:t>(</a:t>
            </a:r>
            <a:r>
              <a:rPr lang="zh-CN" altLang="en-US" sz="1600" dirty="0"/>
              <a:t>也称块</a:t>
            </a:r>
            <a:r>
              <a:rPr lang="en-US" altLang="zh-CN" sz="1600" dirty="0"/>
              <a:t>)</a:t>
            </a:r>
            <a:r>
              <a:rPr lang="zh-CN" altLang="en-US" sz="1600" dirty="0"/>
              <a:t>是磁盘读写的最小单位，也就是说磁盘按块存取</a:t>
            </a:r>
            <a:endParaRPr lang="zh-CN" altLang="en-US" sz="1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7789" y="1282835"/>
            <a:ext cx="6337190" cy="229371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0683" y="3429000"/>
            <a:ext cx="8784697" cy="3222393"/>
          </a:xfrm>
          <a:prstGeom prst="rect">
            <a:avLst/>
          </a:prstGeom>
        </p:spPr>
      </p:pic>
      <p:cxnSp>
        <p:nvCxnSpPr>
          <p:cNvPr id="11" name="直接连接符 10"/>
          <p:cNvCxnSpPr/>
          <p:nvPr/>
        </p:nvCxnSpPr>
        <p:spPr>
          <a:xfrm>
            <a:off x="627355" y="1071626"/>
            <a:ext cx="8569911" cy="0"/>
          </a:xfrm>
          <a:prstGeom prst="line">
            <a:avLst/>
          </a:prstGeom>
          <a:ln w="5715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7b86b897-7041-40d4-b8ad-d7fb155c3b31" descr="e7d195523061f1c09e9d68d7cf438b91ef959ecb14fc25d26BBA7F7DBC18E55DFF4014AF651F0BF2569D4B6C1DA7F1A4683A481403BD872FC687266AD13265C1DE7C373772FD8728ABDD69ADD03BFF5BE2862BC891DBB79E53AA13E757B079DA899E2A0C20E5002822C5FA7B2EE790812A316669CFD356E124B231F98DD41C80491325DBDCA90ABC83DF12524A34AE88" title="iSlide™ 版权声明  COPYRIGHT NOTICE"/>
          <p:cNvGrpSpPr>
            <a:grpSpLocks noChangeAspect="1"/>
          </p:cNvGrpSpPr>
          <p:nvPr>
            <p:custDataLst>
              <p:tags r:id="rId3"/>
            </p:custDataLst>
          </p:nvPr>
        </p:nvGrpSpPr>
        <p:grpSpPr>
          <a:xfrm>
            <a:off x="9600888" y="681782"/>
            <a:ext cx="1963757" cy="779688"/>
            <a:chOff x="3768308" y="2508637"/>
            <a:chExt cx="4655383" cy="1847076"/>
          </a:xfrm>
          <a:solidFill>
            <a:srgbClr val="064480"/>
          </a:solidFill>
        </p:grpSpPr>
        <p:grpSp>
          <p:nvGrpSpPr>
            <p:cNvPr id="13" name="iSḻïḋe"/>
            <p:cNvGrpSpPr/>
            <p:nvPr/>
          </p:nvGrpSpPr>
          <p:grpSpPr>
            <a:xfrm>
              <a:off x="5528397" y="3806230"/>
              <a:ext cx="2860508" cy="275467"/>
              <a:chOff x="4851400" y="4251325"/>
              <a:chExt cx="6264276" cy="603251"/>
            </a:xfrm>
            <a:grpFill/>
          </p:grpSpPr>
          <p:sp>
            <p:nvSpPr>
              <p:cNvPr id="56" name="ïšlïḑê"/>
              <p:cNvSpPr/>
              <p:nvPr/>
            </p:nvSpPr>
            <p:spPr bwMode="auto">
              <a:xfrm>
                <a:off x="4851400" y="4251325"/>
                <a:ext cx="365125" cy="474663"/>
              </a:xfrm>
              <a:custGeom>
                <a:avLst/>
                <a:gdLst>
                  <a:gd name="T0" fmla="*/ 87 w 111"/>
                  <a:gd name="T1" fmla="*/ 68 h 144"/>
                  <a:gd name="T2" fmla="*/ 56 w 111"/>
                  <a:gd name="T3" fmla="*/ 59 h 144"/>
                  <a:gd name="T4" fmla="*/ 28 w 111"/>
                  <a:gd name="T5" fmla="*/ 49 h 144"/>
                  <a:gd name="T6" fmla="*/ 23 w 111"/>
                  <a:gd name="T7" fmla="*/ 37 h 144"/>
                  <a:gd name="T8" fmla="*/ 31 w 111"/>
                  <a:gd name="T9" fmla="*/ 22 h 144"/>
                  <a:gd name="T10" fmla="*/ 55 w 111"/>
                  <a:gd name="T11" fmla="*/ 16 h 144"/>
                  <a:gd name="T12" fmla="*/ 80 w 111"/>
                  <a:gd name="T13" fmla="*/ 23 h 144"/>
                  <a:gd name="T14" fmla="*/ 89 w 111"/>
                  <a:gd name="T15" fmla="*/ 43 h 144"/>
                  <a:gd name="T16" fmla="*/ 107 w 111"/>
                  <a:gd name="T17" fmla="*/ 41 h 144"/>
                  <a:gd name="T18" fmla="*/ 100 w 111"/>
                  <a:gd name="T19" fmla="*/ 19 h 144"/>
                  <a:gd name="T20" fmla="*/ 82 w 111"/>
                  <a:gd name="T21" fmla="*/ 5 h 144"/>
                  <a:gd name="T22" fmla="*/ 54 w 111"/>
                  <a:gd name="T23" fmla="*/ 0 h 144"/>
                  <a:gd name="T24" fmla="*/ 29 w 111"/>
                  <a:gd name="T25" fmla="*/ 4 h 144"/>
                  <a:gd name="T26" fmla="*/ 11 w 111"/>
                  <a:gd name="T27" fmla="*/ 18 h 144"/>
                  <a:gd name="T28" fmla="*/ 5 w 111"/>
                  <a:gd name="T29" fmla="*/ 38 h 144"/>
                  <a:gd name="T30" fmla="*/ 10 w 111"/>
                  <a:gd name="T31" fmla="*/ 56 h 144"/>
                  <a:gd name="T32" fmla="*/ 25 w 111"/>
                  <a:gd name="T33" fmla="*/ 69 h 144"/>
                  <a:gd name="T34" fmla="*/ 52 w 111"/>
                  <a:gd name="T35" fmla="*/ 77 h 144"/>
                  <a:gd name="T36" fmla="*/ 77 w 111"/>
                  <a:gd name="T37" fmla="*/ 84 h 144"/>
                  <a:gd name="T38" fmla="*/ 89 w 111"/>
                  <a:gd name="T39" fmla="*/ 92 h 144"/>
                  <a:gd name="T40" fmla="*/ 93 w 111"/>
                  <a:gd name="T41" fmla="*/ 104 h 144"/>
                  <a:gd name="T42" fmla="*/ 89 w 111"/>
                  <a:gd name="T43" fmla="*/ 116 h 144"/>
                  <a:gd name="T44" fmla="*/ 77 w 111"/>
                  <a:gd name="T45" fmla="*/ 125 h 144"/>
                  <a:gd name="T46" fmla="*/ 59 w 111"/>
                  <a:gd name="T47" fmla="*/ 128 h 144"/>
                  <a:gd name="T48" fmla="*/ 37 w 111"/>
                  <a:gd name="T49" fmla="*/ 124 h 144"/>
                  <a:gd name="T50" fmla="*/ 23 w 111"/>
                  <a:gd name="T51" fmla="*/ 113 h 144"/>
                  <a:gd name="T52" fmla="*/ 17 w 111"/>
                  <a:gd name="T53" fmla="*/ 95 h 144"/>
                  <a:gd name="T54" fmla="*/ 0 w 111"/>
                  <a:gd name="T55" fmla="*/ 97 h 144"/>
                  <a:gd name="T56" fmla="*/ 8 w 111"/>
                  <a:gd name="T57" fmla="*/ 122 h 144"/>
                  <a:gd name="T58" fmla="*/ 28 w 111"/>
                  <a:gd name="T59" fmla="*/ 139 h 144"/>
                  <a:gd name="T60" fmla="*/ 59 w 111"/>
                  <a:gd name="T61" fmla="*/ 144 h 144"/>
                  <a:gd name="T62" fmla="*/ 86 w 111"/>
                  <a:gd name="T63" fmla="*/ 139 h 144"/>
                  <a:gd name="T64" fmla="*/ 105 w 111"/>
                  <a:gd name="T65" fmla="*/ 123 h 144"/>
                  <a:gd name="T66" fmla="*/ 111 w 111"/>
                  <a:gd name="T67" fmla="*/ 102 h 144"/>
                  <a:gd name="T68" fmla="*/ 105 w 111"/>
                  <a:gd name="T69" fmla="*/ 83 h 144"/>
                  <a:gd name="T70" fmla="*/ 87 w 111"/>
                  <a:gd name="T71" fmla="*/ 68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11" h="144">
                    <a:moveTo>
                      <a:pt x="87" y="68"/>
                    </a:moveTo>
                    <a:cubicBezTo>
                      <a:pt x="82" y="66"/>
                      <a:pt x="71" y="63"/>
                      <a:pt x="56" y="59"/>
                    </a:cubicBezTo>
                    <a:cubicBezTo>
                      <a:pt x="41" y="56"/>
                      <a:pt x="32" y="53"/>
                      <a:pt x="28" y="49"/>
                    </a:cubicBezTo>
                    <a:cubicBezTo>
                      <a:pt x="25" y="46"/>
                      <a:pt x="23" y="42"/>
                      <a:pt x="23" y="37"/>
                    </a:cubicBezTo>
                    <a:cubicBezTo>
                      <a:pt x="23" y="31"/>
                      <a:pt x="26" y="26"/>
                      <a:pt x="31" y="22"/>
                    </a:cubicBezTo>
                    <a:cubicBezTo>
                      <a:pt x="36" y="18"/>
                      <a:pt x="44" y="16"/>
                      <a:pt x="55" y="16"/>
                    </a:cubicBezTo>
                    <a:cubicBezTo>
                      <a:pt x="66" y="16"/>
                      <a:pt x="74" y="18"/>
                      <a:pt x="80" y="23"/>
                    </a:cubicBezTo>
                    <a:cubicBezTo>
                      <a:pt x="85" y="27"/>
                      <a:pt x="88" y="34"/>
                      <a:pt x="89" y="43"/>
                    </a:cubicBezTo>
                    <a:cubicBezTo>
                      <a:pt x="107" y="41"/>
                      <a:pt x="107" y="41"/>
                      <a:pt x="107" y="41"/>
                    </a:cubicBezTo>
                    <a:cubicBezTo>
                      <a:pt x="107" y="33"/>
                      <a:pt x="104" y="26"/>
                      <a:pt x="100" y="19"/>
                    </a:cubicBezTo>
                    <a:cubicBezTo>
                      <a:pt x="96" y="13"/>
                      <a:pt x="90" y="8"/>
                      <a:pt x="82" y="5"/>
                    </a:cubicBezTo>
                    <a:cubicBezTo>
                      <a:pt x="74" y="1"/>
                      <a:pt x="65" y="0"/>
                      <a:pt x="54" y="0"/>
                    </a:cubicBezTo>
                    <a:cubicBezTo>
                      <a:pt x="45" y="0"/>
                      <a:pt x="36" y="1"/>
                      <a:pt x="29" y="4"/>
                    </a:cubicBezTo>
                    <a:cubicBezTo>
                      <a:pt x="21" y="8"/>
                      <a:pt x="15" y="12"/>
                      <a:pt x="11" y="18"/>
                    </a:cubicBezTo>
                    <a:cubicBezTo>
                      <a:pt x="7" y="25"/>
                      <a:pt x="5" y="31"/>
                      <a:pt x="5" y="38"/>
                    </a:cubicBezTo>
                    <a:cubicBezTo>
                      <a:pt x="5" y="45"/>
                      <a:pt x="7" y="50"/>
                      <a:pt x="10" y="56"/>
                    </a:cubicBezTo>
                    <a:cubicBezTo>
                      <a:pt x="13" y="61"/>
                      <a:pt x="18" y="65"/>
                      <a:pt x="25" y="69"/>
                    </a:cubicBezTo>
                    <a:cubicBezTo>
                      <a:pt x="30" y="71"/>
                      <a:pt x="39" y="74"/>
                      <a:pt x="52" y="77"/>
                    </a:cubicBezTo>
                    <a:cubicBezTo>
                      <a:pt x="65" y="80"/>
                      <a:pt x="73" y="83"/>
                      <a:pt x="77" y="84"/>
                    </a:cubicBezTo>
                    <a:cubicBezTo>
                      <a:pt x="83" y="86"/>
                      <a:pt x="87" y="89"/>
                      <a:pt x="89" y="92"/>
                    </a:cubicBezTo>
                    <a:cubicBezTo>
                      <a:pt x="92" y="96"/>
                      <a:pt x="93" y="100"/>
                      <a:pt x="93" y="104"/>
                    </a:cubicBezTo>
                    <a:cubicBezTo>
                      <a:pt x="93" y="108"/>
                      <a:pt x="92" y="112"/>
                      <a:pt x="89" y="116"/>
                    </a:cubicBezTo>
                    <a:cubicBezTo>
                      <a:pt x="87" y="120"/>
                      <a:pt x="83" y="122"/>
                      <a:pt x="77" y="125"/>
                    </a:cubicBezTo>
                    <a:cubicBezTo>
                      <a:pt x="72" y="127"/>
                      <a:pt x="66" y="128"/>
                      <a:pt x="59" y="128"/>
                    </a:cubicBezTo>
                    <a:cubicBezTo>
                      <a:pt x="51" y="128"/>
                      <a:pt x="43" y="126"/>
                      <a:pt x="37" y="124"/>
                    </a:cubicBezTo>
                    <a:cubicBezTo>
                      <a:pt x="31" y="121"/>
                      <a:pt x="26" y="117"/>
                      <a:pt x="23" y="113"/>
                    </a:cubicBezTo>
                    <a:cubicBezTo>
                      <a:pt x="20" y="108"/>
                      <a:pt x="18" y="102"/>
                      <a:pt x="17" y="95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106"/>
                      <a:pt x="3" y="115"/>
                      <a:pt x="8" y="122"/>
                    </a:cubicBezTo>
                    <a:cubicBezTo>
                      <a:pt x="12" y="130"/>
                      <a:pt x="19" y="135"/>
                      <a:pt x="28" y="139"/>
                    </a:cubicBezTo>
                    <a:cubicBezTo>
                      <a:pt x="36" y="142"/>
                      <a:pt x="47" y="144"/>
                      <a:pt x="59" y="144"/>
                    </a:cubicBezTo>
                    <a:cubicBezTo>
                      <a:pt x="69" y="144"/>
                      <a:pt x="78" y="142"/>
                      <a:pt x="86" y="139"/>
                    </a:cubicBezTo>
                    <a:cubicBezTo>
                      <a:pt x="94" y="135"/>
                      <a:pt x="100" y="130"/>
                      <a:pt x="105" y="123"/>
                    </a:cubicBezTo>
                    <a:cubicBezTo>
                      <a:pt x="109" y="117"/>
                      <a:pt x="111" y="110"/>
                      <a:pt x="111" y="102"/>
                    </a:cubicBezTo>
                    <a:cubicBezTo>
                      <a:pt x="111" y="95"/>
                      <a:pt x="109" y="88"/>
                      <a:pt x="105" y="83"/>
                    </a:cubicBezTo>
                    <a:cubicBezTo>
                      <a:pt x="101" y="77"/>
                      <a:pt x="95" y="72"/>
                      <a:pt x="87" y="6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57" name="ïsḻïḑe"/>
              <p:cNvSpPr/>
              <p:nvPr/>
            </p:nvSpPr>
            <p:spPr bwMode="auto">
              <a:xfrm>
                <a:off x="5329238" y="4257675"/>
                <a:ext cx="273050" cy="461963"/>
              </a:xfrm>
              <a:custGeom>
                <a:avLst/>
                <a:gdLst>
                  <a:gd name="T0" fmla="*/ 67 w 83"/>
                  <a:gd name="T1" fmla="*/ 41 h 140"/>
                  <a:gd name="T2" fmla="*/ 48 w 83"/>
                  <a:gd name="T3" fmla="*/ 36 h 140"/>
                  <a:gd name="T4" fmla="*/ 17 w 83"/>
                  <a:gd name="T5" fmla="*/ 50 h 140"/>
                  <a:gd name="T6" fmla="*/ 17 w 83"/>
                  <a:gd name="T7" fmla="*/ 0 h 140"/>
                  <a:gd name="T8" fmla="*/ 0 w 83"/>
                  <a:gd name="T9" fmla="*/ 0 h 140"/>
                  <a:gd name="T10" fmla="*/ 0 w 83"/>
                  <a:gd name="T11" fmla="*/ 140 h 140"/>
                  <a:gd name="T12" fmla="*/ 17 w 83"/>
                  <a:gd name="T13" fmla="*/ 140 h 140"/>
                  <a:gd name="T14" fmla="*/ 17 w 83"/>
                  <a:gd name="T15" fmla="*/ 84 h 140"/>
                  <a:gd name="T16" fmla="*/ 20 w 83"/>
                  <a:gd name="T17" fmla="*/ 66 h 140"/>
                  <a:gd name="T18" fmla="*/ 30 w 83"/>
                  <a:gd name="T19" fmla="*/ 55 h 140"/>
                  <a:gd name="T20" fmla="*/ 44 w 83"/>
                  <a:gd name="T21" fmla="*/ 51 h 140"/>
                  <a:gd name="T22" fmla="*/ 60 w 83"/>
                  <a:gd name="T23" fmla="*/ 57 h 140"/>
                  <a:gd name="T24" fmla="*/ 65 w 83"/>
                  <a:gd name="T25" fmla="*/ 76 h 140"/>
                  <a:gd name="T26" fmla="*/ 65 w 83"/>
                  <a:gd name="T27" fmla="*/ 140 h 140"/>
                  <a:gd name="T28" fmla="*/ 83 w 83"/>
                  <a:gd name="T29" fmla="*/ 140 h 140"/>
                  <a:gd name="T30" fmla="*/ 83 w 83"/>
                  <a:gd name="T31" fmla="*/ 76 h 140"/>
                  <a:gd name="T32" fmla="*/ 79 w 83"/>
                  <a:gd name="T33" fmla="*/ 53 h 140"/>
                  <a:gd name="T34" fmla="*/ 67 w 83"/>
                  <a:gd name="T35" fmla="*/ 41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83" h="140">
                    <a:moveTo>
                      <a:pt x="67" y="41"/>
                    </a:moveTo>
                    <a:cubicBezTo>
                      <a:pt x="62" y="38"/>
                      <a:pt x="55" y="36"/>
                      <a:pt x="48" y="36"/>
                    </a:cubicBezTo>
                    <a:cubicBezTo>
                      <a:pt x="35" y="36"/>
                      <a:pt x="25" y="41"/>
                      <a:pt x="17" y="5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40"/>
                      <a:pt x="0" y="140"/>
                      <a:pt x="0" y="140"/>
                    </a:cubicBezTo>
                    <a:cubicBezTo>
                      <a:pt x="17" y="140"/>
                      <a:pt x="17" y="140"/>
                      <a:pt x="17" y="140"/>
                    </a:cubicBezTo>
                    <a:cubicBezTo>
                      <a:pt x="17" y="84"/>
                      <a:pt x="17" y="84"/>
                      <a:pt x="17" y="84"/>
                    </a:cubicBezTo>
                    <a:cubicBezTo>
                      <a:pt x="17" y="77"/>
                      <a:pt x="18" y="70"/>
                      <a:pt x="20" y="66"/>
                    </a:cubicBezTo>
                    <a:cubicBezTo>
                      <a:pt x="22" y="61"/>
                      <a:pt x="25" y="58"/>
                      <a:pt x="30" y="55"/>
                    </a:cubicBezTo>
                    <a:cubicBezTo>
                      <a:pt x="34" y="52"/>
                      <a:pt x="39" y="51"/>
                      <a:pt x="44" y="51"/>
                    </a:cubicBezTo>
                    <a:cubicBezTo>
                      <a:pt x="51" y="51"/>
                      <a:pt x="56" y="53"/>
                      <a:pt x="60" y="57"/>
                    </a:cubicBezTo>
                    <a:cubicBezTo>
                      <a:pt x="64" y="61"/>
                      <a:pt x="65" y="67"/>
                      <a:pt x="65" y="76"/>
                    </a:cubicBezTo>
                    <a:cubicBezTo>
                      <a:pt x="65" y="140"/>
                      <a:pt x="65" y="140"/>
                      <a:pt x="65" y="140"/>
                    </a:cubicBezTo>
                    <a:cubicBezTo>
                      <a:pt x="83" y="140"/>
                      <a:pt x="83" y="140"/>
                      <a:pt x="83" y="140"/>
                    </a:cubicBezTo>
                    <a:cubicBezTo>
                      <a:pt x="83" y="76"/>
                      <a:pt x="83" y="76"/>
                      <a:pt x="83" y="76"/>
                    </a:cubicBezTo>
                    <a:cubicBezTo>
                      <a:pt x="83" y="66"/>
                      <a:pt x="81" y="58"/>
                      <a:pt x="79" y="53"/>
                    </a:cubicBezTo>
                    <a:cubicBezTo>
                      <a:pt x="77" y="48"/>
                      <a:pt x="73" y="44"/>
                      <a:pt x="67" y="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58" name="ïšlîḋé"/>
              <p:cNvSpPr/>
              <p:nvPr/>
            </p:nvSpPr>
            <p:spPr bwMode="auto">
              <a:xfrm>
                <a:off x="5705475" y="4376738"/>
                <a:ext cx="306388" cy="349250"/>
              </a:xfrm>
              <a:custGeom>
                <a:avLst/>
                <a:gdLst>
                  <a:gd name="T0" fmla="*/ 88 w 93"/>
                  <a:gd name="T1" fmla="*/ 61 h 106"/>
                  <a:gd name="T2" fmla="*/ 88 w 93"/>
                  <a:gd name="T3" fmla="*/ 39 h 106"/>
                  <a:gd name="T4" fmla="*/ 87 w 93"/>
                  <a:gd name="T5" fmla="*/ 23 h 106"/>
                  <a:gd name="T6" fmla="*/ 81 w 93"/>
                  <a:gd name="T7" fmla="*/ 11 h 106"/>
                  <a:gd name="T8" fmla="*/ 69 w 93"/>
                  <a:gd name="T9" fmla="*/ 3 h 106"/>
                  <a:gd name="T10" fmla="*/ 48 w 93"/>
                  <a:gd name="T11" fmla="*/ 0 h 106"/>
                  <a:gd name="T12" fmla="*/ 25 w 93"/>
                  <a:gd name="T13" fmla="*/ 4 h 106"/>
                  <a:gd name="T14" fmla="*/ 10 w 93"/>
                  <a:gd name="T15" fmla="*/ 14 h 106"/>
                  <a:gd name="T16" fmla="*/ 3 w 93"/>
                  <a:gd name="T17" fmla="*/ 31 h 106"/>
                  <a:gd name="T18" fmla="*/ 19 w 93"/>
                  <a:gd name="T19" fmla="*/ 34 h 106"/>
                  <a:gd name="T20" fmla="*/ 28 w 93"/>
                  <a:gd name="T21" fmla="*/ 19 h 106"/>
                  <a:gd name="T22" fmla="*/ 46 w 93"/>
                  <a:gd name="T23" fmla="*/ 15 h 106"/>
                  <a:gd name="T24" fmla="*/ 65 w 93"/>
                  <a:gd name="T25" fmla="*/ 20 h 106"/>
                  <a:gd name="T26" fmla="*/ 70 w 93"/>
                  <a:gd name="T27" fmla="*/ 35 h 106"/>
                  <a:gd name="T28" fmla="*/ 70 w 93"/>
                  <a:gd name="T29" fmla="*/ 40 h 106"/>
                  <a:gd name="T30" fmla="*/ 40 w 93"/>
                  <a:gd name="T31" fmla="*/ 46 h 106"/>
                  <a:gd name="T32" fmla="*/ 24 w 93"/>
                  <a:gd name="T33" fmla="*/ 48 h 106"/>
                  <a:gd name="T34" fmla="*/ 12 w 93"/>
                  <a:gd name="T35" fmla="*/ 54 h 106"/>
                  <a:gd name="T36" fmla="*/ 3 w 93"/>
                  <a:gd name="T37" fmla="*/ 64 h 106"/>
                  <a:gd name="T38" fmla="*/ 0 w 93"/>
                  <a:gd name="T39" fmla="*/ 77 h 106"/>
                  <a:gd name="T40" fmla="*/ 9 w 93"/>
                  <a:gd name="T41" fmla="*/ 98 h 106"/>
                  <a:gd name="T42" fmla="*/ 34 w 93"/>
                  <a:gd name="T43" fmla="*/ 106 h 106"/>
                  <a:gd name="T44" fmla="*/ 53 w 93"/>
                  <a:gd name="T45" fmla="*/ 103 h 106"/>
                  <a:gd name="T46" fmla="*/ 72 w 93"/>
                  <a:gd name="T47" fmla="*/ 91 h 106"/>
                  <a:gd name="T48" fmla="*/ 75 w 93"/>
                  <a:gd name="T49" fmla="*/ 104 h 106"/>
                  <a:gd name="T50" fmla="*/ 93 w 93"/>
                  <a:gd name="T51" fmla="*/ 104 h 106"/>
                  <a:gd name="T52" fmla="*/ 89 w 93"/>
                  <a:gd name="T53" fmla="*/ 92 h 106"/>
                  <a:gd name="T54" fmla="*/ 88 w 93"/>
                  <a:gd name="T55" fmla="*/ 61 h 106"/>
                  <a:gd name="T56" fmla="*/ 70 w 93"/>
                  <a:gd name="T57" fmla="*/ 59 h 106"/>
                  <a:gd name="T58" fmla="*/ 67 w 93"/>
                  <a:gd name="T59" fmla="*/ 77 h 106"/>
                  <a:gd name="T60" fmla="*/ 56 w 93"/>
                  <a:gd name="T61" fmla="*/ 88 h 106"/>
                  <a:gd name="T62" fmla="*/ 38 w 93"/>
                  <a:gd name="T63" fmla="*/ 93 h 106"/>
                  <a:gd name="T64" fmla="*/ 23 w 93"/>
                  <a:gd name="T65" fmla="*/ 88 h 106"/>
                  <a:gd name="T66" fmla="*/ 18 w 93"/>
                  <a:gd name="T67" fmla="*/ 77 h 106"/>
                  <a:gd name="T68" fmla="*/ 20 w 93"/>
                  <a:gd name="T69" fmla="*/ 69 h 106"/>
                  <a:gd name="T70" fmla="*/ 27 w 93"/>
                  <a:gd name="T71" fmla="*/ 63 h 106"/>
                  <a:gd name="T72" fmla="*/ 42 w 93"/>
                  <a:gd name="T73" fmla="*/ 60 h 106"/>
                  <a:gd name="T74" fmla="*/ 70 w 93"/>
                  <a:gd name="T75" fmla="*/ 53 h 106"/>
                  <a:gd name="T76" fmla="*/ 70 w 93"/>
                  <a:gd name="T77" fmla="*/ 59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93" h="106">
                    <a:moveTo>
                      <a:pt x="88" y="61"/>
                    </a:moveTo>
                    <a:cubicBezTo>
                      <a:pt x="88" y="39"/>
                      <a:pt x="88" y="39"/>
                      <a:pt x="88" y="39"/>
                    </a:cubicBezTo>
                    <a:cubicBezTo>
                      <a:pt x="88" y="31"/>
                      <a:pt x="87" y="26"/>
                      <a:pt x="87" y="23"/>
                    </a:cubicBezTo>
                    <a:cubicBezTo>
                      <a:pt x="86" y="18"/>
                      <a:pt x="84" y="14"/>
                      <a:pt x="81" y="11"/>
                    </a:cubicBezTo>
                    <a:cubicBezTo>
                      <a:pt x="79" y="8"/>
                      <a:pt x="75" y="5"/>
                      <a:pt x="69" y="3"/>
                    </a:cubicBezTo>
                    <a:cubicBezTo>
                      <a:pt x="64" y="1"/>
                      <a:pt x="57" y="0"/>
                      <a:pt x="48" y="0"/>
                    </a:cubicBezTo>
                    <a:cubicBezTo>
                      <a:pt x="40" y="0"/>
                      <a:pt x="32" y="2"/>
                      <a:pt x="25" y="4"/>
                    </a:cubicBezTo>
                    <a:cubicBezTo>
                      <a:pt x="19" y="6"/>
                      <a:pt x="14" y="10"/>
                      <a:pt x="10" y="14"/>
                    </a:cubicBezTo>
                    <a:cubicBezTo>
                      <a:pt x="7" y="19"/>
                      <a:pt x="4" y="24"/>
                      <a:pt x="3" y="31"/>
                    </a:cubicBezTo>
                    <a:cubicBezTo>
                      <a:pt x="19" y="34"/>
                      <a:pt x="19" y="34"/>
                      <a:pt x="19" y="34"/>
                    </a:cubicBezTo>
                    <a:cubicBezTo>
                      <a:pt x="21" y="27"/>
                      <a:pt x="24" y="22"/>
                      <a:pt x="28" y="19"/>
                    </a:cubicBezTo>
                    <a:cubicBezTo>
                      <a:pt x="32" y="16"/>
                      <a:pt x="38" y="15"/>
                      <a:pt x="46" y="15"/>
                    </a:cubicBezTo>
                    <a:cubicBezTo>
                      <a:pt x="55" y="15"/>
                      <a:pt x="61" y="16"/>
                      <a:pt x="65" y="20"/>
                    </a:cubicBezTo>
                    <a:cubicBezTo>
                      <a:pt x="69" y="23"/>
                      <a:pt x="70" y="28"/>
                      <a:pt x="70" y="35"/>
                    </a:cubicBezTo>
                    <a:cubicBezTo>
                      <a:pt x="70" y="36"/>
                      <a:pt x="70" y="37"/>
                      <a:pt x="70" y="40"/>
                    </a:cubicBezTo>
                    <a:cubicBezTo>
                      <a:pt x="64" y="42"/>
                      <a:pt x="53" y="44"/>
                      <a:pt x="40" y="46"/>
                    </a:cubicBezTo>
                    <a:cubicBezTo>
                      <a:pt x="33" y="46"/>
                      <a:pt x="28" y="47"/>
                      <a:pt x="24" y="48"/>
                    </a:cubicBezTo>
                    <a:cubicBezTo>
                      <a:pt x="20" y="49"/>
                      <a:pt x="16" y="51"/>
                      <a:pt x="12" y="54"/>
                    </a:cubicBezTo>
                    <a:cubicBezTo>
                      <a:pt x="8" y="56"/>
                      <a:pt x="5" y="59"/>
                      <a:pt x="3" y="64"/>
                    </a:cubicBezTo>
                    <a:cubicBezTo>
                      <a:pt x="1" y="68"/>
                      <a:pt x="0" y="72"/>
                      <a:pt x="0" y="77"/>
                    </a:cubicBezTo>
                    <a:cubicBezTo>
                      <a:pt x="0" y="86"/>
                      <a:pt x="3" y="93"/>
                      <a:pt x="9" y="98"/>
                    </a:cubicBezTo>
                    <a:cubicBezTo>
                      <a:pt x="15" y="103"/>
                      <a:pt x="23" y="106"/>
                      <a:pt x="34" y="106"/>
                    </a:cubicBezTo>
                    <a:cubicBezTo>
                      <a:pt x="41" y="106"/>
                      <a:pt x="47" y="105"/>
                      <a:pt x="53" y="103"/>
                    </a:cubicBezTo>
                    <a:cubicBezTo>
                      <a:pt x="59" y="101"/>
                      <a:pt x="65" y="97"/>
                      <a:pt x="72" y="91"/>
                    </a:cubicBezTo>
                    <a:cubicBezTo>
                      <a:pt x="72" y="96"/>
                      <a:pt x="73" y="100"/>
                      <a:pt x="75" y="104"/>
                    </a:cubicBezTo>
                    <a:cubicBezTo>
                      <a:pt x="93" y="104"/>
                      <a:pt x="93" y="104"/>
                      <a:pt x="93" y="104"/>
                    </a:cubicBezTo>
                    <a:cubicBezTo>
                      <a:pt x="91" y="100"/>
                      <a:pt x="89" y="96"/>
                      <a:pt x="89" y="92"/>
                    </a:cubicBezTo>
                    <a:cubicBezTo>
                      <a:pt x="88" y="88"/>
                      <a:pt x="88" y="77"/>
                      <a:pt x="88" y="61"/>
                    </a:cubicBezTo>
                    <a:close/>
                    <a:moveTo>
                      <a:pt x="70" y="59"/>
                    </a:moveTo>
                    <a:cubicBezTo>
                      <a:pt x="70" y="67"/>
                      <a:pt x="69" y="73"/>
                      <a:pt x="67" y="77"/>
                    </a:cubicBezTo>
                    <a:cubicBezTo>
                      <a:pt x="65" y="82"/>
                      <a:pt x="61" y="85"/>
                      <a:pt x="56" y="88"/>
                    </a:cubicBezTo>
                    <a:cubicBezTo>
                      <a:pt x="51" y="91"/>
                      <a:pt x="45" y="93"/>
                      <a:pt x="38" y="93"/>
                    </a:cubicBezTo>
                    <a:cubicBezTo>
                      <a:pt x="32" y="93"/>
                      <a:pt x="27" y="91"/>
                      <a:pt x="23" y="88"/>
                    </a:cubicBezTo>
                    <a:cubicBezTo>
                      <a:pt x="20" y="85"/>
                      <a:pt x="18" y="81"/>
                      <a:pt x="18" y="77"/>
                    </a:cubicBezTo>
                    <a:cubicBezTo>
                      <a:pt x="18" y="74"/>
                      <a:pt x="19" y="71"/>
                      <a:pt x="20" y="69"/>
                    </a:cubicBezTo>
                    <a:cubicBezTo>
                      <a:pt x="22" y="66"/>
                      <a:pt x="24" y="64"/>
                      <a:pt x="27" y="63"/>
                    </a:cubicBezTo>
                    <a:cubicBezTo>
                      <a:pt x="30" y="62"/>
                      <a:pt x="35" y="61"/>
                      <a:pt x="42" y="60"/>
                    </a:cubicBezTo>
                    <a:cubicBezTo>
                      <a:pt x="55" y="58"/>
                      <a:pt x="64" y="56"/>
                      <a:pt x="70" y="53"/>
                    </a:cubicBezTo>
                    <a:lnTo>
                      <a:pt x="70" y="5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59" name="iṩ1îḍê"/>
              <p:cNvSpPr/>
              <p:nvPr/>
            </p:nvSpPr>
            <p:spPr bwMode="auto">
              <a:xfrm>
                <a:off x="6116638" y="4376738"/>
                <a:ext cx="271463" cy="342900"/>
              </a:xfrm>
              <a:custGeom>
                <a:avLst/>
                <a:gdLst>
                  <a:gd name="T0" fmla="*/ 76 w 82"/>
                  <a:gd name="T1" fmla="*/ 12 h 104"/>
                  <a:gd name="T2" fmla="*/ 65 w 82"/>
                  <a:gd name="T3" fmla="*/ 4 h 104"/>
                  <a:gd name="T4" fmla="*/ 48 w 82"/>
                  <a:gd name="T5" fmla="*/ 0 h 104"/>
                  <a:gd name="T6" fmla="*/ 15 w 82"/>
                  <a:gd name="T7" fmla="*/ 17 h 104"/>
                  <a:gd name="T8" fmla="*/ 15 w 82"/>
                  <a:gd name="T9" fmla="*/ 3 h 104"/>
                  <a:gd name="T10" fmla="*/ 0 w 82"/>
                  <a:gd name="T11" fmla="*/ 3 h 104"/>
                  <a:gd name="T12" fmla="*/ 0 w 82"/>
                  <a:gd name="T13" fmla="*/ 104 h 104"/>
                  <a:gd name="T14" fmla="*/ 17 w 82"/>
                  <a:gd name="T15" fmla="*/ 104 h 104"/>
                  <a:gd name="T16" fmla="*/ 17 w 82"/>
                  <a:gd name="T17" fmla="*/ 49 h 104"/>
                  <a:gd name="T18" fmla="*/ 25 w 82"/>
                  <a:gd name="T19" fmla="*/ 22 h 104"/>
                  <a:gd name="T20" fmla="*/ 44 w 82"/>
                  <a:gd name="T21" fmla="*/ 15 h 104"/>
                  <a:gd name="T22" fmla="*/ 56 w 82"/>
                  <a:gd name="T23" fmla="*/ 18 h 104"/>
                  <a:gd name="T24" fmla="*/ 63 w 82"/>
                  <a:gd name="T25" fmla="*/ 27 h 104"/>
                  <a:gd name="T26" fmla="*/ 65 w 82"/>
                  <a:gd name="T27" fmla="*/ 42 h 104"/>
                  <a:gd name="T28" fmla="*/ 65 w 82"/>
                  <a:gd name="T29" fmla="*/ 104 h 104"/>
                  <a:gd name="T30" fmla="*/ 82 w 82"/>
                  <a:gd name="T31" fmla="*/ 104 h 104"/>
                  <a:gd name="T32" fmla="*/ 82 w 82"/>
                  <a:gd name="T33" fmla="*/ 42 h 104"/>
                  <a:gd name="T34" fmla="*/ 81 w 82"/>
                  <a:gd name="T35" fmla="*/ 25 h 104"/>
                  <a:gd name="T36" fmla="*/ 76 w 82"/>
                  <a:gd name="T37" fmla="*/ 12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82" h="104">
                    <a:moveTo>
                      <a:pt x="76" y="12"/>
                    </a:moveTo>
                    <a:cubicBezTo>
                      <a:pt x="73" y="9"/>
                      <a:pt x="70" y="6"/>
                      <a:pt x="65" y="4"/>
                    </a:cubicBezTo>
                    <a:cubicBezTo>
                      <a:pt x="59" y="1"/>
                      <a:pt x="54" y="0"/>
                      <a:pt x="48" y="0"/>
                    </a:cubicBezTo>
                    <a:cubicBezTo>
                      <a:pt x="34" y="0"/>
                      <a:pt x="23" y="6"/>
                      <a:pt x="15" y="17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04"/>
                      <a:pt x="0" y="104"/>
                      <a:pt x="0" y="104"/>
                    </a:cubicBezTo>
                    <a:cubicBezTo>
                      <a:pt x="17" y="104"/>
                      <a:pt x="17" y="104"/>
                      <a:pt x="17" y="104"/>
                    </a:cubicBezTo>
                    <a:cubicBezTo>
                      <a:pt x="17" y="49"/>
                      <a:pt x="17" y="49"/>
                      <a:pt x="17" y="49"/>
                    </a:cubicBezTo>
                    <a:cubicBezTo>
                      <a:pt x="17" y="36"/>
                      <a:pt x="20" y="27"/>
                      <a:pt x="25" y="22"/>
                    </a:cubicBezTo>
                    <a:cubicBezTo>
                      <a:pt x="30" y="18"/>
                      <a:pt x="37" y="15"/>
                      <a:pt x="44" y="15"/>
                    </a:cubicBezTo>
                    <a:cubicBezTo>
                      <a:pt x="49" y="15"/>
                      <a:pt x="53" y="16"/>
                      <a:pt x="56" y="18"/>
                    </a:cubicBezTo>
                    <a:cubicBezTo>
                      <a:pt x="59" y="20"/>
                      <a:pt x="62" y="23"/>
                      <a:pt x="63" y="27"/>
                    </a:cubicBezTo>
                    <a:cubicBezTo>
                      <a:pt x="64" y="30"/>
                      <a:pt x="65" y="35"/>
                      <a:pt x="65" y="42"/>
                    </a:cubicBezTo>
                    <a:cubicBezTo>
                      <a:pt x="65" y="104"/>
                      <a:pt x="65" y="104"/>
                      <a:pt x="65" y="104"/>
                    </a:cubicBezTo>
                    <a:cubicBezTo>
                      <a:pt x="82" y="104"/>
                      <a:pt x="82" y="104"/>
                      <a:pt x="82" y="104"/>
                    </a:cubicBezTo>
                    <a:cubicBezTo>
                      <a:pt x="82" y="42"/>
                      <a:pt x="82" y="42"/>
                      <a:pt x="82" y="42"/>
                    </a:cubicBezTo>
                    <a:cubicBezTo>
                      <a:pt x="82" y="34"/>
                      <a:pt x="82" y="28"/>
                      <a:pt x="81" y="25"/>
                    </a:cubicBezTo>
                    <a:cubicBezTo>
                      <a:pt x="80" y="20"/>
                      <a:pt x="79" y="16"/>
                      <a:pt x="76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60" name="îṩ1îḓé"/>
              <p:cNvSpPr/>
              <p:nvPr/>
            </p:nvSpPr>
            <p:spPr bwMode="auto">
              <a:xfrm>
                <a:off x="6489700" y="4376738"/>
                <a:ext cx="293688" cy="477838"/>
              </a:xfrm>
              <a:custGeom>
                <a:avLst/>
                <a:gdLst>
                  <a:gd name="T0" fmla="*/ 73 w 89"/>
                  <a:gd name="T1" fmla="*/ 15 h 145"/>
                  <a:gd name="T2" fmla="*/ 44 w 89"/>
                  <a:gd name="T3" fmla="*/ 0 h 145"/>
                  <a:gd name="T4" fmla="*/ 20 w 89"/>
                  <a:gd name="T5" fmla="*/ 7 h 145"/>
                  <a:gd name="T6" fmla="*/ 5 w 89"/>
                  <a:gd name="T7" fmla="*/ 26 h 145"/>
                  <a:gd name="T8" fmla="*/ 0 w 89"/>
                  <a:gd name="T9" fmla="*/ 53 h 145"/>
                  <a:gd name="T10" fmla="*/ 11 w 89"/>
                  <a:gd name="T11" fmla="*/ 89 h 145"/>
                  <a:gd name="T12" fmla="*/ 44 w 89"/>
                  <a:gd name="T13" fmla="*/ 104 h 145"/>
                  <a:gd name="T14" fmla="*/ 72 w 89"/>
                  <a:gd name="T15" fmla="*/ 91 h 145"/>
                  <a:gd name="T16" fmla="*/ 70 w 89"/>
                  <a:gd name="T17" fmla="*/ 113 h 145"/>
                  <a:gd name="T18" fmla="*/ 62 w 89"/>
                  <a:gd name="T19" fmla="*/ 126 h 145"/>
                  <a:gd name="T20" fmla="*/ 43 w 89"/>
                  <a:gd name="T21" fmla="*/ 131 h 145"/>
                  <a:gd name="T22" fmla="*/ 26 w 89"/>
                  <a:gd name="T23" fmla="*/ 126 h 145"/>
                  <a:gd name="T24" fmla="*/ 20 w 89"/>
                  <a:gd name="T25" fmla="*/ 115 h 145"/>
                  <a:gd name="T26" fmla="*/ 3 w 89"/>
                  <a:gd name="T27" fmla="*/ 112 h 145"/>
                  <a:gd name="T28" fmla="*/ 14 w 89"/>
                  <a:gd name="T29" fmla="*/ 137 h 145"/>
                  <a:gd name="T30" fmla="*/ 43 w 89"/>
                  <a:gd name="T31" fmla="*/ 145 h 145"/>
                  <a:gd name="T32" fmla="*/ 69 w 89"/>
                  <a:gd name="T33" fmla="*/ 139 h 145"/>
                  <a:gd name="T34" fmla="*/ 84 w 89"/>
                  <a:gd name="T35" fmla="*/ 124 h 145"/>
                  <a:gd name="T36" fmla="*/ 89 w 89"/>
                  <a:gd name="T37" fmla="*/ 90 h 145"/>
                  <a:gd name="T38" fmla="*/ 89 w 89"/>
                  <a:gd name="T39" fmla="*/ 3 h 145"/>
                  <a:gd name="T40" fmla="*/ 73 w 89"/>
                  <a:gd name="T41" fmla="*/ 3 h 145"/>
                  <a:gd name="T42" fmla="*/ 73 w 89"/>
                  <a:gd name="T43" fmla="*/ 15 h 145"/>
                  <a:gd name="T44" fmla="*/ 65 w 89"/>
                  <a:gd name="T45" fmla="*/ 81 h 145"/>
                  <a:gd name="T46" fmla="*/ 45 w 89"/>
                  <a:gd name="T47" fmla="*/ 90 h 145"/>
                  <a:gd name="T48" fmla="*/ 25 w 89"/>
                  <a:gd name="T49" fmla="*/ 81 h 145"/>
                  <a:gd name="T50" fmla="*/ 18 w 89"/>
                  <a:gd name="T51" fmla="*/ 51 h 145"/>
                  <a:gd name="T52" fmla="*/ 26 w 89"/>
                  <a:gd name="T53" fmla="*/ 24 h 145"/>
                  <a:gd name="T54" fmla="*/ 45 w 89"/>
                  <a:gd name="T55" fmla="*/ 15 h 145"/>
                  <a:gd name="T56" fmla="*/ 65 w 89"/>
                  <a:gd name="T57" fmla="*/ 24 h 145"/>
                  <a:gd name="T58" fmla="*/ 73 w 89"/>
                  <a:gd name="T59" fmla="*/ 52 h 145"/>
                  <a:gd name="T60" fmla="*/ 65 w 89"/>
                  <a:gd name="T61" fmla="*/ 81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89" h="145">
                    <a:moveTo>
                      <a:pt x="73" y="15"/>
                    </a:moveTo>
                    <a:cubicBezTo>
                      <a:pt x="66" y="5"/>
                      <a:pt x="56" y="0"/>
                      <a:pt x="44" y="0"/>
                    </a:cubicBezTo>
                    <a:cubicBezTo>
                      <a:pt x="35" y="0"/>
                      <a:pt x="27" y="3"/>
                      <a:pt x="20" y="7"/>
                    </a:cubicBezTo>
                    <a:cubicBezTo>
                      <a:pt x="14" y="11"/>
                      <a:pt x="9" y="18"/>
                      <a:pt x="5" y="26"/>
                    </a:cubicBezTo>
                    <a:cubicBezTo>
                      <a:pt x="2" y="34"/>
                      <a:pt x="0" y="43"/>
                      <a:pt x="0" y="53"/>
                    </a:cubicBezTo>
                    <a:cubicBezTo>
                      <a:pt x="0" y="67"/>
                      <a:pt x="4" y="79"/>
                      <a:pt x="11" y="89"/>
                    </a:cubicBezTo>
                    <a:cubicBezTo>
                      <a:pt x="19" y="99"/>
                      <a:pt x="30" y="104"/>
                      <a:pt x="44" y="104"/>
                    </a:cubicBezTo>
                    <a:cubicBezTo>
                      <a:pt x="55" y="104"/>
                      <a:pt x="64" y="99"/>
                      <a:pt x="72" y="91"/>
                    </a:cubicBezTo>
                    <a:cubicBezTo>
                      <a:pt x="72" y="102"/>
                      <a:pt x="71" y="109"/>
                      <a:pt x="70" y="113"/>
                    </a:cubicBezTo>
                    <a:cubicBezTo>
                      <a:pt x="69" y="118"/>
                      <a:pt x="66" y="123"/>
                      <a:pt x="62" y="126"/>
                    </a:cubicBezTo>
                    <a:cubicBezTo>
                      <a:pt x="57" y="129"/>
                      <a:pt x="51" y="131"/>
                      <a:pt x="43" y="131"/>
                    </a:cubicBezTo>
                    <a:cubicBezTo>
                      <a:pt x="36" y="131"/>
                      <a:pt x="30" y="129"/>
                      <a:pt x="26" y="126"/>
                    </a:cubicBezTo>
                    <a:cubicBezTo>
                      <a:pt x="23" y="124"/>
                      <a:pt x="21" y="120"/>
                      <a:pt x="20" y="115"/>
                    </a:cubicBezTo>
                    <a:cubicBezTo>
                      <a:pt x="3" y="112"/>
                      <a:pt x="3" y="112"/>
                      <a:pt x="3" y="112"/>
                    </a:cubicBezTo>
                    <a:cubicBezTo>
                      <a:pt x="3" y="123"/>
                      <a:pt x="7" y="131"/>
                      <a:pt x="14" y="137"/>
                    </a:cubicBezTo>
                    <a:cubicBezTo>
                      <a:pt x="22" y="142"/>
                      <a:pt x="31" y="145"/>
                      <a:pt x="43" y="145"/>
                    </a:cubicBezTo>
                    <a:cubicBezTo>
                      <a:pt x="54" y="145"/>
                      <a:pt x="62" y="143"/>
                      <a:pt x="69" y="139"/>
                    </a:cubicBezTo>
                    <a:cubicBezTo>
                      <a:pt x="76" y="135"/>
                      <a:pt x="81" y="130"/>
                      <a:pt x="84" y="124"/>
                    </a:cubicBezTo>
                    <a:cubicBezTo>
                      <a:pt x="88" y="117"/>
                      <a:pt x="89" y="106"/>
                      <a:pt x="89" y="90"/>
                    </a:cubicBezTo>
                    <a:cubicBezTo>
                      <a:pt x="89" y="3"/>
                      <a:pt x="89" y="3"/>
                      <a:pt x="89" y="3"/>
                    </a:cubicBezTo>
                    <a:cubicBezTo>
                      <a:pt x="73" y="3"/>
                      <a:pt x="73" y="3"/>
                      <a:pt x="73" y="3"/>
                    </a:cubicBezTo>
                    <a:lnTo>
                      <a:pt x="73" y="15"/>
                    </a:lnTo>
                    <a:close/>
                    <a:moveTo>
                      <a:pt x="65" y="81"/>
                    </a:moveTo>
                    <a:cubicBezTo>
                      <a:pt x="60" y="87"/>
                      <a:pt x="53" y="90"/>
                      <a:pt x="45" y="90"/>
                    </a:cubicBezTo>
                    <a:cubicBezTo>
                      <a:pt x="37" y="90"/>
                      <a:pt x="31" y="87"/>
                      <a:pt x="25" y="81"/>
                    </a:cubicBezTo>
                    <a:cubicBezTo>
                      <a:pt x="20" y="74"/>
                      <a:pt x="18" y="65"/>
                      <a:pt x="18" y="51"/>
                    </a:cubicBezTo>
                    <a:cubicBezTo>
                      <a:pt x="18" y="39"/>
                      <a:pt x="20" y="30"/>
                      <a:pt x="26" y="24"/>
                    </a:cubicBezTo>
                    <a:cubicBezTo>
                      <a:pt x="31" y="18"/>
                      <a:pt x="37" y="15"/>
                      <a:pt x="45" y="15"/>
                    </a:cubicBezTo>
                    <a:cubicBezTo>
                      <a:pt x="53" y="15"/>
                      <a:pt x="59" y="18"/>
                      <a:pt x="65" y="24"/>
                    </a:cubicBezTo>
                    <a:cubicBezTo>
                      <a:pt x="70" y="30"/>
                      <a:pt x="73" y="40"/>
                      <a:pt x="73" y="52"/>
                    </a:cubicBezTo>
                    <a:cubicBezTo>
                      <a:pt x="73" y="65"/>
                      <a:pt x="70" y="74"/>
                      <a:pt x="65" y="8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61" name="ïšḷíḓê"/>
              <p:cNvSpPr/>
              <p:nvPr/>
            </p:nvSpPr>
            <p:spPr bwMode="auto">
              <a:xfrm>
                <a:off x="6905625" y="4257675"/>
                <a:ext cx="269875" cy="461963"/>
              </a:xfrm>
              <a:custGeom>
                <a:avLst/>
                <a:gdLst>
                  <a:gd name="T0" fmla="*/ 67 w 82"/>
                  <a:gd name="T1" fmla="*/ 41 h 140"/>
                  <a:gd name="T2" fmla="*/ 47 w 82"/>
                  <a:gd name="T3" fmla="*/ 36 h 140"/>
                  <a:gd name="T4" fmla="*/ 17 w 82"/>
                  <a:gd name="T5" fmla="*/ 50 h 140"/>
                  <a:gd name="T6" fmla="*/ 17 w 82"/>
                  <a:gd name="T7" fmla="*/ 0 h 140"/>
                  <a:gd name="T8" fmla="*/ 0 w 82"/>
                  <a:gd name="T9" fmla="*/ 0 h 140"/>
                  <a:gd name="T10" fmla="*/ 0 w 82"/>
                  <a:gd name="T11" fmla="*/ 140 h 140"/>
                  <a:gd name="T12" fmla="*/ 17 w 82"/>
                  <a:gd name="T13" fmla="*/ 140 h 140"/>
                  <a:gd name="T14" fmla="*/ 17 w 82"/>
                  <a:gd name="T15" fmla="*/ 84 h 140"/>
                  <a:gd name="T16" fmla="*/ 20 w 82"/>
                  <a:gd name="T17" fmla="*/ 66 h 140"/>
                  <a:gd name="T18" fmla="*/ 30 w 82"/>
                  <a:gd name="T19" fmla="*/ 55 h 140"/>
                  <a:gd name="T20" fmla="*/ 44 w 82"/>
                  <a:gd name="T21" fmla="*/ 51 h 140"/>
                  <a:gd name="T22" fmla="*/ 60 w 82"/>
                  <a:gd name="T23" fmla="*/ 57 h 140"/>
                  <a:gd name="T24" fmla="*/ 65 w 82"/>
                  <a:gd name="T25" fmla="*/ 76 h 140"/>
                  <a:gd name="T26" fmla="*/ 65 w 82"/>
                  <a:gd name="T27" fmla="*/ 140 h 140"/>
                  <a:gd name="T28" fmla="*/ 82 w 82"/>
                  <a:gd name="T29" fmla="*/ 140 h 140"/>
                  <a:gd name="T30" fmla="*/ 82 w 82"/>
                  <a:gd name="T31" fmla="*/ 76 h 140"/>
                  <a:gd name="T32" fmla="*/ 79 w 82"/>
                  <a:gd name="T33" fmla="*/ 53 h 140"/>
                  <a:gd name="T34" fmla="*/ 67 w 82"/>
                  <a:gd name="T35" fmla="*/ 41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82" h="140">
                    <a:moveTo>
                      <a:pt x="67" y="41"/>
                    </a:moveTo>
                    <a:cubicBezTo>
                      <a:pt x="61" y="38"/>
                      <a:pt x="55" y="36"/>
                      <a:pt x="47" y="36"/>
                    </a:cubicBezTo>
                    <a:cubicBezTo>
                      <a:pt x="35" y="36"/>
                      <a:pt x="25" y="41"/>
                      <a:pt x="17" y="5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40"/>
                      <a:pt x="0" y="140"/>
                      <a:pt x="0" y="140"/>
                    </a:cubicBezTo>
                    <a:cubicBezTo>
                      <a:pt x="17" y="140"/>
                      <a:pt x="17" y="140"/>
                      <a:pt x="17" y="140"/>
                    </a:cubicBezTo>
                    <a:cubicBezTo>
                      <a:pt x="17" y="84"/>
                      <a:pt x="17" y="84"/>
                      <a:pt x="17" y="84"/>
                    </a:cubicBezTo>
                    <a:cubicBezTo>
                      <a:pt x="17" y="77"/>
                      <a:pt x="18" y="70"/>
                      <a:pt x="20" y="66"/>
                    </a:cubicBezTo>
                    <a:cubicBezTo>
                      <a:pt x="22" y="61"/>
                      <a:pt x="25" y="58"/>
                      <a:pt x="30" y="55"/>
                    </a:cubicBezTo>
                    <a:cubicBezTo>
                      <a:pt x="34" y="52"/>
                      <a:pt x="39" y="51"/>
                      <a:pt x="44" y="51"/>
                    </a:cubicBezTo>
                    <a:cubicBezTo>
                      <a:pt x="51" y="51"/>
                      <a:pt x="56" y="53"/>
                      <a:pt x="60" y="57"/>
                    </a:cubicBezTo>
                    <a:cubicBezTo>
                      <a:pt x="63" y="61"/>
                      <a:pt x="65" y="67"/>
                      <a:pt x="65" y="76"/>
                    </a:cubicBezTo>
                    <a:cubicBezTo>
                      <a:pt x="65" y="140"/>
                      <a:pt x="65" y="140"/>
                      <a:pt x="65" y="140"/>
                    </a:cubicBezTo>
                    <a:cubicBezTo>
                      <a:pt x="82" y="140"/>
                      <a:pt x="82" y="140"/>
                      <a:pt x="82" y="140"/>
                    </a:cubicBezTo>
                    <a:cubicBezTo>
                      <a:pt x="82" y="76"/>
                      <a:pt x="82" y="76"/>
                      <a:pt x="82" y="76"/>
                    </a:cubicBezTo>
                    <a:cubicBezTo>
                      <a:pt x="82" y="66"/>
                      <a:pt x="81" y="58"/>
                      <a:pt x="79" y="53"/>
                    </a:cubicBezTo>
                    <a:cubicBezTo>
                      <a:pt x="76" y="48"/>
                      <a:pt x="73" y="44"/>
                      <a:pt x="67" y="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62" name="isļîḓè"/>
              <p:cNvSpPr/>
              <p:nvPr/>
            </p:nvSpPr>
            <p:spPr bwMode="auto">
              <a:xfrm>
                <a:off x="7281863" y="4376738"/>
                <a:ext cx="306388" cy="349250"/>
              </a:xfrm>
              <a:custGeom>
                <a:avLst/>
                <a:gdLst>
                  <a:gd name="T0" fmla="*/ 87 w 93"/>
                  <a:gd name="T1" fmla="*/ 61 h 106"/>
                  <a:gd name="T2" fmla="*/ 87 w 93"/>
                  <a:gd name="T3" fmla="*/ 39 h 106"/>
                  <a:gd name="T4" fmla="*/ 87 w 93"/>
                  <a:gd name="T5" fmla="*/ 23 h 106"/>
                  <a:gd name="T6" fmla="*/ 81 w 93"/>
                  <a:gd name="T7" fmla="*/ 11 h 106"/>
                  <a:gd name="T8" fmla="*/ 69 w 93"/>
                  <a:gd name="T9" fmla="*/ 3 h 106"/>
                  <a:gd name="T10" fmla="*/ 48 w 93"/>
                  <a:gd name="T11" fmla="*/ 0 h 106"/>
                  <a:gd name="T12" fmla="*/ 25 w 93"/>
                  <a:gd name="T13" fmla="*/ 4 h 106"/>
                  <a:gd name="T14" fmla="*/ 10 w 93"/>
                  <a:gd name="T15" fmla="*/ 14 h 106"/>
                  <a:gd name="T16" fmla="*/ 3 w 93"/>
                  <a:gd name="T17" fmla="*/ 31 h 106"/>
                  <a:gd name="T18" fmla="*/ 19 w 93"/>
                  <a:gd name="T19" fmla="*/ 34 h 106"/>
                  <a:gd name="T20" fmla="*/ 28 w 93"/>
                  <a:gd name="T21" fmla="*/ 19 h 106"/>
                  <a:gd name="T22" fmla="*/ 46 w 93"/>
                  <a:gd name="T23" fmla="*/ 15 h 106"/>
                  <a:gd name="T24" fmla="*/ 65 w 93"/>
                  <a:gd name="T25" fmla="*/ 20 h 106"/>
                  <a:gd name="T26" fmla="*/ 70 w 93"/>
                  <a:gd name="T27" fmla="*/ 35 h 106"/>
                  <a:gd name="T28" fmla="*/ 70 w 93"/>
                  <a:gd name="T29" fmla="*/ 40 h 106"/>
                  <a:gd name="T30" fmla="*/ 39 w 93"/>
                  <a:gd name="T31" fmla="*/ 46 h 106"/>
                  <a:gd name="T32" fmla="*/ 24 w 93"/>
                  <a:gd name="T33" fmla="*/ 48 h 106"/>
                  <a:gd name="T34" fmla="*/ 12 w 93"/>
                  <a:gd name="T35" fmla="*/ 54 h 106"/>
                  <a:gd name="T36" fmla="*/ 3 w 93"/>
                  <a:gd name="T37" fmla="*/ 64 h 106"/>
                  <a:gd name="T38" fmla="*/ 0 w 93"/>
                  <a:gd name="T39" fmla="*/ 77 h 106"/>
                  <a:gd name="T40" fmla="*/ 9 w 93"/>
                  <a:gd name="T41" fmla="*/ 98 h 106"/>
                  <a:gd name="T42" fmla="*/ 34 w 93"/>
                  <a:gd name="T43" fmla="*/ 106 h 106"/>
                  <a:gd name="T44" fmla="*/ 53 w 93"/>
                  <a:gd name="T45" fmla="*/ 103 h 106"/>
                  <a:gd name="T46" fmla="*/ 72 w 93"/>
                  <a:gd name="T47" fmla="*/ 91 h 106"/>
                  <a:gd name="T48" fmla="*/ 75 w 93"/>
                  <a:gd name="T49" fmla="*/ 104 h 106"/>
                  <a:gd name="T50" fmla="*/ 93 w 93"/>
                  <a:gd name="T51" fmla="*/ 104 h 106"/>
                  <a:gd name="T52" fmla="*/ 89 w 93"/>
                  <a:gd name="T53" fmla="*/ 92 h 106"/>
                  <a:gd name="T54" fmla="*/ 87 w 93"/>
                  <a:gd name="T55" fmla="*/ 61 h 106"/>
                  <a:gd name="T56" fmla="*/ 70 w 93"/>
                  <a:gd name="T57" fmla="*/ 59 h 106"/>
                  <a:gd name="T58" fmla="*/ 67 w 93"/>
                  <a:gd name="T59" fmla="*/ 77 h 106"/>
                  <a:gd name="T60" fmla="*/ 56 w 93"/>
                  <a:gd name="T61" fmla="*/ 88 h 106"/>
                  <a:gd name="T62" fmla="*/ 38 w 93"/>
                  <a:gd name="T63" fmla="*/ 93 h 106"/>
                  <a:gd name="T64" fmla="*/ 23 w 93"/>
                  <a:gd name="T65" fmla="*/ 88 h 106"/>
                  <a:gd name="T66" fmla="*/ 18 w 93"/>
                  <a:gd name="T67" fmla="*/ 77 h 106"/>
                  <a:gd name="T68" fmla="*/ 20 w 93"/>
                  <a:gd name="T69" fmla="*/ 69 h 106"/>
                  <a:gd name="T70" fmla="*/ 27 w 93"/>
                  <a:gd name="T71" fmla="*/ 63 h 106"/>
                  <a:gd name="T72" fmla="*/ 42 w 93"/>
                  <a:gd name="T73" fmla="*/ 60 h 106"/>
                  <a:gd name="T74" fmla="*/ 70 w 93"/>
                  <a:gd name="T75" fmla="*/ 53 h 106"/>
                  <a:gd name="T76" fmla="*/ 70 w 93"/>
                  <a:gd name="T77" fmla="*/ 59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93" h="106">
                    <a:moveTo>
                      <a:pt x="87" y="61"/>
                    </a:moveTo>
                    <a:cubicBezTo>
                      <a:pt x="87" y="39"/>
                      <a:pt x="87" y="39"/>
                      <a:pt x="87" y="39"/>
                    </a:cubicBezTo>
                    <a:cubicBezTo>
                      <a:pt x="87" y="31"/>
                      <a:pt x="87" y="26"/>
                      <a:pt x="87" y="23"/>
                    </a:cubicBezTo>
                    <a:cubicBezTo>
                      <a:pt x="86" y="18"/>
                      <a:pt x="84" y="14"/>
                      <a:pt x="81" y="11"/>
                    </a:cubicBezTo>
                    <a:cubicBezTo>
                      <a:pt x="79" y="8"/>
                      <a:pt x="75" y="5"/>
                      <a:pt x="69" y="3"/>
                    </a:cubicBezTo>
                    <a:cubicBezTo>
                      <a:pt x="64" y="1"/>
                      <a:pt x="57" y="0"/>
                      <a:pt x="48" y="0"/>
                    </a:cubicBezTo>
                    <a:cubicBezTo>
                      <a:pt x="40" y="0"/>
                      <a:pt x="32" y="2"/>
                      <a:pt x="25" y="4"/>
                    </a:cubicBezTo>
                    <a:cubicBezTo>
                      <a:pt x="19" y="6"/>
                      <a:pt x="14" y="10"/>
                      <a:pt x="10" y="14"/>
                    </a:cubicBezTo>
                    <a:cubicBezTo>
                      <a:pt x="7" y="19"/>
                      <a:pt x="4" y="24"/>
                      <a:pt x="3" y="31"/>
                    </a:cubicBezTo>
                    <a:cubicBezTo>
                      <a:pt x="19" y="34"/>
                      <a:pt x="19" y="34"/>
                      <a:pt x="19" y="34"/>
                    </a:cubicBezTo>
                    <a:cubicBezTo>
                      <a:pt x="21" y="27"/>
                      <a:pt x="24" y="22"/>
                      <a:pt x="28" y="19"/>
                    </a:cubicBezTo>
                    <a:cubicBezTo>
                      <a:pt x="32" y="16"/>
                      <a:pt x="38" y="15"/>
                      <a:pt x="46" y="15"/>
                    </a:cubicBezTo>
                    <a:cubicBezTo>
                      <a:pt x="54" y="15"/>
                      <a:pt x="61" y="16"/>
                      <a:pt x="65" y="20"/>
                    </a:cubicBezTo>
                    <a:cubicBezTo>
                      <a:pt x="69" y="23"/>
                      <a:pt x="70" y="28"/>
                      <a:pt x="70" y="35"/>
                    </a:cubicBezTo>
                    <a:cubicBezTo>
                      <a:pt x="70" y="36"/>
                      <a:pt x="70" y="37"/>
                      <a:pt x="70" y="40"/>
                    </a:cubicBezTo>
                    <a:cubicBezTo>
                      <a:pt x="64" y="42"/>
                      <a:pt x="53" y="44"/>
                      <a:pt x="39" y="46"/>
                    </a:cubicBezTo>
                    <a:cubicBezTo>
                      <a:pt x="33" y="46"/>
                      <a:pt x="28" y="47"/>
                      <a:pt x="24" y="48"/>
                    </a:cubicBezTo>
                    <a:cubicBezTo>
                      <a:pt x="20" y="49"/>
                      <a:pt x="16" y="51"/>
                      <a:pt x="12" y="54"/>
                    </a:cubicBezTo>
                    <a:cubicBezTo>
                      <a:pt x="8" y="56"/>
                      <a:pt x="5" y="59"/>
                      <a:pt x="3" y="64"/>
                    </a:cubicBezTo>
                    <a:cubicBezTo>
                      <a:pt x="1" y="68"/>
                      <a:pt x="0" y="72"/>
                      <a:pt x="0" y="77"/>
                    </a:cubicBezTo>
                    <a:cubicBezTo>
                      <a:pt x="0" y="86"/>
                      <a:pt x="3" y="93"/>
                      <a:pt x="9" y="98"/>
                    </a:cubicBezTo>
                    <a:cubicBezTo>
                      <a:pt x="15" y="103"/>
                      <a:pt x="23" y="106"/>
                      <a:pt x="34" y="106"/>
                    </a:cubicBezTo>
                    <a:cubicBezTo>
                      <a:pt x="41" y="106"/>
                      <a:pt x="47" y="105"/>
                      <a:pt x="53" y="103"/>
                    </a:cubicBezTo>
                    <a:cubicBezTo>
                      <a:pt x="59" y="101"/>
                      <a:pt x="65" y="97"/>
                      <a:pt x="72" y="91"/>
                    </a:cubicBezTo>
                    <a:cubicBezTo>
                      <a:pt x="72" y="96"/>
                      <a:pt x="73" y="100"/>
                      <a:pt x="75" y="104"/>
                    </a:cubicBezTo>
                    <a:cubicBezTo>
                      <a:pt x="93" y="104"/>
                      <a:pt x="93" y="104"/>
                      <a:pt x="93" y="104"/>
                    </a:cubicBezTo>
                    <a:cubicBezTo>
                      <a:pt x="91" y="100"/>
                      <a:pt x="89" y="96"/>
                      <a:pt x="89" y="92"/>
                    </a:cubicBezTo>
                    <a:cubicBezTo>
                      <a:pt x="88" y="88"/>
                      <a:pt x="87" y="77"/>
                      <a:pt x="87" y="61"/>
                    </a:cubicBezTo>
                    <a:close/>
                    <a:moveTo>
                      <a:pt x="70" y="59"/>
                    </a:moveTo>
                    <a:cubicBezTo>
                      <a:pt x="70" y="67"/>
                      <a:pt x="69" y="73"/>
                      <a:pt x="67" y="77"/>
                    </a:cubicBezTo>
                    <a:cubicBezTo>
                      <a:pt x="65" y="82"/>
                      <a:pt x="61" y="85"/>
                      <a:pt x="56" y="88"/>
                    </a:cubicBezTo>
                    <a:cubicBezTo>
                      <a:pt x="51" y="91"/>
                      <a:pt x="45" y="93"/>
                      <a:pt x="38" y="93"/>
                    </a:cubicBezTo>
                    <a:cubicBezTo>
                      <a:pt x="32" y="93"/>
                      <a:pt x="27" y="91"/>
                      <a:pt x="23" y="88"/>
                    </a:cubicBezTo>
                    <a:cubicBezTo>
                      <a:pt x="20" y="85"/>
                      <a:pt x="18" y="81"/>
                      <a:pt x="18" y="77"/>
                    </a:cubicBezTo>
                    <a:cubicBezTo>
                      <a:pt x="18" y="74"/>
                      <a:pt x="19" y="71"/>
                      <a:pt x="20" y="69"/>
                    </a:cubicBezTo>
                    <a:cubicBezTo>
                      <a:pt x="22" y="66"/>
                      <a:pt x="24" y="64"/>
                      <a:pt x="27" y="63"/>
                    </a:cubicBezTo>
                    <a:cubicBezTo>
                      <a:pt x="30" y="62"/>
                      <a:pt x="35" y="61"/>
                      <a:pt x="42" y="60"/>
                    </a:cubicBezTo>
                    <a:cubicBezTo>
                      <a:pt x="54" y="58"/>
                      <a:pt x="64" y="56"/>
                      <a:pt x="70" y="53"/>
                    </a:cubicBezTo>
                    <a:lnTo>
                      <a:pt x="70" y="5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63" name="íślîḍe"/>
              <p:cNvSpPr/>
              <p:nvPr/>
            </p:nvSpPr>
            <p:spPr bwMode="auto">
              <a:xfrm>
                <a:off x="7693025" y="4257675"/>
                <a:ext cx="57150" cy="6667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1024" name="ïśļídê"/>
              <p:cNvSpPr/>
              <p:nvPr/>
            </p:nvSpPr>
            <p:spPr bwMode="auto">
              <a:xfrm>
                <a:off x="7693025" y="4386263"/>
                <a:ext cx="57150" cy="33337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1025" name="iṡļíḍe"/>
              <p:cNvSpPr/>
              <p:nvPr/>
            </p:nvSpPr>
            <p:spPr bwMode="auto">
              <a:xfrm>
                <a:off x="8023225" y="4257675"/>
                <a:ext cx="361950" cy="468313"/>
              </a:xfrm>
              <a:custGeom>
                <a:avLst/>
                <a:gdLst>
                  <a:gd name="T0" fmla="*/ 91 w 110"/>
                  <a:gd name="T1" fmla="*/ 81 h 142"/>
                  <a:gd name="T2" fmla="*/ 83 w 110"/>
                  <a:gd name="T3" fmla="*/ 116 h 142"/>
                  <a:gd name="T4" fmla="*/ 54 w 110"/>
                  <a:gd name="T5" fmla="*/ 126 h 142"/>
                  <a:gd name="T6" fmla="*/ 34 w 110"/>
                  <a:gd name="T7" fmla="*/ 121 h 142"/>
                  <a:gd name="T8" fmla="*/ 22 w 110"/>
                  <a:gd name="T9" fmla="*/ 108 h 142"/>
                  <a:gd name="T10" fmla="*/ 19 w 110"/>
                  <a:gd name="T11" fmla="*/ 81 h 142"/>
                  <a:gd name="T12" fmla="*/ 19 w 110"/>
                  <a:gd name="T13" fmla="*/ 0 h 142"/>
                  <a:gd name="T14" fmla="*/ 0 w 110"/>
                  <a:gd name="T15" fmla="*/ 0 h 142"/>
                  <a:gd name="T16" fmla="*/ 0 w 110"/>
                  <a:gd name="T17" fmla="*/ 81 h 142"/>
                  <a:gd name="T18" fmla="*/ 5 w 110"/>
                  <a:gd name="T19" fmla="*/ 116 h 142"/>
                  <a:gd name="T20" fmla="*/ 23 w 110"/>
                  <a:gd name="T21" fmla="*/ 135 h 142"/>
                  <a:gd name="T22" fmla="*/ 55 w 110"/>
                  <a:gd name="T23" fmla="*/ 142 h 142"/>
                  <a:gd name="T24" fmla="*/ 88 w 110"/>
                  <a:gd name="T25" fmla="*/ 134 h 142"/>
                  <a:gd name="T26" fmla="*/ 105 w 110"/>
                  <a:gd name="T27" fmla="*/ 114 h 142"/>
                  <a:gd name="T28" fmla="*/ 110 w 110"/>
                  <a:gd name="T29" fmla="*/ 81 h 142"/>
                  <a:gd name="T30" fmla="*/ 110 w 110"/>
                  <a:gd name="T31" fmla="*/ 0 h 142"/>
                  <a:gd name="T32" fmla="*/ 91 w 110"/>
                  <a:gd name="T33" fmla="*/ 0 h 142"/>
                  <a:gd name="T34" fmla="*/ 91 w 110"/>
                  <a:gd name="T35" fmla="*/ 81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10" h="142">
                    <a:moveTo>
                      <a:pt x="91" y="81"/>
                    </a:moveTo>
                    <a:cubicBezTo>
                      <a:pt x="91" y="98"/>
                      <a:pt x="89" y="110"/>
                      <a:pt x="83" y="116"/>
                    </a:cubicBezTo>
                    <a:cubicBezTo>
                      <a:pt x="77" y="123"/>
                      <a:pt x="67" y="126"/>
                      <a:pt x="54" y="126"/>
                    </a:cubicBezTo>
                    <a:cubicBezTo>
                      <a:pt x="46" y="126"/>
                      <a:pt x="39" y="124"/>
                      <a:pt x="34" y="121"/>
                    </a:cubicBezTo>
                    <a:cubicBezTo>
                      <a:pt x="28" y="118"/>
                      <a:pt x="24" y="113"/>
                      <a:pt x="22" y="108"/>
                    </a:cubicBezTo>
                    <a:cubicBezTo>
                      <a:pt x="20" y="102"/>
                      <a:pt x="19" y="93"/>
                      <a:pt x="19" y="81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6"/>
                      <a:pt x="2" y="107"/>
                      <a:pt x="5" y="116"/>
                    </a:cubicBezTo>
                    <a:cubicBezTo>
                      <a:pt x="9" y="124"/>
                      <a:pt x="15" y="131"/>
                      <a:pt x="23" y="135"/>
                    </a:cubicBezTo>
                    <a:cubicBezTo>
                      <a:pt x="32" y="140"/>
                      <a:pt x="42" y="142"/>
                      <a:pt x="55" y="142"/>
                    </a:cubicBezTo>
                    <a:cubicBezTo>
                      <a:pt x="69" y="142"/>
                      <a:pt x="80" y="140"/>
                      <a:pt x="88" y="134"/>
                    </a:cubicBezTo>
                    <a:cubicBezTo>
                      <a:pt x="96" y="129"/>
                      <a:pt x="102" y="123"/>
                      <a:pt x="105" y="114"/>
                    </a:cubicBezTo>
                    <a:cubicBezTo>
                      <a:pt x="108" y="106"/>
                      <a:pt x="110" y="95"/>
                      <a:pt x="110" y="81"/>
                    </a:cubicBezTo>
                    <a:cubicBezTo>
                      <a:pt x="110" y="0"/>
                      <a:pt x="110" y="0"/>
                      <a:pt x="110" y="0"/>
                    </a:cubicBezTo>
                    <a:cubicBezTo>
                      <a:pt x="91" y="0"/>
                      <a:pt x="91" y="0"/>
                      <a:pt x="91" y="0"/>
                    </a:cubicBezTo>
                    <a:lnTo>
                      <a:pt x="91" y="8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1027" name="ïsliďê"/>
              <p:cNvSpPr/>
              <p:nvPr/>
            </p:nvSpPr>
            <p:spPr bwMode="auto">
              <a:xfrm>
                <a:off x="8513763" y="4376738"/>
                <a:ext cx="274638" cy="342900"/>
              </a:xfrm>
              <a:custGeom>
                <a:avLst/>
                <a:gdLst>
                  <a:gd name="T0" fmla="*/ 76 w 83"/>
                  <a:gd name="T1" fmla="*/ 12 h 104"/>
                  <a:gd name="T2" fmla="*/ 65 w 83"/>
                  <a:gd name="T3" fmla="*/ 4 h 104"/>
                  <a:gd name="T4" fmla="*/ 48 w 83"/>
                  <a:gd name="T5" fmla="*/ 0 h 104"/>
                  <a:gd name="T6" fmla="*/ 16 w 83"/>
                  <a:gd name="T7" fmla="*/ 17 h 104"/>
                  <a:gd name="T8" fmla="*/ 16 w 83"/>
                  <a:gd name="T9" fmla="*/ 3 h 104"/>
                  <a:gd name="T10" fmla="*/ 0 w 83"/>
                  <a:gd name="T11" fmla="*/ 3 h 104"/>
                  <a:gd name="T12" fmla="*/ 0 w 83"/>
                  <a:gd name="T13" fmla="*/ 104 h 104"/>
                  <a:gd name="T14" fmla="*/ 18 w 83"/>
                  <a:gd name="T15" fmla="*/ 104 h 104"/>
                  <a:gd name="T16" fmla="*/ 18 w 83"/>
                  <a:gd name="T17" fmla="*/ 49 h 104"/>
                  <a:gd name="T18" fmla="*/ 26 w 83"/>
                  <a:gd name="T19" fmla="*/ 22 h 104"/>
                  <a:gd name="T20" fmla="*/ 44 w 83"/>
                  <a:gd name="T21" fmla="*/ 15 h 104"/>
                  <a:gd name="T22" fmla="*/ 56 w 83"/>
                  <a:gd name="T23" fmla="*/ 18 h 104"/>
                  <a:gd name="T24" fmla="*/ 64 w 83"/>
                  <a:gd name="T25" fmla="*/ 27 h 104"/>
                  <a:gd name="T26" fmla="*/ 66 w 83"/>
                  <a:gd name="T27" fmla="*/ 42 h 104"/>
                  <a:gd name="T28" fmla="*/ 66 w 83"/>
                  <a:gd name="T29" fmla="*/ 104 h 104"/>
                  <a:gd name="T30" fmla="*/ 83 w 83"/>
                  <a:gd name="T31" fmla="*/ 104 h 104"/>
                  <a:gd name="T32" fmla="*/ 83 w 83"/>
                  <a:gd name="T33" fmla="*/ 42 h 104"/>
                  <a:gd name="T34" fmla="*/ 82 w 83"/>
                  <a:gd name="T35" fmla="*/ 25 h 104"/>
                  <a:gd name="T36" fmla="*/ 76 w 83"/>
                  <a:gd name="T37" fmla="*/ 12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83" h="104">
                    <a:moveTo>
                      <a:pt x="76" y="12"/>
                    </a:moveTo>
                    <a:cubicBezTo>
                      <a:pt x="74" y="9"/>
                      <a:pt x="70" y="6"/>
                      <a:pt x="65" y="4"/>
                    </a:cubicBezTo>
                    <a:cubicBezTo>
                      <a:pt x="60" y="1"/>
                      <a:pt x="54" y="0"/>
                      <a:pt x="48" y="0"/>
                    </a:cubicBezTo>
                    <a:cubicBezTo>
                      <a:pt x="34" y="0"/>
                      <a:pt x="23" y="6"/>
                      <a:pt x="16" y="17"/>
                    </a:cubicBezTo>
                    <a:cubicBezTo>
                      <a:pt x="16" y="3"/>
                      <a:pt x="16" y="3"/>
                      <a:pt x="16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04"/>
                      <a:pt x="0" y="104"/>
                      <a:pt x="0" y="104"/>
                    </a:cubicBezTo>
                    <a:cubicBezTo>
                      <a:pt x="18" y="104"/>
                      <a:pt x="18" y="104"/>
                      <a:pt x="18" y="104"/>
                    </a:cubicBezTo>
                    <a:cubicBezTo>
                      <a:pt x="18" y="49"/>
                      <a:pt x="18" y="49"/>
                      <a:pt x="18" y="49"/>
                    </a:cubicBezTo>
                    <a:cubicBezTo>
                      <a:pt x="18" y="36"/>
                      <a:pt x="20" y="27"/>
                      <a:pt x="26" y="22"/>
                    </a:cubicBezTo>
                    <a:cubicBezTo>
                      <a:pt x="31" y="18"/>
                      <a:pt x="37" y="15"/>
                      <a:pt x="44" y="15"/>
                    </a:cubicBezTo>
                    <a:cubicBezTo>
                      <a:pt x="49" y="15"/>
                      <a:pt x="53" y="16"/>
                      <a:pt x="56" y="18"/>
                    </a:cubicBezTo>
                    <a:cubicBezTo>
                      <a:pt x="60" y="20"/>
                      <a:pt x="62" y="23"/>
                      <a:pt x="64" y="27"/>
                    </a:cubicBezTo>
                    <a:cubicBezTo>
                      <a:pt x="65" y="30"/>
                      <a:pt x="66" y="35"/>
                      <a:pt x="66" y="42"/>
                    </a:cubicBezTo>
                    <a:cubicBezTo>
                      <a:pt x="66" y="104"/>
                      <a:pt x="66" y="104"/>
                      <a:pt x="66" y="104"/>
                    </a:cubicBezTo>
                    <a:cubicBezTo>
                      <a:pt x="83" y="104"/>
                      <a:pt x="83" y="104"/>
                      <a:pt x="83" y="104"/>
                    </a:cubicBezTo>
                    <a:cubicBezTo>
                      <a:pt x="83" y="42"/>
                      <a:pt x="83" y="42"/>
                      <a:pt x="83" y="42"/>
                    </a:cubicBezTo>
                    <a:cubicBezTo>
                      <a:pt x="83" y="34"/>
                      <a:pt x="82" y="28"/>
                      <a:pt x="82" y="25"/>
                    </a:cubicBezTo>
                    <a:cubicBezTo>
                      <a:pt x="81" y="20"/>
                      <a:pt x="79" y="16"/>
                      <a:pt x="76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1028" name="íṩ1íḑe"/>
              <p:cNvSpPr/>
              <p:nvPr/>
            </p:nvSpPr>
            <p:spPr bwMode="auto">
              <a:xfrm>
                <a:off x="8910638" y="4257675"/>
                <a:ext cx="55563" cy="6667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1029" name="iṩļïḋe"/>
              <p:cNvSpPr/>
              <p:nvPr/>
            </p:nvSpPr>
            <p:spPr bwMode="auto">
              <a:xfrm>
                <a:off x="8910638" y="4386263"/>
                <a:ext cx="55563" cy="33337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1030" name="îš1iďé"/>
              <p:cNvSpPr/>
              <p:nvPr/>
            </p:nvSpPr>
            <p:spPr bwMode="auto">
              <a:xfrm>
                <a:off x="9055100" y="4386263"/>
                <a:ext cx="306388" cy="333375"/>
              </a:xfrm>
              <a:custGeom>
                <a:avLst/>
                <a:gdLst>
                  <a:gd name="T0" fmla="*/ 52 w 93"/>
                  <a:gd name="T1" fmla="*/ 61 h 101"/>
                  <a:gd name="T2" fmla="*/ 46 w 93"/>
                  <a:gd name="T3" fmla="*/ 81 h 101"/>
                  <a:gd name="T4" fmla="*/ 40 w 93"/>
                  <a:gd name="T5" fmla="*/ 60 h 101"/>
                  <a:gd name="T6" fmla="*/ 18 w 93"/>
                  <a:gd name="T7" fmla="*/ 0 h 101"/>
                  <a:gd name="T8" fmla="*/ 0 w 93"/>
                  <a:gd name="T9" fmla="*/ 0 h 101"/>
                  <a:gd name="T10" fmla="*/ 38 w 93"/>
                  <a:gd name="T11" fmla="*/ 101 h 101"/>
                  <a:gd name="T12" fmla="*/ 54 w 93"/>
                  <a:gd name="T13" fmla="*/ 101 h 101"/>
                  <a:gd name="T14" fmla="*/ 93 w 93"/>
                  <a:gd name="T15" fmla="*/ 0 h 101"/>
                  <a:gd name="T16" fmla="*/ 75 w 93"/>
                  <a:gd name="T17" fmla="*/ 0 h 101"/>
                  <a:gd name="T18" fmla="*/ 52 w 93"/>
                  <a:gd name="T19" fmla="*/ 61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3" h="101">
                    <a:moveTo>
                      <a:pt x="52" y="61"/>
                    </a:moveTo>
                    <a:cubicBezTo>
                      <a:pt x="50" y="69"/>
                      <a:pt x="48" y="75"/>
                      <a:pt x="46" y="81"/>
                    </a:cubicBezTo>
                    <a:cubicBezTo>
                      <a:pt x="44" y="74"/>
                      <a:pt x="42" y="67"/>
                      <a:pt x="40" y="6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38" y="101"/>
                      <a:pt x="38" y="101"/>
                      <a:pt x="38" y="101"/>
                    </a:cubicBezTo>
                    <a:cubicBezTo>
                      <a:pt x="54" y="101"/>
                      <a:pt x="54" y="101"/>
                      <a:pt x="54" y="101"/>
                    </a:cubicBezTo>
                    <a:cubicBezTo>
                      <a:pt x="93" y="0"/>
                      <a:pt x="93" y="0"/>
                      <a:pt x="93" y="0"/>
                    </a:cubicBezTo>
                    <a:cubicBezTo>
                      <a:pt x="75" y="0"/>
                      <a:pt x="75" y="0"/>
                      <a:pt x="75" y="0"/>
                    </a:cubicBezTo>
                    <a:lnTo>
                      <a:pt x="52" y="6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1031" name="iṩḷïdè"/>
              <p:cNvSpPr/>
              <p:nvPr/>
            </p:nvSpPr>
            <p:spPr bwMode="auto">
              <a:xfrm>
                <a:off x="9428163" y="4376738"/>
                <a:ext cx="306388" cy="349250"/>
              </a:xfrm>
              <a:custGeom>
                <a:avLst/>
                <a:gdLst>
                  <a:gd name="T0" fmla="*/ 47 w 93"/>
                  <a:gd name="T1" fmla="*/ 0 h 106"/>
                  <a:gd name="T2" fmla="*/ 13 w 93"/>
                  <a:gd name="T3" fmla="*/ 14 h 106"/>
                  <a:gd name="T4" fmla="*/ 0 w 93"/>
                  <a:gd name="T5" fmla="*/ 54 h 106"/>
                  <a:gd name="T6" fmla="*/ 13 w 93"/>
                  <a:gd name="T7" fmla="*/ 92 h 106"/>
                  <a:gd name="T8" fmla="*/ 48 w 93"/>
                  <a:gd name="T9" fmla="*/ 106 h 106"/>
                  <a:gd name="T10" fmla="*/ 77 w 93"/>
                  <a:gd name="T11" fmla="*/ 98 h 106"/>
                  <a:gd name="T12" fmla="*/ 93 w 93"/>
                  <a:gd name="T13" fmla="*/ 73 h 106"/>
                  <a:gd name="T14" fmla="*/ 75 w 93"/>
                  <a:gd name="T15" fmla="*/ 71 h 106"/>
                  <a:gd name="T16" fmla="*/ 64 w 93"/>
                  <a:gd name="T17" fmla="*/ 87 h 106"/>
                  <a:gd name="T18" fmla="*/ 48 w 93"/>
                  <a:gd name="T19" fmla="*/ 92 h 106"/>
                  <a:gd name="T20" fmla="*/ 27 w 93"/>
                  <a:gd name="T21" fmla="*/ 83 h 106"/>
                  <a:gd name="T22" fmla="*/ 18 w 93"/>
                  <a:gd name="T23" fmla="*/ 58 h 106"/>
                  <a:gd name="T24" fmla="*/ 93 w 93"/>
                  <a:gd name="T25" fmla="*/ 58 h 106"/>
                  <a:gd name="T26" fmla="*/ 93 w 93"/>
                  <a:gd name="T27" fmla="*/ 53 h 106"/>
                  <a:gd name="T28" fmla="*/ 80 w 93"/>
                  <a:gd name="T29" fmla="*/ 14 h 106"/>
                  <a:gd name="T30" fmla="*/ 47 w 93"/>
                  <a:gd name="T31" fmla="*/ 0 h 106"/>
                  <a:gd name="T32" fmla="*/ 19 w 93"/>
                  <a:gd name="T33" fmla="*/ 43 h 106"/>
                  <a:gd name="T34" fmla="*/ 28 w 93"/>
                  <a:gd name="T35" fmla="*/ 22 h 106"/>
                  <a:gd name="T36" fmla="*/ 47 w 93"/>
                  <a:gd name="T37" fmla="*/ 14 h 106"/>
                  <a:gd name="T38" fmla="*/ 69 w 93"/>
                  <a:gd name="T39" fmla="*/ 24 h 106"/>
                  <a:gd name="T40" fmla="*/ 75 w 93"/>
                  <a:gd name="T41" fmla="*/ 43 h 106"/>
                  <a:gd name="T42" fmla="*/ 19 w 93"/>
                  <a:gd name="T43" fmla="*/ 43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93" h="106">
                    <a:moveTo>
                      <a:pt x="47" y="0"/>
                    </a:moveTo>
                    <a:cubicBezTo>
                      <a:pt x="33" y="0"/>
                      <a:pt x="22" y="5"/>
                      <a:pt x="13" y="14"/>
                    </a:cubicBezTo>
                    <a:cubicBezTo>
                      <a:pt x="4" y="24"/>
                      <a:pt x="0" y="37"/>
                      <a:pt x="0" y="54"/>
                    </a:cubicBezTo>
                    <a:cubicBezTo>
                      <a:pt x="0" y="71"/>
                      <a:pt x="4" y="83"/>
                      <a:pt x="13" y="92"/>
                    </a:cubicBezTo>
                    <a:cubicBezTo>
                      <a:pt x="22" y="102"/>
                      <a:pt x="33" y="106"/>
                      <a:pt x="48" y="106"/>
                    </a:cubicBezTo>
                    <a:cubicBezTo>
                      <a:pt x="60" y="106"/>
                      <a:pt x="70" y="103"/>
                      <a:pt x="77" y="98"/>
                    </a:cubicBezTo>
                    <a:cubicBezTo>
                      <a:pt x="85" y="92"/>
                      <a:pt x="90" y="84"/>
                      <a:pt x="93" y="73"/>
                    </a:cubicBezTo>
                    <a:cubicBezTo>
                      <a:pt x="75" y="71"/>
                      <a:pt x="75" y="71"/>
                      <a:pt x="75" y="71"/>
                    </a:cubicBezTo>
                    <a:cubicBezTo>
                      <a:pt x="72" y="79"/>
                      <a:pt x="69" y="84"/>
                      <a:pt x="64" y="87"/>
                    </a:cubicBezTo>
                    <a:cubicBezTo>
                      <a:pt x="60" y="90"/>
                      <a:pt x="55" y="92"/>
                      <a:pt x="48" y="92"/>
                    </a:cubicBezTo>
                    <a:cubicBezTo>
                      <a:pt x="40" y="92"/>
                      <a:pt x="33" y="89"/>
                      <a:pt x="27" y="83"/>
                    </a:cubicBezTo>
                    <a:cubicBezTo>
                      <a:pt x="21" y="77"/>
                      <a:pt x="18" y="69"/>
                      <a:pt x="18" y="58"/>
                    </a:cubicBezTo>
                    <a:cubicBezTo>
                      <a:pt x="93" y="58"/>
                      <a:pt x="93" y="58"/>
                      <a:pt x="93" y="58"/>
                    </a:cubicBezTo>
                    <a:cubicBezTo>
                      <a:pt x="93" y="56"/>
                      <a:pt x="93" y="54"/>
                      <a:pt x="93" y="53"/>
                    </a:cubicBezTo>
                    <a:cubicBezTo>
                      <a:pt x="93" y="36"/>
                      <a:pt x="89" y="23"/>
                      <a:pt x="80" y="14"/>
                    </a:cubicBezTo>
                    <a:cubicBezTo>
                      <a:pt x="72" y="5"/>
                      <a:pt x="61" y="0"/>
                      <a:pt x="47" y="0"/>
                    </a:cubicBezTo>
                    <a:close/>
                    <a:moveTo>
                      <a:pt x="19" y="43"/>
                    </a:moveTo>
                    <a:cubicBezTo>
                      <a:pt x="19" y="35"/>
                      <a:pt x="22" y="28"/>
                      <a:pt x="28" y="22"/>
                    </a:cubicBezTo>
                    <a:cubicBezTo>
                      <a:pt x="33" y="17"/>
                      <a:pt x="40" y="14"/>
                      <a:pt x="47" y="14"/>
                    </a:cubicBezTo>
                    <a:cubicBezTo>
                      <a:pt x="56" y="14"/>
                      <a:pt x="63" y="18"/>
                      <a:pt x="69" y="24"/>
                    </a:cubicBezTo>
                    <a:cubicBezTo>
                      <a:pt x="72" y="29"/>
                      <a:pt x="74" y="35"/>
                      <a:pt x="75" y="43"/>
                    </a:cubicBezTo>
                    <a:lnTo>
                      <a:pt x="19" y="4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1032" name="íŝḷíďé"/>
              <p:cNvSpPr/>
              <p:nvPr/>
            </p:nvSpPr>
            <p:spPr bwMode="auto">
              <a:xfrm>
                <a:off x="9839325" y="4376738"/>
                <a:ext cx="182563" cy="342900"/>
              </a:xfrm>
              <a:custGeom>
                <a:avLst/>
                <a:gdLst>
                  <a:gd name="T0" fmla="*/ 26 w 55"/>
                  <a:gd name="T1" fmla="*/ 4 h 104"/>
                  <a:gd name="T2" fmla="*/ 15 w 55"/>
                  <a:gd name="T3" fmla="*/ 18 h 104"/>
                  <a:gd name="T4" fmla="*/ 15 w 55"/>
                  <a:gd name="T5" fmla="*/ 3 h 104"/>
                  <a:gd name="T6" fmla="*/ 0 w 55"/>
                  <a:gd name="T7" fmla="*/ 3 h 104"/>
                  <a:gd name="T8" fmla="*/ 0 w 55"/>
                  <a:gd name="T9" fmla="*/ 104 h 104"/>
                  <a:gd name="T10" fmla="*/ 17 w 55"/>
                  <a:gd name="T11" fmla="*/ 104 h 104"/>
                  <a:gd name="T12" fmla="*/ 17 w 55"/>
                  <a:gd name="T13" fmla="*/ 51 h 104"/>
                  <a:gd name="T14" fmla="*/ 20 w 55"/>
                  <a:gd name="T15" fmla="*/ 31 h 104"/>
                  <a:gd name="T16" fmla="*/ 26 w 55"/>
                  <a:gd name="T17" fmla="*/ 21 h 104"/>
                  <a:gd name="T18" fmla="*/ 36 w 55"/>
                  <a:gd name="T19" fmla="*/ 18 h 104"/>
                  <a:gd name="T20" fmla="*/ 49 w 55"/>
                  <a:gd name="T21" fmla="*/ 22 h 104"/>
                  <a:gd name="T22" fmla="*/ 55 w 55"/>
                  <a:gd name="T23" fmla="*/ 6 h 104"/>
                  <a:gd name="T24" fmla="*/ 37 w 55"/>
                  <a:gd name="T25" fmla="*/ 0 h 104"/>
                  <a:gd name="T26" fmla="*/ 26 w 55"/>
                  <a:gd name="T27" fmla="*/ 4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5" h="104">
                    <a:moveTo>
                      <a:pt x="26" y="4"/>
                    </a:moveTo>
                    <a:cubicBezTo>
                      <a:pt x="23" y="6"/>
                      <a:pt x="19" y="11"/>
                      <a:pt x="15" y="18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04"/>
                      <a:pt x="0" y="104"/>
                      <a:pt x="0" y="104"/>
                    </a:cubicBezTo>
                    <a:cubicBezTo>
                      <a:pt x="17" y="104"/>
                      <a:pt x="17" y="104"/>
                      <a:pt x="17" y="104"/>
                    </a:cubicBezTo>
                    <a:cubicBezTo>
                      <a:pt x="17" y="51"/>
                      <a:pt x="17" y="51"/>
                      <a:pt x="17" y="51"/>
                    </a:cubicBezTo>
                    <a:cubicBezTo>
                      <a:pt x="17" y="44"/>
                      <a:pt x="18" y="37"/>
                      <a:pt x="20" y="31"/>
                    </a:cubicBezTo>
                    <a:cubicBezTo>
                      <a:pt x="21" y="27"/>
                      <a:pt x="23" y="24"/>
                      <a:pt x="26" y="21"/>
                    </a:cubicBezTo>
                    <a:cubicBezTo>
                      <a:pt x="29" y="19"/>
                      <a:pt x="33" y="18"/>
                      <a:pt x="36" y="18"/>
                    </a:cubicBezTo>
                    <a:cubicBezTo>
                      <a:pt x="41" y="18"/>
                      <a:pt x="45" y="19"/>
                      <a:pt x="49" y="22"/>
                    </a:cubicBezTo>
                    <a:cubicBezTo>
                      <a:pt x="55" y="6"/>
                      <a:pt x="55" y="6"/>
                      <a:pt x="55" y="6"/>
                    </a:cubicBezTo>
                    <a:cubicBezTo>
                      <a:pt x="49" y="2"/>
                      <a:pt x="43" y="0"/>
                      <a:pt x="37" y="0"/>
                    </a:cubicBezTo>
                    <a:cubicBezTo>
                      <a:pt x="33" y="0"/>
                      <a:pt x="30" y="1"/>
                      <a:pt x="2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1033" name="ïsľíḋê"/>
              <p:cNvSpPr/>
              <p:nvPr/>
            </p:nvSpPr>
            <p:spPr bwMode="auto">
              <a:xfrm>
                <a:off x="10067925" y="4376738"/>
                <a:ext cx="276225" cy="349250"/>
              </a:xfrm>
              <a:custGeom>
                <a:avLst/>
                <a:gdLst>
                  <a:gd name="T0" fmla="*/ 69 w 84"/>
                  <a:gd name="T1" fmla="*/ 50 h 106"/>
                  <a:gd name="T2" fmla="*/ 43 w 84"/>
                  <a:gd name="T3" fmla="*/ 42 h 106"/>
                  <a:gd name="T4" fmla="*/ 28 w 84"/>
                  <a:gd name="T5" fmla="*/ 38 h 106"/>
                  <a:gd name="T6" fmla="*/ 22 w 84"/>
                  <a:gd name="T7" fmla="*/ 34 h 106"/>
                  <a:gd name="T8" fmla="*/ 20 w 84"/>
                  <a:gd name="T9" fmla="*/ 27 h 106"/>
                  <a:gd name="T10" fmla="*/ 25 w 84"/>
                  <a:gd name="T11" fmla="*/ 18 h 106"/>
                  <a:gd name="T12" fmla="*/ 42 w 84"/>
                  <a:gd name="T13" fmla="*/ 14 h 106"/>
                  <a:gd name="T14" fmla="*/ 57 w 84"/>
                  <a:gd name="T15" fmla="*/ 19 h 106"/>
                  <a:gd name="T16" fmla="*/ 64 w 84"/>
                  <a:gd name="T17" fmla="*/ 31 h 106"/>
                  <a:gd name="T18" fmla="*/ 80 w 84"/>
                  <a:gd name="T19" fmla="*/ 29 h 106"/>
                  <a:gd name="T20" fmla="*/ 75 w 84"/>
                  <a:gd name="T21" fmla="*/ 13 h 106"/>
                  <a:gd name="T22" fmla="*/ 61 w 84"/>
                  <a:gd name="T23" fmla="*/ 4 h 106"/>
                  <a:gd name="T24" fmla="*/ 40 w 84"/>
                  <a:gd name="T25" fmla="*/ 0 h 106"/>
                  <a:gd name="T26" fmla="*/ 25 w 84"/>
                  <a:gd name="T27" fmla="*/ 2 h 106"/>
                  <a:gd name="T28" fmla="*/ 15 w 84"/>
                  <a:gd name="T29" fmla="*/ 7 h 106"/>
                  <a:gd name="T30" fmla="*/ 6 w 84"/>
                  <a:gd name="T31" fmla="*/ 17 h 106"/>
                  <a:gd name="T32" fmla="*/ 3 w 84"/>
                  <a:gd name="T33" fmla="*/ 30 h 106"/>
                  <a:gd name="T34" fmla="*/ 7 w 84"/>
                  <a:gd name="T35" fmla="*/ 43 h 106"/>
                  <a:gd name="T36" fmla="*/ 18 w 84"/>
                  <a:gd name="T37" fmla="*/ 53 h 106"/>
                  <a:gd name="T38" fmla="*/ 44 w 84"/>
                  <a:gd name="T39" fmla="*/ 61 h 106"/>
                  <a:gd name="T40" fmla="*/ 62 w 84"/>
                  <a:gd name="T41" fmla="*/ 67 h 106"/>
                  <a:gd name="T42" fmla="*/ 67 w 84"/>
                  <a:gd name="T43" fmla="*/ 76 h 106"/>
                  <a:gd name="T44" fmla="*/ 61 w 84"/>
                  <a:gd name="T45" fmla="*/ 87 h 106"/>
                  <a:gd name="T46" fmla="*/ 43 w 84"/>
                  <a:gd name="T47" fmla="*/ 92 h 106"/>
                  <a:gd name="T48" fmla="*/ 25 w 84"/>
                  <a:gd name="T49" fmla="*/ 87 h 106"/>
                  <a:gd name="T50" fmla="*/ 17 w 84"/>
                  <a:gd name="T51" fmla="*/ 71 h 106"/>
                  <a:gd name="T52" fmla="*/ 0 w 84"/>
                  <a:gd name="T53" fmla="*/ 74 h 106"/>
                  <a:gd name="T54" fmla="*/ 13 w 84"/>
                  <a:gd name="T55" fmla="*/ 98 h 106"/>
                  <a:gd name="T56" fmla="*/ 43 w 84"/>
                  <a:gd name="T57" fmla="*/ 106 h 106"/>
                  <a:gd name="T58" fmla="*/ 65 w 84"/>
                  <a:gd name="T59" fmla="*/ 102 h 106"/>
                  <a:gd name="T60" fmla="*/ 79 w 84"/>
                  <a:gd name="T61" fmla="*/ 90 h 106"/>
                  <a:gd name="T62" fmla="*/ 84 w 84"/>
                  <a:gd name="T63" fmla="*/ 74 h 106"/>
                  <a:gd name="T64" fmla="*/ 80 w 84"/>
                  <a:gd name="T65" fmla="*/ 59 h 106"/>
                  <a:gd name="T66" fmla="*/ 69 w 84"/>
                  <a:gd name="T67" fmla="*/ 50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84" h="106">
                    <a:moveTo>
                      <a:pt x="69" y="50"/>
                    </a:moveTo>
                    <a:cubicBezTo>
                      <a:pt x="64" y="48"/>
                      <a:pt x="56" y="46"/>
                      <a:pt x="43" y="42"/>
                    </a:cubicBezTo>
                    <a:cubicBezTo>
                      <a:pt x="35" y="40"/>
                      <a:pt x="30" y="39"/>
                      <a:pt x="28" y="38"/>
                    </a:cubicBezTo>
                    <a:cubicBezTo>
                      <a:pt x="25" y="37"/>
                      <a:pt x="23" y="35"/>
                      <a:pt x="22" y="34"/>
                    </a:cubicBezTo>
                    <a:cubicBezTo>
                      <a:pt x="20" y="32"/>
                      <a:pt x="20" y="30"/>
                      <a:pt x="20" y="27"/>
                    </a:cubicBezTo>
                    <a:cubicBezTo>
                      <a:pt x="20" y="24"/>
                      <a:pt x="21" y="21"/>
                      <a:pt x="25" y="18"/>
                    </a:cubicBezTo>
                    <a:cubicBezTo>
                      <a:pt x="28" y="16"/>
                      <a:pt x="34" y="14"/>
                      <a:pt x="42" y="14"/>
                    </a:cubicBezTo>
                    <a:cubicBezTo>
                      <a:pt x="48" y="14"/>
                      <a:pt x="53" y="16"/>
                      <a:pt x="57" y="19"/>
                    </a:cubicBezTo>
                    <a:cubicBezTo>
                      <a:pt x="61" y="22"/>
                      <a:pt x="63" y="26"/>
                      <a:pt x="64" y="31"/>
                    </a:cubicBezTo>
                    <a:cubicBezTo>
                      <a:pt x="80" y="29"/>
                      <a:pt x="80" y="29"/>
                      <a:pt x="80" y="29"/>
                    </a:cubicBezTo>
                    <a:cubicBezTo>
                      <a:pt x="79" y="22"/>
                      <a:pt x="77" y="17"/>
                      <a:pt x="75" y="13"/>
                    </a:cubicBezTo>
                    <a:cubicBezTo>
                      <a:pt x="72" y="9"/>
                      <a:pt x="67" y="6"/>
                      <a:pt x="61" y="4"/>
                    </a:cubicBezTo>
                    <a:cubicBezTo>
                      <a:pt x="55" y="1"/>
                      <a:pt x="48" y="0"/>
                      <a:pt x="40" y="0"/>
                    </a:cubicBezTo>
                    <a:cubicBezTo>
                      <a:pt x="35" y="0"/>
                      <a:pt x="30" y="1"/>
                      <a:pt x="25" y="2"/>
                    </a:cubicBezTo>
                    <a:cubicBezTo>
                      <a:pt x="21" y="4"/>
                      <a:pt x="17" y="5"/>
                      <a:pt x="15" y="7"/>
                    </a:cubicBezTo>
                    <a:cubicBezTo>
                      <a:pt x="11" y="10"/>
                      <a:pt x="8" y="13"/>
                      <a:pt x="6" y="17"/>
                    </a:cubicBezTo>
                    <a:cubicBezTo>
                      <a:pt x="4" y="21"/>
                      <a:pt x="3" y="25"/>
                      <a:pt x="3" y="30"/>
                    </a:cubicBezTo>
                    <a:cubicBezTo>
                      <a:pt x="3" y="34"/>
                      <a:pt x="4" y="39"/>
                      <a:pt x="7" y="43"/>
                    </a:cubicBezTo>
                    <a:cubicBezTo>
                      <a:pt x="9" y="47"/>
                      <a:pt x="13" y="50"/>
                      <a:pt x="18" y="53"/>
                    </a:cubicBezTo>
                    <a:cubicBezTo>
                      <a:pt x="23" y="55"/>
                      <a:pt x="31" y="58"/>
                      <a:pt x="44" y="61"/>
                    </a:cubicBezTo>
                    <a:cubicBezTo>
                      <a:pt x="53" y="63"/>
                      <a:pt x="59" y="65"/>
                      <a:pt x="62" y="67"/>
                    </a:cubicBezTo>
                    <a:cubicBezTo>
                      <a:pt x="65" y="69"/>
                      <a:pt x="67" y="72"/>
                      <a:pt x="67" y="76"/>
                    </a:cubicBezTo>
                    <a:cubicBezTo>
                      <a:pt x="67" y="80"/>
                      <a:pt x="65" y="84"/>
                      <a:pt x="61" y="87"/>
                    </a:cubicBezTo>
                    <a:cubicBezTo>
                      <a:pt x="57" y="90"/>
                      <a:pt x="51" y="92"/>
                      <a:pt x="43" y="92"/>
                    </a:cubicBezTo>
                    <a:cubicBezTo>
                      <a:pt x="36" y="92"/>
                      <a:pt x="29" y="90"/>
                      <a:pt x="25" y="87"/>
                    </a:cubicBezTo>
                    <a:cubicBezTo>
                      <a:pt x="21" y="83"/>
                      <a:pt x="18" y="78"/>
                      <a:pt x="17" y="71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2" y="84"/>
                      <a:pt x="6" y="92"/>
                      <a:pt x="13" y="98"/>
                    </a:cubicBezTo>
                    <a:cubicBezTo>
                      <a:pt x="20" y="103"/>
                      <a:pt x="30" y="106"/>
                      <a:pt x="43" y="106"/>
                    </a:cubicBezTo>
                    <a:cubicBezTo>
                      <a:pt x="51" y="106"/>
                      <a:pt x="59" y="105"/>
                      <a:pt x="65" y="102"/>
                    </a:cubicBezTo>
                    <a:cubicBezTo>
                      <a:pt x="71" y="99"/>
                      <a:pt x="76" y="95"/>
                      <a:pt x="79" y="90"/>
                    </a:cubicBezTo>
                    <a:cubicBezTo>
                      <a:pt x="83" y="85"/>
                      <a:pt x="84" y="80"/>
                      <a:pt x="84" y="74"/>
                    </a:cubicBezTo>
                    <a:cubicBezTo>
                      <a:pt x="84" y="68"/>
                      <a:pt x="83" y="63"/>
                      <a:pt x="80" y="59"/>
                    </a:cubicBezTo>
                    <a:cubicBezTo>
                      <a:pt x="77" y="56"/>
                      <a:pt x="74" y="52"/>
                      <a:pt x="69" y="5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1034" name="iṩḷíḍé"/>
              <p:cNvSpPr/>
              <p:nvPr/>
            </p:nvSpPr>
            <p:spPr bwMode="auto">
              <a:xfrm>
                <a:off x="10450513" y="4257675"/>
                <a:ext cx="55563" cy="6667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1035" name="iṩ1íḑè"/>
              <p:cNvSpPr/>
              <p:nvPr/>
            </p:nvSpPr>
            <p:spPr bwMode="auto">
              <a:xfrm>
                <a:off x="10450513" y="4386263"/>
                <a:ext cx="55563" cy="33337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1036" name="ïŝlïḋè"/>
              <p:cNvSpPr/>
              <p:nvPr/>
            </p:nvSpPr>
            <p:spPr bwMode="auto">
              <a:xfrm>
                <a:off x="10594975" y="4268788"/>
                <a:ext cx="165100" cy="454025"/>
              </a:xfrm>
              <a:custGeom>
                <a:avLst/>
                <a:gdLst>
                  <a:gd name="T0" fmla="*/ 40 w 50"/>
                  <a:gd name="T1" fmla="*/ 122 h 138"/>
                  <a:gd name="T2" fmla="*/ 34 w 50"/>
                  <a:gd name="T3" fmla="*/ 121 h 138"/>
                  <a:gd name="T4" fmla="*/ 31 w 50"/>
                  <a:gd name="T5" fmla="*/ 118 h 138"/>
                  <a:gd name="T6" fmla="*/ 30 w 50"/>
                  <a:gd name="T7" fmla="*/ 108 h 138"/>
                  <a:gd name="T8" fmla="*/ 30 w 50"/>
                  <a:gd name="T9" fmla="*/ 49 h 138"/>
                  <a:gd name="T10" fmla="*/ 47 w 50"/>
                  <a:gd name="T11" fmla="*/ 49 h 138"/>
                  <a:gd name="T12" fmla="*/ 47 w 50"/>
                  <a:gd name="T13" fmla="*/ 36 h 138"/>
                  <a:gd name="T14" fmla="*/ 30 w 50"/>
                  <a:gd name="T15" fmla="*/ 36 h 138"/>
                  <a:gd name="T16" fmla="*/ 30 w 50"/>
                  <a:gd name="T17" fmla="*/ 0 h 138"/>
                  <a:gd name="T18" fmla="*/ 13 w 50"/>
                  <a:gd name="T19" fmla="*/ 11 h 138"/>
                  <a:gd name="T20" fmla="*/ 13 w 50"/>
                  <a:gd name="T21" fmla="*/ 36 h 138"/>
                  <a:gd name="T22" fmla="*/ 0 w 50"/>
                  <a:gd name="T23" fmla="*/ 36 h 138"/>
                  <a:gd name="T24" fmla="*/ 0 w 50"/>
                  <a:gd name="T25" fmla="*/ 49 h 138"/>
                  <a:gd name="T26" fmla="*/ 13 w 50"/>
                  <a:gd name="T27" fmla="*/ 49 h 138"/>
                  <a:gd name="T28" fmla="*/ 13 w 50"/>
                  <a:gd name="T29" fmla="*/ 107 h 138"/>
                  <a:gd name="T30" fmla="*/ 15 w 50"/>
                  <a:gd name="T31" fmla="*/ 127 h 138"/>
                  <a:gd name="T32" fmla="*/ 22 w 50"/>
                  <a:gd name="T33" fmla="*/ 135 h 138"/>
                  <a:gd name="T34" fmla="*/ 37 w 50"/>
                  <a:gd name="T35" fmla="*/ 138 h 138"/>
                  <a:gd name="T36" fmla="*/ 50 w 50"/>
                  <a:gd name="T37" fmla="*/ 137 h 138"/>
                  <a:gd name="T38" fmla="*/ 47 w 50"/>
                  <a:gd name="T39" fmla="*/ 122 h 138"/>
                  <a:gd name="T40" fmla="*/ 40 w 50"/>
                  <a:gd name="T41" fmla="*/ 122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50" h="138">
                    <a:moveTo>
                      <a:pt x="40" y="122"/>
                    </a:moveTo>
                    <a:cubicBezTo>
                      <a:pt x="37" y="122"/>
                      <a:pt x="35" y="122"/>
                      <a:pt x="34" y="121"/>
                    </a:cubicBezTo>
                    <a:cubicBezTo>
                      <a:pt x="32" y="120"/>
                      <a:pt x="31" y="119"/>
                      <a:pt x="31" y="118"/>
                    </a:cubicBezTo>
                    <a:cubicBezTo>
                      <a:pt x="30" y="116"/>
                      <a:pt x="30" y="113"/>
                      <a:pt x="30" y="108"/>
                    </a:cubicBezTo>
                    <a:cubicBezTo>
                      <a:pt x="30" y="49"/>
                      <a:pt x="30" y="49"/>
                      <a:pt x="30" y="49"/>
                    </a:cubicBezTo>
                    <a:cubicBezTo>
                      <a:pt x="47" y="49"/>
                      <a:pt x="47" y="49"/>
                      <a:pt x="47" y="49"/>
                    </a:cubicBezTo>
                    <a:cubicBezTo>
                      <a:pt x="47" y="36"/>
                      <a:pt x="47" y="36"/>
                      <a:pt x="47" y="36"/>
                    </a:cubicBezTo>
                    <a:cubicBezTo>
                      <a:pt x="30" y="36"/>
                      <a:pt x="30" y="36"/>
                      <a:pt x="30" y="36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13" y="11"/>
                      <a:pt x="13" y="11"/>
                      <a:pt x="13" y="11"/>
                    </a:cubicBezTo>
                    <a:cubicBezTo>
                      <a:pt x="13" y="36"/>
                      <a:pt x="13" y="36"/>
                      <a:pt x="13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49"/>
                      <a:pt x="0" y="49"/>
                      <a:pt x="0" y="49"/>
                    </a:cubicBezTo>
                    <a:cubicBezTo>
                      <a:pt x="13" y="49"/>
                      <a:pt x="13" y="49"/>
                      <a:pt x="13" y="49"/>
                    </a:cubicBezTo>
                    <a:cubicBezTo>
                      <a:pt x="13" y="107"/>
                      <a:pt x="13" y="107"/>
                      <a:pt x="13" y="107"/>
                    </a:cubicBezTo>
                    <a:cubicBezTo>
                      <a:pt x="13" y="118"/>
                      <a:pt x="14" y="124"/>
                      <a:pt x="15" y="127"/>
                    </a:cubicBezTo>
                    <a:cubicBezTo>
                      <a:pt x="16" y="131"/>
                      <a:pt x="19" y="133"/>
                      <a:pt x="22" y="135"/>
                    </a:cubicBezTo>
                    <a:cubicBezTo>
                      <a:pt x="26" y="137"/>
                      <a:pt x="31" y="138"/>
                      <a:pt x="37" y="138"/>
                    </a:cubicBezTo>
                    <a:cubicBezTo>
                      <a:pt x="41" y="138"/>
                      <a:pt x="45" y="138"/>
                      <a:pt x="50" y="137"/>
                    </a:cubicBezTo>
                    <a:cubicBezTo>
                      <a:pt x="47" y="122"/>
                      <a:pt x="47" y="122"/>
                      <a:pt x="47" y="122"/>
                    </a:cubicBezTo>
                    <a:cubicBezTo>
                      <a:pt x="44" y="122"/>
                      <a:pt x="42" y="122"/>
                      <a:pt x="40" y="1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1037" name="ïṣlîďê"/>
              <p:cNvSpPr/>
              <p:nvPr/>
            </p:nvSpPr>
            <p:spPr bwMode="auto">
              <a:xfrm>
                <a:off x="10809288" y="4386263"/>
                <a:ext cx="306388" cy="468313"/>
              </a:xfrm>
              <a:custGeom>
                <a:avLst/>
                <a:gdLst>
                  <a:gd name="T0" fmla="*/ 76 w 93"/>
                  <a:gd name="T1" fmla="*/ 0 h 142"/>
                  <a:gd name="T2" fmla="*/ 54 w 93"/>
                  <a:gd name="T3" fmla="*/ 59 h 142"/>
                  <a:gd name="T4" fmla="*/ 47 w 93"/>
                  <a:gd name="T5" fmla="*/ 82 h 142"/>
                  <a:gd name="T6" fmla="*/ 40 w 93"/>
                  <a:gd name="T7" fmla="*/ 58 h 142"/>
                  <a:gd name="T8" fmla="*/ 19 w 93"/>
                  <a:gd name="T9" fmla="*/ 0 h 142"/>
                  <a:gd name="T10" fmla="*/ 0 w 93"/>
                  <a:gd name="T11" fmla="*/ 0 h 142"/>
                  <a:gd name="T12" fmla="*/ 39 w 93"/>
                  <a:gd name="T13" fmla="*/ 101 h 142"/>
                  <a:gd name="T14" fmla="*/ 37 w 93"/>
                  <a:gd name="T15" fmla="*/ 105 h 142"/>
                  <a:gd name="T16" fmla="*/ 32 w 93"/>
                  <a:gd name="T17" fmla="*/ 118 h 142"/>
                  <a:gd name="T18" fmla="*/ 26 w 93"/>
                  <a:gd name="T19" fmla="*/ 123 h 142"/>
                  <a:gd name="T20" fmla="*/ 17 w 93"/>
                  <a:gd name="T21" fmla="*/ 125 h 142"/>
                  <a:gd name="T22" fmla="*/ 7 w 93"/>
                  <a:gd name="T23" fmla="*/ 124 h 142"/>
                  <a:gd name="T24" fmla="*/ 9 w 93"/>
                  <a:gd name="T25" fmla="*/ 140 h 142"/>
                  <a:gd name="T26" fmla="*/ 20 w 93"/>
                  <a:gd name="T27" fmla="*/ 142 h 142"/>
                  <a:gd name="T28" fmla="*/ 34 w 93"/>
                  <a:gd name="T29" fmla="*/ 138 h 142"/>
                  <a:gd name="T30" fmla="*/ 45 w 93"/>
                  <a:gd name="T31" fmla="*/ 126 h 142"/>
                  <a:gd name="T32" fmla="*/ 54 w 93"/>
                  <a:gd name="T33" fmla="*/ 103 h 142"/>
                  <a:gd name="T34" fmla="*/ 93 w 93"/>
                  <a:gd name="T35" fmla="*/ 0 h 142"/>
                  <a:gd name="T36" fmla="*/ 76 w 93"/>
                  <a:gd name="T37" fmla="*/ 0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93" h="142">
                    <a:moveTo>
                      <a:pt x="76" y="0"/>
                    </a:moveTo>
                    <a:cubicBezTo>
                      <a:pt x="54" y="59"/>
                      <a:pt x="54" y="59"/>
                      <a:pt x="54" y="59"/>
                    </a:cubicBezTo>
                    <a:cubicBezTo>
                      <a:pt x="51" y="66"/>
                      <a:pt x="49" y="74"/>
                      <a:pt x="47" y="82"/>
                    </a:cubicBezTo>
                    <a:cubicBezTo>
                      <a:pt x="45" y="74"/>
                      <a:pt x="42" y="66"/>
                      <a:pt x="40" y="58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39" y="101"/>
                      <a:pt x="39" y="101"/>
                      <a:pt x="39" y="101"/>
                    </a:cubicBezTo>
                    <a:cubicBezTo>
                      <a:pt x="38" y="103"/>
                      <a:pt x="37" y="104"/>
                      <a:pt x="37" y="105"/>
                    </a:cubicBezTo>
                    <a:cubicBezTo>
                      <a:pt x="35" y="112"/>
                      <a:pt x="33" y="116"/>
                      <a:pt x="32" y="118"/>
                    </a:cubicBezTo>
                    <a:cubicBezTo>
                      <a:pt x="30" y="120"/>
                      <a:pt x="28" y="122"/>
                      <a:pt x="26" y="123"/>
                    </a:cubicBezTo>
                    <a:cubicBezTo>
                      <a:pt x="24" y="125"/>
                      <a:pt x="21" y="125"/>
                      <a:pt x="17" y="125"/>
                    </a:cubicBezTo>
                    <a:cubicBezTo>
                      <a:pt x="14" y="125"/>
                      <a:pt x="11" y="125"/>
                      <a:pt x="7" y="124"/>
                    </a:cubicBezTo>
                    <a:cubicBezTo>
                      <a:pt x="9" y="140"/>
                      <a:pt x="9" y="140"/>
                      <a:pt x="9" y="140"/>
                    </a:cubicBezTo>
                    <a:cubicBezTo>
                      <a:pt x="13" y="141"/>
                      <a:pt x="17" y="142"/>
                      <a:pt x="20" y="142"/>
                    </a:cubicBezTo>
                    <a:cubicBezTo>
                      <a:pt x="26" y="142"/>
                      <a:pt x="30" y="141"/>
                      <a:pt x="34" y="138"/>
                    </a:cubicBezTo>
                    <a:cubicBezTo>
                      <a:pt x="38" y="135"/>
                      <a:pt x="42" y="131"/>
                      <a:pt x="45" y="126"/>
                    </a:cubicBezTo>
                    <a:cubicBezTo>
                      <a:pt x="47" y="121"/>
                      <a:pt x="50" y="114"/>
                      <a:pt x="54" y="103"/>
                    </a:cubicBezTo>
                    <a:cubicBezTo>
                      <a:pt x="93" y="0"/>
                      <a:pt x="93" y="0"/>
                      <a:pt x="93" y="0"/>
                    </a:cubicBezTo>
                    <a:lnTo>
                      <a:pt x="7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</p:grpSp>
        <p:grpSp>
          <p:nvGrpSpPr>
            <p:cNvPr id="14" name="îSľîdè"/>
            <p:cNvGrpSpPr/>
            <p:nvPr/>
          </p:nvGrpSpPr>
          <p:grpSpPr>
            <a:xfrm>
              <a:off x="5487799" y="2810201"/>
              <a:ext cx="2935892" cy="808278"/>
              <a:chOff x="4762500" y="2070100"/>
              <a:chExt cx="6429376" cy="1770063"/>
            </a:xfrm>
            <a:grpFill/>
          </p:grpSpPr>
          <p:sp>
            <p:nvSpPr>
              <p:cNvPr id="47" name="íṥļïḓe"/>
              <p:cNvSpPr/>
              <p:nvPr/>
            </p:nvSpPr>
            <p:spPr bwMode="auto">
              <a:xfrm>
                <a:off x="10328275" y="2070100"/>
                <a:ext cx="520700" cy="512763"/>
              </a:xfrm>
              <a:custGeom>
                <a:avLst/>
                <a:gdLst>
                  <a:gd name="T0" fmla="*/ 31 w 158"/>
                  <a:gd name="T1" fmla="*/ 117 h 156"/>
                  <a:gd name="T2" fmla="*/ 31 w 158"/>
                  <a:gd name="T3" fmla="*/ 120 h 156"/>
                  <a:gd name="T4" fmla="*/ 7 w 158"/>
                  <a:gd name="T5" fmla="*/ 153 h 156"/>
                  <a:gd name="T6" fmla="*/ 11 w 158"/>
                  <a:gd name="T7" fmla="*/ 156 h 156"/>
                  <a:gd name="T8" fmla="*/ 77 w 158"/>
                  <a:gd name="T9" fmla="*/ 124 h 156"/>
                  <a:gd name="T10" fmla="*/ 135 w 158"/>
                  <a:gd name="T11" fmla="*/ 81 h 156"/>
                  <a:gd name="T12" fmla="*/ 158 w 158"/>
                  <a:gd name="T13" fmla="*/ 34 h 156"/>
                  <a:gd name="T14" fmla="*/ 124 w 158"/>
                  <a:gd name="T15" fmla="*/ 0 h 156"/>
                  <a:gd name="T16" fmla="*/ 96 w 158"/>
                  <a:gd name="T17" fmla="*/ 45 h 156"/>
                  <a:gd name="T18" fmla="*/ 61 w 158"/>
                  <a:gd name="T19" fmla="*/ 85 h 156"/>
                  <a:gd name="T20" fmla="*/ 33 w 158"/>
                  <a:gd name="T21" fmla="*/ 26 h 156"/>
                  <a:gd name="T22" fmla="*/ 0 w 158"/>
                  <a:gd name="T23" fmla="*/ 83 h 156"/>
                  <a:gd name="T24" fmla="*/ 0 w 158"/>
                  <a:gd name="T25" fmla="*/ 87 h 156"/>
                  <a:gd name="T26" fmla="*/ 31 w 158"/>
                  <a:gd name="T27" fmla="*/ 117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58" h="156">
                    <a:moveTo>
                      <a:pt x="31" y="117"/>
                    </a:moveTo>
                    <a:cubicBezTo>
                      <a:pt x="31" y="120"/>
                      <a:pt x="31" y="120"/>
                      <a:pt x="31" y="120"/>
                    </a:cubicBezTo>
                    <a:cubicBezTo>
                      <a:pt x="31" y="126"/>
                      <a:pt x="7" y="144"/>
                      <a:pt x="7" y="153"/>
                    </a:cubicBezTo>
                    <a:cubicBezTo>
                      <a:pt x="7" y="154"/>
                      <a:pt x="9" y="156"/>
                      <a:pt x="11" y="156"/>
                    </a:cubicBezTo>
                    <a:cubicBezTo>
                      <a:pt x="22" y="156"/>
                      <a:pt x="67" y="130"/>
                      <a:pt x="77" y="124"/>
                    </a:cubicBezTo>
                    <a:cubicBezTo>
                      <a:pt x="85" y="118"/>
                      <a:pt x="131" y="82"/>
                      <a:pt x="135" y="81"/>
                    </a:cubicBezTo>
                    <a:cubicBezTo>
                      <a:pt x="135" y="72"/>
                      <a:pt x="158" y="57"/>
                      <a:pt x="158" y="34"/>
                    </a:cubicBezTo>
                    <a:cubicBezTo>
                      <a:pt x="158" y="19"/>
                      <a:pt x="145" y="0"/>
                      <a:pt x="124" y="0"/>
                    </a:cubicBezTo>
                    <a:cubicBezTo>
                      <a:pt x="114" y="0"/>
                      <a:pt x="101" y="35"/>
                      <a:pt x="96" y="45"/>
                    </a:cubicBezTo>
                    <a:cubicBezTo>
                      <a:pt x="90" y="57"/>
                      <a:pt x="73" y="79"/>
                      <a:pt x="61" y="85"/>
                    </a:cubicBezTo>
                    <a:cubicBezTo>
                      <a:pt x="48" y="60"/>
                      <a:pt x="67" y="30"/>
                      <a:pt x="33" y="26"/>
                    </a:cubicBezTo>
                    <a:cubicBezTo>
                      <a:pt x="6" y="24"/>
                      <a:pt x="0" y="55"/>
                      <a:pt x="0" y="83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116"/>
                      <a:pt x="31" y="103"/>
                      <a:pt x="31" y="1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48" name="îśļiďè"/>
              <p:cNvSpPr/>
              <p:nvPr/>
            </p:nvSpPr>
            <p:spPr bwMode="auto">
              <a:xfrm>
                <a:off x="8250239" y="2230438"/>
                <a:ext cx="1471614" cy="1536699"/>
              </a:xfrm>
              <a:custGeom>
                <a:avLst/>
                <a:gdLst>
                  <a:gd name="T0" fmla="*/ 308 w 446"/>
                  <a:gd name="T1" fmla="*/ 363 h 466"/>
                  <a:gd name="T2" fmla="*/ 282 w 446"/>
                  <a:gd name="T3" fmla="*/ 336 h 466"/>
                  <a:gd name="T4" fmla="*/ 258 w 446"/>
                  <a:gd name="T5" fmla="*/ 308 h 466"/>
                  <a:gd name="T6" fmla="*/ 209 w 446"/>
                  <a:gd name="T7" fmla="*/ 253 h 466"/>
                  <a:gd name="T8" fmla="*/ 209 w 446"/>
                  <a:gd name="T9" fmla="*/ 243 h 466"/>
                  <a:gd name="T10" fmla="*/ 222 w 446"/>
                  <a:gd name="T11" fmla="*/ 208 h 466"/>
                  <a:gd name="T12" fmla="*/ 262 w 446"/>
                  <a:gd name="T13" fmla="*/ 197 h 466"/>
                  <a:gd name="T14" fmla="*/ 304 w 446"/>
                  <a:gd name="T15" fmla="*/ 192 h 466"/>
                  <a:gd name="T16" fmla="*/ 321 w 446"/>
                  <a:gd name="T17" fmla="*/ 162 h 466"/>
                  <a:gd name="T18" fmla="*/ 295 w 446"/>
                  <a:gd name="T19" fmla="*/ 150 h 466"/>
                  <a:gd name="T20" fmla="*/ 243 w 446"/>
                  <a:gd name="T21" fmla="*/ 157 h 466"/>
                  <a:gd name="T22" fmla="*/ 241 w 446"/>
                  <a:gd name="T23" fmla="*/ 156 h 466"/>
                  <a:gd name="T24" fmla="*/ 234 w 446"/>
                  <a:gd name="T25" fmla="*/ 150 h 466"/>
                  <a:gd name="T26" fmla="*/ 251 w 446"/>
                  <a:gd name="T27" fmla="*/ 58 h 466"/>
                  <a:gd name="T28" fmla="*/ 202 w 446"/>
                  <a:gd name="T29" fmla="*/ 0 h 466"/>
                  <a:gd name="T30" fmla="*/ 183 w 446"/>
                  <a:gd name="T31" fmla="*/ 17 h 466"/>
                  <a:gd name="T32" fmla="*/ 183 w 446"/>
                  <a:gd name="T33" fmla="*/ 24 h 466"/>
                  <a:gd name="T34" fmla="*/ 199 w 446"/>
                  <a:gd name="T35" fmla="*/ 53 h 466"/>
                  <a:gd name="T36" fmla="*/ 199 w 446"/>
                  <a:gd name="T37" fmla="*/ 90 h 466"/>
                  <a:gd name="T38" fmla="*/ 186 w 446"/>
                  <a:gd name="T39" fmla="*/ 164 h 466"/>
                  <a:gd name="T40" fmla="*/ 61 w 446"/>
                  <a:gd name="T41" fmla="*/ 212 h 466"/>
                  <a:gd name="T42" fmla="*/ 46 w 446"/>
                  <a:gd name="T43" fmla="*/ 214 h 466"/>
                  <a:gd name="T44" fmla="*/ 44 w 446"/>
                  <a:gd name="T45" fmla="*/ 219 h 466"/>
                  <a:gd name="T46" fmla="*/ 37 w 446"/>
                  <a:gd name="T47" fmla="*/ 217 h 466"/>
                  <a:gd name="T48" fmla="*/ 32 w 446"/>
                  <a:gd name="T49" fmla="*/ 226 h 466"/>
                  <a:gd name="T50" fmla="*/ 32 w 446"/>
                  <a:gd name="T51" fmla="*/ 233 h 466"/>
                  <a:gd name="T52" fmla="*/ 56 w 446"/>
                  <a:gd name="T53" fmla="*/ 258 h 466"/>
                  <a:gd name="T54" fmla="*/ 94 w 446"/>
                  <a:gd name="T55" fmla="*/ 252 h 466"/>
                  <a:gd name="T56" fmla="*/ 160 w 446"/>
                  <a:gd name="T57" fmla="*/ 223 h 466"/>
                  <a:gd name="T58" fmla="*/ 165 w 446"/>
                  <a:gd name="T59" fmla="*/ 223 h 466"/>
                  <a:gd name="T60" fmla="*/ 170 w 446"/>
                  <a:gd name="T61" fmla="*/ 228 h 466"/>
                  <a:gd name="T62" fmla="*/ 170 w 446"/>
                  <a:gd name="T63" fmla="*/ 235 h 466"/>
                  <a:gd name="T64" fmla="*/ 144 w 446"/>
                  <a:gd name="T65" fmla="*/ 305 h 466"/>
                  <a:gd name="T66" fmla="*/ 105 w 446"/>
                  <a:gd name="T67" fmla="*/ 363 h 466"/>
                  <a:gd name="T68" fmla="*/ 58 w 446"/>
                  <a:gd name="T69" fmla="*/ 413 h 466"/>
                  <a:gd name="T70" fmla="*/ 0 w 446"/>
                  <a:gd name="T71" fmla="*/ 450 h 466"/>
                  <a:gd name="T72" fmla="*/ 2 w 446"/>
                  <a:gd name="T73" fmla="*/ 460 h 466"/>
                  <a:gd name="T74" fmla="*/ 24 w 446"/>
                  <a:gd name="T75" fmla="*/ 464 h 466"/>
                  <a:gd name="T76" fmla="*/ 82 w 446"/>
                  <a:gd name="T77" fmla="*/ 436 h 466"/>
                  <a:gd name="T78" fmla="*/ 129 w 446"/>
                  <a:gd name="T79" fmla="*/ 398 h 466"/>
                  <a:gd name="T80" fmla="*/ 163 w 446"/>
                  <a:gd name="T81" fmla="*/ 345 h 466"/>
                  <a:gd name="T82" fmla="*/ 205 w 446"/>
                  <a:gd name="T83" fmla="*/ 314 h 466"/>
                  <a:gd name="T84" fmla="*/ 225 w 446"/>
                  <a:gd name="T85" fmla="*/ 337 h 466"/>
                  <a:gd name="T86" fmla="*/ 234 w 446"/>
                  <a:gd name="T87" fmla="*/ 350 h 466"/>
                  <a:gd name="T88" fmla="*/ 244 w 446"/>
                  <a:gd name="T89" fmla="*/ 361 h 466"/>
                  <a:gd name="T90" fmla="*/ 280 w 446"/>
                  <a:gd name="T91" fmla="*/ 410 h 466"/>
                  <a:gd name="T92" fmla="*/ 396 w 446"/>
                  <a:gd name="T93" fmla="*/ 464 h 466"/>
                  <a:gd name="T94" fmla="*/ 445 w 446"/>
                  <a:gd name="T95" fmla="*/ 435 h 466"/>
                  <a:gd name="T96" fmla="*/ 371 w 446"/>
                  <a:gd name="T97" fmla="*/ 403 h 466"/>
                  <a:gd name="T98" fmla="*/ 308 w 446"/>
                  <a:gd name="T99" fmla="*/ 363 h 4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446" h="466">
                    <a:moveTo>
                      <a:pt x="308" y="363"/>
                    </a:moveTo>
                    <a:cubicBezTo>
                      <a:pt x="300" y="357"/>
                      <a:pt x="289" y="344"/>
                      <a:pt x="282" y="336"/>
                    </a:cubicBezTo>
                    <a:cubicBezTo>
                      <a:pt x="274" y="327"/>
                      <a:pt x="265" y="317"/>
                      <a:pt x="258" y="308"/>
                    </a:cubicBezTo>
                    <a:cubicBezTo>
                      <a:pt x="249" y="297"/>
                      <a:pt x="209" y="264"/>
                      <a:pt x="209" y="253"/>
                    </a:cubicBezTo>
                    <a:cubicBezTo>
                      <a:pt x="209" y="243"/>
                      <a:pt x="209" y="243"/>
                      <a:pt x="209" y="243"/>
                    </a:cubicBezTo>
                    <a:cubicBezTo>
                      <a:pt x="209" y="238"/>
                      <a:pt x="218" y="212"/>
                      <a:pt x="222" y="208"/>
                    </a:cubicBezTo>
                    <a:cubicBezTo>
                      <a:pt x="229" y="200"/>
                      <a:pt x="246" y="197"/>
                      <a:pt x="262" y="197"/>
                    </a:cubicBezTo>
                    <a:cubicBezTo>
                      <a:pt x="275" y="197"/>
                      <a:pt x="295" y="196"/>
                      <a:pt x="304" y="192"/>
                    </a:cubicBezTo>
                    <a:cubicBezTo>
                      <a:pt x="319" y="186"/>
                      <a:pt x="321" y="180"/>
                      <a:pt x="321" y="162"/>
                    </a:cubicBezTo>
                    <a:cubicBezTo>
                      <a:pt x="317" y="156"/>
                      <a:pt x="305" y="148"/>
                      <a:pt x="295" y="150"/>
                    </a:cubicBezTo>
                    <a:cubicBezTo>
                      <a:pt x="243" y="157"/>
                      <a:pt x="243" y="157"/>
                      <a:pt x="243" y="157"/>
                    </a:cubicBezTo>
                    <a:cubicBezTo>
                      <a:pt x="241" y="156"/>
                      <a:pt x="241" y="156"/>
                      <a:pt x="241" y="156"/>
                    </a:cubicBezTo>
                    <a:cubicBezTo>
                      <a:pt x="237" y="156"/>
                      <a:pt x="234" y="154"/>
                      <a:pt x="234" y="150"/>
                    </a:cubicBezTo>
                    <a:cubicBezTo>
                      <a:pt x="234" y="122"/>
                      <a:pt x="246" y="83"/>
                      <a:pt x="251" y="58"/>
                    </a:cubicBezTo>
                    <a:cubicBezTo>
                      <a:pt x="257" y="25"/>
                      <a:pt x="230" y="0"/>
                      <a:pt x="202" y="0"/>
                    </a:cubicBezTo>
                    <a:cubicBezTo>
                      <a:pt x="192" y="0"/>
                      <a:pt x="183" y="7"/>
                      <a:pt x="183" y="17"/>
                    </a:cubicBezTo>
                    <a:cubicBezTo>
                      <a:pt x="183" y="24"/>
                      <a:pt x="183" y="24"/>
                      <a:pt x="183" y="24"/>
                    </a:cubicBezTo>
                    <a:cubicBezTo>
                      <a:pt x="183" y="37"/>
                      <a:pt x="195" y="39"/>
                      <a:pt x="199" y="53"/>
                    </a:cubicBezTo>
                    <a:cubicBezTo>
                      <a:pt x="202" y="65"/>
                      <a:pt x="200" y="79"/>
                      <a:pt x="199" y="90"/>
                    </a:cubicBezTo>
                    <a:cubicBezTo>
                      <a:pt x="195" y="118"/>
                      <a:pt x="196" y="141"/>
                      <a:pt x="186" y="164"/>
                    </a:cubicBezTo>
                    <a:cubicBezTo>
                      <a:pt x="175" y="187"/>
                      <a:pt x="83" y="198"/>
                      <a:pt x="61" y="212"/>
                    </a:cubicBezTo>
                    <a:cubicBezTo>
                      <a:pt x="46" y="214"/>
                      <a:pt x="46" y="214"/>
                      <a:pt x="46" y="214"/>
                    </a:cubicBezTo>
                    <a:cubicBezTo>
                      <a:pt x="44" y="219"/>
                      <a:pt x="44" y="219"/>
                      <a:pt x="44" y="219"/>
                    </a:cubicBezTo>
                    <a:cubicBezTo>
                      <a:pt x="37" y="217"/>
                      <a:pt x="37" y="217"/>
                      <a:pt x="37" y="217"/>
                    </a:cubicBezTo>
                    <a:cubicBezTo>
                      <a:pt x="35" y="225"/>
                      <a:pt x="32" y="219"/>
                      <a:pt x="32" y="226"/>
                    </a:cubicBezTo>
                    <a:cubicBezTo>
                      <a:pt x="32" y="233"/>
                      <a:pt x="32" y="233"/>
                      <a:pt x="32" y="233"/>
                    </a:cubicBezTo>
                    <a:cubicBezTo>
                      <a:pt x="32" y="243"/>
                      <a:pt x="47" y="257"/>
                      <a:pt x="56" y="258"/>
                    </a:cubicBezTo>
                    <a:cubicBezTo>
                      <a:pt x="72" y="260"/>
                      <a:pt x="81" y="258"/>
                      <a:pt x="94" y="252"/>
                    </a:cubicBezTo>
                    <a:cubicBezTo>
                      <a:pt x="102" y="249"/>
                      <a:pt x="159" y="223"/>
                      <a:pt x="160" y="223"/>
                    </a:cubicBezTo>
                    <a:cubicBezTo>
                      <a:pt x="165" y="223"/>
                      <a:pt x="165" y="223"/>
                      <a:pt x="165" y="223"/>
                    </a:cubicBezTo>
                    <a:cubicBezTo>
                      <a:pt x="169" y="223"/>
                      <a:pt x="170" y="224"/>
                      <a:pt x="170" y="228"/>
                    </a:cubicBezTo>
                    <a:cubicBezTo>
                      <a:pt x="170" y="235"/>
                      <a:pt x="170" y="235"/>
                      <a:pt x="170" y="235"/>
                    </a:cubicBezTo>
                    <a:cubicBezTo>
                      <a:pt x="170" y="243"/>
                      <a:pt x="148" y="296"/>
                      <a:pt x="144" y="305"/>
                    </a:cubicBezTo>
                    <a:cubicBezTo>
                      <a:pt x="133" y="327"/>
                      <a:pt x="118" y="344"/>
                      <a:pt x="105" y="363"/>
                    </a:cubicBezTo>
                    <a:cubicBezTo>
                      <a:pt x="91" y="385"/>
                      <a:pt x="77" y="397"/>
                      <a:pt x="58" y="413"/>
                    </a:cubicBezTo>
                    <a:cubicBezTo>
                      <a:pt x="49" y="421"/>
                      <a:pt x="10" y="448"/>
                      <a:pt x="0" y="450"/>
                    </a:cubicBezTo>
                    <a:cubicBezTo>
                      <a:pt x="2" y="460"/>
                      <a:pt x="2" y="460"/>
                      <a:pt x="2" y="460"/>
                    </a:cubicBezTo>
                    <a:cubicBezTo>
                      <a:pt x="24" y="464"/>
                      <a:pt x="24" y="464"/>
                      <a:pt x="24" y="464"/>
                    </a:cubicBezTo>
                    <a:cubicBezTo>
                      <a:pt x="37" y="466"/>
                      <a:pt x="73" y="442"/>
                      <a:pt x="82" y="436"/>
                    </a:cubicBezTo>
                    <a:cubicBezTo>
                      <a:pt x="105" y="421"/>
                      <a:pt x="111" y="417"/>
                      <a:pt x="129" y="398"/>
                    </a:cubicBezTo>
                    <a:cubicBezTo>
                      <a:pt x="146" y="380"/>
                      <a:pt x="151" y="366"/>
                      <a:pt x="163" y="345"/>
                    </a:cubicBezTo>
                    <a:cubicBezTo>
                      <a:pt x="173" y="330"/>
                      <a:pt x="183" y="300"/>
                      <a:pt x="205" y="314"/>
                    </a:cubicBezTo>
                    <a:cubicBezTo>
                      <a:pt x="218" y="322"/>
                      <a:pt x="216" y="326"/>
                      <a:pt x="225" y="337"/>
                    </a:cubicBezTo>
                    <a:cubicBezTo>
                      <a:pt x="229" y="341"/>
                      <a:pt x="231" y="346"/>
                      <a:pt x="234" y="350"/>
                    </a:cubicBezTo>
                    <a:cubicBezTo>
                      <a:pt x="238" y="354"/>
                      <a:pt x="241" y="356"/>
                      <a:pt x="244" y="361"/>
                    </a:cubicBezTo>
                    <a:cubicBezTo>
                      <a:pt x="258" y="381"/>
                      <a:pt x="263" y="392"/>
                      <a:pt x="280" y="410"/>
                    </a:cubicBezTo>
                    <a:cubicBezTo>
                      <a:pt x="315" y="446"/>
                      <a:pt x="324" y="464"/>
                      <a:pt x="396" y="464"/>
                    </a:cubicBezTo>
                    <a:cubicBezTo>
                      <a:pt x="425" y="464"/>
                      <a:pt x="446" y="461"/>
                      <a:pt x="445" y="435"/>
                    </a:cubicBezTo>
                    <a:cubicBezTo>
                      <a:pt x="422" y="423"/>
                      <a:pt x="394" y="416"/>
                      <a:pt x="371" y="403"/>
                    </a:cubicBezTo>
                    <a:cubicBezTo>
                      <a:pt x="347" y="389"/>
                      <a:pt x="330" y="379"/>
                      <a:pt x="308" y="36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49" name="ïṣ1íḑé"/>
              <p:cNvSpPr/>
              <p:nvPr/>
            </p:nvSpPr>
            <p:spPr bwMode="auto">
              <a:xfrm>
                <a:off x="4762500" y="2398713"/>
                <a:ext cx="1316038" cy="1169988"/>
              </a:xfrm>
              <a:custGeom>
                <a:avLst/>
                <a:gdLst>
                  <a:gd name="T0" fmla="*/ 290 w 399"/>
                  <a:gd name="T1" fmla="*/ 258 h 355"/>
                  <a:gd name="T2" fmla="*/ 263 w 399"/>
                  <a:gd name="T3" fmla="*/ 258 h 355"/>
                  <a:gd name="T4" fmla="*/ 251 w 399"/>
                  <a:gd name="T5" fmla="*/ 258 h 355"/>
                  <a:gd name="T6" fmla="*/ 214 w 399"/>
                  <a:gd name="T7" fmla="*/ 243 h 355"/>
                  <a:gd name="T8" fmla="*/ 213 w 399"/>
                  <a:gd name="T9" fmla="*/ 229 h 355"/>
                  <a:gd name="T10" fmla="*/ 225 w 399"/>
                  <a:gd name="T11" fmla="*/ 183 h 355"/>
                  <a:gd name="T12" fmla="*/ 268 w 399"/>
                  <a:gd name="T13" fmla="*/ 165 h 355"/>
                  <a:gd name="T14" fmla="*/ 273 w 399"/>
                  <a:gd name="T15" fmla="*/ 168 h 355"/>
                  <a:gd name="T16" fmla="*/ 306 w 399"/>
                  <a:gd name="T17" fmla="*/ 161 h 355"/>
                  <a:gd name="T18" fmla="*/ 324 w 399"/>
                  <a:gd name="T19" fmla="*/ 139 h 355"/>
                  <a:gd name="T20" fmla="*/ 244 w 399"/>
                  <a:gd name="T21" fmla="*/ 131 h 355"/>
                  <a:gd name="T22" fmla="*/ 242 w 399"/>
                  <a:gd name="T23" fmla="*/ 131 h 355"/>
                  <a:gd name="T24" fmla="*/ 232 w 399"/>
                  <a:gd name="T25" fmla="*/ 102 h 355"/>
                  <a:gd name="T26" fmla="*/ 256 w 399"/>
                  <a:gd name="T27" fmla="*/ 41 h 355"/>
                  <a:gd name="T28" fmla="*/ 256 w 399"/>
                  <a:gd name="T29" fmla="*/ 36 h 355"/>
                  <a:gd name="T30" fmla="*/ 213 w 399"/>
                  <a:gd name="T31" fmla="*/ 3 h 355"/>
                  <a:gd name="T32" fmla="*/ 178 w 399"/>
                  <a:gd name="T33" fmla="*/ 46 h 355"/>
                  <a:gd name="T34" fmla="*/ 156 w 399"/>
                  <a:gd name="T35" fmla="*/ 179 h 355"/>
                  <a:gd name="T36" fmla="*/ 147 w 399"/>
                  <a:gd name="T37" fmla="*/ 241 h 355"/>
                  <a:gd name="T38" fmla="*/ 113 w 399"/>
                  <a:gd name="T39" fmla="*/ 285 h 355"/>
                  <a:gd name="T40" fmla="*/ 0 w 399"/>
                  <a:gd name="T41" fmla="*/ 326 h 355"/>
                  <a:gd name="T42" fmla="*/ 40 w 399"/>
                  <a:gd name="T43" fmla="*/ 355 h 355"/>
                  <a:gd name="T44" fmla="*/ 45 w 399"/>
                  <a:gd name="T45" fmla="*/ 355 h 355"/>
                  <a:gd name="T46" fmla="*/ 90 w 399"/>
                  <a:gd name="T47" fmla="*/ 347 h 355"/>
                  <a:gd name="T48" fmla="*/ 96 w 399"/>
                  <a:gd name="T49" fmla="*/ 347 h 355"/>
                  <a:gd name="T50" fmla="*/ 281 w 399"/>
                  <a:gd name="T51" fmla="*/ 306 h 355"/>
                  <a:gd name="T52" fmla="*/ 355 w 399"/>
                  <a:gd name="T53" fmla="*/ 318 h 355"/>
                  <a:gd name="T54" fmla="*/ 365 w 399"/>
                  <a:gd name="T55" fmla="*/ 318 h 355"/>
                  <a:gd name="T56" fmla="*/ 399 w 399"/>
                  <a:gd name="T57" fmla="*/ 282 h 355"/>
                  <a:gd name="T58" fmla="*/ 290 w 399"/>
                  <a:gd name="T59" fmla="*/ 258 h 3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399" h="355">
                    <a:moveTo>
                      <a:pt x="290" y="258"/>
                    </a:moveTo>
                    <a:cubicBezTo>
                      <a:pt x="263" y="258"/>
                      <a:pt x="263" y="258"/>
                      <a:pt x="263" y="258"/>
                    </a:cubicBezTo>
                    <a:cubicBezTo>
                      <a:pt x="251" y="258"/>
                      <a:pt x="251" y="258"/>
                      <a:pt x="251" y="258"/>
                    </a:cubicBezTo>
                    <a:cubicBezTo>
                      <a:pt x="236" y="258"/>
                      <a:pt x="220" y="252"/>
                      <a:pt x="214" y="243"/>
                    </a:cubicBezTo>
                    <a:cubicBezTo>
                      <a:pt x="213" y="229"/>
                      <a:pt x="213" y="229"/>
                      <a:pt x="213" y="229"/>
                    </a:cubicBezTo>
                    <a:cubicBezTo>
                      <a:pt x="217" y="227"/>
                      <a:pt x="217" y="195"/>
                      <a:pt x="225" y="183"/>
                    </a:cubicBezTo>
                    <a:cubicBezTo>
                      <a:pt x="235" y="169"/>
                      <a:pt x="264" y="173"/>
                      <a:pt x="268" y="165"/>
                    </a:cubicBezTo>
                    <a:cubicBezTo>
                      <a:pt x="273" y="168"/>
                      <a:pt x="273" y="168"/>
                      <a:pt x="273" y="168"/>
                    </a:cubicBezTo>
                    <a:cubicBezTo>
                      <a:pt x="277" y="165"/>
                      <a:pt x="299" y="165"/>
                      <a:pt x="306" y="161"/>
                    </a:cubicBezTo>
                    <a:cubicBezTo>
                      <a:pt x="312" y="158"/>
                      <a:pt x="324" y="146"/>
                      <a:pt x="324" y="139"/>
                    </a:cubicBezTo>
                    <a:cubicBezTo>
                      <a:pt x="324" y="99"/>
                      <a:pt x="265" y="131"/>
                      <a:pt x="244" y="131"/>
                    </a:cubicBezTo>
                    <a:cubicBezTo>
                      <a:pt x="242" y="131"/>
                      <a:pt x="242" y="131"/>
                      <a:pt x="242" y="131"/>
                    </a:cubicBezTo>
                    <a:cubicBezTo>
                      <a:pt x="231" y="131"/>
                      <a:pt x="232" y="114"/>
                      <a:pt x="232" y="102"/>
                    </a:cubicBezTo>
                    <a:cubicBezTo>
                      <a:pt x="233" y="100"/>
                      <a:pt x="256" y="43"/>
                      <a:pt x="256" y="41"/>
                    </a:cubicBezTo>
                    <a:cubicBezTo>
                      <a:pt x="256" y="36"/>
                      <a:pt x="256" y="36"/>
                      <a:pt x="256" y="36"/>
                    </a:cubicBezTo>
                    <a:cubicBezTo>
                      <a:pt x="256" y="17"/>
                      <a:pt x="228" y="0"/>
                      <a:pt x="213" y="3"/>
                    </a:cubicBezTo>
                    <a:cubicBezTo>
                      <a:pt x="179" y="11"/>
                      <a:pt x="183" y="13"/>
                      <a:pt x="178" y="46"/>
                    </a:cubicBezTo>
                    <a:cubicBezTo>
                      <a:pt x="170" y="90"/>
                      <a:pt x="165" y="136"/>
                      <a:pt x="156" y="179"/>
                    </a:cubicBezTo>
                    <a:cubicBezTo>
                      <a:pt x="153" y="196"/>
                      <a:pt x="151" y="223"/>
                      <a:pt x="147" y="241"/>
                    </a:cubicBezTo>
                    <a:cubicBezTo>
                      <a:pt x="138" y="278"/>
                      <a:pt x="150" y="275"/>
                      <a:pt x="113" y="285"/>
                    </a:cubicBezTo>
                    <a:cubicBezTo>
                      <a:pt x="88" y="292"/>
                      <a:pt x="0" y="303"/>
                      <a:pt x="0" y="326"/>
                    </a:cubicBezTo>
                    <a:cubicBezTo>
                      <a:pt x="0" y="342"/>
                      <a:pt x="23" y="355"/>
                      <a:pt x="40" y="355"/>
                    </a:cubicBezTo>
                    <a:cubicBezTo>
                      <a:pt x="45" y="355"/>
                      <a:pt x="45" y="355"/>
                      <a:pt x="45" y="355"/>
                    </a:cubicBezTo>
                    <a:cubicBezTo>
                      <a:pt x="61" y="355"/>
                      <a:pt x="80" y="353"/>
                      <a:pt x="90" y="347"/>
                    </a:cubicBezTo>
                    <a:cubicBezTo>
                      <a:pt x="96" y="347"/>
                      <a:pt x="96" y="347"/>
                      <a:pt x="96" y="347"/>
                    </a:cubicBezTo>
                    <a:cubicBezTo>
                      <a:pt x="117" y="332"/>
                      <a:pt x="241" y="306"/>
                      <a:pt x="281" y="306"/>
                    </a:cubicBezTo>
                    <a:cubicBezTo>
                      <a:pt x="311" y="306"/>
                      <a:pt x="331" y="318"/>
                      <a:pt x="355" y="318"/>
                    </a:cubicBezTo>
                    <a:cubicBezTo>
                      <a:pt x="365" y="318"/>
                      <a:pt x="365" y="318"/>
                      <a:pt x="365" y="318"/>
                    </a:cubicBezTo>
                    <a:cubicBezTo>
                      <a:pt x="383" y="318"/>
                      <a:pt x="399" y="303"/>
                      <a:pt x="399" y="282"/>
                    </a:cubicBezTo>
                    <a:cubicBezTo>
                      <a:pt x="399" y="255"/>
                      <a:pt x="318" y="258"/>
                      <a:pt x="290" y="2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50" name="íS1íḑe"/>
              <p:cNvSpPr/>
              <p:nvPr/>
            </p:nvSpPr>
            <p:spPr bwMode="auto">
              <a:xfrm>
                <a:off x="6553200" y="2471738"/>
                <a:ext cx="239713" cy="196850"/>
              </a:xfrm>
              <a:custGeom>
                <a:avLst/>
                <a:gdLst>
                  <a:gd name="T0" fmla="*/ 44 w 73"/>
                  <a:gd name="T1" fmla="*/ 60 h 60"/>
                  <a:gd name="T2" fmla="*/ 73 w 73"/>
                  <a:gd name="T3" fmla="*/ 32 h 60"/>
                  <a:gd name="T4" fmla="*/ 25 w 73"/>
                  <a:gd name="T5" fmla="*/ 0 h 60"/>
                  <a:gd name="T6" fmla="*/ 24 w 73"/>
                  <a:gd name="T7" fmla="*/ 0 h 60"/>
                  <a:gd name="T8" fmla="*/ 0 w 73"/>
                  <a:gd name="T9" fmla="*/ 14 h 60"/>
                  <a:gd name="T10" fmla="*/ 0 w 73"/>
                  <a:gd name="T11" fmla="*/ 17 h 60"/>
                  <a:gd name="T12" fmla="*/ 44 w 73"/>
                  <a:gd name="T13" fmla="*/ 6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3" h="60">
                    <a:moveTo>
                      <a:pt x="44" y="60"/>
                    </a:moveTo>
                    <a:cubicBezTo>
                      <a:pt x="61" y="60"/>
                      <a:pt x="73" y="50"/>
                      <a:pt x="73" y="32"/>
                    </a:cubicBezTo>
                    <a:cubicBezTo>
                      <a:pt x="73" y="11"/>
                      <a:pt x="46" y="0"/>
                      <a:pt x="25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15" y="0"/>
                      <a:pt x="0" y="7"/>
                      <a:pt x="0" y="14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36"/>
                      <a:pt x="25" y="60"/>
                      <a:pt x="44" y="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51" name="í$ḻïḍé"/>
              <p:cNvSpPr/>
              <p:nvPr/>
            </p:nvSpPr>
            <p:spPr bwMode="auto">
              <a:xfrm>
                <a:off x="6446838" y="2151063"/>
                <a:ext cx="1600200" cy="1668463"/>
              </a:xfrm>
              <a:custGeom>
                <a:avLst/>
                <a:gdLst>
                  <a:gd name="T0" fmla="*/ 445 w 485"/>
                  <a:gd name="T1" fmla="*/ 250 h 506"/>
                  <a:gd name="T2" fmla="*/ 407 w 485"/>
                  <a:gd name="T3" fmla="*/ 255 h 506"/>
                  <a:gd name="T4" fmla="*/ 394 w 485"/>
                  <a:gd name="T5" fmla="*/ 250 h 506"/>
                  <a:gd name="T6" fmla="*/ 371 w 485"/>
                  <a:gd name="T7" fmla="*/ 171 h 506"/>
                  <a:gd name="T8" fmla="*/ 322 w 485"/>
                  <a:gd name="T9" fmla="*/ 158 h 506"/>
                  <a:gd name="T10" fmla="*/ 359 w 485"/>
                  <a:gd name="T11" fmla="*/ 78 h 506"/>
                  <a:gd name="T12" fmla="*/ 281 w 485"/>
                  <a:gd name="T13" fmla="*/ 94 h 506"/>
                  <a:gd name="T14" fmla="*/ 224 w 485"/>
                  <a:gd name="T15" fmla="*/ 119 h 506"/>
                  <a:gd name="T16" fmla="*/ 246 w 485"/>
                  <a:gd name="T17" fmla="*/ 66 h 506"/>
                  <a:gd name="T18" fmla="*/ 261 w 485"/>
                  <a:gd name="T19" fmla="*/ 16 h 506"/>
                  <a:gd name="T20" fmla="*/ 182 w 485"/>
                  <a:gd name="T21" fmla="*/ 69 h 506"/>
                  <a:gd name="T22" fmla="*/ 151 w 485"/>
                  <a:gd name="T23" fmla="*/ 165 h 506"/>
                  <a:gd name="T24" fmla="*/ 236 w 485"/>
                  <a:gd name="T25" fmla="*/ 172 h 506"/>
                  <a:gd name="T26" fmla="*/ 246 w 485"/>
                  <a:gd name="T27" fmla="*/ 177 h 506"/>
                  <a:gd name="T28" fmla="*/ 195 w 485"/>
                  <a:gd name="T29" fmla="*/ 277 h 506"/>
                  <a:gd name="T30" fmla="*/ 146 w 485"/>
                  <a:gd name="T31" fmla="*/ 339 h 506"/>
                  <a:gd name="T32" fmla="*/ 112 w 485"/>
                  <a:gd name="T33" fmla="*/ 342 h 506"/>
                  <a:gd name="T34" fmla="*/ 117 w 485"/>
                  <a:gd name="T35" fmla="*/ 304 h 506"/>
                  <a:gd name="T36" fmla="*/ 66 w 485"/>
                  <a:gd name="T37" fmla="*/ 413 h 506"/>
                  <a:gd name="T38" fmla="*/ 52 w 485"/>
                  <a:gd name="T39" fmla="*/ 366 h 506"/>
                  <a:gd name="T40" fmla="*/ 84 w 485"/>
                  <a:gd name="T41" fmla="*/ 214 h 506"/>
                  <a:gd name="T42" fmla="*/ 69 w 485"/>
                  <a:gd name="T43" fmla="*/ 196 h 506"/>
                  <a:gd name="T44" fmla="*/ 0 w 485"/>
                  <a:gd name="T45" fmla="*/ 354 h 506"/>
                  <a:gd name="T46" fmla="*/ 0 w 485"/>
                  <a:gd name="T47" fmla="*/ 377 h 506"/>
                  <a:gd name="T48" fmla="*/ 64 w 485"/>
                  <a:gd name="T49" fmla="*/ 491 h 506"/>
                  <a:gd name="T50" fmla="*/ 96 w 485"/>
                  <a:gd name="T51" fmla="*/ 431 h 506"/>
                  <a:gd name="T52" fmla="*/ 125 w 485"/>
                  <a:gd name="T53" fmla="*/ 383 h 506"/>
                  <a:gd name="T54" fmla="*/ 163 w 485"/>
                  <a:gd name="T55" fmla="*/ 420 h 506"/>
                  <a:gd name="T56" fmla="*/ 183 w 485"/>
                  <a:gd name="T57" fmla="*/ 473 h 506"/>
                  <a:gd name="T58" fmla="*/ 251 w 485"/>
                  <a:gd name="T59" fmla="*/ 476 h 506"/>
                  <a:gd name="T60" fmla="*/ 328 w 485"/>
                  <a:gd name="T61" fmla="*/ 495 h 506"/>
                  <a:gd name="T62" fmla="*/ 392 w 485"/>
                  <a:gd name="T63" fmla="*/ 416 h 506"/>
                  <a:gd name="T64" fmla="*/ 388 w 485"/>
                  <a:gd name="T65" fmla="*/ 408 h 506"/>
                  <a:gd name="T66" fmla="*/ 379 w 485"/>
                  <a:gd name="T67" fmla="*/ 356 h 506"/>
                  <a:gd name="T68" fmla="*/ 485 w 485"/>
                  <a:gd name="T69" fmla="*/ 274 h 506"/>
                  <a:gd name="T70" fmla="*/ 456 w 485"/>
                  <a:gd name="T71" fmla="*/ 250 h 506"/>
                  <a:gd name="T72" fmla="*/ 254 w 485"/>
                  <a:gd name="T73" fmla="*/ 277 h 506"/>
                  <a:gd name="T74" fmla="*/ 253 w 485"/>
                  <a:gd name="T75" fmla="*/ 301 h 506"/>
                  <a:gd name="T76" fmla="*/ 246 w 485"/>
                  <a:gd name="T77" fmla="*/ 293 h 506"/>
                  <a:gd name="T78" fmla="*/ 298 w 485"/>
                  <a:gd name="T79" fmla="*/ 469 h 506"/>
                  <a:gd name="T80" fmla="*/ 292 w 485"/>
                  <a:gd name="T81" fmla="*/ 462 h 506"/>
                  <a:gd name="T82" fmla="*/ 304 w 485"/>
                  <a:gd name="T83" fmla="*/ 462 h 506"/>
                  <a:gd name="T84" fmla="*/ 351 w 485"/>
                  <a:gd name="T85" fmla="*/ 321 h 506"/>
                  <a:gd name="T86" fmla="*/ 299 w 485"/>
                  <a:gd name="T87" fmla="*/ 427 h 506"/>
                  <a:gd name="T88" fmla="*/ 246 w 485"/>
                  <a:gd name="T89" fmla="*/ 437 h 506"/>
                  <a:gd name="T90" fmla="*/ 219 w 485"/>
                  <a:gd name="T91" fmla="*/ 426 h 506"/>
                  <a:gd name="T92" fmla="*/ 254 w 485"/>
                  <a:gd name="T93" fmla="*/ 335 h 506"/>
                  <a:gd name="T94" fmla="*/ 260 w 485"/>
                  <a:gd name="T95" fmla="*/ 370 h 506"/>
                  <a:gd name="T96" fmla="*/ 280 w 485"/>
                  <a:gd name="T97" fmla="*/ 393 h 506"/>
                  <a:gd name="T98" fmla="*/ 312 w 485"/>
                  <a:gd name="T99" fmla="*/ 393 h 506"/>
                  <a:gd name="T100" fmla="*/ 298 w 485"/>
                  <a:gd name="T101" fmla="*/ 321 h 506"/>
                  <a:gd name="T102" fmla="*/ 351 w 485"/>
                  <a:gd name="T103" fmla="*/ 313 h 506"/>
                  <a:gd name="T104" fmla="*/ 358 w 485"/>
                  <a:gd name="T105" fmla="*/ 242 h 506"/>
                  <a:gd name="T106" fmla="*/ 298 w 485"/>
                  <a:gd name="T107" fmla="*/ 258 h 506"/>
                  <a:gd name="T108" fmla="*/ 305 w 485"/>
                  <a:gd name="T109" fmla="*/ 224 h 506"/>
                  <a:gd name="T110" fmla="*/ 341 w 485"/>
                  <a:gd name="T111" fmla="*/ 213 h 506"/>
                  <a:gd name="T112" fmla="*/ 358 w 485"/>
                  <a:gd name="T113" fmla="*/ 242 h 5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485" h="506">
                    <a:moveTo>
                      <a:pt x="456" y="250"/>
                    </a:moveTo>
                    <a:cubicBezTo>
                      <a:pt x="445" y="250"/>
                      <a:pt x="445" y="250"/>
                      <a:pt x="445" y="250"/>
                    </a:cubicBezTo>
                    <a:cubicBezTo>
                      <a:pt x="431" y="250"/>
                      <a:pt x="423" y="255"/>
                      <a:pt x="411" y="255"/>
                    </a:cubicBezTo>
                    <a:cubicBezTo>
                      <a:pt x="407" y="255"/>
                      <a:pt x="407" y="255"/>
                      <a:pt x="407" y="255"/>
                    </a:cubicBezTo>
                    <a:cubicBezTo>
                      <a:pt x="404" y="255"/>
                      <a:pt x="404" y="256"/>
                      <a:pt x="402" y="257"/>
                    </a:cubicBezTo>
                    <a:cubicBezTo>
                      <a:pt x="394" y="250"/>
                      <a:pt x="394" y="250"/>
                      <a:pt x="394" y="250"/>
                    </a:cubicBezTo>
                    <a:cubicBezTo>
                      <a:pt x="395" y="216"/>
                      <a:pt x="395" y="216"/>
                      <a:pt x="395" y="216"/>
                    </a:cubicBezTo>
                    <a:cubicBezTo>
                      <a:pt x="397" y="193"/>
                      <a:pt x="384" y="180"/>
                      <a:pt x="371" y="171"/>
                    </a:cubicBezTo>
                    <a:cubicBezTo>
                      <a:pt x="353" y="157"/>
                      <a:pt x="322" y="173"/>
                      <a:pt x="322" y="162"/>
                    </a:cubicBezTo>
                    <a:cubicBezTo>
                      <a:pt x="322" y="158"/>
                      <a:pt x="322" y="158"/>
                      <a:pt x="322" y="158"/>
                    </a:cubicBezTo>
                    <a:cubicBezTo>
                      <a:pt x="322" y="154"/>
                      <a:pt x="351" y="115"/>
                      <a:pt x="355" y="108"/>
                    </a:cubicBezTo>
                    <a:cubicBezTo>
                      <a:pt x="361" y="97"/>
                      <a:pt x="366" y="93"/>
                      <a:pt x="359" y="78"/>
                    </a:cubicBezTo>
                    <a:cubicBezTo>
                      <a:pt x="356" y="71"/>
                      <a:pt x="342" y="63"/>
                      <a:pt x="332" y="63"/>
                    </a:cubicBezTo>
                    <a:cubicBezTo>
                      <a:pt x="320" y="63"/>
                      <a:pt x="293" y="87"/>
                      <a:pt x="281" y="94"/>
                    </a:cubicBezTo>
                    <a:cubicBezTo>
                      <a:pt x="265" y="103"/>
                      <a:pt x="247" y="116"/>
                      <a:pt x="227" y="121"/>
                    </a:cubicBezTo>
                    <a:cubicBezTo>
                      <a:pt x="224" y="119"/>
                      <a:pt x="224" y="119"/>
                      <a:pt x="224" y="119"/>
                    </a:cubicBezTo>
                    <a:cubicBezTo>
                      <a:pt x="223" y="114"/>
                      <a:pt x="222" y="116"/>
                      <a:pt x="222" y="112"/>
                    </a:cubicBezTo>
                    <a:cubicBezTo>
                      <a:pt x="222" y="103"/>
                      <a:pt x="241" y="74"/>
                      <a:pt x="246" y="66"/>
                    </a:cubicBezTo>
                    <a:cubicBezTo>
                      <a:pt x="250" y="60"/>
                      <a:pt x="254" y="50"/>
                      <a:pt x="257" y="42"/>
                    </a:cubicBezTo>
                    <a:cubicBezTo>
                      <a:pt x="262" y="30"/>
                      <a:pt x="259" y="24"/>
                      <a:pt x="261" y="16"/>
                    </a:cubicBezTo>
                    <a:cubicBezTo>
                      <a:pt x="255" y="11"/>
                      <a:pt x="252" y="0"/>
                      <a:pt x="236" y="0"/>
                    </a:cubicBezTo>
                    <a:cubicBezTo>
                      <a:pt x="222" y="0"/>
                      <a:pt x="189" y="56"/>
                      <a:pt x="182" y="69"/>
                    </a:cubicBezTo>
                    <a:cubicBezTo>
                      <a:pt x="172" y="88"/>
                      <a:pt x="151" y="134"/>
                      <a:pt x="151" y="160"/>
                    </a:cubicBezTo>
                    <a:cubicBezTo>
                      <a:pt x="151" y="165"/>
                      <a:pt x="151" y="165"/>
                      <a:pt x="151" y="165"/>
                    </a:cubicBezTo>
                    <a:cubicBezTo>
                      <a:pt x="151" y="181"/>
                      <a:pt x="173" y="197"/>
                      <a:pt x="190" y="197"/>
                    </a:cubicBezTo>
                    <a:cubicBezTo>
                      <a:pt x="214" y="197"/>
                      <a:pt x="219" y="172"/>
                      <a:pt x="236" y="172"/>
                    </a:cubicBezTo>
                    <a:cubicBezTo>
                      <a:pt x="239" y="172"/>
                      <a:pt x="239" y="172"/>
                      <a:pt x="239" y="172"/>
                    </a:cubicBezTo>
                    <a:cubicBezTo>
                      <a:pt x="242" y="172"/>
                      <a:pt x="246" y="175"/>
                      <a:pt x="246" y="177"/>
                    </a:cubicBezTo>
                    <a:cubicBezTo>
                      <a:pt x="246" y="183"/>
                      <a:pt x="223" y="219"/>
                      <a:pt x="218" y="226"/>
                    </a:cubicBezTo>
                    <a:cubicBezTo>
                      <a:pt x="210" y="239"/>
                      <a:pt x="200" y="261"/>
                      <a:pt x="195" y="277"/>
                    </a:cubicBezTo>
                    <a:cubicBezTo>
                      <a:pt x="191" y="288"/>
                      <a:pt x="179" y="325"/>
                      <a:pt x="171" y="330"/>
                    </a:cubicBezTo>
                    <a:cubicBezTo>
                      <a:pt x="164" y="334"/>
                      <a:pt x="149" y="337"/>
                      <a:pt x="146" y="339"/>
                    </a:cubicBezTo>
                    <a:cubicBezTo>
                      <a:pt x="137" y="345"/>
                      <a:pt x="130" y="346"/>
                      <a:pt x="118" y="349"/>
                    </a:cubicBezTo>
                    <a:cubicBezTo>
                      <a:pt x="115" y="347"/>
                      <a:pt x="112" y="347"/>
                      <a:pt x="112" y="342"/>
                    </a:cubicBezTo>
                    <a:cubicBezTo>
                      <a:pt x="112" y="335"/>
                      <a:pt x="112" y="335"/>
                      <a:pt x="112" y="335"/>
                    </a:cubicBezTo>
                    <a:cubicBezTo>
                      <a:pt x="112" y="324"/>
                      <a:pt x="116" y="315"/>
                      <a:pt x="117" y="304"/>
                    </a:cubicBezTo>
                    <a:cubicBezTo>
                      <a:pt x="112" y="303"/>
                      <a:pt x="112" y="303"/>
                      <a:pt x="112" y="303"/>
                    </a:cubicBezTo>
                    <a:cubicBezTo>
                      <a:pt x="90" y="314"/>
                      <a:pt x="85" y="413"/>
                      <a:pt x="66" y="413"/>
                    </a:cubicBezTo>
                    <a:cubicBezTo>
                      <a:pt x="61" y="413"/>
                      <a:pt x="55" y="400"/>
                      <a:pt x="53" y="393"/>
                    </a:cubicBezTo>
                    <a:cubicBezTo>
                      <a:pt x="51" y="381"/>
                      <a:pt x="52" y="378"/>
                      <a:pt x="52" y="366"/>
                    </a:cubicBezTo>
                    <a:cubicBezTo>
                      <a:pt x="52" y="342"/>
                      <a:pt x="53" y="325"/>
                      <a:pt x="56" y="310"/>
                    </a:cubicBezTo>
                    <a:cubicBezTo>
                      <a:pt x="60" y="277"/>
                      <a:pt x="71" y="240"/>
                      <a:pt x="84" y="214"/>
                    </a:cubicBezTo>
                    <a:cubicBezTo>
                      <a:pt x="80" y="206"/>
                      <a:pt x="86" y="196"/>
                      <a:pt x="71" y="196"/>
                    </a:cubicBezTo>
                    <a:cubicBezTo>
                      <a:pt x="69" y="196"/>
                      <a:pt x="69" y="196"/>
                      <a:pt x="69" y="196"/>
                    </a:cubicBezTo>
                    <a:cubicBezTo>
                      <a:pt x="47" y="196"/>
                      <a:pt x="20" y="240"/>
                      <a:pt x="14" y="257"/>
                    </a:cubicBezTo>
                    <a:cubicBezTo>
                      <a:pt x="3" y="283"/>
                      <a:pt x="0" y="328"/>
                      <a:pt x="0" y="354"/>
                    </a:cubicBezTo>
                    <a:cubicBezTo>
                      <a:pt x="0" y="364"/>
                      <a:pt x="0" y="364"/>
                      <a:pt x="0" y="364"/>
                    </a:cubicBezTo>
                    <a:cubicBezTo>
                      <a:pt x="0" y="377"/>
                      <a:pt x="0" y="377"/>
                      <a:pt x="0" y="377"/>
                    </a:cubicBezTo>
                    <a:cubicBezTo>
                      <a:pt x="0" y="379"/>
                      <a:pt x="0" y="379"/>
                      <a:pt x="0" y="379"/>
                    </a:cubicBezTo>
                    <a:cubicBezTo>
                      <a:pt x="0" y="427"/>
                      <a:pt x="10" y="502"/>
                      <a:pt x="64" y="491"/>
                    </a:cubicBezTo>
                    <a:cubicBezTo>
                      <a:pt x="71" y="490"/>
                      <a:pt x="83" y="475"/>
                      <a:pt x="87" y="468"/>
                    </a:cubicBezTo>
                    <a:cubicBezTo>
                      <a:pt x="91" y="459"/>
                      <a:pt x="95" y="443"/>
                      <a:pt x="96" y="431"/>
                    </a:cubicBezTo>
                    <a:cubicBezTo>
                      <a:pt x="97" y="421"/>
                      <a:pt x="96" y="404"/>
                      <a:pt x="98" y="391"/>
                    </a:cubicBezTo>
                    <a:cubicBezTo>
                      <a:pt x="102" y="366"/>
                      <a:pt x="105" y="383"/>
                      <a:pt x="125" y="383"/>
                    </a:cubicBezTo>
                    <a:cubicBezTo>
                      <a:pt x="138" y="383"/>
                      <a:pt x="144" y="372"/>
                      <a:pt x="159" y="372"/>
                    </a:cubicBezTo>
                    <a:cubicBezTo>
                      <a:pt x="174" y="372"/>
                      <a:pt x="163" y="406"/>
                      <a:pt x="163" y="420"/>
                    </a:cubicBezTo>
                    <a:cubicBezTo>
                      <a:pt x="163" y="427"/>
                      <a:pt x="165" y="448"/>
                      <a:pt x="167" y="453"/>
                    </a:cubicBezTo>
                    <a:cubicBezTo>
                      <a:pt x="174" y="470"/>
                      <a:pt x="176" y="463"/>
                      <a:pt x="183" y="473"/>
                    </a:cubicBezTo>
                    <a:cubicBezTo>
                      <a:pt x="187" y="471"/>
                      <a:pt x="206" y="478"/>
                      <a:pt x="215" y="479"/>
                    </a:cubicBezTo>
                    <a:cubicBezTo>
                      <a:pt x="233" y="482"/>
                      <a:pt x="235" y="476"/>
                      <a:pt x="251" y="476"/>
                    </a:cubicBezTo>
                    <a:cubicBezTo>
                      <a:pt x="261" y="476"/>
                      <a:pt x="289" y="499"/>
                      <a:pt x="293" y="505"/>
                    </a:cubicBezTo>
                    <a:cubicBezTo>
                      <a:pt x="309" y="505"/>
                      <a:pt x="318" y="506"/>
                      <a:pt x="328" y="495"/>
                    </a:cubicBezTo>
                    <a:cubicBezTo>
                      <a:pt x="333" y="489"/>
                      <a:pt x="343" y="474"/>
                      <a:pt x="348" y="467"/>
                    </a:cubicBezTo>
                    <a:cubicBezTo>
                      <a:pt x="357" y="453"/>
                      <a:pt x="392" y="433"/>
                      <a:pt x="392" y="416"/>
                    </a:cubicBezTo>
                    <a:cubicBezTo>
                      <a:pt x="392" y="413"/>
                      <a:pt x="392" y="413"/>
                      <a:pt x="392" y="413"/>
                    </a:cubicBezTo>
                    <a:cubicBezTo>
                      <a:pt x="392" y="408"/>
                      <a:pt x="391" y="410"/>
                      <a:pt x="388" y="408"/>
                    </a:cubicBezTo>
                    <a:cubicBezTo>
                      <a:pt x="391" y="401"/>
                      <a:pt x="391" y="401"/>
                      <a:pt x="391" y="401"/>
                    </a:cubicBezTo>
                    <a:cubicBezTo>
                      <a:pt x="375" y="391"/>
                      <a:pt x="373" y="374"/>
                      <a:pt x="379" y="356"/>
                    </a:cubicBezTo>
                    <a:cubicBezTo>
                      <a:pt x="383" y="343"/>
                      <a:pt x="385" y="315"/>
                      <a:pt x="390" y="305"/>
                    </a:cubicBezTo>
                    <a:cubicBezTo>
                      <a:pt x="401" y="286"/>
                      <a:pt x="485" y="308"/>
                      <a:pt x="485" y="274"/>
                    </a:cubicBezTo>
                    <a:cubicBezTo>
                      <a:pt x="485" y="269"/>
                      <a:pt x="485" y="269"/>
                      <a:pt x="485" y="269"/>
                    </a:cubicBezTo>
                    <a:cubicBezTo>
                      <a:pt x="485" y="261"/>
                      <a:pt x="465" y="250"/>
                      <a:pt x="456" y="250"/>
                    </a:cubicBezTo>
                    <a:close/>
                    <a:moveTo>
                      <a:pt x="246" y="293"/>
                    </a:moveTo>
                    <a:cubicBezTo>
                      <a:pt x="246" y="288"/>
                      <a:pt x="252" y="277"/>
                      <a:pt x="254" y="277"/>
                    </a:cubicBezTo>
                    <a:cubicBezTo>
                      <a:pt x="261" y="277"/>
                      <a:pt x="268" y="284"/>
                      <a:pt x="268" y="291"/>
                    </a:cubicBezTo>
                    <a:cubicBezTo>
                      <a:pt x="268" y="297"/>
                      <a:pt x="258" y="301"/>
                      <a:pt x="253" y="301"/>
                    </a:cubicBezTo>
                    <a:cubicBezTo>
                      <a:pt x="249" y="301"/>
                      <a:pt x="250" y="300"/>
                      <a:pt x="246" y="299"/>
                    </a:cubicBezTo>
                    <a:lnTo>
                      <a:pt x="246" y="293"/>
                    </a:lnTo>
                    <a:close/>
                    <a:moveTo>
                      <a:pt x="304" y="469"/>
                    </a:moveTo>
                    <a:cubicBezTo>
                      <a:pt x="298" y="469"/>
                      <a:pt x="298" y="469"/>
                      <a:pt x="298" y="469"/>
                    </a:cubicBezTo>
                    <a:cubicBezTo>
                      <a:pt x="293" y="469"/>
                      <a:pt x="283" y="464"/>
                      <a:pt x="281" y="459"/>
                    </a:cubicBezTo>
                    <a:cubicBezTo>
                      <a:pt x="291" y="460"/>
                      <a:pt x="285" y="462"/>
                      <a:pt x="292" y="462"/>
                    </a:cubicBezTo>
                    <a:cubicBezTo>
                      <a:pt x="293" y="462"/>
                      <a:pt x="293" y="462"/>
                      <a:pt x="293" y="462"/>
                    </a:cubicBezTo>
                    <a:cubicBezTo>
                      <a:pt x="304" y="462"/>
                      <a:pt x="304" y="462"/>
                      <a:pt x="304" y="462"/>
                    </a:cubicBezTo>
                    <a:lnTo>
                      <a:pt x="304" y="469"/>
                    </a:lnTo>
                    <a:close/>
                    <a:moveTo>
                      <a:pt x="351" y="321"/>
                    </a:moveTo>
                    <a:cubicBezTo>
                      <a:pt x="351" y="332"/>
                      <a:pt x="338" y="399"/>
                      <a:pt x="333" y="407"/>
                    </a:cubicBezTo>
                    <a:cubicBezTo>
                      <a:pt x="326" y="418"/>
                      <a:pt x="313" y="424"/>
                      <a:pt x="299" y="427"/>
                    </a:cubicBezTo>
                    <a:cubicBezTo>
                      <a:pt x="290" y="429"/>
                      <a:pt x="264" y="437"/>
                      <a:pt x="256" y="437"/>
                    </a:cubicBezTo>
                    <a:cubicBezTo>
                      <a:pt x="246" y="437"/>
                      <a:pt x="246" y="437"/>
                      <a:pt x="246" y="437"/>
                    </a:cubicBezTo>
                    <a:cubicBezTo>
                      <a:pt x="227" y="435"/>
                      <a:pt x="227" y="435"/>
                      <a:pt x="227" y="435"/>
                    </a:cubicBezTo>
                    <a:cubicBezTo>
                      <a:pt x="219" y="426"/>
                      <a:pt x="219" y="426"/>
                      <a:pt x="219" y="426"/>
                    </a:cubicBezTo>
                    <a:cubicBezTo>
                      <a:pt x="219" y="398"/>
                      <a:pt x="215" y="335"/>
                      <a:pt x="251" y="335"/>
                    </a:cubicBezTo>
                    <a:cubicBezTo>
                      <a:pt x="254" y="335"/>
                      <a:pt x="254" y="335"/>
                      <a:pt x="254" y="335"/>
                    </a:cubicBezTo>
                    <a:cubicBezTo>
                      <a:pt x="257" y="335"/>
                      <a:pt x="259" y="336"/>
                      <a:pt x="259" y="338"/>
                    </a:cubicBezTo>
                    <a:cubicBezTo>
                      <a:pt x="259" y="351"/>
                      <a:pt x="253" y="360"/>
                      <a:pt x="260" y="370"/>
                    </a:cubicBezTo>
                    <a:cubicBezTo>
                      <a:pt x="264" y="374"/>
                      <a:pt x="280" y="382"/>
                      <a:pt x="280" y="388"/>
                    </a:cubicBezTo>
                    <a:cubicBezTo>
                      <a:pt x="280" y="393"/>
                      <a:pt x="280" y="393"/>
                      <a:pt x="280" y="393"/>
                    </a:cubicBezTo>
                    <a:cubicBezTo>
                      <a:pt x="280" y="399"/>
                      <a:pt x="271" y="402"/>
                      <a:pt x="270" y="413"/>
                    </a:cubicBezTo>
                    <a:cubicBezTo>
                      <a:pt x="285" y="413"/>
                      <a:pt x="302" y="399"/>
                      <a:pt x="312" y="393"/>
                    </a:cubicBezTo>
                    <a:cubicBezTo>
                      <a:pt x="331" y="381"/>
                      <a:pt x="323" y="368"/>
                      <a:pt x="313" y="354"/>
                    </a:cubicBezTo>
                    <a:cubicBezTo>
                      <a:pt x="308" y="348"/>
                      <a:pt x="283" y="334"/>
                      <a:pt x="298" y="321"/>
                    </a:cubicBezTo>
                    <a:cubicBezTo>
                      <a:pt x="312" y="310"/>
                      <a:pt x="329" y="311"/>
                      <a:pt x="343" y="304"/>
                    </a:cubicBezTo>
                    <a:cubicBezTo>
                      <a:pt x="346" y="306"/>
                      <a:pt x="351" y="307"/>
                      <a:pt x="351" y="313"/>
                    </a:cubicBezTo>
                    <a:lnTo>
                      <a:pt x="351" y="321"/>
                    </a:lnTo>
                    <a:close/>
                    <a:moveTo>
                      <a:pt x="358" y="242"/>
                    </a:moveTo>
                    <a:cubicBezTo>
                      <a:pt x="358" y="269"/>
                      <a:pt x="347" y="279"/>
                      <a:pt x="324" y="279"/>
                    </a:cubicBezTo>
                    <a:cubicBezTo>
                      <a:pt x="318" y="279"/>
                      <a:pt x="302" y="262"/>
                      <a:pt x="298" y="258"/>
                    </a:cubicBezTo>
                    <a:cubicBezTo>
                      <a:pt x="291" y="251"/>
                      <a:pt x="271" y="248"/>
                      <a:pt x="271" y="238"/>
                    </a:cubicBezTo>
                    <a:cubicBezTo>
                      <a:pt x="271" y="231"/>
                      <a:pt x="298" y="227"/>
                      <a:pt x="305" y="224"/>
                    </a:cubicBezTo>
                    <a:cubicBezTo>
                      <a:pt x="311" y="222"/>
                      <a:pt x="336" y="213"/>
                      <a:pt x="339" y="213"/>
                    </a:cubicBezTo>
                    <a:cubicBezTo>
                      <a:pt x="341" y="213"/>
                      <a:pt x="341" y="213"/>
                      <a:pt x="341" y="213"/>
                    </a:cubicBezTo>
                    <a:cubicBezTo>
                      <a:pt x="354" y="213"/>
                      <a:pt x="358" y="219"/>
                      <a:pt x="358" y="231"/>
                    </a:cubicBezTo>
                    <a:lnTo>
                      <a:pt x="358" y="24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52" name="îṩļïdê"/>
              <p:cNvSpPr/>
              <p:nvPr/>
            </p:nvSpPr>
            <p:spPr bwMode="auto">
              <a:xfrm>
                <a:off x="10015538" y="2327275"/>
                <a:ext cx="227013" cy="392113"/>
              </a:xfrm>
              <a:custGeom>
                <a:avLst/>
                <a:gdLst>
                  <a:gd name="T0" fmla="*/ 43 w 69"/>
                  <a:gd name="T1" fmla="*/ 119 h 119"/>
                  <a:gd name="T2" fmla="*/ 66 w 69"/>
                  <a:gd name="T3" fmla="*/ 95 h 119"/>
                  <a:gd name="T4" fmla="*/ 66 w 69"/>
                  <a:gd name="T5" fmla="*/ 90 h 119"/>
                  <a:gd name="T6" fmla="*/ 59 w 69"/>
                  <a:gd name="T7" fmla="*/ 47 h 119"/>
                  <a:gd name="T8" fmla="*/ 60 w 69"/>
                  <a:gd name="T9" fmla="*/ 26 h 119"/>
                  <a:gd name="T10" fmla="*/ 63 w 69"/>
                  <a:gd name="T11" fmla="*/ 7 h 119"/>
                  <a:gd name="T12" fmla="*/ 51 w 69"/>
                  <a:gd name="T13" fmla="*/ 14 h 119"/>
                  <a:gd name="T14" fmla="*/ 48 w 69"/>
                  <a:gd name="T15" fmla="*/ 14 h 119"/>
                  <a:gd name="T16" fmla="*/ 16 w 69"/>
                  <a:gd name="T17" fmla="*/ 0 h 119"/>
                  <a:gd name="T18" fmla="*/ 0 w 69"/>
                  <a:gd name="T19" fmla="*/ 26 h 119"/>
                  <a:gd name="T20" fmla="*/ 0 w 69"/>
                  <a:gd name="T21" fmla="*/ 29 h 119"/>
                  <a:gd name="T22" fmla="*/ 43 w 69"/>
                  <a:gd name="T23" fmla="*/ 119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119">
                    <a:moveTo>
                      <a:pt x="43" y="119"/>
                    </a:moveTo>
                    <a:cubicBezTo>
                      <a:pt x="57" y="119"/>
                      <a:pt x="66" y="109"/>
                      <a:pt x="66" y="95"/>
                    </a:cubicBezTo>
                    <a:cubicBezTo>
                      <a:pt x="66" y="90"/>
                      <a:pt x="66" y="90"/>
                      <a:pt x="66" y="90"/>
                    </a:cubicBezTo>
                    <a:cubicBezTo>
                      <a:pt x="66" y="72"/>
                      <a:pt x="59" y="64"/>
                      <a:pt x="59" y="47"/>
                    </a:cubicBezTo>
                    <a:cubicBezTo>
                      <a:pt x="59" y="39"/>
                      <a:pt x="58" y="36"/>
                      <a:pt x="60" y="26"/>
                    </a:cubicBezTo>
                    <a:cubicBezTo>
                      <a:pt x="62" y="20"/>
                      <a:pt x="69" y="7"/>
                      <a:pt x="63" y="7"/>
                    </a:cubicBezTo>
                    <a:cubicBezTo>
                      <a:pt x="56" y="7"/>
                      <a:pt x="58" y="14"/>
                      <a:pt x="51" y="14"/>
                    </a:cubicBezTo>
                    <a:cubicBezTo>
                      <a:pt x="48" y="14"/>
                      <a:pt x="48" y="14"/>
                      <a:pt x="48" y="14"/>
                    </a:cubicBezTo>
                    <a:cubicBezTo>
                      <a:pt x="35" y="14"/>
                      <a:pt x="32" y="0"/>
                      <a:pt x="16" y="0"/>
                    </a:cubicBezTo>
                    <a:cubicBezTo>
                      <a:pt x="5" y="0"/>
                      <a:pt x="0" y="14"/>
                      <a:pt x="0" y="26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67"/>
                      <a:pt x="6" y="119"/>
                      <a:pt x="43" y="1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53" name="ï$ḷiḓè"/>
              <p:cNvSpPr/>
              <p:nvPr/>
            </p:nvSpPr>
            <p:spPr bwMode="auto">
              <a:xfrm>
                <a:off x="10044113" y="2787650"/>
                <a:ext cx="1147763" cy="1052513"/>
              </a:xfrm>
              <a:custGeom>
                <a:avLst/>
                <a:gdLst>
                  <a:gd name="T0" fmla="*/ 229 w 348"/>
                  <a:gd name="T1" fmla="*/ 116 h 319"/>
                  <a:gd name="T2" fmla="*/ 202 w 348"/>
                  <a:gd name="T3" fmla="*/ 98 h 319"/>
                  <a:gd name="T4" fmla="*/ 208 w 348"/>
                  <a:gd name="T5" fmla="*/ 81 h 319"/>
                  <a:gd name="T6" fmla="*/ 219 w 348"/>
                  <a:gd name="T7" fmla="*/ 71 h 319"/>
                  <a:gd name="T8" fmla="*/ 232 w 348"/>
                  <a:gd name="T9" fmla="*/ 40 h 319"/>
                  <a:gd name="T10" fmla="*/ 232 w 348"/>
                  <a:gd name="T11" fmla="*/ 35 h 319"/>
                  <a:gd name="T12" fmla="*/ 211 w 348"/>
                  <a:gd name="T13" fmla="*/ 7 h 319"/>
                  <a:gd name="T14" fmla="*/ 173 w 348"/>
                  <a:gd name="T15" fmla="*/ 4 h 319"/>
                  <a:gd name="T16" fmla="*/ 119 w 348"/>
                  <a:gd name="T17" fmla="*/ 32 h 319"/>
                  <a:gd name="T18" fmla="*/ 136 w 348"/>
                  <a:gd name="T19" fmla="*/ 47 h 319"/>
                  <a:gd name="T20" fmla="*/ 149 w 348"/>
                  <a:gd name="T21" fmla="*/ 47 h 319"/>
                  <a:gd name="T22" fmla="*/ 178 w 348"/>
                  <a:gd name="T23" fmla="*/ 45 h 319"/>
                  <a:gd name="T24" fmla="*/ 181 w 348"/>
                  <a:gd name="T25" fmla="*/ 50 h 319"/>
                  <a:gd name="T26" fmla="*/ 154 w 348"/>
                  <a:gd name="T27" fmla="*/ 93 h 319"/>
                  <a:gd name="T28" fmla="*/ 154 w 348"/>
                  <a:gd name="T29" fmla="*/ 96 h 319"/>
                  <a:gd name="T30" fmla="*/ 171 w 348"/>
                  <a:gd name="T31" fmla="*/ 123 h 319"/>
                  <a:gd name="T32" fmla="*/ 129 w 348"/>
                  <a:gd name="T33" fmla="*/ 140 h 319"/>
                  <a:gd name="T34" fmla="*/ 85 w 348"/>
                  <a:gd name="T35" fmla="*/ 156 h 319"/>
                  <a:gd name="T36" fmla="*/ 43 w 348"/>
                  <a:gd name="T37" fmla="*/ 173 h 319"/>
                  <a:gd name="T38" fmla="*/ 0 w 348"/>
                  <a:gd name="T39" fmla="*/ 190 h 319"/>
                  <a:gd name="T40" fmla="*/ 2 w 348"/>
                  <a:gd name="T41" fmla="*/ 198 h 319"/>
                  <a:gd name="T42" fmla="*/ 59 w 348"/>
                  <a:gd name="T43" fmla="*/ 212 h 319"/>
                  <a:gd name="T44" fmla="*/ 178 w 348"/>
                  <a:gd name="T45" fmla="*/ 171 h 319"/>
                  <a:gd name="T46" fmla="*/ 185 w 348"/>
                  <a:gd name="T47" fmla="*/ 176 h 319"/>
                  <a:gd name="T48" fmla="*/ 183 w 348"/>
                  <a:gd name="T49" fmla="*/ 181 h 319"/>
                  <a:gd name="T50" fmla="*/ 189 w 348"/>
                  <a:gd name="T51" fmla="*/ 186 h 319"/>
                  <a:gd name="T52" fmla="*/ 159 w 348"/>
                  <a:gd name="T53" fmla="*/ 268 h 319"/>
                  <a:gd name="T54" fmla="*/ 111 w 348"/>
                  <a:gd name="T55" fmla="*/ 257 h 319"/>
                  <a:gd name="T56" fmla="*/ 110 w 348"/>
                  <a:gd name="T57" fmla="*/ 259 h 319"/>
                  <a:gd name="T58" fmla="*/ 134 w 348"/>
                  <a:gd name="T59" fmla="*/ 291 h 319"/>
                  <a:gd name="T60" fmla="*/ 163 w 348"/>
                  <a:gd name="T61" fmla="*/ 319 h 319"/>
                  <a:gd name="T62" fmla="*/ 209 w 348"/>
                  <a:gd name="T63" fmla="*/ 280 h 319"/>
                  <a:gd name="T64" fmla="*/ 226 w 348"/>
                  <a:gd name="T65" fmla="*/ 208 h 319"/>
                  <a:gd name="T66" fmla="*/ 226 w 348"/>
                  <a:gd name="T67" fmla="*/ 203 h 319"/>
                  <a:gd name="T68" fmla="*/ 239 w 348"/>
                  <a:gd name="T69" fmla="*/ 157 h 319"/>
                  <a:gd name="T70" fmla="*/ 294 w 348"/>
                  <a:gd name="T71" fmla="*/ 156 h 319"/>
                  <a:gd name="T72" fmla="*/ 307 w 348"/>
                  <a:gd name="T73" fmla="*/ 156 h 319"/>
                  <a:gd name="T74" fmla="*/ 348 w 348"/>
                  <a:gd name="T75" fmla="*/ 132 h 319"/>
                  <a:gd name="T76" fmla="*/ 229 w 348"/>
                  <a:gd name="T77" fmla="*/ 116 h 3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348" h="319">
                    <a:moveTo>
                      <a:pt x="229" y="116"/>
                    </a:moveTo>
                    <a:cubicBezTo>
                      <a:pt x="216" y="116"/>
                      <a:pt x="208" y="105"/>
                      <a:pt x="202" y="98"/>
                    </a:cubicBezTo>
                    <a:cubicBezTo>
                      <a:pt x="204" y="92"/>
                      <a:pt x="203" y="87"/>
                      <a:pt x="208" y="81"/>
                    </a:cubicBezTo>
                    <a:cubicBezTo>
                      <a:pt x="210" y="79"/>
                      <a:pt x="215" y="75"/>
                      <a:pt x="219" y="71"/>
                    </a:cubicBezTo>
                    <a:cubicBezTo>
                      <a:pt x="227" y="62"/>
                      <a:pt x="232" y="57"/>
                      <a:pt x="232" y="40"/>
                    </a:cubicBezTo>
                    <a:cubicBezTo>
                      <a:pt x="232" y="35"/>
                      <a:pt x="232" y="35"/>
                      <a:pt x="232" y="35"/>
                    </a:cubicBezTo>
                    <a:cubicBezTo>
                      <a:pt x="232" y="24"/>
                      <a:pt x="219" y="11"/>
                      <a:pt x="211" y="7"/>
                    </a:cubicBezTo>
                    <a:cubicBezTo>
                      <a:pt x="195" y="0"/>
                      <a:pt x="189" y="4"/>
                      <a:pt x="173" y="4"/>
                    </a:cubicBezTo>
                    <a:cubicBezTo>
                      <a:pt x="153" y="17"/>
                      <a:pt x="132" y="6"/>
                      <a:pt x="119" y="32"/>
                    </a:cubicBezTo>
                    <a:cubicBezTo>
                      <a:pt x="122" y="39"/>
                      <a:pt x="124" y="47"/>
                      <a:pt x="136" y="47"/>
                    </a:cubicBezTo>
                    <a:cubicBezTo>
                      <a:pt x="149" y="47"/>
                      <a:pt x="149" y="47"/>
                      <a:pt x="149" y="47"/>
                    </a:cubicBezTo>
                    <a:cubicBezTo>
                      <a:pt x="178" y="45"/>
                      <a:pt x="178" y="45"/>
                      <a:pt x="178" y="45"/>
                    </a:cubicBezTo>
                    <a:cubicBezTo>
                      <a:pt x="179" y="47"/>
                      <a:pt x="181" y="49"/>
                      <a:pt x="181" y="50"/>
                    </a:cubicBezTo>
                    <a:cubicBezTo>
                      <a:pt x="181" y="63"/>
                      <a:pt x="154" y="73"/>
                      <a:pt x="154" y="93"/>
                    </a:cubicBezTo>
                    <a:cubicBezTo>
                      <a:pt x="154" y="96"/>
                      <a:pt x="154" y="96"/>
                      <a:pt x="154" y="96"/>
                    </a:cubicBezTo>
                    <a:cubicBezTo>
                      <a:pt x="154" y="107"/>
                      <a:pt x="166" y="113"/>
                      <a:pt x="171" y="123"/>
                    </a:cubicBezTo>
                    <a:cubicBezTo>
                      <a:pt x="164" y="134"/>
                      <a:pt x="143" y="136"/>
                      <a:pt x="129" y="140"/>
                    </a:cubicBezTo>
                    <a:cubicBezTo>
                      <a:pt x="115" y="145"/>
                      <a:pt x="100" y="151"/>
                      <a:pt x="85" y="156"/>
                    </a:cubicBezTo>
                    <a:cubicBezTo>
                      <a:pt x="73" y="161"/>
                      <a:pt x="57" y="168"/>
                      <a:pt x="43" y="173"/>
                    </a:cubicBezTo>
                    <a:cubicBezTo>
                      <a:pt x="29" y="179"/>
                      <a:pt x="6" y="180"/>
                      <a:pt x="0" y="190"/>
                    </a:cubicBezTo>
                    <a:cubicBezTo>
                      <a:pt x="2" y="198"/>
                      <a:pt x="2" y="198"/>
                      <a:pt x="2" y="198"/>
                    </a:cubicBezTo>
                    <a:cubicBezTo>
                      <a:pt x="32" y="214"/>
                      <a:pt x="17" y="212"/>
                      <a:pt x="59" y="212"/>
                    </a:cubicBezTo>
                    <a:cubicBezTo>
                      <a:pt x="68" y="206"/>
                      <a:pt x="163" y="172"/>
                      <a:pt x="178" y="171"/>
                    </a:cubicBezTo>
                    <a:cubicBezTo>
                      <a:pt x="185" y="176"/>
                      <a:pt x="185" y="176"/>
                      <a:pt x="185" y="176"/>
                    </a:cubicBezTo>
                    <a:cubicBezTo>
                      <a:pt x="183" y="181"/>
                      <a:pt x="183" y="181"/>
                      <a:pt x="183" y="181"/>
                    </a:cubicBezTo>
                    <a:cubicBezTo>
                      <a:pt x="189" y="186"/>
                      <a:pt x="189" y="186"/>
                      <a:pt x="189" y="186"/>
                    </a:cubicBezTo>
                    <a:cubicBezTo>
                      <a:pt x="188" y="234"/>
                      <a:pt x="189" y="242"/>
                      <a:pt x="159" y="268"/>
                    </a:cubicBezTo>
                    <a:cubicBezTo>
                      <a:pt x="111" y="257"/>
                      <a:pt x="111" y="257"/>
                      <a:pt x="111" y="257"/>
                    </a:cubicBezTo>
                    <a:cubicBezTo>
                      <a:pt x="110" y="259"/>
                      <a:pt x="110" y="259"/>
                      <a:pt x="110" y="259"/>
                    </a:cubicBezTo>
                    <a:cubicBezTo>
                      <a:pt x="111" y="270"/>
                      <a:pt x="129" y="280"/>
                      <a:pt x="134" y="291"/>
                    </a:cubicBezTo>
                    <a:cubicBezTo>
                      <a:pt x="140" y="304"/>
                      <a:pt x="144" y="319"/>
                      <a:pt x="163" y="319"/>
                    </a:cubicBezTo>
                    <a:cubicBezTo>
                      <a:pt x="185" y="319"/>
                      <a:pt x="201" y="300"/>
                      <a:pt x="209" y="280"/>
                    </a:cubicBezTo>
                    <a:cubicBezTo>
                      <a:pt x="214" y="269"/>
                      <a:pt x="226" y="223"/>
                      <a:pt x="226" y="208"/>
                    </a:cubicBezTo>
                    <a:cubicBezTo>
                      <a:pt x="226" y="203"/>
                      <a:pt x="226" y="203"/>
                      <a:pt x="226" y="203"/>
                    </a:cubicBezTo>
                    <a:cubicBezTo>
                      <a:pt x="226" y="184"/>
                      <a:pt x="218" y="164"/>
                      <a:pt x="239" y="157"/>
                    </a:cubicBezTo>
                    <a:cubicBezTo>
                      <a:pt x="253" y="152"/>
                      <a:pt x="282" y="156"/>
                      <a:pt x="294" y="156"/>
                    </a:cubicBezTo>
                    <a:cubicBezTo>
                      <a:pt x="307" y="156"/>
                      <a:pt x="307" y="156"/>
                      <a:pt x="307" y="156"/>
                    </a:cubicBezTo>
                    <a:cubicBezTo>
                      <a:pt x="326" y="156"/>
                      <a:pt x="348" y="149"/>
                      <a:pt x="348" y="132"/>
                    </a:cubicBezTo>
                    <a:cubicBezTo>
                      <a:pt x="348" y="93"/>
                      <a:pt x="259" y="116"/>
                      <a:pt x="229" y="1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54" name="ïšḷîďé"/>
              <p:cNvSpPr/>
              <p:nvPr/>
            </p:nvSpPr>
            <p:spPr bwMode="auto">
              <a:xfrm>
                <a:off x="9875838" y="2765425"/>
                <a:ext cx="177800" cy="428625"/>
              </a:xfrm>
              <a:custGeom>
                <a:avLst/>
                <a:gdLst>
                  <a:gd name="T0" fmla="*/ 54 w 54"/>
                  <a:gd name="T1" fmla="*/ 96 h 130"/>
                  <a:gd name="T2" fmla="*/ 47 w 54"/>
                  <a:gd name="T3" fmla="*/ 62 h 130"/>
                  <a:gd name="T4" fmla="*/ 50 w 54"/>
                  <a:gd name="T5" fmla="*/ 30 h 130"/>
                  <a:gd name="T6" fmla="*/ 47 w 54"/>
                  <a:gd name="T7" fmla="*/ 0 h 130"/>
                  <a:gd name="T8" fmla="*/ 39 w 54"/>
                  <a:gd name="T9" fmla="*/ 0 h 130"/>
                  <a:gd name="T10" fmla="*/ 14 w 54"/>
                  <a:gd name="T11" fmla="*/ 36 h 130"/>
                  <a:gd name="T12" fmla="*/ 0 w 54"/>
                  <a:gd name="T13" fmla="*/ 84 h 130"/>
                  <a:gd name="T14" fmla="*/ 0 w 54"/>
                  <a:gd name="T15" fmla="*/ 103 h 130"/>
                  <a:gd name="T16" fmla="*/ 25 w 54"/>
                  <a:gd name="T17" fmla="*/ 130 h 130"/>
                  <a:gd name="T18" fmla="*/ 27 w 54"/>
                  <a:gd name="T19" fmla="*/ 130 h 130"/>
                  <a:gd name="T20" fmla="*/ 54 w 54"/>
                  <a:gd name="T21" fmla="*/ 105 h 130"/>
                  <a:gd name="T22" fmla="*/ 54 w 54"/>
                  <a:gd name="T23" fmla="*/ 96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4" h="130">
                    <a:moveTo>
                      <a:pt x="54" y="96"/>
                    </a:moveTo>
                    <a:cubicBezTo>
                      <a:pt x="54" y="81"/>
                      <a:pt x="47" y="78"/>
                      <a:pt x="47" y="62"/>
                    </a:cubicBezTo>
                    <a:cubicBezTo>
                      <a:pt x="47" y="50"/>
                      <a:pt x="53" y="41"/>
                      <a:pt x="50" y="30"/>
                    </a:cubicBezTo>
                    <a:cubicBezTo>
                      <a:pt x="49" y="23"/>
                      <a:pt x="50" y="13"/>
                      <a:pt x="47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8" y="3"/>
                      <a:pt x="20" y="23"/>
                      <a:pt x="14" y="36"/>
                    </a:cubicBezTo>
                    <a:cubicBezTo>
                      <a:pt x="9" y="49"/>
                      <a:pt x="0" y="68"/>
                      <a:pt x="0" y="84"/>
                    </a:cubicBezTo>
                    <a:cubicBezTo>
                      <a:pt x="0" y="103"/>
                      <a:pt x="0" y="103"/>
                      <a:pt x="0" y="103"/>
                    </a:cubicBezTo>
                    <a:cubicBezTo>
                      <a:pt x="0" y="117"/>
                      <a:pt x="13" y="130"/>
                      <a:pt x="25" y="130"/>
                    </a:cubicBezTo>
                    <a:cubicBezTo>
                      <a:pt x="27" y="130"/>
                      <a:pt x="27" y="130"/>
                      <a:pt x="27" y="130"/>
                    </a:cubicBezTo>
                    <a:cubicBezTo>
                      <a:pt x="46" y="130"/>
                      <a:pt x="54" y="124"/>
                      <a:pt x="54" y="105"/>
                    </a:cubicBezTo>
                    <a:lnTo>
                      <a:pt x="54" y="9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55" name="íŝ1îḋê"/>
              <p:cNvSpPr/>
              <p:nvPr/>
            </p:nvSpPr>
            <p:spPr bwMode="auto">
              <a:xfrm>
                <a:off x="10061575" y="2484438"/>
                <a:ext cx="1100138" cy="425450"/>
              </a:xfrm>
              <a:custGeom>
                <a:avLst/>
                <a:gdLst>
                  <a:gd name="T0" fmla="*/ 177 w 334"/>
                  <a:gd name="T1" fmla="*/ 22 h 129"/>
                  <a:gd name="T2" fmla="*/ 111 w 334"/>
                  <a:gd name="T3" fmla="*/ 48 h 129"/>
                  <a:gd name="T4" fmla="*/ 0 w 334"/>
                  <a:gd name="T5" fmla="*/ 120 h 129"/>
                  <a:gd name="T6" fmla="*/ 15 w 334"/>
                  <a:gd name="T7" fmla="*/ 129 h 129"/>
                  <a:gd name="T8" fmla="*/ 27 w 334"/>
                  <a:gd name="T9" fmla="*/ 129 h 129"/>
                  <a:gd name="T10" fmla="*/ 79 w 334"/>
                  <a:gd name="T11" fmla="*/ 101 h 129"/>
                  <a:gd name="T12" fmla="*/ 133 w 334"/>
                  <a:gd name="T13" fmla="*/ 74 h 129"/>
                  <a:gd name="T14" fmla="*/ 255 w 334"/>
                  <a:gd name="T15" fmla="*/ 32 h 129"/>
                  <a:gd name="T16" fmla="*/ 258 w 334"/>
                  <a:gd name="T17" fmla="*/ 32 h 129"/>
                  <a:gd name="T18" fmla="*/ 272 w 334"/>
                  <a:gd name="T19" fmla="*/ 39 h 129"/>
                  <a:gd name="T20" fmla="*/ 239 w 334"/>
                  <a:gd name="T21" fmla="*/ 83 h 129"/>
                  <a:gd name="T22" fmla="*/ 286 w 334"/>
                  <a:gd name="T23" fmla="*/ 73 h 129"/>
                  <a:gd name="T24" fmla="*/ 320 w 334"/>
                  <a:gd name="T25" fmla="*/ 50 h 129"/>
                  <a:gd name="T26" fmla="*/ 260 w 334"/>
                  <a:gd name="T27" fmla="*/ 0 h 129"/>
                  <a:gd name="T28" fmla="*/ 258 w 334"/>
                  <a:gd name="T29" fmla="*/ 0 h 129"/>
                  <a:gd name="T30" fmla="*/ 246 w 334"/>
                  <a:gd name="T31" fmla="*/ 0 h 129"/>
                  <a:gd name="T32" fmla="*/ 211 w 334"/>
                  <a:gd name="T33" fmla="*/ 10 h 129"/>
                  <a:gd name="T34" fmla="*/ 177 w 334"/>
                  <a:gd name="T35" fmla="*/ 22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34" h="129">
                    <a:moveTo>
                      <a:pt x="177" y="22"/>
                    </a:moveTo>
                    <a:cubicBezTo>
                      <a:pt x="157" y="28"/>
                      <a:pt x="129" y="39"/>
                      <a:pt x="111" y="48"/>
                    </a:cubicBezTo>
                    <a:cubicBezTo>
                      <a:pt x="85" y="61"/>
                      <a:pt x="11" y="99"/>
                      <a:pt x="0" y="120"/>
                    </a:cubicBezTo>
                    <a:cubicBezTo>
                      <a:pt x="3" y="124"/>
                      <a:pt x="8" y="129"/>
                      <a:pt x="15" y="129"/>
                    </a:cubicBezTo>
                    <a:cubicBezTo>
                      <a:pt x="27" y="129"/>
                      <a:pt x="27" y="129"/>
                      <a:pt x="27" y="129"/>
                    </a:cubicBezTo>
                    <a:cubicBezTo>
                      <a:pt x="50" y="129"/>
                      <a:pt x="65" y="111"/>
                      <a:pt x="79" y="101"/>
                    </a:cubicBezTo>
                    <a:cubicBezTo>
                      <a:pt x="96" y="90"/>
                      <a:pt x="113" y="81"/>
                      <a:pt x="133" y="74"/>
                    </a:cubicBezTo>
                    <a:cubicBezTo>
                      <a:pt x="165" y="61"/>
                      <a:pt x="214" y="32"/>
                      <a:pt x="255" y="32"/>
                    </a:cubicBezTo>
                    <a:cubicBezTo>
                      <a:pt x="258" y="32"/>
                      <a:pt x="258" y="32"/>
                      <a:pt x="258" y="32"/>
                    </a:cubicBezTo>
                    <a:cubicBezTo>
                      <a:pt x="264" y="32"/>
                      <a:pt x="272" y="33"/>
                      <a:pt x="272" y="39"/>
                    </a:cubicBezTo>
                    <a:cubicBezTo>
                      <a:pt x="272" y="51"/>
                      <a:pt x="222" y="83"/>
                      <a:pt x="239" y="83"/>
                    </a:cubicBezTo>
                    <a:cubicBezTo>
                      <a:pt x="259" y="83"/>
                      <a:pt x="269" y="77"/>
                      <a:pt x="286" y="73"/>
                    </a:cubicBezTo>
                    <a:cubicBezTo>
                      <a:pt x="303" y="70"/>
                      <a:pt x="315" y="65"/>
                      <a:pt x="320" y="50"/>
                    </a:cubicBezTo>
                    <a:cubicBezTo>
                      <a:pt x="334" y="12"/>
                      <a:pt x="294" y="0"/>
                      <a:pt x="260" y="0"/>
                    </a:cubicBezTo>
                    <a:cubicBezTo>
                      <a:pt x="258" y="0"/>
                      <a:pt x="258" y="0"/>
                      <a:pt x="258" y="0"/>
                    </a:cubicBezTo>
                    <a:cubicBezTo>
                      <a:pt x="246" y="0"/>
                      <a:pt x="246" y="0"/>
                      <a:pt x="246" y="0"/>
                    </a:cubicBezTo>
                    <a:cubicBezTo>
                      <a:pt x="246" y="0"/>
                      <a:pt x="214" y="9"/>
                      <a:pt x="211" y="10"/>
                    </a:cubicBezTo>
                    <a:cubicBezTo>
                      <a:pt x="201" y="14"/>
                      <a:pt x="188" y="18"/>
                      <a:pt x="177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</p:grpSp>
        <p:grpSp>
          <p:nvGrpSpPr>
            <p:cNvPr id="15" name="íṥļïḑê"/>
            <p:cNvGrpSpPr/>
            <p:nvPr/>
          </p:nvGrpSpPr>
          <p:grpSpPr>
            <a:xfrm>
              <a:off x="3768308" y="2508637"/>
              <a:ext cx="1469396" cy="1847076"/>
              <a:chOff x="996950" y="1409700"/>
              <a:chExt cx="3217863" cy="4044950"/>
            </a:xfrm>
            <a:grpFill/>
          </p:grpSpPr>
          <p:sp>
            <p:nvSpPr>
              <p:cNvPr id="16" name="ïS1íḑé"/>
              <p:cNvSpPr/>
              <p:nvPr/>
            </p:nvSpPr>
            <p:spPr bwMode="auto">
              <a:xfrm>
                <a:off x="996950" y="1409700"/>
                <a:ext cx="3217863" cy="4044950"/>
              </a:xfrm>
              <a:custGeom>
                <a:avLst/>
                <a:gdLst>
                  <a:gd name="T0" fmla="*/ 498 w 976"/>
                  <a:gd name="T1" fmla="*/ 0 h 1227"/>
                  <a:gd name="T2" fmla="*/ 478 w 976"/>
                  <a:gd name="T3" fmla="*/ 0 h 1227"/>
                  <a:gd name="T4" fmla="*/ 0 w 976"/>
                  <a:gd name="T5" fmla="*/ 477 h 1227"/>
                  <a:gd name="T6" fmla="*/ 0 w 976"/>
                  <a:gd name="T7" fmla="*/ 750 h 1227"/>
                  <a:gd name="T8" fmla="*/ 478 w 976"/>
                  <a:gd name="T9" fmla="*/ 1227 h 1227"/>
                  <a:gd name="T10" fmla="*/ 498 w 976"/>
                  <a:gd name="T11" fmla="*/ 1227 h 1227"/>
                  <a:gd name="T12" fmla="*/ 976 w 976"/>
                  <a:gd name="T13" fmla="*/ 750 h 1227"/>
                  <a:gd name="T14" fmla="*/ 976 w 976"/>
                  <a:gd name="T15" fmla="*/ 477 h 1227"/>
                  <a:gd name="T16" fmla="*/ 498 w 976"/>
                  <a:gd name="T17" fmla="*/ 0 h 1227"/>
                  <a:gd name="T18" fmla="*/ 963 w 976"/>
                  <a:gd name="T19" fmla="*/ 750 h 1227"/>
                  <a:gd name="T20" fmla="*/ 498 w 976"/>
                  <a:gd name="T21" fmla="*/ 1215 h 1227"/>
                  <a:gd name="T22" fmla="*/ 478 w 976"/>
                  <a:gd name="T23" fmla="*/ 1215 h 1227"/>
                  <a:gd name="T24" fmla="*/ 13 w 976"/>
                  <a:gd name="T25" fmla="*/ 750 h 1227"/>
                  <a:gd name="T26" fmla="*/ 13 w 976"/>
                  <a:gd name="T27" fmla="*/ 477 h 1227"/>
                  <a:gd name="T28" fmla="*/ 478 w 976"/>
                  <a:gd name="T29" fmla="*/ 12 h 1227"/>
                  <a:gd name="T30" fmla="*/ 498 w 976"/>
                  <a:gd name="T31" fmla="*/ 12 h 1227"/>
                  <a:gd name="T32" fmla="*/ 963 w 976"/>
                  <a:gd name="T33" fmla="*/ 477 h 1227"/>
                  <a:gd name="T34" fmla="*/ 963 w 976"/>
                  <a:gd name="T35" fmla="*/ 750 h 12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76" h="1227">
                    <a:moveTo>
                      <a:pt x="498" y="0"/>
                    </a:moveTo>
                    <a:cubicBezTo>
                      <a:pt x="478" y="0"/>
                      <a:pt x="478" y="0"/>
                      <a:pt x="478" y="0"/>
                    </a:cubicBezTo>
                    <a:cubicBezTo>
                      <a:pt x="215" y="0"/>
                      <a:pt x="0" y="215"/>
                      <a:pt x="0" y="477"/>
                    </a:cubicBezTo>
                    <a:cubicBezTo>
                      <a:pt x="0" y="750"/>
                      <a:pt x="0" y="750"/>
                      <a:pt x="0" y="750"/>
                    </a:cubicBezTo>
                    <a:cubicBezTo>
                      <a:pt x="0" y="1012"/>
                      <a:pt x="215" y="1227"/>
                      <a:pt x="478" y="1227"/>
                    </a:cubicBezTo>
                    <a:cubicBezTo>
                      <a:pt x="498" y="1227"/>
                      <a:pt x="498" y="1227"/>
                      <a:pt x="498" y="1227"/>
                    </a:cubicBezTo>
                    <a:cubicBezTo>
                      <a:pt x="761" y="1227"/>
                      <a:pt x="976" y="1012"/>
                      <a:pt x="976" y="750"/>
                    </a:cubicBezTo>
                    <a:cubicBezTo>
                      <a:pt x="976" y="477"/>
                      <a:pt x="976" y="477"/>
                      <a:pt x="976" y="477"/>
                    </a:cubicBezTo>
                    <a:cubicBezTo>
                      <a:pt x="976" y="215"/>
                      <a:pt x="761" y="0"/>
                      <a:pt x="498" y="0"/>
                    </a:cubicBezTo>
                    <a:close/>
                    <a:moveTo>
                      <a:pt x="963" y="750"/>
                    </a:moveTo>
                    <a:cubicBezTo>
                      <a:pt x="963" y="1005"/>
                      <a:pt x="754" y="1215"/>
                      <a:pt x="498" y="1215"/>
                    </a:cubicBezTo>
                    <a:cubicBezTo>
                      <a:pt x="478" y="1215"/>
                      <a:pt x="478" y="1215"/>
                      <a:pt x="478" y="1215"/>
                    </a:cubicBezTo>
                    <a:cubicBezTo>
                      <a:pt x="222" y="1215"/>
                      <a:pt x="13" y="1005"/>
                      <a:pt x="13" y="750"/>
                    </a:cubicBezTo>
                    <a:cubicBezTo>
                      <a:pt x="13" y="477"/>
                      <a:pt x="13" y="477"/>
                      <a:pt x="13" y="477"/>
                    </a:cubicBezTo>
                    <a:cubicBezTo>
                      <a:pt x="13" y="221"/>
                      <a:pt x="222" y="12"/>
                      <a:pt x="478" y="12"/>
                    </a:cubicBezTo>
                    <a:cubicBezTo>
                      <a:pt x="498" y="12"/>
                      <a:pt x="498" y="12"/>
                      <a:pt x="498" y="12"/>
                    </a:cubicBezTo>
                    <a:cubicBezTo>
                      <a:pt x="754" y="12"/>
                      <a:pt x="963" y="221"/>
                      <a:pt x="963" y="477"/>
                    </a:cubicBezTo>
                    <a:lnTo>
                      <a:pt x="963" y="75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17" name="iŝḻïḍé"/>
              <p:cNvSpPr/>
              <p:nvPr/>
            </p:nvSpPr>
            <p:spPr bwMode="auto">
              <a:xfrm>
                <a:off x="2095500" y="1581150"/>
                <a:ext cx="61913" cy="60325"/>
              </a:xfrm>
              <a:custGeom>
                <a:avLst/>
                <a:gdLst>
                  <a:gd name="T0" fmla="*/ 9 w 19"/>
                  <a:gd name="T1" fmla="*/ 18 h 18"/>
                  <a:gd name="T2" fmla="*/ 15 w 19"/>
                  <a:gd name="T3" fmla="*/ 18 h 18"/>
                  <a:gd name="T4" fmla="*/ 19 w 19"/>
                  <a:gd name="T5" fmla="*/ 15 h 18"/>
                  <a:gd name="T6" fmla="*/ 0 w 19"/>
                  <a:gd name="T7" fmla="*/ 9 h 18"/>
                  <a:gd name="T8" fmla="*/ 9 w 19"/>
                  <a:gd name="T9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18">
                    <a:moveTo>
                      <a:pt x="9" y="18"/>
                    </a:moveTo>
                    <a:cubicBezTo>
                      <a:pt x="15" y="18"/>
                      <a:pt x="15" y="18"/>
                      <a:pt x="15" y="18"/>
                    </a:cubicBezTo>
                    <a:cubicBezTo>
                      <a:pt x="17" y="18"/>
                      <a:pt x="19" y="17"/>
                      <a:pt x="19" y="15"/>
                    </a:cubicBezTo>
                    <a:cubicBezTo>
                      <a:pt x="19" y="8"/>
                      <a:pt x="0" y="0"/>
                      <a:pt x="0" y="9"/>
                    </a:cubicBezTo>
                    <a:cubicBezTo>
                      <a:pt x="0" y="13"/>
                      <a:pt x="5" y="18"/>
                      <a:pt x="9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18" name="ïSľíḋè"/>
              <p:cNvSpPr/>
              <p:nvPr/>
            </p:nvSpPr>
            <p:spPr bwMode="auto">
              <a:xfrm>
                <a:off x="1425575" y="1835150"/>
                <a:ext cx="2360613" cy="3194050"/>
              </a:xfrm>
              <a:custGeom>
                <a:avLst/>
                <a:gdLst>
                  <a:gd name="T0" fmla="*/ 358 w 716"/>
                  <a:gd name="T1" fmla="*/ 0 h 969"/>
                  <a:gd name="T2" fmla="*/ 0 w 716"/>
                  <a:gd name="T3" fmla="*/ 342 h 969"/>
                  <a:gd name="T4" fmla="*/ 0 w 716"/>
                  <a:gd name="T5" fmla="*/ 627 h 969"/>
                  <a:gd name="T6" fmla="*/ 358 w 716"/>
                  <a:gd name="T7" fmla="*/ 969 h 969"/>
                  <a:gd name="T8" fmla="*/ 716 w 716"/>
                  <a:gd name="T9" fmla="*/ 627 h 969"/>
                  <a:gd name="T10" fmla="*/ 716 w 716"/>
                  <a:gd name="T11" fmla="*/ 342 h 969"/>
                  <a:gd name="T12" fmla="*/ 358 w 716"/>
                  <a:gd name="T13" fmla="*/ 0 h 969"/>
                  <a:gd name="T14" fmla="*/ 703 w 716"/>
                  <a:gd name="T15" fmla="*/ 627 h 969"/>
                  <a:gd name="T16" fmla="*/ 358 w 716"/>
                  <a:gd name="T17" fmla="*/ 956 h 969"/>
                  <a:gd name="T18" fmla="*/ 13 w 716"/>
                  <a:gd name="T19" fmla="*/ 627 h 969"/>
                  <a:gd name="T20" fmla="*/ 13 w 716"/>
                  <a:gd name="T21" fmla="*/ 342 h 969"/>
                  <a:gd name="T22" fmla="*/ 358 w 716"/>
                  <a:gd name="T23" fmla="*/ 13 h 969"/>
                  <a:gd name="T24" fmla="*/ 703 w 716"/>
                  <a:gd name="T25" fmla="*/ 342 h 969"/>
                  <a:gd name="T26" fmla="*/ 703 w 716"/>
                  <a:gd name="T27" fmla="*/ 627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16" h="969">
                    <a:moveTo>
                      <a:pt x="358" y="0"/>
                    </a:moveTo>
                    <a:cubicBezTo>
                      <a:pt x="161" y="0"/>
                      <a:pt x="0" y="154"/>
                      <a:pt x="0" y="342"/>
                    </a:cubicBezTo>
                    <a:cubicBezTo>
                      <a:pt x="0" y="627"/>
                      <a:pt x="0" y="627"/>
                      <a:pt x="0" y="627"/>
                    </a:cubicBezTo>
                    <a:cubicBezTo>
                      <a:pt x="0" y="815"/>
                      <a:pt x="161" y="969"/>
                      <a:pt x="358" y="969"/>
                    </a:cubicBezTo>
                    <a:cubicBezTo>
                      <a:pt x="555" y="969"/>
                      <a:pt x="716" y="815"/>
                      <a:pt x="716" y="627"/>
                    </a:cubicBezTo>
                    <a:cubicBezTo>
                      <a:pt x="716" y="342"/>
                      <a:pt x="716" y="342"/>
                      <a:pt x="716" y="342"/>
                    </a:cubicBezTo>
                    <a:cubicBezTo>
                      <a:pt x="716" y="154"/>
                      <a:pt x="555" y="0"/>
                      <a:pt x="358" y="0"/>
                    </a:cubicBezTo>
                    <a:close/>
                    <a:moveTo>
                      <a:pt x="703" y="627"/>
                    </a:moveTo>
                    <a:cubicBezTo>
                      <a:pt x="703" y="808"/>
                      <a:pt x="548" y="956"/>
                      <a:pt x="358" y="956"/>
                    </a:cubicBezTo>
                    <a:cubicBezTo>
                      <a:pt x="168" y="956"/>
                      <a:pt x="13" y="808"/>
                      <a:pt x="13" y="627"/>
                    </a:cubicBezTo>
                    <a:cubicBezTo>
                      <a:pt x="13" y="342"/>
                      <a:pt x="13" y="342"/>
                      <a:pt x="13" y="342"/>
                    </a:cubicBezTo>
                    <a:cubicBezTo>
                      <a:pt x="13" y="161"/>
                      <a:pt x="168" y="13"/>
                      <a:pt x="358" y="13"/>
                    </a:cubicBezTo>
                    <a:cubicBezTo>
                      <a:pt x="548" y="13"/>
                      <a:pt x="703" y="161"/>
                      <a:pt x="703" y="342"/>
                    </a:cubicBezTo>
                    <a:lnTo>
                      <a:pt x="703" y="6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19" name="i$lîḍé"/>
              <p:cNvSpPr/>
              <p:nvPr/>
            </p:nvSpPr>
            <p:spPr bwMode="auto">
              <a:xfrm>
                <a:off x="2108200" y="5035550"/>
                <a:ext cx="131763" cy="265113"/>
              </a:xfrm>
              <a:custGeom>
                <a:avLst/>
                <a:gdLst>
                  <a:gd name="T0" fmla="*/ 0 w 83"/>
                  <a:gd name="T1" fmla="*/ 160 h 167"/>
                  <a:gd name="T2" fmla="*/ 23 w 83"/>
                  <a:gd name="T3" fmla="*/ 167 h 167"/>
                  <a:gd name="T4" fmla="*/ 83 w 83"/>
                  <a:gd name="T5" fmla="*/ 5 h 167"/>
                  <a:gd name="T6" fmla="*/ 60 w 83"/>
                  <a:gd name="T7" fmla="*/ 0 h 167"/>
                  <a:gd name="T8" fmla="*/ 0 w 83"/>
                  <a:gd name="T9" fmla="*/ 160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" h="167">
                    <a:moveTo>
                      <a:pt x="0" y="160"/>
                    </a:moveTo>
                    <a:lnTo>
                      <a:pt x="23" y="167"/>
                    </a:lnTo>
                    <a:lnTo>
                      <a:pt x="83" y="5"/>
                    </a:lnTo>
                    <a:lnTo>
                      <a:pt x="60" y="0"/>
                    </a:lnTo>
                    <a:lnTo>
                      <a:pt x="0" y="16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20" name="íŝlíḓé"/>
              <p:cNvSpPr/>
              <p:nvPr/>
            </p:nvSpPr>
            <p:spPr bwMode="auto">
              <a:xfrm>
                <a:off x="2579688" y="5081588"/>
                <a:ext cx="193675" cy="274638"/>
              </a:xfrm>
              <a:custGeom>
                <a:avLst/>
                <a:gdLst>
                  <a:gd name="T0" fmla="*/ 49 w 59"/>
                  <a:gd name="T1" fmla="*/ 51 h 83"/>
                  <a:gd name="T2" fmla="*/ 34 w 59"/>
                  <a:gd name="T3" fmla="*/ 71 h 83"/>
                  <a:gd name="T4" fmla="*/ 18 w 59"/>
                  <a:gd name="T5" fmla="*/ 69 h 83"/>
                  <a:gd name="T6" fmla="*/ 10 w 59"/>
                  <a:gd name="T7" fmla="*/ 59 h 83"/>
                  <a:gd name="T8" fmla="*/ 10 w 59"/>
                  <a:gd name="T9" fmla="*/ 0 h 83"/>
                  <a:gd name="T10" fmla="*/ 0 w 59"/>
                  <a:gd name="T11" fmla="*/ 0 h 83"/>
                  <a:gd name="T12" fmla="*/ 0 w 59"/>
                  <a:gd name="T13" fmla="*/ 60 h 83"/>
                  <a:gd name="T14" fmla="*/ 27 w 59"/>
                  <a:gd name="T15" fmla="*/ 83 h 83"/>
                  <a:gd name="T16" fmla="*/ 31 w 59"/>
                  <a:gd name="T17" fmla="*/ 83 h 83"/>
                  <a:gd name="T18" fmla="*/ 59 w 59"/>
                  <a:gd name="T19" fmla="*/ 57 h 83"/>
                  <a:gd name="T20" fmla="*/ 59 w 59"/>
                  <a:gd name="T21" fmla="*/ 0 h 83"/>
                  <a:gd name="T22" fmla="*/ 49 w 59"/>
                  <a:gd name="T23" fmla="*/ 0 h 83"/>
                  <a:gd name="T24" fmla="*/ 49 w 59"/>
                  <a:gd name="T25" fmla="*/ 51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9" h="83">
                    <a:moveTo>
                      <a:pt x="49" y="51"/>
                    </a:moveTo>
                    <a:cubicBezTo>
                      <a:pt x="49" y="60"/>
                      <a:pt x="43" y="72"/>
                      <a:pt x="34" y="71"/>
                    </a:cubicBezTo>
                    <a:cubicBezTo>
                      <a:pt x="18" y="69"/>
                      <a:pt x="18" y="69"/>
                      <a:pt x="18" y="69"/>
                    </a:cubicBezTo>
                    <a:cubicBezTo>
                      <a:pt x="15" y="66"/>
                      <a:pt x="10" y="63"/>
                      <a:pt x="10" y="59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60"/>
                      <a:pt x="0" y="60"/>
                      <a:pt x="0" y="60"/>
                    </a:cubicBezTo>
                    <a:cubicBezTo>
                      <a:pt x="0" y="72"/>
                      <a:pt x="15" y="83"/>
                      <a:pt x="27" y="83"/>
                    </a:cubicBezTo>
                    <a:cubicBezTo>
                      <a:pt x="31" y="83"/>
                      <a:pt x="31" y="83"/>
                      <a:pt x="31" y="83"/>
                    </a:cubicBezTo>
                    <a:cubicBezTo>
                      <a:pt x="44" y="83"/>
                      <a:pt x="59" y="70"/>
                      <a:pt x="59" y="57"/>
                    </a:cubicBezTo>
                    <a:cubicBezTo>
                      <a:pt x="59" y="0"/>
                      <a:pt x="59" y="0"/>
                      <a:pt x="59" y="0"/>
                    </a:cubicBezTo>
                    <a:cubicBezTo>
                      <a:pt x="49" y="0"/>
                      <a:pt x="49" y="0"/>
                      <a:pt x="49" y="0"/>
                    </a:cubicBezTo>
                    <a:lnTo>
                      <a:pt x="49" y="5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21" name="îS1îďe"/>
              <p:cNvSpPr/>
              <p:nvPr/>
            </p:nvSpPr>
            <p:spPr bwMode="auto">
              <a:xfrm>
                <a:off x="2820988" y="5013325"/>
                <a:ext cx="273050" cy="312738"/>
              </a:xfrm>
              <a:custGeom>
                <a:avLst/>
                <a:gdLst>
                  <a:gd name="T0" fmla="*/ 46 w 83"/>
                  <a:gd name="T1" fmla="*/ 1 h 95"/>
                  <a:gd name="T2" fmla="*/ 63 w 83"/>
                  <a:gd name="T3" fmla="*/ 56 h 95"/>
                  <a:gd name="T4" fmla="*/ 8 w 83"/>
                  <a:gd name="T5" fmla="*/ 15 h 95"/>
                  <a:gd name="T6" fmla="*/ 0 w 83"/>
                  <a:gd name="T7" fmla="*/ 18 h 95"/>
                  <a:gd name="T8" fmla="*/ 25 w 83"/>
                  <a:gd name="T9" fmla="*/ 95 h 95"/>
                  <a:gd name="T10" fmla="*/ 37 w 83"/>
                  <a:gd name="T11" fmla="*/ 92 h 95"/>
                  <a:gd name="T12" fmla="*/ 17 w 83"/>
                  <a:gd name="T13" fmla="*/ 34 h 95"/>
                  <a:gd name="T14" fmla="*/ 72 w 83"/>
                  <a:gd name="T15" fmla="*/ 80 h 95"/>
                  <a:gd name="T16" fmla="*/ 83 w 83"/>
                  <a:gd name="T17" fmla="*/ 77 h 95"/>
                  <a:gd name="T18" fmla="*/ 57 w 83"/>
                  <a:gd name="T19" fmla="*/ 0 h 95"/>
                  <a:gd name="T20" fmla="*/ 46 w 83"/>
                  <a:gd name="T21" fmla="*/ 1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3" h="95">
                    <a:moveTo>
                      <a:pt x="46" y="1"/>
                    </a:moveTo>
                    <a:cubicBezTo>
                      <a:pt x="63" y="56"/>
                      <a:pt x="63" y="56"/>
                      <a:pt x="63" y="56"/>
                    </a:cubicBezTo>
                    <a:cubicBezTo>
                      <a:pt x="53" y="53"/>
                      <a:pt x="16" y="15"/>
                      <a:pt x="8" y="15"/>
                    </a:cubicBezTo>
                    <a:cubicBezTo>
                      <a:pt x="7" y="15"/>
                      <a:pt x="1" y="17"/>
                      <a:pt x="0" y="18"/>
                    </a:cubicBezTo>
                    <a:cubicBezTo>
                      <a:pt x="25" y="95"/>
                      <a:pt x="25" y="95"/>
                      <a:pt x="25" y="95"/>
                    </a:cubicBezTo>
                    <a:cubicBezTo>
                      <a:pt x="37" y="92"/>
                      <a:pt x="37" y="92"/>
                      <a:pt x="37" y="92"/>
                    </a:cubicBezTo>
                    <a:cubicBezTo>
                      <a:pt x="17" y="34"/>
                      <a:pt x="17" y="34"/>
                      <a:pt x="17" y="34"/>
                    </a:cubicBezTo>
                    <a:cubicBezTo>
                      <a:pt x="72" y="80"/>
                      <a:pt x="72" y="80"/>
                      <a:pt x="72" y="80"/>
                    </a:cubicBezTo>
                    <a:cubicBezTo>
                      <a:pt x="83" y="77"/>
                      <a:pt x="83" y="77"/>
                      <a:pt x="83" y="77"/>
                    </a:cubicBezTo>
                    <a:cubicBezTo>
                      <a:pt x="57" y="0"/>
                      <a:pt x="57" y="0"/>
                      <a:pt x="57" y="0"/>
                    </a:cubicBezTo>
                    <a:lnTo>
                      <a:pt x="46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22" name="îṥḷiďê"/>
              <p:cNvSpPr/>
              <p:nvPr/>
            </p:nvSpPr>
            <p:spPr bwMode="auto">
              <a:xfrm>
                <a:off x="3078163" y="4970463"/>
                <a:ext cx="171450" cy="247650"/>
              </a:xfrm>
              <a:custGeom>
                <a:avLst/>
                <a:gdLst>
                  <a:gd name="T0" fmla="*/ 0 w 108"/>
                  <a:gd name="T1" fmla="*/ 8 h 156"/>
                  <a:gd name="T2" fmla="*/ 89 w 108"/>
                  <a:gd name="T3" fmla="*/ 156 h 156"/>
                  <a:gd name="T4" fmla="*/ 108 w 108"/>
                  <a:gd name="T5" fmla="*/ 145 h 156"/>
                  <a:gd name="T6" fmla="*/ 20 w 108"/>
                  <a:gd name="T7" fmla="*/ 0 h 156"/>
                  <a:gd name="T8" fmla="*/ 0 w 108"/>
                  <a:gd name="T9" fmla="*/ 8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8" h="156">
                    <a:moveTo>
                      <a:pt x="0" y="8"/>
                    </a:moveTo>
                    <a:lnTo>
                      <a:pt x="89" y="156"/>
                    </a:lnTo>
                    <a:lnTo>
                      <a:pt x="108" y="145"/>
                    </a:lnTo>
                    <a:lnTo>
                      <a:pt x="20" y="0"/>
                    </a:lnTo>
                    <a:lnTo>
                      <a:pt x="0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23" name="îšľíďê"/>
              <p:cNvSpPr/>
              <p:nvPr/>
            </p:nvSpPr>
            <p:spPr bwMode="auto">
              <a:xfrm>
                <a:off x="3189288" y="4835525"/>
                <a:ext cx="241300" cy="293688"/>
              </a:xfrm>
              <a:custGeom>
                <a:avLst/>
                <a:gdLst>
                  <a:gd name="T0" fmla="*/ 48 w 73"/>
                  <a:gd name="T1" fmla="*/ 6 h 89"/>
                  <a:gd name="T2" fmla="*/ 60 w 73"/>
                  <a:gd name="T3" fmla="*/ 69 h 89"/>
                  <a:gd name="T4" fmla="*/ 11 w 73"/>
                  <a:gd name="T5" fmla="*/ 29 h 89"/>
                  <a:gd name="T6" fmla="*/ 0 w 73"/>
                  <a:gd name="T7" fmla="*/ 34 h 89"/>
                  <a:gd name="T8" fmla="*/ 69 w 73"/>
                  <a:gd name="T9" fmla="*/ 89 h 89"/>
                  <a:gd name="T10" fmla="*/ 73 w 73"/>
                  <a:gd name="T11" fmla="*/ 86 h 89"/>
                  <a:gd name="T12" fmla="*/ 58 w 73"/>
                  <a:gd name="T13" fmla="*/ 0 h 89"/>
                  <a:gd name="T14" fmla="*/ 48 w 73"/>
                  <a:gd name="T15" fmla="*/ 6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3" h="89">
                    <a:moveTo>
                      <a:pt x="48" y="6"/>
                    </a:moveTo>
                    <a:cubicBezTo>
                      <a:pt x="48" y="25"/>
                      <a:pt x="58" y="50"/>
                      <a:pt x="60" y="69"/>
                    </a:cubicBezTo>
                    <a:cubicBezTo>
                      <a:pt x="52" y="65"/>
                      <a:pt x="12" y="29"/>
                      <a:pt x="11" y="29"/>
                    </a:cubicBezTo>
                    <a:cubicBezTo>
                      <a:pt x="7" y="29"/>
                      <a:pt x="2" y="32"/>
                      <a:pt x="0" y="34"/>
                    </a:cubicBezTo>
                    <a:cubicBezTo>
                      <a:pt x="4" y="39"/>
                      <a:pt x="65" y="89"/>
                      <a:pt x="69" y="89"/>
                    </a:cubicBezTo>
                    <a:cubicBezTo>
                      <a:pt x="69" y="89"/>
                      <a:pt x="72" y="87"/>
                      <a:pt x="73" y="86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55" y="1"/>
                      <a:pt x="48" y="4"/>
                      <a:pt x="48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24" name="işľîḑe"/>
              <p:cNvSpPr/>
              <p:nvPr/>
            </p:nvSpPr>
            <p:spPr bwMode="auto">
              <a:xfrm>
                <a:off x="1590675" y="4738688"/>
                <a:ext cx="325438" cy="327025"/>
              </a:xfrm>
              <a:custGeom>
                <a:avLst/>
                <a:gdLst>
                  <a:gd name="T0" fmla="*/ 189 w 205"/>
                  <a:gd name="T1" fmla="*/ 67 h 206"/>
                  <a:gd name="T2" fmla="*/ 143 w 205"/>
                  <a:gd name="T3" fmla="*/ 115 h 206"/>
                  <a:gd name="T4" fmla="*/ 87 w 205"/>
                  <a:gd name="T5" fmla="*/ 65 h 206"/>
                  <a:gd name="T6" fmla="*/ 131 w 205"/>
                  <a:gd name="T7" fmla="*/ 15 h 206"/>
                  <a:gd name="T8" fmla="*/ 116 w 205"/>
                  <a:gd name="T9" fmla="*/ 0 h 206"/>
                  <a:gd name="T10" fmla="*/ 0 w 205"/>
                  <a:gd name="T11" fmla="*/ 125 h 206"/>
                  <a:gd name="T12" fmla="*/ 12 w 205"/>
                  <a:gd name="T13" fmla="*/ 142 h 206"/>
                  <a:gd name="T14" fmla="*/ 70 w 205"/>
                  <a:gd name="T15" fmla="*/ 81 h 206"/>
                  <a:gd name="T16" fmla="*/ 126 w 205"/>
                  <a:gd name="T17" fmla="*/ 133 h 206"/>
                  <a:gd name="T18" fmla="*/ 70 w 205"/>
                  <a:gd name="T19" fmla="*/ 194 h 206"/>
                  <a:gd name="T20" fmla="*/ 85 w 205"/>
                  <a:gd name="T21" fmla="*/ 206 h 206"/>
                  <a:gd name="T22" fmla="*/ 205 w 205"/>
                  <a:gd name="T23" fmla="*/ 81 h 206"/>
                  <a:gd name="T24" fmla="*/ 189 w 205"/>
                  <a:gd name="T25" fmla="*/ 67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05" h="206">
                    <a:moveTo>
                      <a:pt x="189" y="67"/>
                    </a:moveTo>
                    <a:lnTo>
                      <a:pt x="143" y="115"/>
                    </a:lnTo>
                    <a:lnTo>
                      <a:pt x="87" y="65"/>
                    </a:lnTo>
                    <a:lnTo>
                      <a:pt x="131" y="15"/>
                    </a:lnTo>
                    <a:lnTo>
                      <a:pt x="116" y="0"/>
                    </a:lnTo>
                    <a:lnTo>
                      <a:pt x="0" y="125"/>
                    </a:lnTo>
                    <a:lnTo>
                      <a:pt x="12" y="142"/>
                    </a:lnTo>
                    <a:lnTo>
                      <a:pt x="70" y="81"/>
                    </a:lnTo>
                    <a:lnTo>
                      <a:pt x="126" y="133"/>
                    </a:lnTo>
                    <a:lnTo>
                      <a:pt x="70" y="194"/>
                    </a:lnTo>
                    <a:lnTo>
                      <a:pt x="85" y="206"/>
                    </a:lnTo>
                    <a:lnTo>
                      <a:pt x="205" y="81"/>
                    </a:lnTo>
                    <a:lnTo>
                      <a:pt x="189" y="6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25" name="îsļídê"/>
              <p:cNvSpPr/>
              <p:nvPr/>
            </p:nvSpPr>
            <p:spPr bwMode="auto">
              <a:xfrm>
                <a:off x="1830388" y="4946650"/>
                <a:ext cx="250825" cy="303213"/>
              </a:xfrm>
              <a:custGeom>
                <a:avLst/>
                <a:gdLst>
                  <a:gd name="T0" fmla="*/ 67 w 76"/>
                  <a:gd name="T1" fmla="*/ 0 h 92"/>
                  <a:gd name="T2" fmla="*/ 0 w 76"/>
                  <a:gd name="T3" fmla="*/ 57 h 92"/>
                  <a:gd name="T4" fmla="*/ 10 w 76"/>
                  <a:gd name="T5" fmla="*/ 61 h 92"/>
                  <a:gd name="T6" fmla="*/ 28 w 76"/>
                  <a:gd name="T7" fmla="*/ 46 h 92"/>
                  <a:gd name="T8" fmla="*/ 55 w 76"/>
                  <a:gd name="T9" fmla="*/ 66 h 92"/>
                  <a:gd name="T10" fmla="*/ 55 w 76"/>
                  <a:gd name="T11" fmla="*/ 70 h 92"/>
                  <a:gd name="T12" fmla="*/ 53 w 76"/>
                  <a:gd name="T13" fmla="*/ 86 h 92"/>
                  <a:gd name="T14" fmla="*/ 64 w 76"/>
                  <a:gd name="T15" fmla="*/ 92 h 92"/>
                  <a:gd name="T16" fmla="*/ 76 w 76"/>
                  <a:gd name="T17" fmla="*/ 6 h 92"/>
                  <a:gd name="T18" fmla="*/ 67 w 76"/>
                  <a:gd name="T19" fmla="*/ 0 h 92"/>
                  <a:gd name="T20" fmla="*/ 57 w 76"/>
                  <a:gd name="T21" fmla="*/ 52 h 92"/>
                  <a:gd name="T22" fmla="*/ 36 w 76"/>
                  <a:gd name="T23" fmla="*/ 40 h 92"/>
                  <a:gd name="T24" fmla="*/ 63 w 76"/>
                  <a:gd name="T25" fmla="*/ 18 h 92"/>
                  <a:gd name="T26" fmla="*/ 57 w 76"/>
                  <a:gd name="T27" fmla="*/ 52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6" h="92">
                    <a:moveTo>
                      <a:pt x="67" y="0"/>
                    </a:moveTo>
                    <a:cubicBezTo>
                      <a:pt x="65" y="0"/>
                      <a:pt x="1" y="54"/>
                      <a:pt x="0" y="57"/>
                    </a:cubicBezTo>
                    <a:cubicBezTo>
                      <a:pt x="10" y="61"/>
                      <a:pt x="10" y="61"/>
                      <a:pt x="10" y="61"/>
                    </a:cubicBezTo>
                    <a:cubicBezTo>
                      <a:pt x="28" y="46"/>
                      <a:pt x="28" y="46"/>
                      <a:pt x="28" y="46"/>
                    </a:cubicBezTo>
                    <a:cubicBezTo>
                      <a:pt x="32" y="49"/>
                      <a:pt x="55" y="61"/>
                      <a:pt x="55" y="66"/>
                    </a:cubicBezTo>
                    <a:cubicBezTo>
                      <a:pt x="55" y="70"/>
                      <a:pt x="55" y="70"/>
                      <a:pt x="55" y="70"/>
                    </a:cubicBezTo>
                    <a:cubicBezTo>
                      <a:pt x="53" y="86"/>
                      <a:pt x="53" y="86"/>
                      <a:pt x="53" y="86"/>
                    </a:cubicBezTo>
                    <a:cubicBezTo>
                      <a:pt x="64" y="92"/>
                      <a:pt x="64" y="92"/>
                      <a:pt x="64" y="92"/>
                    </a:cubicBezTo>
                    <a:cubicBezTo>
                      <a:pt x="76" y="6"/>
                      <a:pt x="76" y="6"/>
                      <a:pt x="76" y="6"/>
                    </a:cubicBezTo>
                    <a:cubicBezTo>
                      <a:pt x="76" y="4"/>
                      <a:pt x="70" y="0"/>
                      <a:pt x="67" y="0"/>
                    </a:cubicBezTo>
                    <a:close/>
                    <a:moveTo>
                      <a:pt x="57" y="52"/>
                    </a:moveTo>
                    <a:cubicBezTo>
                      <a:pt x="36" y="40"/>
                      <a:pt x="36" y="40"/>
                      <a:pt x="36" y="40"/>
                    </a:cubicBezTo>
                    <a:cubicBezTo>
                      <a:pt x="63" y="18"/>
                      <a:pt x="63" y="18"/>
                      <a:pt x="63" y="18"/>
                    </a:cubicBezTo>
                    <a:lnTo>
                      <a:pt x="57" y="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26" name="iṧ1iḍè"/>
              <p:cNvSpPr/>
              <p:nvPr/>
            </p:nvSpPr>
            <p:spPr bwMode="auto">
              <a:xfrm>
                <a:off x="3436938" y="4689475"/>
                <a:ext cx="293688" cy="300038"/>
              </a:xfrm>
              <a:custGeom>
                <a:avLst/>
                <a:gdLst>
                  <a:gd name="T0" fmla="*/ 55 w 89"/>
                  <a:gd name="T1" fmla="*/ 76 h 91"/>
                  <a:gd name="T2" fmla="*/ 38 w 89"/>
                  <a:gd name="T3" fmla="*/ 56 h 91"/>
                  <a:gd name="T4" fmla="*/ 61 w 89"/>
                  <a:gd name="T5" fmla="*/ 35 h 91"/>
                  <a:gd name="T6" fmla="*/ 53 w 89"/>
                  <a:gd name="T7" fmla="*/ 26 h 91"/>
                  <a:gd name="T8" fmla="*/ 31 w 89"/>
                  <a:gd name="T9" fmla="*/ 48 h 91"/>
                  <a:gd name="T10" fmla="*/ 15 w 89"/>
                  <a:gd name="T11" fmla="*/ 31 h 91"/>
                  <a:gd name="T12" fmla="*/ 42 w 89"/>
                  <a:gd name="T13" fmla="*/ 6 h 91"/>
                  <a:gd name="T14" fmla="*/ 32 w 89"/>
                  <a:gd name="T15" fmla="*/ 0 h 91"/>
                  <a:gd name="T16" fmla="*/ 0 w 89"/>
                  <a:gd name="T17" fmla="*/ 31 h 91"/>
                  <a:gd name="T18" fmla="*/ 54 w 89"/>
                  <a:gd name="T19" fmla="*/ 91 h 91"/>
                  <a:gd name="T20" fmla="*/ 89 w 89"/>
                  <a:gd name="T21" fmla="*/ 61 h 91"/>
                  <a:gd name="T22" fmla="*/ 82 w 89"/>
                  <a:gd name="T23" fmla="*/ 53 h 91"/>
                  <a:gd name="T24" fmla="*/ 55 w 89"/>
                  <a:gd name="T25" fmla="*/ 76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9" h="91">
                    <a:moveTo>
                      <a:pt x="55" y="76"/>
                    </a:moveTo>
                    <a:cubicBezTo>
                      <a:pt x="38" y="56"/>
                      <a:pt x="38" y="56"/>
                      <a:pt x="38" y="56"/>
                    </a:cubicBezTo>
                    <a:cubicBezTo>
                      <a:pt x="61" y="35"/>
                      <a:pt x="61" y="35"/>
                      <a:pt x="61" y="35"/>
                    </a:cubicBezTo>
                    <a:cubicBezTo>
                      <a:pt x="53" y="26"/>
                      <a:pt x="53" y="26"/>
                      <a:pt x="53" y="26"/>
                    </a:cubicBezTo>
                    <a:cubicBezTo>
                      <a:pt x="31" y="48"/>
                      <a:pt x="31" y="48"/>
                      <a:pt x="31" y="48"/>
                    </a:cubicBezTo>
                    <a:cubicBezTo>
                      <a:pt x="15" y="31"/>
                      <a:pt x="15" y="31"/>
                      <a:pt x="15" y="31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38" y="4"/>
                      <a:pt x="36" y="0"/>
                      <a:pt x="32" y="0"/>
                    </a:cubicBezTo>
                    <a:cubicBezTo>
                      <a:pt x="31" y="0"/>
                      <a:pt x="2" y="27"/>
                      <a:pt x="0" y="31"/>
                    </a:cubicBezTo>
                    <a:cubicBezTo>
                      <a:pt x="54" y="91"/>
                      <a:pt x="54" y="91"/>
                      <a:pt x="54" y="91"/>
                    </a:cubicBezTo>
                    <a:cubicBezTo>
                      <a:pt x="89" y="61"/>
                      <a:pt x="89" y="61"/>
                      <a:pt x="89" y="61"/>
                    </a:cubicBezTo>
                    <a:cubicBezTo>
                      <a:pt x="82" y="53"/>
                      <a:pt x="82" y="53"/>
                      <a:pt x="82" y="53"/>
                    </a:cubicBezTo>
                    <a:lnTo>
                      <a:pt x="55" y="7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27" name="ís1íḑê"/>
              <p:cNvSpPr/>
              <p:nvPr/>
            </p:nvSpPr>
            <p:spPr bwMode="auto">
              <a:xfrm>
                <a:off x="3587750" y="1858963"/>
                <a:ext cx="142875" cy="82550"/>
              </a:xfrm>
              <a:custGeom>
                <a:avLst/>
                <a:gdLst>
                  <a:gd name="T0" fmla="*/ 36 w 43"/>
                  <a:gd name="T1" fmla="*/ 14 h 25"/>
                  <a:gd name="T2" fmla="*/ 32 w 43"/>
                  <a:gd name="T3" fmla="*/ 16 h 25"/>
                  <a:gd name="T4" fmla="*/ 17 w 43"/>
                  <a:gd name="T5" fmla="*/ 16 h 25"/>
                  <a:gd name="T6" fmla="*/ 25 w 43"/>
                  <a:gd name="T7" fmla="*/ 3 h 25"/>
                  <a:gd name="T8" fmla="*/ 20 w 43"/>
                  <a:gd name="T9" fmla="*/ 0 h 25"/>
                  <a:gd name="T10" fmla="*/ 19 w 43"/>
                  <a:gd name="T11" fmla="*/ 0 h 25"/>
                  <a:gd name="T12" fmla="*/ 7 w 43"/>
                  <a:gd name="T13" fmla="*/ 8 h 25"/>
                  <a:gd name="T14" fmla="*/ 9 w 43"/>
                  <a:gd name="T15" fmla="*/ 16 h 25"/>
                  <a:gd name="T16" fmla="*/ 0 w 43"/>
                  <a:gd name="T17" fmla="*/ 17 h 25"/>
                  <a:gd name="T18" fmla="*/ 32 w 43"/>
                  <a:gd name="T19" fmla="*/ 25 h 25"/>
                  <a:gd name="T20" fmla="*/ 34 w 43"/>
                  <a:gd name="T21" fmla="*/ 25 h 25"/>
                  <a:gd name="T22" fmla="*/ 42 w 43"/>
                  <a:gd name="T23" fmla="*/ 18 h 25"/>
                  <a:gd name="T24" fmla="*/ 36 w 43"/>
                  <a:gd name="T25" fmla="*/ 14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3" h="25">
                    <a:moveTo>
                      <a:pt x="36" y="14"/>
                    </a:moveTo>
                    <a:cubicBezTo>
                      <a:pt x="35" y="15"/>
                      <a:pt x="34" y="16"/>
                      <a:pt x="32" y="16"/>
                    </a:cubicBezTo>
                    <a:cubicBezTo>
                      <a:pt x="17" y="16"/>
                      <a:pt x="17" y="16"/>
                      <a:pt x="17" y="16"/>
                    </a:cubicBezTo>
                    <a:cubicBezTo>
                      <a:pt x="19" y="9"/>
                      <a:pt x="25" y="6"/>
                      <a:pt x="25" y="3"/>
                    </a:cubicBezTo>
                    <a:cubicBezTo>
                      <a:pt x="25" y="0"/>
                      <a:pt x="23" y="0"/>
                      <a:pt x="20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5" y="0"/>
                      <a:pt x="9" y="6"/>
                      <a:pt x="7" y="8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2" y="25"/>
                      <a:pt x="22" y="25"/>
                      <a:pt x="32" y="25"/>
                    </a:cubicBezTo>
                    <a:cubicBezTo>
                      <a:pt x="34" y="25"/>
                      <a:pt x="34" y="25"/>
                      <a:pt x="34" y="25"/>
                    </a:cubicBezTo>
                    <a:cubicBezTo>
                      <a:pt x="37" y="25"/>
                      <a:pt x="41" y="22"/>
                      <a:pt x="42" y="18"/>
                    </a:cubicBezTo>
                    <a:cubicBezTo>
                      <a:pt x="43" y="16"/>
                      <a:pt x="38" y="13"/>
                      <a:pt x="36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28" name="îšlídé"/>
              <p:cNvSpPr/>
              <p:nvPr/>
            </p:nvSpPr>
            <p:spPr bwMode="auto">
              <a:xfrm>
                <a:off x="3581400" y="4508500"/>
                <a:ext cx="320675" cy="260350"/>
              </a:xfrm>
              <a:custGeom>
                <a:avLst/>
                <a:gdLst>
                  <a:gd name="T0" fmla="*/ 49 w 97"/>
                  <a:gd name="T1" fmla="*/ 8 h 79"/>
                  <a:gd name="T2" fmla="*/ 34 w 97"/>
                  <a:gd name="T3" fmla="*/ 0 h 79"/>
                  <a:gd name="T4" fmla="*/ 28 w 97"/>
                  <a:gd name="T5" fmla="*/ 0 h 79"/>
                  <a:gd name="T6" fmla="*/ 0 w 97"/>
                  <a:gd name="T7" fmla="*/ 36 h 79"/>
                  <a:gd name="T8" fmla="*/ 67 w 97"/>
                  <a:gd name="T9" fmla="*/ 79 h 79"/>
                  <a:gd name="T10" fmla="*/ 73 w 97"/>
                  <a:gd name="T11" fmla="*/ 70 h 79"/>
                  <a:gd name="T12" fmla="*/ 42 w 97"/>
                  <a:gd name="T13" fmla="*/ 50 h 79"/>
                  <a:gd name="T14" fmla="*/ 58 w 97"/>
                  <a:gd name="T15" fmla="*/ 31 h 79"/>
                  <a:gd name="T16" fmla="*/ 89 w 97"/>
                  <a:gd name="T17" fmla="*/ 44 h 79"/>
                  <a:gd name="T18" fmla="*/ 97 w 97"/>
                  <a:gd name="T19" fmla="*/ 36 h 79"/>
                  <a:gd name="T20" fmla="*/ 62 w 97"/>
                  <a:gd name="T21" fmla="*/ 21 h 79"/>
                  <a:gd name="T22" fmla="*/ 49 w 97"/>
                  <a:gd name="T23" fmla="*/ 8 h 79"/>
                  <a:gd name="T24" fmla="*/ 43 w 97"/>
                  <a:gd name="T25" fmla="*/ 24 h 79"/>
                  <a:gd name="T26" fmla="*/ 33 w 97"/>
                  <a:gd name="T27" fmla="*/ 43 h 79"/>
                  <a:gd name="T28" fmla="*/ 15 w 97"/>
                  <a:gd name="T29" fmla="*/ 31 h 79"/>
                  <a:gd name="T30" fmla="*/ 31 w 97"/>
                  <a:gd name="T31" fmla="*/ 12 h 79"/>
                  <a:gd name="T32" fmla="*/ 43 w 97"/>
                  <a:gd name="T33" fmla="*/ 21 h 79"/>
                  <a:gd name="T34" fmla="*/ 43 w 97"/>
                  <a:gd name="T35" fmla="*/ 24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7" h="79">
                    <a:moveTo>
                      <a:pt x="49" y="8"/>
                    </a:moveTo>
                    <a:cubicBezTo>
                      <a:pt x="46" y="5"/>
                      <a:pt x="40" y="0"/>
                      <a:pt x="34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1" y="0"/>
                      <a:pt x="2" y="28"/>
                      <a:pt x="0" y="36"/>
                    </a:cubicBezTo>
                    <a:cubicBezTo>
                      <a:pt x="10" y="38"/>
                      <a:pt x="61" y="79"/>
                      <a:pt x="67" y="79"/>
                    </a:cubicBezTo>
                    <a:cubicBezTo>
                      <a:pt x="69" y="79"/>
                      <a:pt x="72" y="72"/>
                      <a:pt x="73" y="70"/>
                    </a:cubicBezTo>
                    <a:cubicBezTo>
                      <a:pt x="42" y="50"/>
                      <a:pt x="42" y="50"/>
                      <a:pt x="42" y="50"/>
                    </a:cubicBezTo>
                    <a:cubicBezTo>
                      <a:pt x="44" y="45"/>
                      <a:pt x="51" y="31"/>
                      <a:pt x="58" y="31"/>
                    </a:cubicBezTo>
                    <a:cubicBezTo>
                      <a:pt x="66" y="31"/>
                      <a:pt x="83" y="44"/>
                      <a:pt x="89" y="44"/>
                    </a:cubicBezTo>
                    <a:cubicBezTo>
                      <a:pt x="92" y="44"/>
                      <a:pt x="95" y="38"/>
                      <a:pt x="97" y="36"/>
                    </a:cubicBezTo>
                    <a:cubicBezTo>
                      <a:pt x="92" y="33"/>
                      <a:pt x="65" y="21"/>
                      <a:pt x="62" y="21"/>
                    </a:cubicBezTo>
                    <a:cubicBezTo>
                      <a:pt x="46" y="19"/>
                      <a:pt x="59" y="19"/>
                      <a:pt x="49" y="8"/>
                    </a:cubicBezTo>
                    <a:close/>
                    <a:moveTo>
                      <a:pt x="43" y="24"/>
                    </a:moveTo>
                    <a:cubicBezTo>
                      <a:pt x="43" y="30"/>
                      <a:pt x="36" y="39"/>
                      <a:pt x="33" y="43"/>
                    </a:cubicBezTo>
                    <a:cubicBezTo>
                      <a:pt x="30" y="41"/>
                      <a:pt x="15" y="34"/>
                      <a:pt x="15" y="31"/>
                    </a:cubicBezTo>
                    <a:cubicBezTo>
                      <a:pt x="15" y="24"/>
                      <a:pt x="26" y="15"/>
                      <a:pt x="31" y="12"/>
                    </a:cubicBezTo>
                    <a:cubicBezTo>
                      <a:pt x="36" y="13"/>
                      <a:pt x="43" y="15"/>
                      <a:pt x="43" y="21"/>
                    </a:cubicBezTo>
                    <a:lnTo>
                      <a:pt x="43" y="2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29" name="iSḻîdé"/>
              <p:cNvSpPr/>
              <p:nvPr/>
            </p:nvSpPr>
            <p:spPr bwMode="auto">
              <a:xfrm>
                <a:off x="1428750" y="4591050"/>
                <a:ext cx="260350" cy="273050"/>
              </a:xfrm>
              <a:custGeom>
                <a:avLst/>
                <a:gdLst>
                  <a:gd name="T0" fmla="*/ 42 w 79"/>
                  <a:gd name="T1" fmla="*/ 39 h 83"/>
                  <a:gd name="T2" fmla="*/ 33 w 79"/>
                  <a:gd name="T3" fmla="*/ 45 h 83"/>
                  <a:gd name="T4" fmla="*/ 40 w 79"/>
                  <a:gd name="T5" fmla="*/ 56 h 83"/>
                  <a:gd name="T6" fmla="*/ 24 w 79"/>
                  <a:gd name="T7" fmla="*/ 67 h 83"/>
                  <a:gd name="T8" fmla="*/ 11 w 79"/>
                  <a:gd name="T9" fmla="*/ 43 h 83"/>
                  <a:gd name="T10" fmla="*/ 11 w 79"/>
                  <a:gd name="T11" fmla="*/ 40 h 83"/>
                  <a:gd name="T12" fmla="*/ 45 w 79"/>
                  <a:gd name="T13" fmla="*/ 11 h 83"/>
                  <a:gd name="T14" fmla="*/ 49 w 79"/>
                  <a:gd name="T15" fmla="*/ 11 h 83"/>
                  <a:gd name="T16" fmla="*/ 68 w 79"/>
                  <a:gd name="T17" fmla="*/ 33 h 83"/>
                  <a:gd name="T18" fmla="*/ 64 w 79"/>
                  <a:gd name="T19" fmla="*/ 40 h 83"/>
                  <a:gd name="T20" fmla="*/ 68 w 79"/>
                  <a:gd name="T21" fmla="*/ 51 h 83"/>
                  <a:gd name="T22" fmla="*/ 79 w 79"/>
                  <a:gd name="T23" fmla="*/ 31 h 83"/>
                  <a:gd name="T24" fmla="*/ 79 w 79"/>
                  <a:gd name="T25" fmla="*/ 27 h 83"/>
                  <a:gd name="T26" fmla="*/ 52 w 79"/>
                  <a:gd name="T27" fmla="*/ 0 h 83"/>
                  <a:gd name="T28" fmla="*/ 42 w 79"/>
                  <a:gd name="T29" fmla="*/ 0 h 83"/>
                  <a:gd name="T30" fmla="*/ 0 w 79"/>
                  <a:gd name="T31" fmla="*/ 36 h 83"/>
                  <a:gd name="T32" fmla="*/ 0 w 79"/>
                  <a:gd name="T33" fmla="*/ 43 h 83"/>
                  <a:gd name="T34" fmla="*/ 21 w 79"/>
                  <a:gd name="T35" fmla="*/ 83 h 83"/>
                  <a:gd name="T36" fmla="*/ 56 w 79"/>
                  <a:gd name="T37" fmla="*/ 59 h 83"/>
                  <a:gd name="T38" fmla="*/ 42 w 79"/>
                  <a:gd name="T39" fmla="*/ 39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9" h="83">
                    <a:moveTo>
                      <a:pt x="42" y="39"/>
                    </a:moveTo>
                    <a:cubicBezTo>
                      <a:pt x="33" y="45"/>
                      <a:pt x="33" y="45"/>
                      <a:pt x="33" y="45"/>
                    </a:cubicBezTo>
                    <a:cubicBezTo>
                      <a:pt x="40" y="56"/>
                      <a:pt x="40" y="56"/>
                      <a:pt x="40" y="56"/>
                    </a:cubicBezTo>
                    <a:cubicBezTo>
                      <a:pt x="24" y="67"/>
                      <a:pt x="24" y="67"/>
                      <a:pt x="24" y="67"/>
                    </a:cubicBezTo>
                    <a:cubicBezTo>
                      <a:pt x="20" y="62"/>
                      <a:pt x="11" y="51"/>
                      <a:pt x="11" y="43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28"/>
                      <a:pt x="32" y="11"/>
                      <a:pt x="45" y="11"/>
                    </a:cubicBezTo>
                    <a:cubicBezTo>
                      <a:pt x="49" y="11"/>
                      <a:pt x="49" y="11"/>
                      <a:pt x="49" y="11"/>
                    </a:cubicBezTo>
                    <a:cubicBezTo>
                      <a:pt x="60" y="11"/>
                      <a:pt x="68" y="21"/>
                      <a:pt x="68" y="33"/>
                    </a:cubicBezTo>
                    <a:cubicBezTo>
                      <a:pt x="68" y="38"/>
                      <a:pt x="64" y="37"/>
                      <a:pt x="64" y="40"/>
                    </a:cubicBezTo>
                    <a:cubicBezTo>
                      <a:pt x="64" y="44"/>
                      <a:pt x="67" y="46"/>
                      <a:pt x="68" y="51"/>
                    </a:cubicBezTo>
                    <a:cubicBezTo>
                      <a:pt x="75" y="49"/>
                      <a:pt x="79" y="40"/>
                      <a:pt x="79" y="31"/>
                    </a:cubicBezTo>
                    <a:cubicBezTo>
                      <a:pt x="79" y="27"/>
                      <a:pt x="79" y="27"/>
                      <a:pt x="79" y="27"/>
                    </a:cubicBezTo>
                    <a:cubicBezTo>
                      <a:pt x="79" y="16"/>
                      <a:pt x="63" y="0"/>
                      <a:pt x="52" y="0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28" y="0"/>
                      <a:pt x="0" y="21"/>
                      <a:pt x="0" y="36"/>
                    </a:cubicBezTo>
                    <a:cubicBezTo>
                      <a:pt x="0" y="43"/>
                      <a:pt x="0" y="43"/>
                      <a:pt x="0" y="43"/>
                    </a:cubicBezTo>
                    <a:cubicBezTo>
                      <a:pt x="0" y="57"/>
                      <a:pt x="15" y="72"/>
                      <a:pt x="21" y="83"/>
                    </a:cubicBezTo>
                    <a:cubicBezTo>
                      <a:pt x="56" y="59"/>
                      <a:pt x="56" y="59"/>
                      <a:pt x="56" y="59"/>
                    </a:cubicBezTo>
                    <a:lnTo>
                      <a:pt x="42" y="3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30" name="íšľïḋê"/>
              <p:cNvSpPr/>
              <p:nvPr/>
            </p:nvSpPr>
            <p:spPr bwMode="auto">
              <a:xfrm>
                <a:off x="1214438" y="4303713"/>
                <a:ext cx="327025" cy="303213"/>
              </a:xfrm>
              <a:custGeom>
                <a:avLst/>
                <a:gdLst>
                  <a:gd name="T0" fmla="*/ 99 w 99"/>
                  <a:gd name="T1" fmla="*/ 49 h 92"/>
                  <a:gd name="T2" fmla="*/ 96 w 99"/>
                  <a:gd name="T3" fmla="*/ 41 h 92"/>
                  <a:gd name="T4" fmla="*/ 44 w 99"/>
                  <a:gd name="T5" fmla="*/ 71 h 92"/>
                  <a:gd name="T6" fmla="*/ 76 w 99"/>
                  <a:gd name="T7" fmla="*/ 8 h 92"/>
                  <a:gd name="T8" fmla="*/ 71 w 99"/>
                  <a:gd name="T9" fmla="*/ 0 h 92"/>
                  <a:gd name="T10" fmla="*/ 0 w 99"/>
                  <a:gd name="T11" fmla="*/ 40 h 92"/>
                  <a:gd name="T12" fmla="*/ 5 w 99"/>
                  <a:gd name="T13" fmla="*/ 50 h 92"/>
                  <a:gd name="T14" fmla="*/ 57 w 99"/>
                  <a:gd name="T15" fmla="*/ 19 h 92"/>
                  <a:gd name="T16" fmla="*/ 25 w 99"/>
                  <a:gd name="T17" fmla="*/ 83 h 92"/>
                  <a:gd name="T18" fmla="*/ 31 w 99"/>
                  <a:gd name="T19" fmla="*/ 92 h 92"/>
                  <a:gd name="T20" fmla="*/ 99 w 99"/>
                  <a:gd name="T21" fmla="*/ 49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9" h="92">
                    <a:moveTo>
                      <a:pt x="99" y="49"/>
                    </a:moveTo>
                    <a:cubicBezTo>
                      <a:pt x="99" y="45"/>
                      <a:pt x="97" y="49"/>
                      <a:pt x="96" y="41"/>
                    </a:cubicBezTo>
                    <a:cubicBezTo>
                      <a:pt x="44" y="71"/>
                      <a:pt x="44" y="71"/>
                      <a:pt x="44" y="71"/>
                    </a:cubicBezTo>
                    <a:cubicBezTo>
                      <a:pt x="47" y="60"/>
                      <a:pt x="76" y="13"/>
                      <a:pt x="76" y="8"/>
                    </a:cubicBezTo>
                    <a:cubicBezTo>
                      <a:pt x="76" y="8"/>
                      <a:pt x="71" y="0"/>
                      <a:pt x="71" y="0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5" y="50"/>
                      <a:pt x="5" y="50"/>
                      <a:pt x="5" y="50"/>
                    </a:cubicBezTo>
                    <a:cubicBezTo>
                      <a:pt x="57" y="19"/>
                      <a:pt x="57" y="19"/>
                      <a:pt x="57" y="19"/>
                    </a:cubicBezTo>
                    <a:cubicBezTo>
                      <a:pt x="54" y="27"/>
                      <a:pt x="25" y="80"/>
                      <a:pt x="25" y="83"/>
                    </a:cubicBezTo>
                    <a:cubicBezTo>
                      <a:pt x="25" y="87"/>
                      <a:pt x="28" y="90"/>
                      <a:pt x="31" y="92"/>
                    </a:cubicBezTo>
                    <a:cubicBezTo>
                      <a:pt x="39" y="86"/>
                      <a:pt x="99" y="54"/>
                      <a:pt x="99" y="4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31" name="îśľïďe"/>
              <p:cNvSpPr/>
              <p:nvPr/>
            </p:nvSpPr>
            <p:spPr bwMode="auto">
              <a:xfrm>
                <a:off x="3724275" y="4268788"/>
                <a:ext cx="269875" cy="230188"/>
              </a:xfrm>
              <a:custGeom>
                <a:avLst/>
                <a:gdLst>
                  <a:gd name="T0" fmla="*/ 0 w 82"/>
                  <a:gd name="T1" fmla="*/ 25 h 70"/>
                  <a:gd name="T2" fmla="*/ 0 w 82"/>
                  <a:gd name="T3" fmla="*/ 34 h 70"/>
                  <a:gd name="T4" fmla="*/ 24 w 82"/>
                  <a:gd name="T5" fmla="*/ 52 h 70"/>
                  <a:gd name="T6" fmla="*/ 61 w 82"/>
                  <a:gd name="T7" fmla="*/ 27 h 70"/>
                  <a:gd name="T8" fmla="*/ 71 w 82"/>
                  <a:gd name="T9" fmla="*/ 36 h 70"/>
                  <a:gd name="T10" fmla="*/ 71 w 82"/>
                  <a:gd name="T11" fmla="*/ 39 h 70"/>
                  <a:gd name="T12" fmla="*/ 59 w 82"/>
                  <a:gd name="T13" fmla="*/ 58 h 70"/>
                  <a:gd name="T14" fmla="*/ 48 w 82"/>
                  <a:gd name="T15" fmla="*/ 58 h 70"/>
                  <a:gd name="T16" fmla="*/ 49 w 82"/>
                  <a:gd name="T17" fmla="*/ 70 h 70"/>
                  <a:gd name="T18" fmla="*/ 57 w 82"/>
                  <a:gd name="T19" fmla="*/ 70 h 70"/>
                  <a:gd name="T20" fmla="*/ 82 w 82"/>
                  <a:gd name="T21" fmla="*/ 43 h 70"/>
                  <a:gd name="T22" fmla="*/ 82 w 82"/>
                  <a:gd name="T23" fmla="*/ 33 h 70"/>
                  <a:gd name="T24" fmla="*/ 64 w 82"/>
                  <a:gd name="T25" fmla="*/ 16 h 70"/>
                  <a:gd name="T26" fmla="*/ 55 w 82"/>
                  <a:gd name="T27" fmla="*/ 16 h 70"/>
                  <a:gd name="T28" fmla="*/ 24 w 82"/>
                  <a:gd name="T29" fmla="*/ 40 h 70"/>
                  <a:gd name="T30" fmla="*/ 18 w 82"/>
                  <a:gd name="T31" fmla="*/ 40 h 70"/>
                  <a:gd name="T32" fmla="*/ 11 w 82"/>
                  <a:gd name="T33" fmla="*/ 33 h 70"/>
                  <a:gd name="T34" fmla="*/ 11 w 82"/>
                  <a:gd name="T35" fmla="*/ 27 h 70"/>
                  <a:gd name="T36" fmla="*/ 22 w 82"/>
                  <a:gd name="T37" fmla="*/ 11 h 70"/>
                  <a:gd name="T38" fmla="*/ 31 w 82"/>
                  <a:gd name="T39" fmla="*/ 10 h 70"/>
                  <a:gd name="T40" fmla="*/ 34 w 82"/>
                  <a:gd name="T41" fmla="*/ 0 h 70"/>
                  <a:gd name="T42" fmla="*/ 22 w 82"/>
                  <a:gd name="T43" fmla="*/ 0 h 70"/>
                  <a:gd name="T44" fmla="*/ 0 w 82"/>
                  <a:gd name="T45" fmla="*/ 25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82" h="70">
                    <a:moveTo>
                      <a:pt x="0" y="25"/>
                    </a:moveTo>
                    <a:cubicBezTo>
                      <a:pt x="0" y="34"/>
                      <a:pt x="0" y="34"/>
                      <a:pt x="0" y="34"/>
                    </a:cubicBezTo>
                    <a:cubicBezTo>
                      <a:pt x="0" y="45"/>
                      <a:pt x="13" y="52"/>
                      <a:pt x="24" y="52"/>
                    </a:cubicBezTo>
                    <a:cubicBezTo>
                      <a:pt x="38" y="52"/>
                      <a:pt x="48" y="27"/>
                      <a:pt x="61" y="27"/>
                    </a:cubicBezTo>
                    <a:cubicBezTo>
                      <a:pt x="65" y="27"/>
                      <a:pt x="71" y="32"/>
                      <a:pt x="71" y="36"/>
                    </a:cubicBezTo>
                    <a:cubicBezTo>
                      <a:pt x="71" y="39"/>
                      <a:pt x="71" y="39"/>
                      <a:pt x="71" y="39"/>
                    </a:cubicBezTo>
                    <a:cubicBezTo>
                      <a:pt x="71" y="49"/>
                      <a:pt x="66" y="54"/>
                      <a:pt x="59" y="58"/>
                    </a:cubicBezTo>
                    <a:cubicBezTo>
                      <a:pt x="48" y="58"/>
                      <a:pt x="48" y="58"/>
                      <a:pt x="48" y="58"/>
                    </a:cubicBezTo>
                    <a:cubicBezTo>
                      <a:pt x="46" y="61"/>
                      <a:pt x="41" y="70"/>
                      <a:pt x="49" y="70"/>
                    </a:cubicBezTo>
                    <a:cubicBezTo>
                      <a:pt x="57" y="70"/>
                      <a:pt x="57" y="70"/>
                      <a:pt x="57" y="70"/>
                    </a:cubicBezTo>
                    <a:cubicBezTo>
                      <a:pt x="67" y="70"/>
                      <a:pt x="82" y="53"/>
                      <a:pt x="82" y="43"/>
                    </a:cubicBezTo>
                    <a:cubicBezTo>
                      <a:pt x="82" y="33"/>
                      <a:pt x="82" y="33"/>
                      <a:pt x="82" y="33"/>
                    </a:cubicBezTo>
                    <a:cubicBezTo>
                      <a:pt x="82" y="25"/>
                      <a:pt x="71" y="16"/>
                      <a:pt x="64" y="16"/>
                    </a:cubicBezTo>
                    <a:cubicBezTo>
                      <a:pt x="55" y="16"/>
                      <a:pt x="55" y="16"/>
                      <a:pt x="55" y="16"/>
                    </a:cubicBezTo>
                    <a:cubicBezTo>
                      <a:pt x="48" y="16"/>
                      <a:pt x="31" y="40"/>
                      <a:pt x="24" y="40"/>
                    </a:cubicBezTo>
                    <a:cubicBezTo>
                      <a:pt x="18" y="40"/>
                      <a:pt x="18" y="40"/>
                      <a:pt x="18" y="40"/>
                    </a:cubicBezTo>
                    <a:cubicBezTo>
                      <a:pt x="14" y="40"/>
                      <a:pt x="11" y="36"/>
                      <a:pt x="11" y="33"/>
                    </a:cubicBezTo>
                    <a:cubicBezTo>
                      <a:pt x="11" y="27"/>
                      <a:pt x="11" y="27"/>
                      <a:pt x="11" y="27"/>
                    </a:cubicBezTo>
                    <a:cubicBezTo>
                      <a:pt x="11" y="21"/>
                      <a:pt x="17" y="11"/>
                      <a:pt x="22" y="11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1" y="0"/>
                      <a:pt x="0" y="16"/>
                      <a:pt x="0" y="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32" name="ïṩľiḓé"/>
              <p:cNvSpPr/>
              <p:nvPr/>
            </p:nvSpPr>
            <p:spPr bwMode="auto">
              <a:xfrm>
                <a:off x="3802063" y="4143375"/>
                <a:ext cx="271463" cy="107950"/>
              </a:xfrm>
              <a:custGeom>
                <a:avLst/>
                <a:gdLst>
                  <a:gd name="T0" fmla="*/ 171 w 171"/>
                  <a:gd name="T1" fmla="*/ 41 h 68"/>
                  <a:gd name="T2" fmla="*/ 3 w 171"/>
                  <a:gd name="T3" fmla="*/ 0 h 68"/>
                  <a:gd name="T4" fmla="*/ 0 w 171"/>
                  <a:gd name="T5" fmla="*/ 20 h 68"/>
                  <a:gd name="T6" fmla="*/ 167 w 171"/>
                  <a:gd name="T7" fmla="*/ 68 h 68"/>
                  <a:gd name="T8" fmla="*/ 171 w 171"/>
                  <a:gd name="T9" fmla="*/ 41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1" h="68">
                    <a:moveTo>
                      <a:pt x="171" y="41"/>
                    </a:moveTo>
                    <a:lnTo>
                      <a:pt x="3" y="0"/>
                    </a:lnTo>
                    <a:lnTo>
                      <a:pt x="0" y="20"/>
                    </a:lnTo>
                    <a:lnTo>
                      <a:pt x="167" y="68"/>
                    </a:lnTo>
                    <a:lnTo>
                      <a:pt x="171" y="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33" name="ïŝľîdé"/>
              <p:cNvSpPr/>
              <p:nvPr/>
            </p:nvSpPr>
            <p:spPr bwMode="auto">
              <a:xfrm>
                <a:off x="1104900" y="4146550"/>
                <a:ext cx="300038" cy="230188"/>
              </a:xfrm>
              <a:custGeom>
                <a:avLst/>
                <a:gdLst>
                  <a:gd name="T0" fmla="*/ 85 w 91"/>
                  <a:gd name="T1" fmla="*/ 0 h 70"/>
                  <a:gd name="T2" fmla="*/ 0 w 91"/>
                  <a:gd name="T3" fmla="*/ 0 h 70"/>
                  <a:gd name="T4" fmla="*/ 8 w 91"/>
                  <a:gd name="T5" fmla="*/ 12 h 70"/>
                  <a:gd name="T6" fmla="*/ 28 w 91"/>
                  <a:gd name="T7" fmla="*/ 12 h 70"/>
                  <a:gd name="T8" fmla="*/ 39 w 91"/>
                  <a:gd name="T9" fmla="*/ 42 h 70"/>
                  <a:gd name="T10" fmla="*/ 22 w 91"/>
                  <a:gd name="T11" fmla="*/ 61 h 70"/>
                  <a:gd name="T12" fmla="*/ 25 w 91"/>
                  <a:gd name="T13" fmla="*/ 70 h 70"/>
                  <a:gd name="T14" fmla="*/ 91 w 91"/>
                  <a:gd name="T15" fmla="*/ 9 h 70"/>
                  <a:gd name="T16" fmla="*/ 85 w 91"/>
                  <a:gd name="T17" fmla="*/ 0 h 70"/>
                  <a:gd name="T18" fmla="*/ 47 w 91"/>
                  <a:gd name="T19" fmla="*/ 35 h 70"/>
                  <a:gd name="T20" fmla="*/ 39 w 91"/>
                  <a:gd name="T21" fmla="*/ 12 h 70"/>
                  <a:gd name="T22" fmla="*/ 73 w 91"/>
                  <a:gd name="T23" fmla="*/ 12 h 70"/>
                  <a:gd name="T24" fmla="*/ 47 w 91"/>
                  <a:gd name="T25" fmla="*/ 35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91" h="70">
                    <a:moveTo>
                      <a:pt x="85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5"/>
                      <a:pt x="3" y="12"/>
                      <a:pt x="8" y="12"/>
                    </a:cubicBezTo>
                    <a:cubicBezTo>
                      <a:pt x="28" y="12"/>
                      <a:pt x="28" y="12"/>
                      <a:pt x="28" y="12"/>
                    </a:cubicBezTo>
                    <a:cubicBezTo>
                      <a:pt x="29" y="21"/>
                      <a:pt x="39" y="37"/>
                      <a:pt x="39" y="42"/>
                    </a:cubicBezTo>
                    <a:cubicBezTo>
                      <a:pt x="39" y="45"/>
                      <a:pt x="22" y="55"/>
                      <a:pt x="22" y="61"/>
                    </a:cubicBezTo>
                    <a:cubicBezTo>
                      <a:pt x="22" y="64"/>
                      <a:pt x="24" y="66"/>
                      <a:pt x="25" y="70"/>
                    </a:cubicBezTo>
                    <a:cubicBezTo>
                      <a:pt x="91" y="9"/>
                      <a:pt x="91" y="9"/>
                      <a:pt x="91" y="9"/>
                    </a:cubicBezTo>
                    <a:cubicBezTo>
                      <a:pt x="90" y="4"/>
                      <a:pt x="90" y="0"/>
                      <a:pt x="85" y="0"/>
                    </a:cubicBezTo>
                    <a:close/>
                    <a:moveTo>
                      <a:pt x="47" y="35"/>
                    </a:moveTo>
                    <a:cubicBezTo>
                      <a:pt x="39" y="12"/>
                      <a:pt x="39" y="12"/>
                      <a:pt x="39" y="12"/>
                    </a:cubicBezTo>
                    <a:cubicBezTo>
                      <a:pt x="73" y="12"/>
                      <a:pt x="73" y="12"/>
                      <a:pt x="73" y="12"/>
                    </a:cubicBezTo>
                    <a:lnTo>
                      <a:pt x="47" y="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34" name="ïs1ïḋe"/>
              <p:cNvSpPr/>
              <p:nvPr/>
            </p:nvSpPr>
            <p:spPr bwMode="auto">
              <a:xfrm>
                <a:off x="1076325" y="3840163"/>
                <a:ext cx="282575" cy="196850"/>
              </a:xfrm>
              <a:custGeom>
                <a:avLst/>
                <a:gdLst>
                  <a:gd name="T0" fmla="*/ 54 w 178"/>
                  <a:gd name="T1" fmla="*/ 103 h 124"/>
                  <a:gd name="T2" fmla="*/ 6 w 178"/>
                  <a:gd name="T3" fmla="*/ 103 h 124"/>
                  <a:gd name="T4" fmla="*/ 6 w 178"/>
                  <a:gd name="T5" fmla="*/ 124 h 124"/>
                  <a:gd name="T6" fmla="*/ 178 w 178"/>
                  <a:gd name="T7" fmla="*/ 118 h 124"/>
                  <a:gd name="T8" fmla="*/ 178 w 178"/>
                  <a:gd name="T9" fmla="*/ 97 h 124"/>
                  <a:gd name="T10" fmla="*/ 112 w 178"/>
                  <a:gd name="T11" fmla="*/ 97 h 124"/>
                  <a:gd name="T12" fmla="*/ 104 w 178"/>
                  <a:gd name="T13" fmla="*/ 25 h 124"/>
                  <a:gd name="T14" fmla="*/ 176 w 178"/>
                  <a:gd name="T15" fmla="*/ 22 h 124"/>
                  <a:gd name="T16" fmla="*/ 176 w 178"/>
                  <a:gd name="T17" fmla="*/ 0 h 124"/>
                  <a:gd name="T18" fmla="*/ 31 w 178"/>
                  <a:gd name="T19" fmla="*/ 6 h 124"/>
                  <a:gd name="T20" fmla="*/ 0 w 178"/>
                  <a:gd name="T21" fmla="*/ 6 h 124"/>
                  <a:gd name="T22" fmla="*/ 0 w 178"/>
                  <a:gd name="T23" fmla="*/ 29 h 124"/>
                  <a:gd name="T24" fmla="*/ 41 w 178"/>
                  <a:gd name="T25" fmla="*/ 27 h 124"/>
                  <a:gd name="T26" fmla="*/ 83 w 178"/>
                  <a:gd name="T27" fmla="*/ 27 h 124"/>
                  <a:gd name="T28" fmla="*/ 87 w 178"/>
                  <a:gd name="T29" fmla="*/ 79 h 124"/>
                  <a:gd name="T30" fmla="*/ 87 w 178"/>
                  <a:gd name="T31" fmla="*/ 101 h 124"/>
                  <a:gd name="T32" fmla="*/ 54 w 178"/>
                  <a:gd name="T33" fmla="*/ 103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78" h="124">
                    <a:moveTo>
                      <a:pt x="54" y="103"/>
                    </a:moveTo>
                    <a:lnTo>
                      <a:pt x="6" y="103"/>
                    </a:lnTo>
                    <a:lnTo>
                      <a:pt x="6" y="124"/>
                    </a:lnTo>
                    <a:lnTo>
                      <a:pt x="178" y="118"/>
                    </a:lnTo>
                    <a:lnTo>
                      <a:pt x="178" y="97"/>
                    </a:lnTo>
                    <a:lnTo>
                      <a:pt x="112" y="97"/>
                    </a:lnTo>
                    <a:lnTo>
                      <a:pt x="104" y="25"/>
                    </a:lnTo>
                    <a:lnTo>
                      <a:pt x="176" y="22"/>
                    </a:lnTo>
                    <a:lnTo>
                      <a:pt x="176" y="0"/>
                    </a:lnTo>
                    <a:lnTo>
                      <a:pt x="31" y="6"/>
                    </a:lnTo>
                    <a:lnTo>
                      <a:pt x="0" y="6"/>
                    </a:lnTo>
                    <a:lnTo>
                      <a:pt x="0" y="29"/>
                    </a:lnTo>
                    <a:lnTo>
                      <a:pt x="41" y="27"/>
                    </a:lnTo>
                    <a:lnTo>
                      <a:pt x="83" y="27"/>
                    </a:lnTo>
                    <a:lnTo>
                      <a:pt x="87" y="79"/>
                    </a:lnTo>
                    <a:lnTo>
                      <a:pt x="87" y="101"/>
                    </a:lnTo>
                    <a:lnTo>
                      <a:pt x="54" y="1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35" name="iŝļíďè"/>
              <p:cNvSpPr/>
              <p:nvPr/>
            </p:nvSpPr>
            <p:spPr bwMode="auto">
              <a:xfrm>
                <a:off x="3822700" y="3895725"/>
                <a:ext cx="287338" cy="198438"/>
              </a:xfrm>
              <a:custGeom>
                <a:avLst/>
                <a:gdLst>
                  <a:gd name="T0" fmla="*/ 7 w 87"/>
                  <a:gd name="T1" fmla="*/ 60 h 60"/>
                  <a:gd name="T2" fmla="*/ 13 w 87"/>
                  <a:gd name="T3" fmla="*/ 60 h 60"/>
                  <a:gd name="T4" fmla="*/ 15 w 87"/>
                  <a:gd name="T5" fmla="*/ 37 h 60"/>
                  <a:gd name="T6" fmla="*/ 87 w 87"/>
                  <a:gd name="T7" fmla="*/ 44 h 60"/>
                  <a:gd name="T8" fmla="*/ 87 w 87"/>
                  <a:gd name="T9" fmla="*/ 33 h 60"/>
                  <a:gd name="T10" fmla="*/ 18 w 87"/>
                  <a:gd name="T11" fmla="*/ 25 h 60"/>
                  <a:gd name="T12" fmla="*/ 17 w 87"/>
                  <a:gd name="T13" fmla="*/ 17 h 60"/>
                  <a:gd name="T14" fmla="*/ 19 w 87"/>
                  <a:gd name="T15" fmla="*/ 0 h 60"/>
                  <a:gd name="T16" fmla="*/ 9 w 87"/>
                  <a:gd name="T17" fmla="*/ 0 h 60"/>
                  <a:gd name="T18" fmla="*/ 5 w 87"/>
                  <a:gd name="T19" fmla="*/ 33 h 60"/>
                  <a:gd name="T20" fmla="*/ 7 w 87"/>
                  <a:gd name="T21" fmla="*/ 6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7" h="60">
                    <a:moveTo>
                      <a:pt x="7" y="60"/>
                    </a:moveTo>
                    <a:cubicBezTo>
                      <a:pt x="13" y="60"/>
                      <a:pt x="13" y="60"/>
                      <a:pt x="13" y="60"/>
                    </a:cubicBezTo>
                    <a:cubicBezTo>
                      <a:pt x="15" y="37"/>
                      <a:pt x="15" y="37"/>
                      <a:pt x="15" y="37"/>
                    </a:cubicBezTo>
                    <a:cubicBezTo>
                      <a:pt x="87" y="44"/>
                      <a:pt x="87" y="44"/>
                      <a:pt x="87" y="44"/>
                    </a:cubicBezTo>
                    <a:cubicBezTo>
                      <a:pt x="87" y="33"/>
                      <a:pt x="87" y="33"/>
                      <a:pt x="87" y="33"/>
                    </a:cubicBezTo>
                    <a:cubicBezTo>
                      <a:pt x="18" y="25"/>
                      <a:pt x="18" y="25"/>
                      <a:pt x="18" y="25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6" y="10"/>
                      <a:pt x="7" y="22"/>
                      <a:pt x="5" y="33"/>
                    </a:cubicBezTo>
                    <a:cubicBezTo>
                      <a:pt x="5" y="39"/>
                      <a:pt x="0" y="60"/>
                      <a:pt x="7" y="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36" name="ïṩḻiďè"/>
              <p:cNvSpPr/>
              <p:nvPr/>
            </p:nvSpPr>
            <p:spPr bwMode="auto">
              <a:xfrm>
                <a:off x="3852863" y="3602038"/>
                <a:ext cx="276225" cy="220663"/>
              </a:xfrm>
              <a:custGeom>
                <a:avLst/>
                <a:gdLst>
                  <a:gd name="T0" fmla="*/ 0 w 84"/>
                  <a:gd name="T1" fmla="*/ 67 h 67"/>
                  <a:gd name="T2" fmla="*/ 47 w 84"/>
                  <a:gd name="T3" fmla="*/ 43 h 67"/>
                  <a:gd name="T4" fmla="*/ 53 w 84"/>
                  <a:gd name="T5" fmla="*/ 43 h 67"/>
                  <a:gd name="T6" fmla="*/ 84 w 84"/>
                  <a:gd name="T7" fmla="*/ 45 h 67"/>
                  <a:gd name="T8" fmla="*/ 84 w 84"/>
                  <a:gd name="T9" fmla="*/ 37 h 67"/>
                  <a:gd name="T10" fmla="*/ 49 w 84"/>
                  <a:gd name="T11" fmla="*/ 32 h 67"/>
                  <a:gd name="T12" fmla="*/ 5 w 84"/>
                  <a:gd name="T13" fmla="*/ 0 h 67"/>
                  <a:gd name="T14" fmla="*/ 4 w 84"/>
                  <a:gd name="T15" fmla="*/ 11 h 67"/>
                  <a:gd name="T16" fmla="*/ 35 w 84"/>
                  <a:gd name="T17" fmla="*/ 36 h 67"/>
                  <a:gd name="T18" fmla="*/ 0 w 84"/>
                  <a:gd name="T19" fmla="*/ 55 h 67"/>
                  <a:gd name="T20" fmla="*/ 0 w 84"/>
                  <a:gd name="T21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" h="67">
                    <a:moveTo>
                      <a:pt x="0" y="67"/>
                    </a:moveTo>
                    <a:cubicBezTo>
                      <a:pt x="5" y="64"/>
                      <a:pt x="42" y="43"/>
                      <a:pt x="47" y="43"/>
                    </a:cubicBezTo>
                    <a:cubicBezTo>
                      <a:pt x="53" y="43"/>
                      <a:pt x="53" y="43"/>
                      <a:pt x="53" y="43"/>
                    </a:cubicBezTo>
                    <a:cubicBezTo>
                      <a:pt x="84" y="45"/>
                      <a:pt x="84" y="45"/>
                      <a:pt x="84" y="45"/>
                    </a:cubicBezTo>
                    <a:cubicBezTo>
                      <a:pt x="84" y="37"/>
                      <a:pt x="84" y="37"/>
                      <a:pt x="84" y="37"/>
                    </a:cubicBezTo>
                    <a:cubicBezTo>
                      <a:pt x="84" y="30"/>
                      <a:pt x="57" y="32"/>
                      <a:pt x="49" y="32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4" y="16"/>
                      <a:pt x="31" y="30"/>
                      <a:pt x="35" y="36"/>
                    </a:cubicBezTo>
                    <a:cubicBezTo>
                      <a:pt x="0" y="55"/>
                      <a:pt x="0" y="55"/>
                      <a:pt x="0" y="55"/>
                    </a:cubicBezTo>
                    <a:lnTo>
                      <a:pt x="0" y="6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37" name="íṧ1iḍé"/>
              <p:cNvSpPr/>
              <p:nvPr/>
            </p:nvSpPr>
            <p:spPr bwMode="auto">
              <a:xfrm>
                <a:off x="1082675" y="3568700"/>
                <a:ext cx="273050" cy="185738"/>
              </a:xfrm>
              <a:custGeom>
                <a:avLst/>
                <a:gdLst>
                  <a:gd name="T0" fmla="*/ 19 w 83"/>
                  <a:gd name="T1" fmla="*/ 56 h 56"/>
                  <a:gd name="T2" fmla="*/ 26 w 83"/>
                  <a:gd name="T3" fmla="*/ 56 h 56"/>
                  <a:gd name="T4" fmla="*/ 59 w 83"/>
                  <a:gd name="T5" fmla="*/ 13 h 56"/>
                  <a:gd name="T6" fmla="*/ 64 w 83"/>
                  <a:gd name="T7" fmla="*/ 13 h 56"/>
                  <a:gd name="T8" fmla="*/ 74 w 83"/>
                  <a:gd name="T9" fmla="*/ 25 h 56"/>
                  <a:gd name="T10" fmla="*/ 74 w 83"/>
                  <a:gd name="T11" fmla="*/ 34 h 56"/>
                  <a:gd name="T12" fmla="*/ 62 w 83"/>
                  <a:gd name="T13" fmla="*/ 44 h 56"/>
                  <a:gd name="T14" fmla="*/ 62 w 83"/>
                  <a:gd name="T15" fmla="*/ 56 h 56"/>
                  <a:gd name="T16" fmla="*/ 83 w 83"/>
                  <a:gd name="T17" fmla="*/ 36 h 56"/>
                  <a:gd name="T18" fmla="*/ 83 w 83"/>
                  <a:gd name="T19" fmla="*/ 22 h 56"/>
                  <a:gd name="T20" fmla="*/ 62 w 83"/>
                  <a:gd name="T21" fmla="*/ 3 h 56"/>
                  <a:gd name="T22" fmla="*/ 58 w 83"/>
                  <a:gd name="T23" fmla="*/ 3 h 56"/>
                  <a:gd name="T24" fmla="*/ 22 w 83"/>
                  <a:gd name="T25" fmla="*/ 46 h 56"/>
                  <a:gd name="T26" fmla="*/ 10 w 83"/>
                  <a:gd name="T27" fmla="*/ 33 h 56"/>
                  <a:gd name="T28" fmla="*/ 10 w 83"/>
                  <a:gd name="T29" fmla="*/ 27 h 56"/>
                  <a:gd name="T30" fmla="*/ 25 w 83"/>
                  <a:gd name="T31" fmla="*/ 12 h 56"/>
                  <a:gd name="T32" fmla="*/ 25 w 83"/>
                  <a:gd name="T33" fmla="*/ 0 h 56"/>
                  <a:gd name="T34" fmla="*/ 0 w 83"/>
                  <a:gd name="T35" fmla="*/ 33 h 56"/>
                  <a:gd name="T36" fmla="*/ 19 w 83"/>
                  <a:gd name="T37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83" h="56">
                    <a:moveTo>
                      <a:pt x="19" y="56"/>
                    </a:moveTo>
                    <a:cubicBezTo>
                      <a:pt x="26" y="56"/>
                      <a:pt x="26" y="56"/>
                      <a:pt x="26" y="56"/>
                    </a:cubicBezTo>
                    <a:cubicBezTo>
                      <a:pt x="48" y="56"/>
                      <a:pt x="45" y="13"/>
                      <a:pt x="59" y="13"/>
                    </a:cubicBezTo>
                    <a:cubicBezTo>
                      <a:pt x="64" y="13"/>
                      <a:pt x="64" y="13"/>
                      <a:pt x="64" y="13"/>
                    </a:cubicBezTo>
                    <a:cubicBezTo>
                      <a:pt x="68" y="13"/>
                      <a:pt x="74" y="22"/>
                      <a:pt x="74" y="25"/>
                    </a:cubicBezTo>
                    <a:cubicBezTo>
                      <a:pt x="74" y="34"/>
                      <a:pt x="74" y="34"/>
                      <a:pt x="74" y="34"/>
                    </a:cubicBezTo>
                    <a:cubicBezTo>
                      <a:pt x="74" y="40"/>
                      <a:pt x="68" y="44"/>
                      <a:pt x="62" y="44"/>
                    </a:cubicBezTo>
                    <a:cubicBezTo>
                      <a:pt x="62" y="56"/>
                      <a:pt x="62" y="56"/>
                      <a:pt x="62" y="56"/>
                    </a:cubicBezTo>
                    <a:cubicBezTo>
                      <a:pt x="72" y="56"/>
                      <a:pt x="83" y="46"/>
                      <a:pt x="83" y="36"/>
                    </a:cubicBezTo>
                    <a:cubicBezTo>
                      <a:pt x="83" y="22"/>
                      <a:pt x="83" y="22"/>
                      <a:pt x="83" y="22"/>
                    </a:cubicBezTo>
                    <a:cubicBezTo>
                      <a:pt x="83" y="12"/>
                      <a:pt x="73" y="3"/>
                      <a:pt x="62" y="3"/>
                    </a:cubicBezTo>
                    <a:cubicBezTo>
                      <a:pt x="58" y="3"/>
                      <a:pt x="58" y="3"/>
                      <a:pt x="58" y="3"/>
                    </a:cubicBezTo>
                    <a:cubicBezTo>
                      <a:pt x="32" y="3"/>
                      <a:pt x="42" y="46"/>
                      <a:pt x="22" y="46"/>
                    </a:cubicBezTo>
                    <a:cubicBezTo>
                      <a:pt x="14" y="46"/>
                      <a:pt x="10" y="40"/>
                      <a:pt x="10" y="33"/>
                    </a:cubicBezTo>
                    <a:cubicBezTo>
                      <a:pt x="10" y="27"/>
                      <a:pt x="10" y="27"/>
                      <a:pt x="10" y="27"/>
                    </a:cubicBezTo>
                    <a:cubicBezTo>
                      <a:pt x="10" y="18"/>
                      <a:pt x="16" y="12"/>
                      <a:pt x="25" y="12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8" y="0"/>
                      <a:pt x="0" y="14"/>
                      <a:pt x="0" y="33"/>
                    </a:cubicBezTo>
                    <a:cubicBezTo>
                      <a:pt x="0" y="44"/>
                      <a:pt x="8" y="56"/>
                      <a:pt x="19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38" name="isliḓè"/>
              <p:cNvSpPr/>
              <p:nvPr/>
            </p:nvSpPr>
            <p:spPr bwMode="auto">
              <a:xfrm>
                <a:off x="2108200" y="1498600"/>
                <a:ext cx="333375" cy="415925"/>
              </a:xfrm>
              <a:custGeom>
                <a:avLst/>
                <a:gdLst>
                  <a:gd name="T0" fmla="*/ 9 w 101"/>
                  <a:gd name="T1" fmla="*/ 58 h 126"/>
                  <a:gd name="T2" fmla="*/ 0 w 101"/>
                  <a:gd name="T3" fmla="*/ 85 h 126"/>
                  <a:gd name="T4" fmla="*/ 29 w 101"/>
                  <a:gd name="T5" fmla="*/ 119 h 126"/>
                  <a:gd name="T6" fmla="*/ 36 w 101"/>
                  <a:gd name="T7" fmla="*/ 92 h 126"/>
                  <a:gd name="T8" fmla="*/ 46 w 101"/>
                  <a:gd name="T9" fmla="*/ 113 h 126"/>
                  <a:gd name="T10" fmla="*/ 86 w 101"/>
                  <a:gd name="T11" fmla="*/ 94 h 126"/>
                  <a:gd name="T12" fmla="*/ 81 w 101"/>
                  <a:gd name="T13" fmla="*/ 83 h 126"/>
                  <a:gd name="T14" fmla="*/ 101 w 101"/>
                  <a:gd name="T15" fmla="*/ 52 h 126"/>
                  <a:gd name="T16" fmla="*/ 95 w 101"/>
                  <a:gd name="T17" fmla="*/ 49 h 126"/>
                  <a:gd name="T18" fmla="*/ 67 w 101"/>
                  <a:gd name="T19" fmla="*/ 34 h 126"/>
                  <a:gd name="T20" fmla="*/ 65 w 101"/>
                  <a:gd name="T21" fmla="*/ 14 h 126"/>
                  <a:gd name="T22" fmla="*/ 46 w 101"/>
                  <a:gd name="T23" fmla="*/ 20 h 126"/>
                  <a:gd name="T24" fmla="*/ 45 w 101"/>
                  <a:gd name="T25" fmla="*/ 24 h 126"/>
                  <a:gd name="T26" fmla="*/ 39 w 101"/>
                  <a:gd name="T27" fmla="*/ 27 h 126"/>
                  <a:gd name="T28" fmla="*/ 39 w 101"/>
                  <a:gd name="T29" fmla="*/ 2 h 126"/>
                  <a:gd name="T30" fmla="*/ 35 w 101"/>
                  <a:gd name="T31" fmla="*/ 0 h 126"/>
                  <a:gd name="T32" fmla="*/ 32 w 101"/>
                  <a:gd name="T33" fmla="*/ 3 h 126"/>
                  <a:gd name="T34" fmla="*/ 24 w 101"/>
                  <a:gd name="T35" fmla="*/ 40 h 126"/>
                  <a:gd name="T36" fmla="*/ 37 w 101"/>
                  <a:gd name="T37" fmla="*/ 49 h 126"/>
                  <a:gd name="T38" fmla="*/ 43 w 101"/>
                  <a:gd name="T39" fmla="*/ 42 h 126"/>
                  <a:gd name="T40" fmla="*/ 38 w 101"/>
                  <a:gd name="T41" fmla="*/ 64 h 126"/>
                  <a:gd name="T42" fmla="*/ 27 w 101"/>
                  <a:gd name="T43" fmla="*/ 90 h 126"/>
                  <a:gd name="T44" fmla="*/ 24 w 101"/>
                  <a:gd name="T45" fmla="*/ 71 h 126"/>
                  <a:gd name="T46" fmla="*/ 15 w 101"/>
                  <a:gd name="T47" fmla="*/ 64 h 126"/>
                  <a:gd name="T48" fmla="*/ 73 w 101"/>
                  <a:gd name="T49" fmla="*/ 92 h 126"/>
                  <a:gd name="T50" fmla="*/ 52 w 101"/>
                  <a:gd name="T51" fmla="*/ 94 h 126"/>
                  <a:gd name="T52" fmla="*/ 54 w 101"/>
                  <a:gd name="T53" fmla="*/ 77 h 126"/>
                  <a:gd name="T54" fmla="*/ 58 w 101"/>
                  <a:gd name="T55" fmla="*/ 85 h 126"/>
                  <a:gd name="T56" fmla="*/ 63 w 101"/>
                  <a:gd name="T57" fmla="*/ 88 h 126"/>
                  <a:gd name="T58" fmla="*/ 64 w 101"/>
                  <a:gd name="T59" fmla="*/ 94 h 126"/>
                  <a:gd name="T60" fmla="*/ 69 w 101"/>
                  <a:gd name="T61" fmla="*/ 91 h 126"/>
                  <a:gd name="T62" fmla="*/ 67 w 101"/>
                  <a:gd name="T63" fmla="*/ 83 h 126"/>
                  <a:gd name="T64" fmla="*/ 63 w 101"/>
                  <a:gd name="T65" fmla="*/ 80 h 126"/>
                  <a:gd name="T66" fmla="*/ 61 w 101"/>
                  <a:gd name="T67" fmla="*/ 73 h 126"/>
                  <a:gd name="T68" fmla="*/ 64 w 101"/>
                  <a:gd name="T69" fmla="*/ 70 h 126"/>
                  <a:gd name="T70" fmla="*/ 67 w 101"/>
                  <a:gd name="T71" fmla="*/ 46 h 126"/>
                  <a:gd name="T72" fmla="*/ 67 w 101"/>
                  <a:gd name="T73" fmla="*/ 63 h 126"/>
                  <a:gd name="T74" fmla="*/ 58 w 101"/>
                  <a:gd name="T75" fmla="*/ 60 h 126"/>
                  <a:gd name="T76" fmla="*/ 52 w 101"/>
                  <a:gd name="T77" fmla="*/ 54 h 126"/>
                  <a:gd name="T78" fmla="*/ 55 w 101"/>
                  <a:gd name="T79" fmla="*/ 66 h 126"/>
                  <a:gd name="T80" fmla="*/ 51 w 101"/>
                  <a:gd name="T81" fmla="*/ 73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01" h="126">
                    <a:moveTo>
                      <a:pt x="15" y="64"/>
                    </a:moveTo>
                    <a:cubicBezTo>
                      <a:pt x="15" y="62"/>
                      <a:pt x="13" y="58"/>
                      <a:pt x="9" y="58"/>
                    </a:cubicBezTo>
                    <a:cubicBezTo>
                      <a:pt x="3" y="58"/>
                      <a:pt x="0" y="71"/>
                      <a:pt x="0" y="77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93"/>
                      <a:pt x="14" y="117"/>
                      <a:pt x="18" y="123"/>
                    </a:cubicBezTo>
                    <a:cubicBezTo>
                      <a:pt x="21" y="126"/>
                      <a:pt x="27" y="121"/>
                      <a:pt x="29" y="119"/>
                    </a:cubicBezTo>
                    <a:cubicBezTo>
                      <a:pt x="29" y="105"/>
                      <a:pt x="22" y="94"/>
                      <a:pt x="35" y="97"/>
                    </a:cubicBezTo>
                    <a:cubicBezTo>
                      <a:pt x="36" y="92"/>
                      <a:pt x="36" y="92"/>
                      <a:pt x="36" y="92"/>
                    </a:cubicBezTo>
                    <a:cubicBezTo>
                      <a:pt x="39" y="92"/>
                      <a:pt x="39" y="92"/>
                      <a:pt x="39" y="92"/>
                    </a:cubicBezTo>
                    <a:cubicBezTo>
                      <a:pt x="46" y="113"/>
                      <a:pt x="46" y="113"/>
                      <a:pt x="46" y="113"/>
                    </a:cubicBezTo>
                    <a:cubicBezTo>
                      <a:pt x="49" y="115"/>
                      <a:pt x="74" y="109"/>
                      <a:pt x="80" y="105"/>
                    </a:cubicBezTo>
                    <a:cubicBezTo>
                      <a:pt x="83" y="101"/>
                      <a:pt x="86" y="100"/>
                      <a:pt x="86" y="94"/>
                    </a:cubicBezTo>
                    <a:cubicBezTo>
                      <a:pt x="86" y="92"/>
                      <a:pt x="86" y="92"/>
                      <a:pt x="86" y="92"/>
                    </a:cubicBezTo>
                    <a:cubicBezTo>
                      <a:pt x="86" y="86"/>
                      <a:pt x="81" y="90"/>
                      <a:pt x="81" y="83"/>
                    </a:cubicBezTo>
                    <a:cubicBezTo>
                      <a:pt x="81" y="66"/>
                      <a:pt x="81" y="66"/>
                      <a:pt x="81" y="66"/>
                    </a:cubicBezTo>
                    <a:cubicBezTo>
                      <a:pt x="81" y="54"/>
                      <a:pt x="101" y="62"/>
                      <a:pt x="101" y="52"/>
                    </a:cubicBezTo>
                    <a:cubicBezTo>
                      <a:pt x="101" y="50"/>
                      <a:pt x="99" y="49"/>
                      <a:pt x="97" y="49"/>
                    </a:cubicBezTo>
                    <a:cubicBezTo>
                      <a:pt x="95" y="49"/>
                      <a:pt x="95" y="49"/>
                      <a:pt x="95" y="49"/>
                    </a:cubicBezTo>
                    <a:cubicBezTo>
                      <a:pt x="92" y="49"/>
                      <a:pt x="88" y="55"/>
                      <a:pt x="78" y="55"/>
                    </a:cubicBezTo>
                    <a:cubicBezTo>
                      <a:pt x="77" y="48"/>
                      <a:pt x="75" y="34"/>
                      <a:pt x="67" y="34"/>
                    </a:cubicBezTo>
                    <a:cubicBezTo>
                      <a:pt x="63" y="34"/>
                      <a:pt x="63" y="34"/>
                      <a:pt x="63" y="34"/>
                    </a:cubicBezTo>
                    <a:cubicBezTo>
                      <a:pt x="65" y="14"/>
                      <a:pt x="65" y="14"/>
                      <a:pt x="65" y="14"/>
                    </a:cubicBezTo>
                    <a:cubicBezTo>
                      <a:pt x="64" y="12"/>
                      <a:pt x="62" y="11"/>
                      <a:pt x="60" y="11"/>
                    </a:cubicBezTo>
                    <a:cubicBezTo>
                      <a:pt x="53" y="11"/>
                      <a:pt x="49" y="15"/>
                      <a:pt x="46" y="20"/>
                    </a:cubicBezTo>
                    <a:cubicBezTo>
                      <a:pt x="45" y="21"/>
                      <a:pt x="45" y="21"/>
                      <a:pt x="45" y="21"/>
                    </a:cubicBezTo>
                    <a:cubicBezTo>
                      <a:pt x="45" y="24"/>
                      <a:pt x="45" y="24"/>
                      <a:pt x="45" y="24"/>
                    </a:cubicBezTo>
                    <a:cubicBezTo>
                      <a:pt x="42" y="25"/>
                      <a:pt x="42" y="25"/>
                      <a:pt x="42" y="25"/>
                    </a:cubicBezTo>
                    <a:cubicBezTo>
                      <a:pt x="39" y="27"/>
                      <a:pt x="39" y="27"/>
                      <a:pt x="39" y="27"/>
                    </a:cubicBezTo>
                    <a:cubicBezTo>
                      <a:pt x="40" y="3"/>
                      <a:pt x="40" y="3"/>
                      <a:pt x="40" y="3"/>
                    </a:cubicBezTo>
                    <a:cubicBezTo>
                      <a:pt x="39" y="2"/>
                      <a:pt x="39" y="2"/>
                      <a:pt x="39" y="2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33" y="2"/>
                      <a:pt x="33" y="2"/>
                      <a:pt x="33" y="2"/>
                    </a:cubicBezTo>
                    <a:cubicBezTo>
                      <a:pt x="32" y="3"/>
                      <a:pt x="32" y="3"/>
                      <a:pt x="32" y="3"/>
                    </a:cubicBezTo>
                    <a:cubicBezTo>
                      <a:pt x="26" y="13"/>
                      <a:pt x="24" y="15"/>
                      <a:pt x="24" y="31"/>
                    </a:cubicBezTo>
                    <a:cubicBezTo>
                      <a:pt x="24" y="40"/>
                      <a:pt x="24" y="40"/>
                      <a:pt x="24" y="40"/>
                    </a:cubicBezTo>
                    <a:cubicBezTo>
                      <a:pt x="24" y="44"/>
                      <a:pt x="25" y="44"/>
                      <a:pt x="26" y="48"/>
                    </a:cubicBezTo>
                    <a:cubicBezTo>
                      <a:pt x="37" y="49"/>
                      <a:pt x="37" y="49"/>
                      <a:pt x="37" y="49"/>
                    </a:cubicBezTo>
                    <a:cubicBezTo>
                      <a:pt x="42" y="41"/>
                      <a:pt x="42" y="41"/>
                      <a:pt x="42" y="41"/>
                    </a:cubicBezTo>
                    <a:cubicBezTo>
                      <a:pt x="43" y="42"/>
                      <a:pt x="43" y="42"/>
                      <a:pt x="43" y="42"/>
                    </a:cubicBezTo>
                    <a:cubicBezTo>
                      <a:pt x="43" y="46"/>
                      <a:pt x="43" y="46"/>
                      <a:pt x="43" y="46"/>
                    </a:cubicBezTo>
                    <a:cubicBezTo>
                      <a:pt x="43" y="53"/>
                      <a:pt x="39" y="55"/>
                      <a:pt x="38" y="64"/>
                    </a:cubicBezTo>
                    <a:cubicBezTo>
                      <a:pt x="37" y="72"/>
                      <a:pt x="36" y="79"/>
                      <a:pt x="36" y="86"/>
                    </a:cubicBezTo>
                    <a:cubicBezTo>
                      <a:pt x="27" y="90"/>
                      <a:pt x="27" y="90"/>
                      <a:pt x="27" y="90"/>
                    </a:cubicBezTo>
                    <a:cubicBezTo>
                      <a:pt x="27" y="71"/>
                      <a:pt x="27" y="71"/>
                      <a:pt x="27" y="71"/>
                    </a:cubicBezTo>
                    <a:cubicBezTo>
                      <a:pt x="24" y="71"/>
                      <a:pt x="24" y="71"/>
                      <a:pt x="24" y="71"/>
                    </a:cubicBezTo>
                    <a:cubicBezTo>
                      <a:pt x="20" y="107"/>
                      <a:pt x="20" y="107"/>
                      <a:pt x="20" y="107"/>
                    </a:cubicBezTo>
                    <a:cubicBezTo>
                      <a:pt x="13" y="97"/>
                      <a:pt x="15" y="79"/>
                      <a:pt x="15" y="64"/>
                    </a:cubicBezTo>
                    <a:close/>
                    <a:moveTo>
                      <a:pt x="73" y="66"/>
                    </a:moveTo>
                    <a:cubicBezTo>
                      <a:pt x="73" y="92"/>
                      <a:pt x="73" y="92"/>
                      <a:pt x="73" y="92"/>
                    </a:cubicBezTo>
                    <a:cubicBezTo>
                      <a:pt x="73" y="98"/>
                      <a:pt x="61" y="101"/>
                      <a:pt x="55" y="103"/>
                    </a:cubicBezTo>
                    <a:cubicBezTo>
                      <a:pt x="52" y="94"/>
                      <a:pt x="52" y="94"/>
                      <a:pt x="52" y="94"/>
                    </a:cubicBezTo>
                    <a:cubicBezTo>
                      <a:pt x="52" y="79"/>
                      <a:pt x="52" y="79"/>
                      <a:pt x="52" y="79"/>
                    </a:cubicBezTo>
                    <a:cubicBezTo>
                      <a:pt x="54" y="77"/>
                      <a:pt x="54" y="77"/>
                      <a:pt x="54" y="77"/>
                    </a:cubicBezTo>
                    <a:cubicBezTo>
                      <a:pt x="57" y="77"/>
                      <a:pt x="57" y="77"/>
                      <a:pt x="57" y="77"/>
                    </a:cubicBezTo>
                    <a:cubicBezTo>
                      <a:pt x="58" y="85"/>
                      <a:pt x="58" y="85"/>
                      <a:pt x="58" y="85"/>
                    </a:cubicBezTo>
                    <a:cubicBezTo>
                      <a:pt x="60" y="86"/>
                      <a:pt x="60" y="86"/>
                      <a:pt x="60" y="86"/>
                    </a:cubicBezTo>
                    <a:cubicBezTo>
                      <a:pt x="63" y="88"/>
                      <a:pt x="63" y="88"/>
                      <a:pt x="63" y="88"/>
                    </a:cubicBezTo>
                    <a:cubicBezTo>
                      <a:pt x="64" y="92"/>
                      <a:pt x="64" y="92"/>
                      <a:pt x="64" y="92"/>
                    </a:cubicBezTo>
                    <a:cubicBezTo>
                      <a:pt x="64" y="94"/>
                      <a:pt x="64" y="94"/>
                      <a:pt x="64" y="94"/>
                    </a:cubicBezTo>
                    <a:cubicBezTo>
                      <a:pt x="67" y="92"/>
                      <a:pt x="67" y="92"/>
                      <a:pt x="67" y="92"/>
                    </a:cubicBezTo>
                    <a:cubicBezTo>
                      <a:pt x="69" y="91"/>
                      <a:pt x="69" y="91"/>
                      <a:pt x="69" y="91"/>
                    </a:cubicBezTo>
                    <a:cubicBezTo>
                      <a:pt x="69" y="85"/>
                      <a:pt x="69" y="85"/>
                      <a:pt x="69" y="85"/>
                    </a:cubicBezTo>
                    <a:cubicBezTo>
                      <a:pt x="67" y="83"/>
                      <a:pt x="67" y="83"/>
                      <a:pt x="67" y="83"/>
                    </a:cubicBezTo>
                    <a:cubicBezTo>
                      <a:pt x="66" y="82"/>
                      <a:pt x="66" y="82"/>
                      <a:pt x="66" y="82"/>
                    </a:cubicBezTo>
                    <a:cubicBezTo>
                      <a:pt x="63" y="80"/>
                      <a:pt x="63" y="80"/>
                      <a:pt x="63" y="80"/>
                    </a:cubicBezTo>
                    <a:cubicBezTo>
                      <a:pt x="61" y="77"/>
                      <a:pt x="61" y="77"/>
                      <a:pt x="61" y="77"/>
                    </a:cubicBezTo>
                    <a:cubicBezTo>
                      <a:pt x="61" y="73"/>
                      <a:pt x="61" y="73"/>
                      <a:pt x="61" y="73"/>
                    </a:cubicBezTo>
                    <a:cubicBezTo>
                      <a:pt x="63" y="71"/>
                      <a:pt x="63" y="71"/>
                      <a:pt x="63" y="71"/>
                    </a:cubicBezTo>
                    <a:cubicBezTo>
                      <a:pt x="64" y="70"/>
                      <a:pt x="64" y="70"/>
                      <a:pt x="64" y="70"/>
                    </a:cubicBezTo>
                    <a:lnTo>
                      <a:pt x="73" y="66"/>
                    </a:lnTo>
                    <a:close/>
                    <a:moveTo>
                      <a:pt x="67" y="46"/>
                    </a:moveTo>
                    <a:cubicBezTo>
                      <a:pt x="70" y="46"/>
                      <a:pt x="72" y="54"/>
                      <a:pt x="72" y="58"/>
                    </a:cubicBezTo>
                    <a:cubicBezTo>
                      <a:pt x="72" y="62"/>
                      <a:pt x="71" y="63"/>
                      <a:pt x="67" y="63"/>
                    </a:cubicBezTo>
                    <a:cubicBezTo>
                      <a:pt x="66" y="63"/>
                      <a:pt x="66" y="63"/>
                      <a:pt x="66" y="63"/>
                    </a:cubicBezTo>
                    <a:cubicBezTo>
                      <a:pt x="61" y="63"/>
                      <a:pt x="63" y="60"/>
                      <a:pt x="58" y="60"/>
                    </a:cubicBezTo>
                    <a:cubicBezTo>
                      <a:pt x="54" y="60"/>
                      <a:pt x="54" y="60"/>
                      <a:pt x="54" y="60"/>
                    </a:cubicBezTo>
                    <a:cubicBezTo>
                      <a:pt x="52" y="54"/>
                      <a:pt x="52" y="54"/>
                      <a:pt x="52" y="54"/>
                    </a:cubicBezTo>
                    <a:cubicBezTo>
                      <a:pt x="55" y="52"/>
                      <a:pt x="65" y="46"/>
                      <a:pt x="67" y="46"/>
                    </a:cubicBezTo>
                    <a:close/>
                    <a:moveTo>
                      <a:pt x="55" y="66"/>
                    </a:moveTo>
                    <a:cubicBezTo>
                      <a:pt x="58" y="66"/>
                      <a:pt x="60" y="66"/>
                      <a:pt x="60" y="68"/>
                    </a:cubicBezTo>
                    <a:cubicBezTo>
                      <a:pt x="60" y="72"/>
                      <a:pt x="55" y="73"/>
                      <a:pt x="51" y="73"/>
                    </a:cubicBezTo>
                    <a:cubicBezTo>
                      <a:pt x="51" y="68"/>
                      <a:pt x="50" y="66"/>
                      <a:pt x="55" y="6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39" name="iṣḻîde"/>
              <p:cNvSpPr/>
              <p:nvPr/>
            </p:nvSpPr>
            <p:spPr bwMode="auto">
              <a:xfrm>
                <a:off x="3360738" y="1963738"/>
                <a:ext cx="211138" cy="171450"/>
              </a:xfrm>
              <a:custGeom>
                <a:avLst/>
                <a:gdLst>
                  <a:gd name="T0" fmla="*/ 30 w 64"/>
                  <a:gd name="T1" fmla="*/ 27 h 52"/>
                  <a:gd name="T2" fmla="*/ 17 w 64"/>
                  <a:gd name="T3" fmla="*/ 37 h 52"/>
                  <a:gd name="T4" fmla="*/ 9 w 64"/>
                  <a:gd name="T5" fmla="*/ 37 h 52"/>
                  <a:gd name="T6" fmla="*/ 5 w 64"/>
                  <a:gd name="T7" fmla="*/ 31 h 52"/>
                  <a:gd name="T8" fmla="*/ 3 w 64"/>
                  <a:gd name="T9" fmla="*/ 32 h 52"/>
                  <a:gd name="T10" fmla="*/ 11 w 64"/>
                  <a:gd name="T11" fmla="*/ 47 h 52"/>
                  <a:gd name="T12" fmla="*/ 37 w 64"/>
                  <a:gd name="T13" fmla="*/ 36 h 52"/>
                  <a:gd name="T14" fmla="*/ 58 w 64"/>
                  <a:gd name="T15" fmla="*/ 52 h 52"/>
                  <a:gd name="T16" fmla="*/ 63 w 64"/>
                  <a:gd name="T17" fmla="*/ 49 h 52"/>
                  <a:gd name="T18" fmla="*/ 43 w 64"/>
                  <a:gd name="T19" fmla="*/ 25 h 52"/>
                  <a:gd name="T20" fmla="*/ 64 w 64"/>
                  <a:gd name="T21" fmla="*/ 14 h 52"/>
                  <a:gd name="T22" fmla="*/ 64 w 64"/>
                  <a:gd name="T23" fmla="*/ 12 h 52"/>
                  <a:gd name="T24" fmla="*/ 48 w 64"/>
                  <a:gd name="T25" fmla="*/ 0 h 52"/>
                  <a:gd name="T26" fmla="*/ 46 w 64"/>
                  <a:gd name="T27" fmla="*/ 3 h 52"/>
                  <a:gd name="T28" fmla="*/ 48 w 64"/>
                  <a:gd name="T29" fmla="*/ 9 h 52"/>
                  <a:gd name="T30" fmla="*/ 54 w 64"/>
                  <a:gd name="T31" fmla="*/ 11 h 52"/>
                  <a:gd name="T32" fmla="*/ 37 w 64"/>
                  <a:gd name="T33" fmla="*/ 17 h 52"/>
                  <a:gd name="T34" fmla="*/ 37 w 64"/>
                  <a:gd name="T35" fmla="*/ 22 h 52"/>
                  <a:gd name="T36" fmla="*/ 0 w 64"/>
                  <a:gd name="T37" fmla="*/ 2 h 52"/>
                  <a:gd name="T38" fmla="*/ 30 w 64"/>
                  <a:gd name="T39" fmla="*/ 27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4" h="52">
                    <a:moveTo>
                      <a:pt x="30" y="27"/>
                    </a:moveTo>
                    <a:cubicBezTo>
                      <a:pt x="28" y="33"/>
                      <a:pt x="24" y="37"/>
                      <a:pt x="17" y="37"/>
                    </a:cubicBezTo>
                    <a:cubicBezTo>
                      <a:pt x="9" y="37"/>
                      <a:pt x="9" y="37"/>
                      <a:pt x="9" y="37"/>
                    </a:cubicBezTo>
                    <a:cubicBezTo>
                      <a:pt x="5" y="37"/>
                      <a:pt x="5" y="36"/>
                      <a:pt x="5" y="31"/>
                    </a:cubicBezTo>
                    <a:cubicBezTo>
                      <a:pt x="3" y="32"/>
                      <a:pt x="3" y="32"/>
                      <a:pt x="3" y="32"/>
                    </a:cubicBezTo>
                    <a:cubicBezTo>
                      <a:pt x="2" y="34"/>
                      <a:pt x="4" y="48"/>
                      <a:pt x="11" y="47"/>
                    </a:cubicBezTo>
                    <a:cubicBezTo>
                      <a:pt x="28" y="45"/>
                      <a:pt x="35" y="36"/>
                      <a:pt x="37" y="36"/>
                    </a:cubicBezTo>
                    <a:cubicBezTo>
                      <a:pt x="43" y="36"/>
                      <a:pt x="46" y="52"/>
                      <a:pt x="58" y="52"/>
                    </a:cubicBezTo>
                    <a:cubicBezTo>
                      <a:pt x="61" y="52"/>
                      <a:pt x="63" y="51"/>
                      <a:pt x="63" y="49"/>
                    </a:cubicBezTo>
                    <a:cubicBezTo>
                      <a:pt x="63" y="42"/>
                      <a:pt x="47" y="31"/>
                      <a:pt x="43" y="25"/>
                    </a:cubicBezTo>
                    <a:cubicBezTo>
                      <a:pt x="50" y="21"/>
                      <a:pt x="64" y="20"/>
                      <a:pt x="64" y="14"/>
                    </a:cubicBezTo>
                    <a:cubicBezTo>
                      <a:pt x="64" y="12"/>
                      <a:pt x="64" y="12"/>
                      <a:pt x="64" y="12"/>
                    </a:cubicBezTo>
                    <a:cubicBezTo>
                      <a:pt x="64" y="8"/>
                      <a:pt x="51" y="1"/>
                      <a:pt x="48" y="0"/>
                    </a:cubicBezTo>
                    <a:cubicBezTo>
                      <a:pt x="46" y="4"/>
                      <a:pt x="46" y="0"/>
                      <a:pt x="46" y="3"/>
                    </a:cubicBezTo>
                    <a:cubicBezTo>
                      <a:pt x="46" y="6"/>
                      <a:pt x="47" y="5"/>
                      <a:pt x="48" y="9"/>
                    </a:cubicBezTo>
                    <a:cubicBezTo>
                      <a:pt x="54" y="11"/>
                      <a:pt x="54" y="11"/>
                      <a:pt x="54" y="11"/>
                    </a:cubicBezTo>
                    <a:cubicBezTo>
                      <a:pt x="47" y="12"/>
                      <a:pt x="37" y="10"/>
                      <a:pt x="37" y="17"/>
                    </a:cubicBezTo>
                    <a:cubicBezTo>
                      <a:pt x="37" y="22"/>
                      <a:pt x="37" y="22"/>
                      <a:pt x="37" y="22"/>
                    </a:cubicBezTo>
                    <a:cubicBezTo>
                      <a:pt x="25" y="21"/>
                      <a:pt x="13" y="2"/>
                      <a:pt x="0" y="2"/>
                    </a:cubicBezTo>
                    <a:cubicBezTo>
                      <a:pt x="1" y="18"/>
                      <a:pt x="19" y="21"/>
                      <a:pt x="30" y="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40" name="ïṥ1íďe"/>
              <p:cNvSpPr/>
              <p:nvPr/>
            </p:nvSpPr>
            <p:spPr bwMode="auto">
              <a:xfrm>
                <a:off x="1624013" y="2692400"/>
                <a:ext cx="1957388" cy="2122488"/>
              </a:xfrm>
              <a:custGeom>
                <a:avLst/>
                <a:gdLst>
                  <a:gd name="T0" fmla="*/ 493 w 594"/>
                  <a:gd name="T1" fmla="*/ 67 h 644"/>
                  <a:gd name="T2" fmla="*/ 499 w 594"/>
                  <a:gd name="T3" fmla="*/ 284 h 644"/>
                  <a:gd name="T4" fmla="*/ 499 w 594"/>
                  <a:gd name="T5" fmla="*/ 337 h 644"/>
                  <a:gd name="T6" fmla="*/ 483 w 594"/>
                  <a:gd name="T7" fmla="*/ 419 h 644"/>
                  <a:gd name="T8" fmla="*/ 445 w 594"/>
                  <a:gd name="T9" fmla="*/ 481 h 644"/>
                  <a:gd name="T10" fmla="*/ 315 w 594"/>
                  <a:gd name="T11" fmla="*/ 548 h 644"/>
                  <a:gd name="T12" fmla="*/ 284 w 594"/>
                  <a:gd name="T13" fmla="*/ 548 h 644"/>
                  <a:gd name="T14" fmla="*/ 165 w 594"/>
                  <a:gd name="T15" fmla="*/ 497 h 644"/>
                  <a:gd name="T16" fmla="*/ 103 w 594"/>
                  <a:gd name="T17" fmla="*/ 387 h 644"/>
                  <a:gd name="T18" fmla="*/ 104 w 594"/>
                  <a:gd name="T19" fmla="*/ 221 h 644"/>
                  <a:gd name="T20" fmla="*/ 106 w 594"/>
                  <a:gd name="T21" fmla="*/ 53 h 644"/>
                  <a:gd name="T22" fmla="*/ 4 w 594"/>
                  <a:gd name="T23" fmla="*/ 0 h 644"/>
                  <a:gd name="T24" fmla="*/ 0 w 594"/>
                  <a:gd name="T25" fmla="*/ 184 h 644"/>
                  <a:gd name="T26" fmla="*/ 0 w 594"/>
                  <a:gd name="T27" fmla="*/ 266 h 644"/>
                  <a:gd name="T28" fmla="*/ 65 w 594"/>
                  <a:gd name="T29" fmla="*/ 531 h 644"/>
                  <a:gd name="T30" fmla="*/ 281 w 594"/>
                  <a:gd name="T31" fmla="*/ 644 h 644"/>
                  <a:gd name="T32" fmla="*/ 308 w 594"/>
                  <a:gd name="T33" fmla="*/ 644 h 644"/>
                  <a:gd name="T34" fmla="*/ 572 w 594"/>
                  <a:gd name="T35" fmla="*/ 449 h 644"/>
                  <a:gd name="T36" fmla="*/ 586 w 594"/>
                  <a:gd name="T37" fmla="*/ 406 h 644"/>
                  <a:gd name="T38" fmla="*/ 591 w 594"/>
                  <a:gd name="T39" fmla="*/ 353 h 644"/>
                  <a:gd name="T40" fmla="*/ 593 w 594"/>
                  <a:gd name="T41" fmla="*/ 239 h 644"/>
                  <a:gd name="T42" fmla="*/ 594 w 594"/>
                  <a:gd name="T43" fmla="*/ 9 h 644"/>
                  <a:gd name="T44" fmla="*/ 493 w 594"/>
                  <a:gd name="T45" fmla="*/ 67 h 6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594" h="644">
                    <a:moveTo>
                      <a:pt x="493" y="67"/>
                    </a:moveTo>
                    <a:cubicBezTo>
                      <a:pt x="499" y="284"/>
                      <a:pt x="499" y="284"/>
                      <a:pt x="499" y="284"/>
                    </a:cubicBezTo>
                    <a:cubicBezTo>
                      <a:pt x="499" y="337"/>
                      <a:pt x="499" y="337"/>
                      <a:pt x="499" y="337"/>
                    </a:cubicBezTo>
                    <a:cubicBezTo>
                      <a:pt x="499" y="376"/>
                      <a:pt x="496" y="393"/>
                      <a:pt x="483" y="419"/>
                    </a:cubicBezTo>
                    <a:cubicBezTo>
                      <a:pt x="471" y="445"/>
                      <a:pt x="461" y="459"/>
                      <a:pt x="445" y="481"/>
                    </a:cubicBezTo>
                    <a:cubicBezTo>
                      <a:pt x="424" y="508"/>
                      <a:pt x="363" y="548"/>
                      <a:pt x="315" y="548"/>
                    </a:cubicBezTo>
                    <a:cubicBezTo>
                      <a:pt x="284" y="548"/>
                      <a:pt x="284" y="548"/>
                      <a:pt x="284" y="548"/>
                    </a:cubicBezTo>
                    <a:cubicBezTo>
                      <a:pt x="237" y="548"/>
                      <a:pt x="193" y="517"/>
                      <a:pt x="165" y="497"/>
                    </a:cubicBezTo>
                    <a:cubicBezTo>
                      <a:pt x="136" y="475"/>
                      <a:pt x="111" y="430"/>
                      <a:pt x="103" y="387"/>
                    </a:cubicBezTo>
                    <a:cubicBezTo>
                      <a:pt x="97" y="352"/>
                      <a:pt x="104" y="263"/>
                      <a:pt x="104" y="221"/>
                    </a:cubicBezTo>
                    <a:cubicBezTo>
                      <a:pt x="104" y="163"/>
                      <a:pt x="106" y="110"/>
                      <a:pt x="106" y="53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0" y="184"/>
                      <a:pt x="0" y="184"/>
                      <a:pt x="0" y="184"/>
                    </a:cubicBezTo>
                    <a:cubicBezTo>
                      <a:pt x="0" y="266"/>
                      <a:pt x="0" y="266"/>
                      <a:pt x="0" y="266"/>
                    </a:cubicBezTo>
                    <a:cubicBezTo>
                      <a:pt x="0" y="385"/>
                      <a:pt x="9" y="465"/>
                      <a:pt x="65" y="531"/>
                    </a:cubicBezTo>
                    <a:cubicBezTo>
                      <a:pt x="111" y="586"/>
                      <a:pt x="181" y="644"/>
                      <a:pt x="281" y="644"/>
                    </a:cubicBezTo>
                    <a:cubicBezTo>
                      <a:pt x="308" y="644"/>
                      <a:pt x="308" y="644"/>
                      <a:pt x="308" y="644"/>
                    </a:cubicBezTo>
                    <a:cubicBezTo>
                      <a:pt x="430" y="644"/>
                      <a:pt x="542" y="540"/>
                      <a:pt x="572" y="449"/>
                    </a:cubicBezTo>
                    <a:cubicBezTo>
                      <a:pt x="577" y="435"/>
                      <a:pt x="582" y="422"/>
                      <a:pt x="586" y="406"/>
                    </a:cubicBezTo>
                    <a:cubicBezTo>
                      <a:pt x="589" y="389"/>
                      <a:pt x="587" y="370"/>
                      <a:pt x="591" y="353"/>
                    </a:cubicBezTo>
                    <a:cubicBezTo>
                      <a:pt x="594" y="336"/>
                      <a:pt x="593" y="259"/>
                      <a:pt x="593" y="239"/>
                    </a:cubicBezTo>
                    <a:cubicBezTo>
                      <a:pt x="593" y="162"/>
                      <a:pt x="594" y="88"/>
                      <a:pt x="594" y="9"/>
                    </a:cubicBezTo>
                    <a:lnTo>
                      <a:pt x="493" y="6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41" name="íṩļidè"/>
              <p:cNvSpPr/>
              <p:nvPr/>
            </p:nvSpPr>
            <p:spPr bwMode="auto">
              <a:xfrm>
                <a:off x="2071688" y="2205038"/>
                <a:ext cx="490538" cy="1677988"/>
              </a:xfrm>
              <a:custGeom>
                <a:avLst/>
                <a:gdLst>
                  <a:gd name="T0" fmla="*/ 10 w 149"/>
                  <a:gd name="T1" fmla="*/ 494 h 509"/>
                  <a:gd name="T2" fmla="*/ 47 w 149"/>
                  <a:gd name="T3" fmla="*/ 497 h 509"/>
                  <a:gd name="T4" fmla="*/ 75 w 149"/>
                  <a:gd name="T5" fmla="*/ 509 h 509"/>
                  <a:gd name="T6" fmla="*/ 89 w 149"/>
                  <a:gd name="T7" fmla="*/ 469 h 509"/>
                  <a:gd name="T8" fmla="*/ 89 w 149"/>
                  <a:gd name="T9" fmla="*/ 467 h 509"/>
                  <a:gd name="T10" fmla="*/ 80 w 149"/>
                  <a:gd name="T11" fmla="*/ 447 h 509"/>
                  <a:gd name="T12" fmla="*/ 80 w 149"/>
                  <a:gd name="T13" fmla="*/ 427 h 509"/>
                  <a:gd name="T14" fmla="*/ 86 w 149"/>
                  <a:gd name="T15" fmla="*/ 233 h 509"/>
                  <a:gd name="T16" fmla="*/ 106 w 149"/>
                  <a:gd name="T17" fmla="*/ 154 h 509"/>
                  <a:gd name="T18" fmla="*/ 149 w 149"/>
                  <a:gd name="T19" fmla="*/ 96 h 509"/>
                  <a:gd name="T20" fmla="*/ 85 w 149"/>
                  <a:gd name="T21" fmla="*/ 38 h 509"/>
                  <a:gd name="T22" fmla="*/ 0 w 149"/>
                  <a:gd name="T23" fmla="*/ 0 h 509"/>
                  <a:gd name="T24" fmla="*/ 0 w 149"/>
                  <a:gd name="T25" fmla="*/ 478 h 509"/>
                  <a:gd name="T26" fmla="*/ 10 w 149"/>
                  <a:gd name="T27" fmla="*/ 494 h 5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49" h="509">
                    <a:moveTo>
                      <a:pt x="10" y="494"/>
                    </a:moveTo>
                    <a:cubicBezTo>
                      <a:pt x="23" y="494"/>
                      <a:pt x="38" y="494"/>
                      <a:pt x="47" y="497"/>
                    </a:cubicBezTo>
                    <a:cubicBezTo>
                      <a:pt x="55" y="499"/>
                      <a:pt x="68" y="509"/>
                      <a:pt x="75" y="509"/>
                    </a:cubicBezTo>
                    <a:cubicBezTo>
                      <a:pt x="84" y="509"/>
                      <a:pt x="89" y="479"/>
                      <a:pt x="89" y="469"/>
                    </a:cubicBezTo>
                    <a:cubicBezTo>
                      <a:pt x="89" y="467"/>
                      <a:pt x="89" y="467"/>
                      <a:pt x="89" y="467"/>
                    </a:cubicBezTo>
                    <a:cubicBezTo>
                      <a:pt x="89" y="453"/>
                      <a:pt x="80" y="452"/>
                      <a:pt x="80" y="447"/>
                    </a:cubicBezTo>
                    <a:cubicBezTo>
                      <a:pt x="80" y="427"/>
                      <a:pt x="80" y="427"/>
                      <a:pt x="80" y="427"/>
                    </a:cubicBezTo>
                    <a:cubicBezTo>
                      <a:pt x="80" y="361"/>
                      <a:pt x="83" y="297"/>
                      <a:pt x="86" y="233"/>
                    </a:cubicBezTo>
                    <a:cubicBezTo>
                      <a:pt x="87" y="201"/>
                      <a:pt x="95" y="176"/>
                      <a:pt x="106" y="154"/>
                    </a:cubicBezTo>
                    <a:cubicBezTo>
                      <a:pt x="114" y="137"/>
                      <a:pt x="136" y="105"/>
                      <a:pt x="149" y="96"/>
                    </a:cubicBezTo>
                    <a:cubicBezTo>
                      <a:pt x="136" y="71"/>
                      <a:pt x="109" y="52"/>
                      <a:pt x="85" y="38"/>
                    </a:cubicBezTo>
                    <a:cubicBezTo>
                      <a:pt x="72" y="30"/>
                      <a:pt x="14" y="1"/>
                      <a:pt x="0" y="0"/>
                    </a:cubicBezTo>
                    <a:cubicBezTo>
                      <a:pt x="0" y="478"/>
                      <a:pt x="0" y="478"/>
                      <a:pt x="0" y="478"/>
                    </a:cubicBezTo>
                    <a:cubicBezTo>
                      <a:pt x="0" y="485"/>
                      <a:pt x="5" y="491"/>
                      <a:pt x="10" y="49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42" name="ïṥḷiḋe"/>
              <p:cNvSpPr/>
              <p:nvPr/>
            </p:nvSpPr>
            <p:spPr bwMode="auto">
              <a:xfrm>
                <a:off x="2012950" y="2254250"/>
                <a:ext cx="1225550" cy="2122488"/>
              </a:xfrm>
              <a:custGeom>
                <a:avLst/>
                <a:gdLst>
                  <a:gd name="T0" fmla="*/ 21 w 372"/>
                  <a:gd name="T1" fmla="*/ 540 h 644"/>
                  <a:gd name="T2" fmla="*/ 36 w 372"/>
                  <a:gd name="T3" fmla="*/ 561 h 644"/>
                  <a:gd name="T4" fmla="*/ 71 w 372"/>
                  <a:gd name="T5" fmla="*/ 602 h 644"/>
                  <a:gd name="T6" fmla="*/ 179 w 372"/>
                  <a:gd name="T7" fmla="*/ 644 h 644"/>
                  <a:gd name="T8" fmla="*/ 338 w 372"/>
                  <a:gd name="T9" fmla="*/ 491 h 644"/>
                  <a:gd name="T10" fmla="*/ 338 w 372"/>
                  <a:gd name="T11" fmla="*/ 178 h 644"/>
                  <a:gd name="T12" fmla="*/ 369 w 372"/>
                  <a:gd name="T13" fmla="*/ 160 h 644"/>
                  <a:gd name="T14" fmla="*/ 369 w 372"/>
                  <a:gd name="T15" fmla="*/ 136 h 644"/>
                  <a:gd name="T16" fmla="*/ 372 w 372"/>
                  <a:gd name="T17" fmla="*/ 0 h 644"/>
                  <a:gd name="T18" fmla="*/ 121 w 372"/>
                  <a:gd name="T19" fmla="*/ 249 h 644"/>
                  <a:gd name="T20" fmla="*/ 121 w 372"/>
                  <a:gd name="T21" fmla="*/ 279 h 644"/>
                  <a:gd name="T22" fmla="*/ 130 w 372"/>
                  <a:gd name="T23" fmla="*/ 452 h 644"/>
                  <a:gd name="T24" fmla="*/ 98 w 372"/>
                  <a:gd name="T25" fmla="*/ 513 h 644"/>
                  <a:gd name="T26" fmla="*/ 50 w 372"/>
                  <a:gd name="T27" fmla="*/ 501 h 644"/>
                  <a:gd name="T28" fmla="*/ 40 w 372"/>
                  <a:gd name="T29" fmla="*/ 501 h 644"/>
                  <a:gd name="T30" fmla="*/ 0 w 372"/>
                  <a:gd name="T31" fmla="*/ 521 h 644"/>
                  <a:gd name="T32" fmla="*/ 0 w 372"/>
                  <a:gd name="T33" fmla="*/ 524 h 644"/>
                  <a:gd name="T34" fmla="*/ 21 w 372"/>
                  <a:gd name="T35" fmla="*/ 540 h 644"/>
                  <a:gd name="T36" fmla="*/ 31 w 372"/>
                  <a:gd name="T37" fmla="*/ 516 h 644"/>
                  <a:gd name="T38" fmla="*/ 32 w 372"/>
                  <a:gd name="T39" fmla="*/ 516 h 644"/>
                  <a:gd name="T40" fmla="*/ 44 w 372"/>
                  <a:gd name="T41" fmla="*/ 521 h 644"/>
                  <a:gd name="T42" fmla="*/ 34 w 372"/>
                  <a:gd name="T43" fmla="*/ 528 h 644"/>
                  <a:gd name="T44" fmla="*/ 25 w 372"/>
                  <a:gd name="T45" fmla="*/ 522 h 644"/>
                  <a:gd name="T46" fmla="*/ 31 w 372"/>
                  <a:gd name="T47" fmla="*/ 516 h 6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72" h="644">
                    <a:moveTo>
                      <a:pt x="21" y="540"/>
                    </a:moveTo>
                    <a:cubicBezTo>
                      <a:pt x="28" y="546"/>
                      <a:pt x="30" y="553"/>
                      <a:pt x="36" y="561"/>
                    </a:cubicBezTo>
                    <a:cubicBezTo>
                      <a:pt x="50" y="579"/>
                      <a:pt x="55" y="586"/>
                      <a:pt x="71" y="602"/>
                    </a:cubicBezTo>
                    <a:cubicBezTo>
                      <a:pt x="94" y="625"/>
                      <a:pt x="133" y="644"/>
                      <a:pt x="179" y="644"/>
                    </a:cubicBezTo>
                    <a:cubicBezTo>
                      <a:pt x="267" y="644"/>
                      <a:pt x="338" y="579"/>
                      <a:pt x="338" y="491"/>
                    </a:cubicBezTo>
                    <a:cubicBezTo>
                      <a:pt x="338" y="387"/>
                      <a:pt x="338" y="282"/>
                      <a:pt x="338" y="178"/>
                    </a:cubicBezTo>
                    <a:cubicBezTo>
                      <a:pt x="369" y="160"/>
                      <a:pt x="369" y="160"/>
                      <a:pt x="369" y="160"/>
                    </a:cubicBezTo>
                    <a:cubicBezTo>
                      <a:pt x="369" y="136"/>
                      <a:pt x="369" y="136"/>
                      <a:pt x="369" y="136"/>
                    </a:cubicBezTo>
                    <a:cubicBezTo>
                      <a:pt x="372" y="0"/>
                      <a:pt x="372" y="0"/>
                      <a:pt x="372" y="0"/>
                    </a:cubicBezTo>
                    <a:cubicBezTo>
                      <a:pt x="232" y="11"/>
                      <a:pt x="121" y="97"/>
                      <a:pt x="121" y="249"/>
                    </a:cubicBezTo>
                    <a:cubicBezTo>
                      <a:pt x="121" y="279"/>
                      <a:pt x="121" y="279"/>
                      <a:pt x="121" y="279"/>
                    </a:cubicBezTo>
                    <a:cubicBezTo>
                      <a:pt x="130" y="452"/>
                      <a:pt x="130" y="452"/>
                      <a:pt x="130" y="452"/>
                    </a:cubicBezTo>
                    <a:cubicBezTo>
                      <a:pt x="132" y="476"/>
                      <a:pt x="121" y="513"/>
                      <a:pt x="98" y="513"/>
                    </a:cubicBezTo>
                    <a:cubicBezTo>
                      <a:pt x="80" y="513"/>
                      <a:pt x="73" y="501"/>
                      <a:pt x="50" y="501"/>
                    </a:cubicBezTo>
                    <a:cubicBezTo>
                      <a:pt x="40" y="501"/>
                      <a:pt x="40" y="501"/>
                      <a:pt x="40" y="501"/>
                    </a:cubicBezTo>
                    <a:cubicBezTo>
                      <a:pt x="28" y="501"/>
                      <a:pt x="0" y="512"/>
                      <a:pt x="0" y="521"/>
                    </a:cubicBezTo>
                    <a:cubicBezTo>
                      <a:pt x="0" y="524"/>
                      <a:pt x="0" y="524"/>
                      <a:pt x="0" y="524"/>
                    </a:cubicBezTo>
                    <a:cubicBezTo>
                      <a:pt x="0" y="531"/>
                      <a:pt x="14" y="532"/>
                      <a:pt x="21" y="540"/>
                    </a:cubicBezTo>
                    <a:close/>
                    <a:moveTo>
                      <a:pt x="31" y="516"/>
                    </a:moveTo>
                    <a:cubicBezTo>
                      <a:pt x="32" y="516"/>
                      <a:pt x="32" y="516"/>
                      <a:pt x="32" y="516"/>
                    </a:cubicBezTo>
                    <a:cubicBezTo>
                      <a:pt x="36" y="516"/>
                      <a:pt x="44" y="517"/>
                      <a:pt x="44" y="521"/>
                    </a:cubicBezTo>
                    <a:cubicBezTo>
                      <a:pt x="44" y="523"/>
                      <a:pt x="37" y="528"/>
                      <a:pt x="34" y="528"/>
                    </a:cubicBezTo>
                    <a:cubicBezTo>
                      <a:pt x="29" y="528"/>
                      <a:pt x="25" y="527"/>
                      <a:pt x="25" y="522"/>
                    </a:cubicBezTo>
                    <a:cubicBezTo>
                      <a:pt x="25" y="519"/>
                      <a:pt x="27" y="516"/>
                      <a:pt x="31" y="5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43" name="îŝḷíďe"/>
              <p:cNvSpPr/>
              <p:nvPr/>
            </p:nvSpPr>
            <p:spPr bwMode="auto">
              <a:xfrm>
                <a:off x="1606550" y="1847850"/>
                <a:ext cx="306388" cy="323850"/>
              </a:xfrm>
              <a:custGeom>
                <a:avLst/>
                <a:gdLst>
                  <a:gd name="T0" fmla="*/ 23 w 93"/>
                  <a:gd name="T1" fmla="*/ 98 h 98"/>
                  <a:gd name="T2" fmla="*/ 58 w 93"/>
                  <a:gd name="T3" fmla="*/ 62 h 98"/>
                  <a:gd name="T4" fmla="*/ 73 w 93"/>
                  <a:gd name="T5" fmla="*/ 44 h 98"/>
                  <a:gd name="T6" fmla="*/ 93 w 93"/>
                  <a:gd name="T7" fmla="*/ 28 h 98"/>
                  <a:gd name="T8" fmla="*/ 89 w 93"/>
                  <a:gd name="T9" fmla="*/ 23 h 98"/>
                  <a:gd name="T10" fmla="*/ 87 w 93"/>
                  <a:gd name="T11" fmla="*/ 23 h 98"/>
                  <a:gd name="T12" fmla="*/ 51 w 93"/>
                  <a:gd name="T13" fmla="*/ 49 h 98"/>
                  <a:gd name="T14" fmla="*/ 38 w 93"/>
                  <a:gd name="T15" fmla="*/ 34 h 98"/>
                  <a:gd name="T16" fmla="*/ 51 w 93"/>
                  <a:gd name="T17" fmla="*/ 10 h 98"/>
                  <a:gd name="T18" fmla="*/ 32 w 93"/>
                  <a:gd name="T19" fmla="*/ 25 h 98"/>
                  <a:gd name="T20" fmla="*/ 13 w 93"/>
                  <a:gd name="T21" fmla="*/ 0 h 98"/>
                  <a:gd name="T22" fmla="*/ 8 w 93"/>
                  <a:gd name="T23" fmla="*/ 0 h 98"/>
                  <a:gd name="T24" fmla="*/ 0 w 93"/>
                  <a:gd name="T25" fmla="*/ 7 h 98"/>
                  <a:gd name="T26" fmla="*/ 43 w 93"/>
                  <a:gd name="T27" fmla="*/ 65 h 98"/>
                  <a:gd name="T28" fmla="*/ 23 w 93"/>
                  <a:gd name="T29" fmla="*/ 98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93" h="98">
                    <a:moveTo>
                      <a:pt x="23" y="98"/>
                    </a:moveTo>
                    <a:cubicBezTo>
                      <a:pt x="38" y="97"/>
                      <a:pt x="47" y="73"/>
                      <a:pt x="58" y="62"/>
                    </a:cubicBezTo>
                    <a:cubicBezTo>
                      <a:pt x="63" y="57"/>
                      <a:pt x="67" y="51"/>
                      <a:pt x="73" y="44"/>
                    </a:cubicBezTo>
                    <a:cubicBezTo>
                      <a:pt x="80" y="37"/>
                      <a:pt x="93" y="39"/>
                      <a:pt x="93" y="28"/>
                    </a:cubicBezTo>
                    <a:cubicBezTo>
                      <a:pt x="93" y="24"/>
                      <a:pt x="92" y="23"/>
                      <a:pt x="89" y="23"/>
                    </a:cubicBezTo>
                    <a:cubicBezTo>
                      <a:pt x="87" y="23"/>
                      <a:pt x="87" y="23"/>
                      <a:pt x="87" y="23"/>
                    </a:cubicBezTo>
                    <a:cubicBezTo>
                      <a:pt x="72" y="23"/>
                      <a:pt x="58" y="39"/>
                      <a:pt x="51" y="49"/>
                    </a:cubicBezTo>
                    <a:cubicBezTo>
                      <a:pt x="50" y="47"/>
                      <a:pt x="38" y="35"/>
                      <a:pt x="38" y="34"/>
                    </a:cubicBezTo>
                    <a:cubicBezTo>
                      <a:pt x="38" y="28"/>
                      <a:pt x="54" y="17"/>
                      <a:pt x="51" y="10"/>
                    </a:cubicBezTo>
                    <a:cubicBezTo>
                      <a:pt x="47" y="2"/>
                      <a:pt x="34" y="17"/>
                      <a:pt x="32" y="25"/>
                    </a:cubicBezTo>
                    <a:cubicBezTo>
                      <a:pt x="25" y="20"/>
                      <a:pt x="19" y="0"/>
                      <a:pt x="13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5" y="0"/>
                      <a:pt x="0" y="6"/>
                      <a:pt x="0" y="7"/>
                    </a:cubicBezTo>
                    <a:cubicBezTo>
                      <a:pt x="0" y="15"/>
                      <a:pt x="36" y="56"/>
                      <a:pt x="43" y="65"/>
                    </a:cubicBezTo>
                    <a:cubicBezTo>
                      <a:pt x="37" y="74"/>
                      <a:pt x="24" y="81"/>
                      <a:pt x="23" y="9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44" name="ïšḻide"/>
              <p:cNvSpPr/>
              <p:nvPr/>
            </p:nvSpPr>
            <p:spPr bwMode="auto">
              <a:xfrm>
                <a:off x="3387725" y="1871663"/>
                <a:ext cx="285750" cy="171450"/>
              </a:xfrm>
              <a:custGeom>
                <a:avLst/>
                <a:gdLst>
                  <a:gd name="T0" fmla="*/ 6 w 87"/>
                  <a:gd name="T1" fmla="*/ 18 h 52"/>
                  <a:gd name="T2" fmla="*/ 7 w 87"/>
                  <a:gd name="T3" fmla="*/ 18 h 52"/>
                  <a:gd name="T4" fmla="*/ 21 w 87"/>
                  <a:gd name="T5" fmla="*/ 10 h 52"/>
                  <a:gd name="T6" fmla="*/ 49 w 87"/>
                  <a:gd name="T7" fmla="*/ 25 h 52"/>
                  <a:gd name="T8" fmla="*/ 77 w 87"/>
                  <a:gd name="T9" fmla="*/ 41 h 52"/>
                  <a:gd name="T10" fmla="*/ 66 w 87"/>
                  <a:gd name="T11" fmla="*/ 42 h 52"/>
                  <a:gd name="T12" fmla="*/ 80 w 87"/>
                  <a:gd name="T13" fmla="*/ 52 h 52"/>
                  <a:gd name="T14" fmla="*/ 87 w 87"/>
                  <a:gd name="T15" fmla="*/ 46 h 52"/>
                  <a:gd name="T16" fmla="*/ 25 w 87"/>
                  <a:gd name="T17" fmla="*/ 9 h 52"/>
                  <a:gd name="T18" fmla="*/ 31 w 87"/>
                  <a:gd name="T19" fmla="*/ 2 h 52"/>
                  <a:gd name="T20" fmla="*/ 26 w 87"/>
                  <a:gd name="T21" fmla="*/ 0 h 52"/>
                  <a:gd name="T22" fmla="*/ 23 w 87"/>
                  <a:gd name="T23" fmla="*/ 0 h 52"/>
                  <a:gd name="T24" fmla="*/ 0 w 87"/>
                  <a:gd name="T25" fmla="*/ 12 h 52"/>
                  <a:gd name="T26" fmla="*/ 6 w 87"/>
                  <a:gd name="T27" fmla="*/ 18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7" h="52">
                    <a:moveTo>
                      <a:pt x="6" y="18"/>
                    </a:moveTo>
                    <a:cubicBezTo>
                      <a:pt x="7" y="18"/>
                      <a:pt x="7" y="18"/>
                      <a:pt x="7" y="18"/>
                    </a:cubicBezTo>
                    <a:cubicBezTo>
                      <a:pt x="13" y="18"/>
                      <a:pt x="13" y="10"/>
                      <a:pt x="21" y="10"/>
                    </a:cubicBezTo>
                    <a:cubicBezTo>
                      <a:pt x="21" y="10"/>
                      <a:pt x="43" y="24"/>
                      <a:pt x="49" y="25"/>
                    </a:cubicBezTo>
                    <a:cubicBezTo>
                      <a:pt x="60" y="28"/>
                      <a:pt x="71" y="32"/>
                      <a:pt x="77" y="41"/>
                    </a:cubicBezTo>
                    <a:cubicBezTo>
                      <a:pt x="66" y="42"/>
                      <a:pt x="66" y="42"/>
                      <a:pt x="66" y="42"/>
                    </a:cubicBezTo>
                    <a:cubicBezTo>
                      <a:pt x="68" y="44"/>
                      <a:pt x="78" y="52"/>
                      <a:pt x="80" y="52"/>
                    </a:cubicBezTo>
                    <a:cubicBezTo>
                      <a:pt x="83" y="52"/>
                      <a:pt x="87" y="48"/>
                      <a:pt x="87" y="46"/>
                    </a:cubicBezTo>
                    <a:cubicBezTo>
                      <a:pt x="87" y="26"/>
                      <a:pt x="43" y="13"/>
                      <a:pt x="25" y="9"/>
                    </a:cubicBezTo>
                    <a:cubicBezTo>
                      <a:pt x="31" y="2"/>
                      <a:pt x="31" y="2"/>
                      <a:pt x="31" y="2"/>
                    </a:cubicBezTo>
                    <a:cubicBezTo>
                      <a:pt x="29" y="0"/>
                      <a:pt x="29" y="0"/>
                      <a:pt x="26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8" y="0"/>
                      <a:pt x="0" y="5"/>
                      <a:pt x="0" y="12"/>
                    </a:cubicBezTo>
                    <a:cubicBezTo>
                      <a:pt x="0" y="15"/>
                      <a:pt x="2" y="18"/>
                      <a:pt x="6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45" name="î$lïḋè"/>
              <p:cNvSpPr/>
              <p:nvPr/>
            </p:nvSpPr>
            <p:spPr bwMode="auto">
              <a:xfrm>
                <a:off x="3519488" y="1828800"/>
                <a:ext cx="92075" cy="76200"/>
              </a:xfrm>
              <a:custGeom>
                <a:avLst/>
                <a:gdLst>
                  <a:gd name="T0" fmla="*/ 28 w 28"/>
                  <a:gd name="T1" fmla="*/ 12 h 23"/>
                  <a:gd name="T2" fmla="*/ 28 w 28"/>
                  <a:gd name="T3" fmla="*/ 9 h 23"/>
                  <a:gd name="T4" fmla="*/ 21 w 28"/>
                  <a:gd name="T5" fmla="*/ 9 h 23"/>
                  <a:gd name="T6" fmla="*/ 21 w 28"/>
                  <a:gd name="T7" fmla="*/ 4 h 23"/>
                  <a:gd name="T8" fmla="*/ 16 w 28"/>
                  <a:gd name="T9" fmla="*/ 0 h 23"/>
                  <a:gd name="T10" fmla="*/ 15 w 28"/>
                  <a:gd name="T11" fmla="*/ 0 h 23"/>
                  <a:gd name="T12" fmla="*/ 0 w 28"/>
                  <a:gd name="T13" fmla="*/ 17 h 23"/>
                  <a:gd name="T14" fmla="*/ 0 w 28"/>
                  <a:gd name="T15" fmla="*/ 23 h 23"/>
                  <a:gd name="T16" fmla="*/ 28 w 28"/>
                  <a:gd name="T17" fmla="*/ 12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8" h="23">
                    <a:moveTo>
                      <a:pt x="28" y="12"/>
                    </a:moveTo>
                    <a:cubicBezTo>
                      <a:pt x="28" y="9"/>
                      <a:pt x="28" y="9"/>
                      <a:pt x="28" y="9"/>
                    </a:cubicBezTo>
                    <a:cubicBezTo>
                      <a:pt x="21" y="9"/>
                      <a:pt x="21" y="9"/>
                      <a:pt x="21" y="9"/>
                    </a:cubicBezTo>
                    <a:cubicBezTo>
                      <a:pt x="21" y="4"/>
                      <a:pt x="21" y="4"/>
                      <a:pt x="21" y="4"/>
                    </a:cubicBezTo>
                    <a:cubicBezTo>
                      <a:pt x="21" y="1"/>
                      <a:pt x="20" y="0"/>
                      <a:pt x="16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9" y="0"/>
                      <a:pt x="0" y="11"/>
                      <a:pt x="0" y="17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18" y="23"/>
                      <a:pt x="9" y="12"/>
                      <a:pt x="28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46" name="isḻïḑê"/>
              <p:cNvSpPr/>
              <p:nvPr/>
            </p:nvSpPr>
            <p:spPr bwMode="auto">
              <a:xfrm>
                <a:off x="2741613" y="1498600"/>
                <a:ext cx="273050" cy="373063"/>
              </a:xfrm>
              <a:custGeom>
                <a:avLst/>
                <a:gdLst>
                  <a:gd name="T0" fmla="*/ 46 w 83"/>
                  <a:gd name="T1" fmla="*/ 68 h 113"/>
                  <a:gd name="T2" fmla="*/ 83 w 83"/>
                  <a:gd name="T3" fmla="*/ 113 h 113"/>
                  <a:gd name="T4" fmla="*/ 65 w 83"/>
                  <a:gd name="T5" fmla="*/ 88 h 113"/>
                  <a:gd name="T6" fmla="*/ 50 w 83"/>
                  <a:gd name="T7" fmla="*/ 58 h 113"/>
                  <a:gd name="T8" fmla="*/ 61 w 83"/>
                  <a:gd name="T9" fmla="*/ 49 h 113"/>
                  <a:gd name="T10" fmla="*/ 62 w 83"/>
                  <a:gd name="T11" fmla="*/ 49 h 113"/>
                  <a:gd name="T12" fmla="*/ 74 w 83"/>
                  <a:gd name="T13" fmla="*/ 51 h 113"/>
                  <a:gd name="T14" fmla="*/ 80 w 83"/>
                  <a:gd name="T15" fmla="*/ 45 h 113"/>
                  <a:gd name="T16" fmla="*/ 74 w 83"/>
                  <a:gd name="T17" fmla="*/ 37 h 113"/>
                  <a:gd name="T18" fmla="*/ 62 w 83"/>
                  <a:gd name="T19" fmla="*/ 39 h 113"/>
                  <a:gd name="T20" fmla="*/ 71 w 83"/>
                  <a:gd name="T21" fmla="*/ 12 h 113"/>
                  <a:gd name="T22" fmla="*/ 71 w 83"/>
                  <a:gd name="T23" fmla="*/ 8 h 113"/>
                  <a:gd name="T24" fmla="*/ 65 w 83"/>
                  <a:gd name="T25" fmla="*/ 0 h 113"/>
                  <a:gd name="T26" fmla="*/ 61 w 83"/>
                  <a:gd name="T27" fmla="*/ 3 h 113"/>
                  <a:gd name="T28" fmla="*/ 53 w 83"/>
                  <a:gd name="T29" fmla="*/ 31 h 113"/>
                  <a:gd name="T30" fmla="*/ 39 w 83"/>
                  <a:gd name="T31" fmla="*/ 41 h 113"/>
                  <a:gd name="T32" fmla="*/ 18 w 83"/>
                  <a:gd name="T33" fmla="*/ 45 h 113"/>
                  <a:gd name="T34" fmla="*/ 24 w 83"/>
                  <a:gd name="T35" fmla="*/ 51 h 113"/>
                  <a:gd name="T36" fmla="*/ 44 w 83"/>
                  <a:gd name="T37" fmla="*/ 51 h 113"/>
                  <a:gd name="T38" fmla="*/ 0 w 83"/>
                  <a:gd name="T39" fmla="*/ 94 h 113"/>
                  <a:gd name="T40" fmla="*/ 46 w 83"/>
                  <a:gd name="T41" fmla="*/ 68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83" h="113">
                    <a:moveTo>
                      <a:pt x="46" y="68"/>
                    </a:moveTo>
                    <a:cubicBezTo>
                      <a:pt x="46" y="88"/>
                      <a:pt x="61" y="113"/>
                      <a:pt x="83" y="113"/>
                    </a:cubicBezTo>
                    <a:cubicBezTo>
                      <a:pt x="82" y="108"/>
                      <a:pt x="69" y="93"/>
                      <a:pt x="65" y="88"/>
                    </a:cubicBezTo>
                    <a:cubicBezTo>
                      <a:pt x="59" y="80"/>
                      <a:pt x="56" y="67"/>
                      <a:pt x="50" y="58"/>
                    </a:cubicBezTo>
                    <a:cubicBezTo>
                      <a:pt x="52" y="55"/>
                      <a:pt x="57" y="49"/>
                      <a:pt x="61" y="49"/>
                    </a:cubicBezTo>
                    <a:cubicBezTo>
                      <a:pt x="62" y="49"/>
                      <a:pt x="62" y="49"/>
                      <a:pt x="62" y="49"/>
                    </a:cubicBezTo>
                    <a:cubicBezTo>
                      <a:pt x="74" y="51"/>
                      <a:pt x="74" y="51"/>
                      <a:pt x="74" y="51"/>
                    </a:cubicBezTo>
                    <a:cubicBezTo>
                      <a:pt x="76" y="50"/>
                      <a:pt x="80" y="47"/>
                      <a:pt x="80" y="45"/>
                    </a:cubicBezTo>
                    <a:cubicBezTo>
                      <a:pt x="80" y="41"/>
                      <a:pt x="77" y="39"/>
                      <a:pt x="74" y="37"/>
                    </a:cubicBezTo>
                    <a:cubicBezTo>
                      <a:pt x="62" y="39"/>
                      <a:pt x="62" y="39"/>
                      <a:pt x="62" y="39"/>
                    </a:cubicBezTo>
                    <a:cubicBezTo>
                      <a:pt x="63" y="29"/>
                      <a:pt x="71" y="18"/>
                      <a:pt x="71" y="12"/>
                    </a:cubicBezTo>
                    <a:cubicBezTo>
                      <a:pt x="71" y="8"/>
                      <a:pt x="71" y="8"/>
                      <a:pt x="71" y="8"/>
                    </a:cubicBezTo>
                    <a:cubicBezTo>
                      <a:pt x="71" y="5"/>
                      <a:pt x="67" y="0"/>
                      <a:pt x="65" y="0"/>
                    </a:cubicBezTo>
                    <a:cubicBezTo>
                      <a:pt x="63" y="0"/>
                      <a:pt x="61" y="1"/>
                      <a:pt x="61" y="3"/>
                    </a:cubicBezTo>
                    <a:cubicBezTo>
                      <a:pt x="61" y="18"/>
                      <a:pt x="65" y="24"/>
                      <a:pt x="53" y="31"/>
                    </a:cubicBezTo>
                    <a:cubicBezTo>
                      <a:pt x="53" y="45"/>
                      <a:pt x="51" y="39"/>
                      <a:pt x="39" y="41"/>
                    </a:cubicBezTo>
                    <a:cubicBezTo>
                      <a:pt x="36" y="41"/>
                      <a:pt x="18" y="41"/>
                      <a:pt x="18" y="45"/>
                    </a:cubicBezTo>
                    <a:cubicBezTo>
                      <a:pt x="18" y="48"/>
                      <a:pt x="20" y="51"/>
                      <a:pt x="24" y="51"/>
                    </a:cubicBezTo>
                    <a:cubicBezTo>
                      <a:pt x="44" y="51"/>
                      <a:pt x="44" y="51"/>
                      <a:pt x="44" y="51"/>
                    </a:cubicBezTo>
                    <a:cubicBezTo>
                      <a:pt x="39" y="70"/>
                      <a:pt x="5" y="86"/>
                      <a:pt x="0" y="94"/>
                    </a:cubicBezTo>
                    <a:cubicBezTo>
                      <a:pt x="32" y="94"/>
                      <a:pt x="31" y="72"/>
                      <a:pt x="46" y="6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</p:grpSp>
      </p:grpSp>
      <p:sp>
        <p:nvSpPr>
          <p:cNvPr id="1038" name="文本框 1037"/>
          <p:cNvSpPr txBox="1"/>
          <p:nvPr/>
        </p:nvSpPr>
        <p:spPr>
          <a:xfrm>
            <a:off x="627354" y="358331"/>
            <a:ext cx="73841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Disk Access Time Components</a:t>
            </a:r>
            <a:endParaRPr lang="en-US" altLang="zh-CN" sz="3200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627355" y="1071626"/>
            <a:ext cx="8569911" cy="0"/>
          </a:xfrm>
          <a:prstGeom prst="line">
            <a:avLst/>
          </a:prstGeom>
          <a:ln w="5715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7b86b897-7041-40d4-b8ad-d7fb155c3b31" descr="e7d195523061f1c09e9d68d7cf438b91ef959ecb14fc25d26BBA7F7DBC18E55DFF4014AF651F0BF2569D4B6C1DA7F1A4683A481403BD872FC687266AD13265C1DE7C373772FD8728ABDD69ADD03BFF5BE2862BC891DBB79E53AA13E757B079DA899E2A0C20E5002822C5FA7B2EE790812A316669CFD356E124B231F98DD41C80491325DBDCA90ABC83DF12524A34AE88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9600888" y="681782"/>
            <a:ext cx="1963757" cy="779688"/>
            <a:chOff x="3768308" y="2508637"/>
            <a:chExt cx="4655383" cy="1847076"/>
          </a:xfrm>
          <a:solidFill>
            <a:srgbClr val="064480"/>
          </a:solidFill>
        </p:grpSpPr>
        <p:grpSp>
          <p:nvGrpSpPr>
            <p:cNvPr id="6" name="iSḻïḋe"/>
            <p:cNvGrpSpPr/>
            <p:nvPr/>
          </p:nvGrpSpPr>
          <p:grpSpPr>
            <a:xfrm>
              <a:off x="5528397" y="3806230"/>
              <a:ext cx="2860508" cy="275467"/>
              <a:chOff x="4851400" y="4251325"/>
              <a:chExt cx="6264276" cy="603251"/>
            </a:xfrm>
            <a:grpFill/>
          </p:grpSpPr>
          <p:sp>
            <p:nvSpPr>
              <p:cNvPr id="49" name="ïšlïḑê"/>
              <p:cNvSpPr/>
              <p:nvPr/>
            </p:nvSpPr>
            <p:spPr bwMode="auto">
              <a:xfrm>
                <a:off x="4851400" y="4251325"/>
                <a:ext cx="365125" cy="474663"/>
              </a:xfrm>
              <a:custGeom>
                <a:avLst/>
                <a:gdLst>
                  <a:gd name="T0" fmla="*/ 87 w 111"/>
                  <a:gd name="T1" fmla="*/ 68 h 144"/>
                  <a:gd name="T2" fmla="*/ 56 w 111"/>
                  <a:gd name="T3" fmla="*/ 59 h 144"/>
                  <a:gd name="T4" fmla="*/ 28 w 111"/>
                  <a:gd name="T5" fmla="*/ 49 h 144"/>
                  <a:gd name="T6" fmla="*/ 23 w 111"/>
                  <a:gd name="T7" fmla="*/ 37 h 144"/>
                  <a:gd name="T8" fmla="*/ 31 w 111"/>
                  <a:gd name="T9" fmla="*/ 22 h 144"/>
                  <a:gd name="T10" fmla="*/ 55 w 111"/>
                  <a:gd name="T11" fmla="*/ 16 h 144"/>
                  <a:gd name="T12" fmla="*/ 80 w 111"/>
                  <a:gd name="T13" fmla="*/ 23 h 144"/>
                  <a:gd name="T14" fmla="*/ 89 w 111"/>
                  <a:gd name="T15" fmla="*/ 43 h 144"/>
                  <a:gd name="T16" fmla="*/ 107 w 111"/>
                  <a:gd name="T17" fmla="*/ 41 h 144"/>
                  <a:gd name="T18" fmla="*/ 100 w 111"/>
                  <a:gd name="T19" fmla="*/ 19 h 144"/>
                  <a:gd name="T20" fmla="*/ 82 w 111"/>
                  <a:gd name="T21" fmla="*/ 5 h 144"/>
                  <a:gd name="T22" fmla="*/ 54 w 111"/>
                  <a:gd name="T23" fmla="*/ 0 h 144"/>
                  <a:gd name="T24" fmla="*/ 29 w 111"/>
                  <a:gd name="T25" fmla="*/ 4 h 144"/>
                  <a:gd name="T26" fmla="*/ 11 w 111"/>
                  <a:gd name="T27" fmla="*/ 18 h 144"/>
                  <a:gd name="T28" fmla="*/ 5 w 111"/>
                  <a:gd name="T29" fmla="*/ 38 h 144"/>
                  <a:gd name="T30" fmla="*/ 10 w 111"/>
                  <a:gd name="T31" fmla="*/ 56 h 144"/>
                  <a:gd name="T32" fmla="*/ 25 w 111"/>
                  <a:gd name="T33" fmla="*/ 69 h 144"/>
                  <a:gd name="T34" fmla="*/ 52 w 111"/>
                  <a:gd name="T35" fmla="*/ 77 h 144"/>
                  <a:gd name="T36" fmla="*/ 77 w 111"/>
                  <a:gd name="T37" fmla="*/ 84 h 144"/>
                  <a:gd name="T38" fmla="*/ 89 w 111"/>
                  <a:gd name="T39" fmla="*/ 92 h 144"/>
                  <a:gd name="T40" fmla="*/ 93 w 111"/>
                  <a:gd name="T41" fmla="*/ 104 h 144"/>
                  <a:gd name="T42" fmla="*/ 89 w 111"/>
                  <a:gd name="T43" fmla="*/ 116 h 144"/>
                  <a:gd name="T44" fmla="*/ 77 w 111"/>
                  <a:gd name="T45" fmla="*/ 125 h 144"/>
                  <a:gd name="T46" fmla="*/ 59 w 111"/>
                  <a:gd name="T47" fmla="*/ 128 h 144"/>
                  <a:gd name="T48" fmla="*/ 37 w 111"/>
                  <a:gd name="T49" fmla="*/ 124 h 144"/>
                  <a:gd name="T50" fmla="*/ 23 w 111"/>
                  <a:gd name="T51" fmla="*/ 113 h 144"/>
                  <a:gd name="T52" fmla="*/ 17 w 111"/>
                  <a:gd name="T53" fmla="*/ 95 h 144"/>
                  <a:gd name="T54" fmla="*/ 0 w 111"/>
                  <a:gd name="T55" fmla="*/ 97 h 144"/>
                  <a:gd name="T56" fmla="*/ 8 w 111"/>
                  <a:gd name="T57" fmla="*/ 122 h 144"/>
                  <a:gd name="T58" fmla="*/ 28 w 111"/>
                  <a:gd name="T59" fmla="*/ 139 h 144"/>
                  <a:gd name="T60" fmla="*/ 59 w 111"/>
                  <a:gd name="T61" fmla="*/ 144 h 144"/>
                  <a:gd name="T62" fmla="*/ 86 w 111"/>
                  <a:gd name="T63" fmla="*/ 139 h 144"/>
                  <a:gd name="T64" fmla="*/ 105 w 111"/>
                  <a:gd name="T65" fmla="*/ 123 h 144"/>
                  <a:gd name="T66" fmla="*/ 111 w 111"/>
                  <a:gd name="T67" fmla="*/ 102 h 144"/>
                  <a:gd name="T68" fmla="*/ 105 w 111"/>
                  <a:gd name="T69" fmla="*/ 83 h 144"/>
                  <a:gd name="T70" fmla="*/ 87 w 111"/>
                  <a:gd name="T71" fmla="*/ 68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11" h="144">
                    <a:moveTo>
                      <a:pt x="87" y="68"/>
                    </a:moveTo>
                    <a:cubicBezTo>
                      <a:pt x="82" y="66"/>
                      <a:pt x="71" y="63"/>
                      <a:pt x="56" y="59"/>
                    </a:cubicBezTo>
                    <a:cubicBezTo>
                      <a:pt x="41" y="56"/>
                      <a:pt x="32" y="53"/>
                      <a:pt x="28" y="49"/>
                    </a:cubicBezTo>
                    <a:cubicBezTo>
                      <a:pt x="25" y="46"/>
                      <a:pt x="23" y="42"/>
                      <a:pt x="23" y="37"/>
                    </a:cubicBezTo>
                    <a:cubicBezTo>
                      <a:pt x="23" y="31"/>
                      <a:pt x="26" y="26"/>
                      <a:pt x="31" y="22"/>
                    </a:cubicBezTo>
                    <a:cubicBezTo>
                      <a:pt x="36" y="18"/>
                      <a:pt x="44" y="16"/>
                      <a:pt x="55" y="16"/>
                    </a:cubicBezTo>
                    <a:cubicBezTo>
                      <a:pt x="66" y="16"/>
                      <a:pt x="74" y="18"/>
                      <a:pt x="80" y="23"/>
                    </a:cubicBezTo>
                    <a:cubicBezTo>
                      <a:pt x="85" y="27"/>
                      <a:pt x="88" y="34"/>
                      <a:pt x="89" y="43"/>
                    </a:cubicBezTo>
                    <a:cubicBezTo>
                      <a:pt x="107" y="41"/>
                      <a:pt x="107" y="41"/>
                      <a:pt x="107" y="41"/>
                    </a:cubicBezTo>
                    <a:cubicBezTo>
                      <a:pt x="107" y="33"/>
                      <a:pt x="104" y="26"/>
                      <a:pt x="100" y="19"/>
                    </a:cubicBezTo>
                    <a:cubicBezTo>
                      <a:pt x="96" y="13"/>
                      <a:pt x="90" y="8"/>
                      <a:pt x="82" y="5"/>
                    </a:cubicBezTo>
                    <a:cubicBezTo>
                      <a:pt x="74" y="1"/>
                      <a:pt x="65" y="0"/>
                      <a:pt x="54" y="0"/>
                    </a:cubicBezTo>
                    <a:cubicBezTo>
                      <a:pt x="45" y="0"/>
                      <a:pt x="36" y="1"/>
                      <a:pt x="29" y="4"/>
                    </a:cubicBezTo>
                    <a:cubicBezTo>
                      <a:pt x="21" y="8"/>
                      <a:pt x="15" y="12"/>
                      <a:pt x="11" y="18"/>
                    </a:cubicBezTo>
                    <a:cubicBezTo>
                      <a:pt x="7" y="25"/>
                      <a:pt x="5" y="31"/>
                      <a:pt x="5" y="38"/>
                    </a:cubicBezTo>
                    <a:cubicBezTo>
                      <a:pt x="5" y="45"/>
                      <a:pt x="7" y="50"/>
                      <a:pt x="10" y="56"/>
                    </a:cubicBezTo>
                    <a:cubicBezTo>
                      <a:pt x="13" y="61"/>
                      <a:pt x="18" y="65"/>
                      <a:pt x="25" y="69"/>
                    </a:cubicBezTo>
                    <a:cubicBezTo>
                      <a:pt x="30" y="71"/>
                      <a:pt x="39" y="74"/>
                      <a:pt x="52" y="77"/>
                    </a:cubicBezTo>
                    <a:cubicBezTo>
                      <a:pt x="65" y="80"/>
                      <a:pt x="73" y="83"/>
                      <a:pt x="77" y="84"/>
                    </a:cubicBezTo>
                    <a:cubicBezTo>
                      <a:pt x="83" y="86"/>
                      <a:pt x="87" y="89"/>
                      <a:pt x="89" y="92"/>
                    </a:cubicBezTo>
                    <a:cubicBezTo>
                      <a:pt x="92" y="96"/>
                      <a:pt x="93" y="100"/>
                      <a:pt x="93" y="104"/>
                    </a:cubicBezTo>
                    <a:cubicBezTo>
                      <a:pt x="93" y="108"/>
                      <a:pt x="92" y="112"/>
                      <a:pt x="89" y="116"/>
                    </a:cubicBezTo>
                    <a:cubicBezTo>
                      <a:pt x="87" y="120"/>
                      <a:pt x="83" y="122"/>
                      <a:pt x="77" y="125"/>
                    </a:cubicBezTo>
                    <a:cubicBezTo>
                      <a:pt x="72" y="127"/>
                      <a:pt x="66" y="128"/>
                      <a:pt x="59" y="128"/>
                    </a:cubicBezTo>
                    <a:cubicBezTo>
                      <a:pt x="51" y="128"/>
                      <a:pt x="43" y="126"/>
                      <a:pt x="37" y="124"/>
                    </a:cubicBezTo>
                    <a:cubicBezTo>
                      <a:pt x="31" y="121"/>
                      <a:pt x="26" y="117"/>
                      <a:pt x="23" y="113"/>
                    </a:cubicBezTo>
                    <a:cubicBezTo>
                      <a:pt x="20" y="108"/>
                      <a:pt x="18" y="102"/>
                      <a:pt x="17" y="95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106"/>
                      <a:pt x="3" y="115"/>
                      <a:pt x="8" y="122"/>
                    </a:cubicBezTo>
                    <a:cubicBezTo>
                      <a:pt x="12" y="130"/>
                      <a:pt x="19" y="135"/>
                      <a:pt x="28" y="139"/>
                    </a:cubicBezTo>
                    <a:cubicBezTo>
                      <a:pt x="36" y="142"/>
                      <a:pt x="47" y="144"/>
                      <a:pt x="59" y="144"/>
                    </a:cubicBezTo>
                    <a:cubicBezTo>
                      <a:pt x="69" y="144"/>
                      <a:pt x="78" y="142"/>
                      <a:pt x="86" y="139"/>
                    </a:cubicBezTo>
                    <a:cubicBezTo>
                      <a:pt x="94" y="135"/>
                      <a:pt x="100" y="130"/>
                      <a:pt x="105" y="123"/>
                    </a:cubicBezTo>
                    <a:cubicBezTo>
                      <a:pt x="109" y="117"/>
                      <a:pt x="111" y="110"/>
                      <a:pt x="111" y="102"/>
                    </a:cubicBezTo>
                    <a:cubicBezTo>
                      <a:pt x="111" y="95"/>
                      <a:pt x="109" y="88"/>
                      <a:pt x="105" y="83"/>
                    </a:cubicBezTo>
                    <a:cubicBezTo>
                      <a:pt x="101" y="77"/>
                      <a:pt x="95" y="72"/>
                      <a:pt x="87" y="6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50" name="ïsḻïḑe"/>
              <p:cNvSpPr/>
              <p:nvPr/>
            </p:nvSpPr>
            <p:spPr bwMode="auto">
              <a:xfrm>
                <a:off x="5329238" y="4257675"/>
                <a:ext cx="273050" cy="461963"/>
              </a:xfrm>
              <a:custGeom>
                <a:avLst/>
                <a:gdLst>
                  <a:gd name="T0" fmla="*/ 67 w 83"/>
                  <a:gd name="T1" fmla="*/ 41 h 140"/>
                  <a:gd name="T2" fmla="*/ 48 w 83"/>
                  <a:gd name="T3" fmla="*/ 36 h 140"/>
                  <a:gd name="T4" fmla="*/ 17 w 83"/>
                  <a:gd name="T5" fmla="*/ 50 h 140"/>
                  <a:gd name="T6" fmla="*/ 17 w 83"/>
                  <a:gd name="T7" fmla="*/ 0 h 140"/>
                  <a:gd name="T8" fmla="*/ 0 w 83"/>
                  <a:gd name="T9" fmla="*/ 0 h 140"/>
                  <a:gd name="T10" fmla="*/ 0 w 83"/>
                  <a:gd name="T11" fmla="*/ 140 h 140"/>
                  <a:gd name="T12" fmla="*/ 17 w 83"/>
                  <a:gd name="T13" fmla="*/ 140 h 140"/>
                  <a:gd name="T14" fmla="*/ 17 w 83"/>
                  <a:gd name="T15" fmla="*/ 84 h 140"/>
                  <a:gd name="T16" fmla="*/ 20 w 83"/>
                  <a:gd name="T17" fmla="*/ 66 h 140"/>
                  <a:gd name="T18" fmla="*/ 30 w 83"/>
                  <a:gd name="T19" fmla="*/ 55 h 140"/>
                  <a:gd name="T20" fmla="*/ 44 w 83"/>
                  <a:gd name="T21" fmla="*/ 51 h 140"/>
                  <a:gd name="T22" fmla="*/ 60 w 83"/>
                  <a:gd name="T23" fmla="*/ 57 h 140"/>
                  <a:gd name="T24" fmla="*/ 65 w 83"/>
                  <a:gd name="T25" fmla="*/ 76 h 140"/>
                  <a:gd name="T26" fmla="*/ 65 w 83"/>
                  <a:gd name="T27" fmla="*/ 140 h 140"/>
                  <a:gd name="T28" fmla="*/ 83 w 83"/>
                  <a:gd name="T29" fmla="*/ 140 h 140"/>
                  <a:gd name="T30" fmla="*/ 83 w 83"/>
                  <a:gd name="T31" fmla="*/ 76 h 140"/>
                  <a:gd name="T32" fmla="*/ 79 w 83"/>
                  <a:gd name="T33" fmla="*/ 53 h 140"/>
                  <a:gd name="T34" fmla="*/ 67 w 83"/>
                  <a:gd name="T35" fmla="*/ 41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83" h="140">
                    <a:moveTo>
                      <a:pt x="67" y="41"/>
                    </a:moveTo>
                    <a:cubicBezTo>
                      <a:pt x="62" y="38"/>
                      <a:pt x="55" y="36"/>
                      <a:pt x="48" y="36"/>
                    </a:cubicBezTo>
                    <a:cubicBezTo>
                      <a:pt x="35" y="36"/>
                      <a:pt x="25" y="41"/>
                      <a:pt x="17" y="5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40"/>
                      <a:pt x="0" y="140"/>
                      <a:pt x="0" y="140"/>
                    </a:cubicBezTo>
                    <a:cubicBezTo>
                      <a:pt x="17" y="140"/>
                      <a:pt x="17" y="140"/>
                      <a:pt x="17" y="140"/>
                    </a:cubicBezTo>
                    <a:cubicBezTo>
                      <a:pt x="17" y="84"/>
                      <a:pt x="17" y="84"/>
                      <a:pt x="17" y="84"/>
                    </a:cubicBezTo>
                    <a:cubicBezTo>
                      <a:pt x="17" y="77"/>
                      <a:pt x="18" y="70"/>
                      <a:pt x="20" y="66"/>
                    </a:cubicBezTo>
                    <a:cubicBezTo>
                      <a:pt x="22" y="61"/>
                      <a:pt x="25" y="58"/>
                      <a:pt x="30" y="55"/>
                    </a:cubicBezTo>
                    <a:cubicBezTo>
                      <a:pt x="34" y="52"/>
                      <a:pt x="39" y="51"/>
                      <a:pt x="44" y="51"/>
                    </a:cubicBezTo>
                    <a:cubicBezTo>
                      <a:pt x="51" y="51"/>
                      <a:pt x="56" y="53"/>
                      <a:pt x="60" y="57"/>
                    </a:cubicBezTo>
                    <a:cubicBezTo>
                      <a:pt x="64" y="61"/>
                      <a:pt x="65" y="67"/>
                      <a:pt x="65" y="76"/>
                    </a:cubicBezTo>
                    <a:cubicBezTo>
                      <a:pt x="65" y="140"/>
                      <a:pt x="65" y="140"/>
                      <a:pt x="65" y="140"/>
                    </a:cubicBezTo>
                    <a:cubicBezTo>
                      <a:pt x="83" y="140"/>
                      <a:pt x="83" y="140"/>
                      <a:pt x="83" y="140"/>
                    </a:cubicBezTo>
                    <a:cubicBezTo>
                      <a:pt x="83" y="76"/>
                      <a:pt x="83" y="76"/>
                      <a:pt x="83" y="76"/>
                    </a:cubicBezTo>
                    <a:cubicBezTo>
                      <a:pt x="83" y="66"/>
                      <a:pt x="81" y="58"/>
                      <a:pt x="79" y="53"/>
                    </a:cubicBezTo>
                    <a:cubicBezTo>
                      <a:pt x="77" y="48"/>
                      <a:pt x="73" y="44"/>
                      <a:pt x="67" y="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51" name="ïšlîḋé"/>
              <p:cNvSpPr/>
              <p:nvPr/>
            </p:nvSpPr>
            <p:spPr bwMode="auto">
              <a:xfrm>
                <a:off x="5705475" y="4376738"/>
                <a:ext cx="306388" cy="349250"/>
              </a:xfrm>
              <a:custGeom>
                <a:avLst/>
                <a:gdLst>
                  <a:gd name="T0" fmla="*/ 88 w 93"/>
                  <a:gd name="T1" fmla="*/ 61 h 106"/>
                  <a:gd name="T2" fmla="*/ 88 w 93"/>
                  <a:gd name="T3" fmla="*/ 39 h 106"/>
                  <a:gd name="T4" fmla="*/ 87 w 93"/>
                  <a:gd name="T5" fmla="*/ 23 h 106"/>
                  <a:gd name="T6" fmla="*/ 81 w 93"/>
                  <a:gd name="T7" fmla="*/ 11 h 106"/>
                  <a:gd name="T8" fmla="*/ 69 w 93"/>
                  <a:gd name="T9" fmla="*/ 3 h 106"/>
                  <a:gd name="T10" fmla="*/ 48 w 93"/>
                  <a:gd name="T11" fmla="*/ 0 h 106"/>
                  <a:gd name="T12" fmla="*/ 25 w 93"/>
                  <a:gd name="T13" fmla="*/ 4 h 106"/>
                  <a:gd name="T14" fmla="*/ 10 w 93"/>
                  <a:gd name="T15" fmla="*/ 14 h 106"/>
                  <a:gd name="T16" fmla="*/ 3 w 93"/>
                  <a:gd name="T17" fmla="*/ 31 h 106"/>
                  <a:gd name="T18" fmla="*/ 19 w 93"/>
                  <a:gd name="T19" fmla="*/ 34 h 106"/>
                  <a:gd name="T20" fmla="*/ 28 w 93"/>
                  <a:gd name="T21" fmla="*/ 19 h 106"/>
                  <a:gd name="T22" fmla="*/ 46 w 93"/>
                  <a:gd name="T23" fmla="*/ 15 h 106"/>
                  <a:gd name="T24" fmla="*/ 65 w 93"/>
                  <a:gd name="T25" fmla="*/ 20 h 106"/>
                  <a:gd name="T26" fmla="*/ 70 w 93"/>
                  <a:gd name="T27" fmla="*/ 35 h 106"/>
                  <a:gd name="T28" fmla="*/ 70 w 93"/>
                  <a:gd name="T29" fmla="*/ 40 h 106"/>
                  <a:gd name="T30" fmla="*/ 40 w 93"/>
                  <a:gd name="T31" fmla="*/ 46 h 106"/>
                  <a:gd name="T32" fmla="*/ 24 w 93"/>
                  <a:gd name="T33" fmla="*/ 48 h 106"/>
                  <a:gd name="T34" fmla="*/ 12 w 93"/>
                  <a:gd name="T35" fmla="*/ 54 h 106"/>
                  <a:gd name="T36" fmla="*/ 3 w 93"/>
                  <a:gd name="T37" fmla="*/ 64 h 106"/>
                  <a:gd name="T38" fmla="*/ 0 w 93"/>
                  <a:gd name="T39" fmla="*/ 77 h 106"/>
                  <a:gd name="T40" fmla="*/ 9 w 93"/>
                  <a:gd name="T41" fmla="*/ 98 h 106"/>
                  <a:gd name="T42" fmla="*/ 34 w 93"/>
                  <a:gd name="T43" fmla="*/ 106 h 106"/>
                  <a:gd name="T44" fmla="*/ 53 w 93"/>
                  <a:gd name="T45" fmla="*/ 103 h 106"/>
                  <a:gd name="T46" fmla="*/ 72 w 93"/>
                  <a:gd name="T47" fmla="*/ 91 h 106"/>
                  <a:gd name="T48" fmla="*/ 75 w 93"/>
                  <a:gd name="T49" fmla="*/ 104 h 106"/>
                  <a:gd name="T50" fmla="*/ 93 w 93"/>
                  <a:gd name="T51" fmla="*/ 104 h 106"/>
                  <a:gd name="T52" fmla="*/ 89 w 93"/>
                  <a:gd name="T53" fmla="*/ 92 h 106"/>
                  <a:gd name="T54" fmla="*/ 88 w 93"/>
                  <a:gd name="T55" fmla="*/ 61 h 106"/>
                  <a:gd name="T56" fmla="*/ 70 w 93"/>
                  <a:gd name="T57" fmla="*/ 59 h 106"/>
                  <a:gd name="T58" fmla="*/ 67 w 93"/>
                  <a:gd name="T59" fmla="*/ 77 h 106"/>
                  <a:gd name="T60" fmla="*/ 56 w 93"/>
                  <a:gd name="T61" fmla="*/ 88 h 106"/>
                  <a:gd name="T62" fmla="*/ 38 w 93"/>
                  <a:gd name="T63" fmla="*/ 93 h 106"/>
                  <a:gd name="T64" fmla="*/ 23 w 93"/>
                  <a:gd name="T65" fmla="*/ 88 h 106"/>
                  <a:gd name="T66" fmla="*/ 18 w 93"/>
                  <a:gd name="T67" fmla="*/ 77 h 106"/>
                  <a:gd name="T68" fmla="*/ 20 w 93"/>
                  <a:gd name="T69" fmla="*/ 69 h 106"/>
                  <a:gd name="T70" fmla="*/ 27 w 93"/>
                  <a:gd name="T71" fmla="*/ 63 h 106"/>
                  <a:gd name="T72" fmla="*/ 42 w 93"/>
                  <a:gd name="T73" fmla="*/ 60 h 106"/>
                  <a:gd name="T74" fmla="*/ 70 w 93"/>
                  <a:gd name="T75" fmla="*/ 53 h 106"/>
                  <a:gd name="T76" fmla="*/ 70 w 93"/>
                  <a:gd name="T77" fmla="*/ 59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93" h="106">
                    <a:moveTo>
                      <a:pt x="88" y="61"/>
                    </a:moveTo>
                    <a:cubicBezTo>
                      <a:pt x="88" y="39"/>
                      <a:pt x="88" y="39"/>
                      <a:pt x="88" y="39"/>
                    </a:cubicBezTo>
                    <a:cubicBezTo>
                      <a:pt x="88" y="31"/>
                      <a:pt x="87" y="26"/>
                      <a:pt x="87" y="23"/>
                    </a:cubicBezTo>
                    <a:cubicBezTo>
                      <a:pt x="86" y="18"/>
                      <a:pt x="84" y="14"/>
                      <a:pt x="81" y="11"/>
                    </a:cubicBezTo>
                    <a:cubicBezTo>
                      <a:pt x="79" y="8"/>
                      <a:pt x="75" y="5"/>
                      <a:pt x="69" y="3"/>
                    </a:cubicBezTo>
                    <a:cubicBezTo>
                      <a:pt x="64" y="1"/>
                      <a:pt x="57" y="0"/>
                      <a:pt x="48" y="0"/>
                    </a:cubicBezTo>
                    <a:cubicBezTo>
                      <a:pt x="40" y="0"/>
                      <a:pt x="32" y="2"/>
                      <a:pt x="25" y="4"/>
                    </a:cubicBezTo>
                    <a:cubicBezTo>
                      <a:pt x="19" y="6"/>
                      <a:pt x="14" y="10"/>
                      <a:pt x="10" y="14"/>
                    </a:cubicBezTo>
                    <a:cubicBezTo>
                      <a:pt x="7" y="19"/>
                      <a:pt x="4" y="24"/>
                      <a:pt x="3" y="31"/>
                    </a:cubicBezTo>
                    <a:cubicBezTo>
                      <a:pt x="19" y="34"/>
                      <a:pt x="19" y="34"/>
                      <a:pt x="19" y="34"/>
                    </a:cubicBezTo>
                    <a:cubicBezTo>
                      <a:pt x="21" y="27"/>
                      <a:pt x="24" y="22"/>
                      <a:pt x="28" y="19"/>
                    </a:cubicBezTo>
                    <a:cubicBezTo>
                      <a:pt x="32" y="16"/>
                      <a:pt x="38" y="15"/>
                      <a:pt x="46" y="15"/>
                    </a:cubicBezTo>
                    <a:cubicBezTo>
                      <a:pt x="55" y="15"/>
                      <a:pt x="61" y="16"/>
                      <a:pt x="65" y="20"/>
                    </a:cubicBezTo>
                    <a:cubicBezTo>
                      <a:pt x="69" y="23"/>
                      <a:pt x="70" y="28"/>
                      <a:pt x="70" y="35"/>
                    </a:cubicBezTo>
                    <a:cubicBezTo>
                      <a:pt x="70" y="36"/>
                      <a:pt x="70" y="37"/>
                      <a:pt x="70" y="40"/>
                    </a:cubicBezTo>
                    <a:cubicBezTo>
                      <a:pt x="64" y="42"/>
                      <a:pt x="53" y="44"/>
                      <a:pt x="40" y="46"/>
                    </a:cubicBezTo>
                    <a:cubicBezTo>
                      <a:pt x="33" y="46"/>
                      <a:pt x="28" y="47"/>
                      <a:pt x="24" y="48"/>
                    </a:cubicBezTo>
                    <a:cubicBezTo>
                      <a:pt x="20" y="49"/>
                      <a:pt x="16" y="51"/>
                      <a:pt x="12" y="54"/>
                    </a:cubicBezTo>
                    <a:cubicBezTo>
                      <a:pt x="8" y="56"/>
                      <a:pt x="5" y="59"/>
                      <a:pt x="3" y="64"/>
                    </a:cubicBezTo>
                    <a:cubicBezTo>
                      <a:pt x="1" y="68"/>
                      <a:pt x="0" y="72"/>
                      <a:pt x="0" y="77"/>
                    </a:cubicBezTo>
                    <a:cubicBezTo>
                      <a:pt x="0" y="86"/>
                      <a:pt x="3" y="93"/>
                      <a:pt x="9" y="98"/>
                    </a:cubicBezTo>
                    <a:cubicBezTo>
                      <a:pt x="15" y="103"/>
                      <a:pt x="23" y="106"/>
                      <a:pt x="34" y="106"/>
                    </a:cubicBezTo>
                    <a:cubicBezTo>
                      <a:pt x="41" y="106"/>
                      <a:pt x="47" y="105"/>
                      <a:pt x="53" y="103"/>
                    </a:cubicBezTo>
                    <a:cubicBezTo>
                      <a:pt x="59" y="101"/>
                      <a:pt x="65" y="97"/>
                      <a:pt x="72" y="91"/>
                    </a:cubicBezTo>
                    <a:cubicBezTo>
                      <a:pt x="72" y="96"/>
                      <a:pt x="73" y="100"/>
                      <a:pt x="75" y="104"/>
                    </a:cubicBezTo>
                    <a:cubicBezTo>
                      <a:pt x="93" y="104"/>
                      <a:pt x="93" y="104"/>
                      <a:pt x="93" y="104"/>
                    </a:cubicBezTo>
                    <a:cubicBezTo>
                      <a:pt x="91" y="100"/>
                      <a:pt x="89" y="96"/>
                      <a:pt x="89" y="92"/>
                    </a:cubicBezTo>
                    <a:cubicBezTo>
                      <a:pt x="88" y="88"/>
                      <a:pt x="88" y="77"/>
                      <a:pt x="88" y="61"/>
                    </a:cubicBezTo>
                    <a:close/>
                    <a:moveTo>
                      <a:pt x="70" y="59"/>
                    </a:moveTo>
                    <a:cubicBezTo>
                      <a:pt x="70" y="67"/>
                      <a:pt x="69" y="73"/>
                      <a:pt x="67" y="77"/>
                    </a:cubicBezTo>
                    <a:cubicBezTo>
                      <a:pt x="65" y="82"/>
                      <a:pt x="61" y="85"/>
                      <a:pt x="56" y="88"/>
                    </a:cubicBezTo>
                    <a:cubicBezTo>
                      <a:pt x="51" y="91"/>
                      <a:pt x="45" y="93"/>
                      <a:pt x="38" y="93"/>
                    </a:cubicBezTo>
                    <a:cubicBezTo>
                      <a:pt x="32" y="93"/>
                      <a:pt x="27" y="91"/>
                      <a:pt x="23" y="88"/>
                    </a:cubicBezTo>
                    <a:cubicBezTo>
                      <a:pt x="20" y="85"/>
                      <a:pt x="18" y="81"/>
                      <a:pt x="18" y="77"/>
                    </a:cubicBezTo>
                    <a:cubicBezTo>
                      <a:pt x="18" y="74"/>
                      <a:pt x="19" y="71"/>
                      <a:pt x="20" y="69"/>
                    </a:cubicBezTo>
                    <a:cubicBezTo>
                      <a:pt x="22" y="66"/>
                      <a:pt x="24" y="64"/>
                      <a:pt x="27" y="63"/>
                    </a:cubicBezTo>
                    <a:cubicBezTo>
                      <a:pt x="30" y="62"/>
                      <a:pt x="35" y="61"/>
                      <a:pt x="42" y="60"/>
                    </a:cubicBezTo>
                    <a:cubicBezTo>
                      <a:pt x="55" y="58"/>
                      <a:pt x="64" y="56"/>
                      <a:pt x="70" y="53"/>
                    </a:cubicBezTo>
                    <a:lnTo>
                      <a:pt x="70" y="5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52" name="iṩ1îḍê"/>
              <p:cNvSpPr/>
              <p:nvPr/>
            </p:nvSpPr>
            <p:spPr bwMode="auto">
              <a:xfrm>
                <a:off x="6116638" y="4376738"/>
                <a:ext cx="271463" cy="342900"/>
              </a:xfrm>
              <a:custGeom>
                <a:avLst/>
                <a:gdLst>
                  <a:gd name="T0" fmla="*/ 76 w 82"/>
                  <a:gd name="T1" fmla="*/ 12 h 104"/>
                  <a:gd name="T2" fmla="*/ 65 w 82"/>
                  <a:gd name="T3" fmla="*/ 4 h 104"/>
                  <a:gd name="T4" fmla="*/ 48 w 82"/>
                  <a:gd name="T5" fmla="*/ 0 h 104"/>
                  <a:gd name="T6" fmla="*/ 15 w 82"/>
                  <a:gd name="T7" fmla="*/ 17 h 104"/>
                  <a:gd name="T8" fmla="*/ 15 w 82"/>
                  <a:gd name="T9" fmla="*/ 3 h 104"/>
                  <a:gd name="T10" fmla="*/ 0 w 82"/>
                  <a:gd name="T11" fmla="*/ 3 h 104"/>
                  <a:gd name="T12" fmla="*/ 0 w 82"/>
                  <a:gd name="T13" fmla="*/ 104 h 104"/>
                  <a:gd name="T14" fmla="*/ 17 w 82"/>
                  <a:gd name="T15" fmla="*/ 104 h 104"/>
                  <a:gd name="T16" fmla="*/ 17 w 82"/>
                  <a:gd name="T17" fmla="*/ 49 h 104"/>
                  <a:gd name="T18" fmla="*/ 25 w 82"/>
                  <a:gd name="T19" fmla="*/ 22 h 104"/>
                  <a:gd name="T20" fmla="*/ 44 w 82"/>
                  <a:gd name="T21" fmla="*/ 15 h 104"/>
                  <a:gd name="T22" fmla="*/ 56 w 82"/>
                  <a:gd name="T23" fmla="*/ 18 h 104"/>
                  <a:gd name="T24" fmla="*/ 63 w 82"/>
                  <a:gd name="T25" fmla="*/ 27 h 104"/>
                  <a:gd name="T26" fmla="*/ 65 w 82"/>
                  <a:gd name="T27" fmla="*/ 42 h 104"/>
                  <a:gd name="T28" fmla="*/ 65 w 82"/>
                  <a:gd name="T29" fmla="*/ 104 h 104"/>
                  <a:gd name="T30" fmla="*/ 82 w 82"/>
                  <a:gd name="T31" fmla="*/ 104 h 104"/>
                  <a:gd name="T32" fmla="*/ 82 w 82"/>
                  <a:gd name="T33" fmla="*/ 42 h 104"/>
                  <a:gd name="T34" fmla="*/ 81 w 82"/>
                  <a:gd name="T35" fmla="*/ 25 h 104"/>
                  <a:gd name="T36" fmla="*/ 76 w 82"/>
                  <a:gd name="T37" fmla="*/ 12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82" h="104">
                    <a:moveTo>
                      <a:pt x="76" y="12"/>
                    </a:moveTo>
                    <a:cubicBezTo>
                      <a:pt x="73" y="9"/>
                      <a:pt x="70" y="6"/>
                      <a:pt x="65" y="4"/>
                    </a:cubicBezTo>
                    <a:cubicBezTo>
                      <a:pt x="59" y="1"/>
                      <a:pt x="54" y="0"/>
                      <a:pt x="48" y="0"/>
                    </a:cubicBezTo>
                    <a:cubicBezTo>
                      <a:pt x="34" y="0"/>
                      <a:pt x="23" y="6"/>
                      <a:pt x="15" y="17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04"/>
                      <a:pt x="0" y="104"/>
                      <a:pt x="0" y="104"/>
                    </a:cubicBezTo>
                    <a:cubicBezTo>
                      <a:pt x="17" y="104"/>
                      <a:pt x="17" y="104"/>
                      <a:pt x="17" y="104"/>
                    </a:cubicBezTo>
                    <a:cubicBezTo>
                      <a:pt x="17" y="49"/>
                      <a:pt x="17" y="49"/>
                      <a:pt x="17" y="49"/>
                    </a:cubicBezTo>
                    <a:cubicBezTo>
                      <a:pt x="17" y="36"/>
                      <a:pt x="20" y="27"/>
                      <a:pt x="25" y="22"/>
                    </a:cubicBezTo>
                    <a:cubicBezTo>
                      <a:pt x="30" y="18"/>
                      <a:pt x="37" y="15"/>
                      <a:pt x="44" y="15"/>
                    </a:cubicBezTo>
                    <a:cubicBezTo>
                      <a:pt x="49" y="15"/>
                      <a:pt x="53" y="16"/>
                      <a:pt x="56" y="18"/>
                    </a:cubicBezTo>
                    <a:cubicBezTo>
                      <a:pt x="59" y="20"/>
                      <a:pt x="62" y="23"/>
                      <a:pt x="63" y="27"/>
                    </a:cubicBezTo>
                    <a:cubicBezTo>
                      <a:pt x="64" y="30"/>
                      <a:pt x="65" y="35"/>
                      <a:pt x="65" y="42"/>
                    </a:cubicBezTo>
                    <a:cubicBezTo>
                      <a:pt x="65" y="104"/>
                      <a:pt x="65" y="104"/>
                      <a:pt x="65" y="104"/>
                    </a:cubicBezTo>
                    <a:cubicBezTo>
                      <a:pt x="82" y="104"/>
                      <a:pt x="82" y="104"/>
                      <a:pt x="82" y="104"/>
                    </a:cubicBezTo>
                    <a:cubicBezTo>
                      <a:pt x="82" y="42"/>
                      <a:pt x="82" y="42"/>
                      <a:pt x="82" y="42"/>
                    </a:cubicBezTo>
                    <a:cubicBezTo>
                      <a:pt x="82" y="34"/>
                      <a:pt x="82" y="28"/>
                      <a:pt x="81" y="25"/>
                    </a:cubicBezTo>
                    <a:cubicBezTo>
                      <a:pt x="80" y="20"/>
                      <a:pt x="79" y="16"/>
                      <a:pt x="76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53" name="îṩ1îḓé"/>
              <p:cNvSpPr/>
              <p:nvPr/>
            </p:nvSpPr>
            <p:spPr bwMode="auto">
              <a:xfrm>
                <a:off x="6489700" y="4376738"/>
                <a:ext cx="293688" cy="477838"/>
              </a:xfrm>
              <a:custGeom>
                <a:avLst/>
                <a:gdLst>
                  <a:gd name="T0" fmla="*/ 73 w 89"/>
                  <a:gd name="T1" fmla="*/ 15 h 145"/>
                  <a:gd name="T2" fmla="*/ 44 w 89"/>
                  <a:gd name="T3" fmla="*/ 0 h 145"/>
                  <a:gd name="T4" fmla="*/ 20 w 89"/>
                  <a:gd name="T5" fmla="*/ 7 h 145"/>
                  <a:gd name="T6" fmla="*/ 5 w 89"/>
                  <a:gd name="T7" fmla="*/ 26 h 145"/>
                  <a:gd name="T8" fmla="*/ 0 w 89"/>
                  <a:gd name="T9" fmla="*/ 53 h 145"/>
                  <a:gd name="T10" fmla="*/ 11 w 89"/>
                  <a:gd name="T11" fmla="*/ 89 h 145"/>
                  <a:gd name="T12" fmla="*/ 44 w 89"/>
                  <a:gd name="T13" fmla="*/ 104 h 145"/>
                  <a:gd name="T14" fmla="*/ 72 w 89"/>
                  <a:gd name="T15" fmla="*/ 91 h 145"/>
                  <a:gd name="T16" fmla="*/ 70 w 89"/>
                  <a:gd name="T17" fmla="*/ 113 h 145"/>
                  <a:gd name="T18" fmla="*/ 62 w 89"/>
                  <a:gd name="T19" fmla="*/ 126 h 145"/>
                  <a:gd name="T20" fmla="*/ 43 w 89"/>
                  <a:gd name="T21" fmla="*/ 131 h 145"/>
                  <a:gd name="T22" fmla="*/ 26 w 89"/>
                  <a:gd name="T23" fmla="*/ 126 h 145"/>
                  <a:gd name="T24" fmla="*/ 20 w 89"/>
                  <a:gd name="T25" fmla="*/ 115 h 145"/>
                  <a:gd name="T26" fmla="*/ 3 w 89"/>
                  <a:gd name="T27" fmla="*/ 112 h 145"/>
                  <a:gd name="T28" fmla="*/ 14 w 89"/>
                  <a:gd name="T29" fmla="*/ 137 h 145"/>
                  <a:gd name="T30" fmla="*/ 43 w 89"/>
                  <a:gd name="T31" fmla="*/ 145 h 145"/>
                  <a:gd name="T32" fmla="*/ 69 w 89"/>
                  <a:gd name="T33" fmla="*/ 139 h 145"/>
                  <a:gd name="T34" fmla="*/ 84 w 89"/>
                  <a:gd name="T35" fmla="*/ 124 h 145"/>
                  <a:gd name="T36" fmla="*/ 89 w 89"/>
                  <a:gd name="T37" fmla="*/ 90 h 145"/>
                  <a:gd name="T38" fmla="*/ 89 w 89"/>
                  <a:gd name="T39" fmla="*/ 3 h 145"/>
                  <a:gd name="T40" fmla="*/ 73 w 89"/>
                  <a:gd name="T41" fmla="*/ 3 h 145"/>
                  <a:gd name="T42" fmla="*/ 73 w 89"/>
                  <a:gd name="T43" fmla="*/ 15 h 145"/>
                  <a:gd name="T44" fmla="*/ 65 w 89"/>
                  <a:gd name="T45" fmla="*/ 81 h 145"/>
                  <a:gd name="T46" fmla="*/ 45 w 89"/>
                  <a:gd name="T47" fmla="*/ 90 h 145"/>
                  <a:gd name="T48" fmla="*/ 25 w 89"/>
                  <a:gd name="T49" fmla="*/ 81 h 145"/>
                  <a:gd name="T50" fmla="*/ 18 w 89"/>
                  <a:gd name="T51" fmla="*/ 51 h 145"/>
                  <a:gd name="T52" fmla="*/ 26 w 89"/>
                  <a:gd name="T53" fmla="*/ 24 h 145"/>
                  <a:gd name="T54" fmla="*/ 45 w 89"/>
                  <a:gd name="T55" fmla="*/ 15 h 145"/>
                  <a:gd name="T56" fmla="*/ 65 w 89"/>
                  <a:gd name="T57" fmla="*/ 24 h 145"/>
                  <a:gd name="T58" fmla="*/ 73 w 89"/>
                  <a:gd name="T59" fmla="*/ 52 h 145"/>
                  <a:gd name="T60" fmla="*/ 65 w 89"/>
                  <a:gd name="T61" fmla="*/ 81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89" h="145">
                    <a:moveTo>
                      <a:pt x="73" y="15"/>
                    </a:moveTo>
                    <a:cubicBezTo>
                      <a:pt x="66" y="5"/>
                      <a:pt x="56" y="0"/>
                      <a:pt x="44" y="0"/>
                    </a:cubicBezTo>
                    <a:cubicBezTo>
                      <a:pt x="35" y="0"/>
                      <a:pt x="27" y="3"/>
                      <a:pt x="20" y="7"/>
                    </a:cubicBezTo>
                    <a:cubicBezTo>
                      <a:pt x="14" y="11"/>
                      <a:pt x="9" y="18"/>
                      <a:pt x="5" y="26"/>
                    </a:cubicBezTo>
                    <a:cubicBezTo>
                      <a:pt x="2" y="34"/>
                      <a:pt x="0" y="43"/>
                      <a:pt x="0" y="53"/>
                    </a:cubicBezTo>
                    <a:cubicBezTo>
                      <a:pt x="0" y="67"/>
                      <a:pt x="4" y="79"/>
                      <a:pt x="11" y="89"/>
                    </a:cubicBezTo>
                    <a:cubicBezTo>
                      <a:pt x="19" y="99"/>
                      <a:pt x="30" y="104"/>
                      <a:pt x="44" y="104"/>
                    </a:cubicBezTo>
                    <a:cubicBezTo>
                      <a:pt x="55" y="104"/>
                      <a:pt x="64" y="99"/>
                      <a:pt x="72" y="91"/>
                    </a:cubicBezTo>
                    <a:cubicBezTo>
                      <a:pt x="72" y="102"/>
                      <a:pt x="71" y="109"/>
                      <a:pt x="70" y="113"/>
                    </a:cubicBezTo>
                    <a:cubicBezTo>
                      <a:pt x="69" y="118"/>
                      <a:pt x="66" y="123"/>
                      <a:pt x="62" y="126"/>
                    </a:cubicBezTo>
                    <a:cubicBezTo>
                      <a:pt x="57" y="129"/>
                      <a:pt x="51" y="131"/>
                      <a:pt x="43" y="131"/>
                    </a:cubicBezTo>
                    <a:cubicBezTo>
                      <a:pt x="36" y="131"/>
                      <a:pt x="30" y="129"/>
                      <a:pt x="26" y="126"/>
                    </a:cubicBezTo>
                    <a:cubicBezTo>
                      <a:pt x="23" y="124"/>
                      <a:pt x="21" y="120"/>
                      <a:pt x="20" y="115"/>
                    </a:cubicBezTo>
                    <a:cubicBezTo>
                      <a:pt x="3" y="112"/>
                      <a:pt x="3" y="112"/>
                      <a:pt x="3" y="112"/>
                    </a:cubicBezTo>
                    <a:cubicBezTo>
                      <a:pt x="3" y="123"/>
                      <a:pt x="7" y="131"/>
                      <a:pt x="14" y="137"/>
                    </a:cubicBezTo>
                    <a:cubicBezTo>
                      <a:pt x="22" y="142"/>
                      <a:pt x="31" y="145"/>
                      <a:pt x="43" y="145"/>
                    </a:cubicBezTo>
                    <a:cubicBezTo>
                      <a:pt x="54" y="145"/>
                      <a:pt x="62" y="143"/>
                      <a:pt x="69" y="139"/>
                    </a:cubicBezTo>
                    <a:cubicBezTo>
                      <a:pt x="76" y="135"/>
                      <a:pt x="81" y="130"/>
                      <a:pt x="84" y="124"/>
                    </a:cubicBezTo>
                    <a:cubicBezTo>
                      <a:pt x="88" y="117"/>
                      <a:pt x="89" y="106"/>
                      <a:pt x="89" y="90"/>
                    </a:cubicBezTo>
                    <a:cubicBezTo>
                      <a:pt x="89" y="3"/>
                      <a:pt x="89" y="3"/>
                      <a:pt x="89" y="3"/>
                    </a:cubicBezTo>
                    <a:cubicBezTo>
                      <a:pt x="73" y="3"/>
                      <a:pt x="73" y="3"/>
                      <a:pt x="73" y="3"/>
                    </a:cubicBezTo>
                    <a:lnTo>
                      <a:pt x="73" y="15"/>
                    </a:lnTo>
                    <a:close/>
                    <a:moveTo>
                      <a:pt x="65" y="81"/>
                    </a:moveTo>
                    <a:cubicBezTo>
                      <a:pt x="60" y="87"/>
                      <a:pt x="53" y="90"/>
                      <a:pt x="45" y="90"/>
                    </a:cubicBezTo>
                    <a:cubicBezTo>
                      <a:pt x="37" y="90"/>
                      <a:pt x="31" y="87"/>
                      <a:pt x="25" y="81"/>
                    </a:cubicBezTo>
                    <a:cubicBezTo>
                      <a:pt x="20" y="74"/>
                      <a:pt x="18" y="65"/>
                      <a:pt x="18" y="51"/>
                    </a:cubicBezTo>
                    <a:cubicBezTo>
                      <a:pt x="18" y="39"/>
                      <a:pt x="20" y="30"/>
                      <a:pt x="26" y="24"/>
                    </a:cubicBezTo>
                    <a:cubicBezTo>
                      <a:pt x="31" y="18"/>
                      <a:pt x="37" y="15"/>
                      <a:pt x="45" y="15"/>
                    </a:cubicBezTo>
                    <a:cubicBezTo>
                      <a:pt x="53" y="15"/>
                      <a:pt x="59" y="18"/>
                      <a:pt x="65" y="24"/>
                    </a:cubicBezTo>
                    <a:cubicBezTo>
                      <a:pt x="70" y="30"/>
                      <a:pt x="73" y="40"/>
                      <a:pt x="73" y="52"/>
                    </a:cubicBezTo>
                    <a:cubicBezTo>
                      <a:pt x="73" y="65"/>
                      <a:pt x="70" y="74"/>
                      <a:pt x="65" y="8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54" name="ïšḷíḓê"/>
              <p:cNvSpPr/>
              <p:nvPr/>
            </p:nvSpPr>
            <p:spPr bwMode="auto">
              <a:xfrm>
                <a:off x="6905625" y="4257675"/>
                <a:ext cx="269875" cy="461963"/>
              </a:xfrm>
              <a:custGeom>
                <a:avLst/>
                <a:gdLst>
                  <a:gd name="T0" fmla="*/ 67 w 82"/>
                  <a:gd name="T1" fmla="*/ 41 h 140"/>
                  <a:gd name="T2" fmla="*/ 47 w 82"/>
                  <a:gd name="T3" fmla="*/ 36 h 140"/>
                  <a:gd name="T4" fmla="*/ 17 w 82"/>
                  <a:gd name="T5" fmla="*/ 50 h 140"/>
                  <a:gd name="T6" fmla="*/ 17 w 82"/>
                  <a:gd name="T7" fmla="*/ 0 h 140"/>
                  <a:gd name="T8" fmla="*/ 0 w 82"/>
                  <a:gd name="T9" fmla="*/ 0 h 140"/>
                  <a:gd name="T10" fmla="*/ 0 w 82"/>
                  <a:gd name="T11" fmla="*/ 140 h 140"/>
                  <a:gd name="T12" fmla="*/ 17 w 82"/>
                  <a:gd name="T13" fmla="*/ 140 h 140"/>
                  <a:gd name="T14" fmla="*/ 17 w 82"/>
                  <a:gd name="T15" fmla="*/ 84 h 140"/>
                  <a:gd name="T16" fmla="*/ 20 w 82"/>
                  <a:gd name="T17" fmla="*/ 66 h 140"/>
                  <a:gd name="T18" fmla="*/ 30 w 82"/>
                  <a:gd name="T19" fmla="*/ 55 h 140"/>
                  <a:gd name="T20" fmla="*/ 44 w 82"/>
                  <a:gd name="T21" fmla="*/ 51 h 140"/>
                  <a:gd name="T22" fmla="*/ 60 w 82"/>
                  <a:gd name="T23" fmla="*/ 57 h 140"/>
                  <a:gd name="T24" fmla="*/ 65 w 82"/>
                  <a:gd name="T25" fmla="*/ 76 h 140"/>
                  <a:gd name="T26" fmla="*/ 65 w 82"/>
                  <a:gd name="T27" fmla="*/ 140 h 140"/>
                  <a:gd name="T28" fmla="*/ 82 w 82"/>
                  <a:gd name="T29" fmla="*/ 140 h 140"/>
                  <a:gd name="T30" fmla="*/ 82 w 82"/>
                  <a:gd name="T31" fmla="*/ 76 h 140"/>
                  <a:gd name="T32" fmla="*/ 79 w 82"/>
                  <a:gd name="T33" fmla="*/ 53 h 140"/>
                  <a:gd name="T34" fmla="*/ 67 w 82"/>
                  <a:gd name="T35" fmla="*/ 41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82" h="140">
                    <a:moveTo>
                      <a:pt x="67" y="41"/>
                    </a:moveTo>
                    <a:cubicBezTo>
                      <a:pt x="61" y="38"/>
                      <a:pt x="55" y="36"/>
                      <a:pt x="47" y="36"/>
                    </a:cubicBezTo>
                    <a:cubicBezTo>
                      <a:pt x="35" y="36"/>
                      <a:pt x="25" y="41"/>
                      <a:pt x="17" y="5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40"/>
                      <a:pt x="0" y="140"/>
                      <a:pt x="0" y="140"/>
                    </a:cubicBezTo>
                    <a:cubicBezTo>
                      <a:pt x="17" y="140"/>
                      <a:pt x="17" y="140"/>
                      <a:pt x="17" y="140"/>
                    </a:cubicBezTo>
                    <a:cubicBezTo>
                      <a:pt x="17" y="84"/>
                      <a:pt x="17" y="84"/>
                      <a:pt x="17" y="84"/>
                    </a:cubicBezTo>
                    <a:cubicBezTo>
                      <a:pt x="17" y="77"/>
                      <a:pt x="18" y="70"/>
                      <a:pt x="20" y="66"/>
                    </a:cubicBezTo>
                    <a:cubicBezTo>
                      <a:pt x="22" y="61"/>
                      <a:pt x="25" y="58"/>
                      <a:pt x="30" y="55"/>
                    </a:cubicBezTo>
                    <a:cubicBezTo>
                      <a:pt x="34" y="52"/>
                      <a:pt x="39" y="51"/>
                      <a:pt x="44" y="51"/>
                    </a:cubicBezTo>
                    <a:cubicBezTo>
                      <a:pt x="51" y="51"/>
                      <a:pt x="56" y="53"/>
                      <a:pt x="60" y="57"/>
                    </a:cubicBezTo>
                    <a:cubicBezTo>
                      <a:pt x="63" y="61"/>
                      <a:pt x="65" y="67"/>
                      <a:pt x="65" y="76"/>
                    </a:cubicBezTo>
                    <a:cubicBezTo>
                      <a:pt x="65" y="140"/>
                      <a:pt x="65" y="140"/>
                      <a:pt x="65" y="140"/>
                    </a:cubicBezTo>
                    <a:cubicBezTo>
                      <a:pt x="82" y="140"/>
                      <a:pt x="82" y="140"/>
                      <a:pt x="82" y="140"/>
                    </a:cubicBezTo>
                    <a:cubicBezTo>
                      <a:pt x="82" y="76"/>
                      <a:pt x="82" y="76"/>
                      <a:pt x="82" y="76"/>
                    </a:cubicBezTo>
                    <a:cubicBezTo>
                      <a:pt x="82" y="66"/>
                      <a:pt x="81" y="58"/>
                      <a:pt x="79" y="53"/>
                    </a:cubicBezTo>
                    <a:cubicBezTo>
                      <a:pt x="76" y="48"/>
                      <a:pt x="73" y="44"/>
                      <a:pt x="67" y="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55" name="isļîḓè"/>
              <p:cNvSpPr/>
              <p:nvPr/>
            </p:nvSpPr>
            <p:spPr bwMode="auto">
              <a:xfrm>
                <a:off x="7281863" y="4376738"/>
                <a:ext cx="306388" cy="349250"/>
              </a:xfrm>
              <a:custGeom>
                <a:avLst/>
                <a:gdLst>
                  <a:gd name="T0" fmla="*/ 87 w 93"/>
                  <a:gd name="T1" fmla="*/ 61 h 106"/>
                  <a:gd name="T2" fmla="*/ 87 w 93"/>
                  <a:gd name="T3" fmla="*/ 39 h 106"/>
                  <a:gd name="T4" fmla="*/ 87 w 93"/>
                  <a:gd name="T5" fmla="*/ 23 h 106"/>
                  <a:gd name="T6" fmla="*/ 81 w 93"/>
                  <a:gd name="T7" fmla="*/ 11 h 106"/>
                  <a:gd name="T8" fmla="*/ 69 w 93"/>
                  <a:gd name="T9" fmla="*/ 3 h 106"/>
                  <a:gd name="T10" fmla="*/ 48 w 93"/>
                  <a:gd name="T11" fmla="*/ 0 h 106"/>
                  <a:gd name="T12" fmla="*/ 25 w 93"/>
                  <a:gd name="T13" fmla="*/ 4 h 106"/>
                  <a:gd name="T14" fmla="*/ 10 w 93"/>
                  <a:gd name="T15" fmla="*/ 14 h 106"/>
                  <a:gd name="T16" fmla="*/ 3 w 93"/>
                  <a:gd name="T17" fmla="*/ 31 h 106"/>
                  <a:gd name="T18" fmla="*/ 19 w 93"/>
                  <a:gd name="T19" fmla="*/ 34 h 106"/>
                  <a:gd name="T20" fmla="*/ 28 w 93"/>
                  <a:gd name="T21" fmla="*/ 19 h 106"/>
                  <a:gd name="T22" fmla="*/ 46 w 93"/>
                  <a:gd name="T23" fmla="*/ 15 h 106"/>
                  <a:gd name="T24" fmla="*/ 65 w 93"/>
                  <a:gd name="T25" fmla="*/ 20 h 106"/>
                  <a:gd name="T26" fmla="*/ 70 w 93"/>
                  <a:gd name="T27" fmla="*/ 35 h 106"/>
                  <a:gd name="T28" fmla="*/ 70 w 93"/>
                  <a:gd name="T29" fmla="*/ 40 h 106"/>
                  <a:gd name="T30" fmla="*/ 39 w 93"/>
                  <a:gd name="T31" fmla="*/ 46 h 106"/>
                  <a:gd name="T32" fmla="*/ 24 w 93"/>
                  <a:gd name="T33" fmla="*/ 48 h 106"/>
                  <a:gd name="T34" fmla="*/ 12 w 93"/>
                  <a:gd name="T35" fmla="*/ 54 h 106"/>
                  <a:gd name="T36" fmla="*/ 3 w 93"/>
                  <a:gd name="T37" fmla="*/ 64 h 106"/>
                  <a:gd name="T38" fmla="*/ 0 w 93"/>
                  <a:gd name="T39" fmla="*/ 77 h 106"/>
                  <a:gd name="T40" fmla="*/ 9 w 93"/>
                  <a:gd name="T41" fmla="*/ 98 h 106"/>
                  <a:gd name="T42" fmla="*/ 34 w 93"/>
                  <a:gd name="T43" fmla="*/ 106 h 106"/>
                  <a:gd name="T44" fmla="*/ 53 w 93"/>
                  <a:gd name="T45" fmla="*/ 103 h 106"/>
                  <a:gd name="T46" fmla="*/ 72 w 93"/>
                  <a:gd name="T47" fmla="*/ 91 h 106"/>
                  <a:gd name="T48" fmla="*/ 75 w 93"/>
                  <a:gd name="T49" fmla="*/ 104 h 106"/>
                  <a:gd name="T50" fmla="*/ 93 w 93"/>
                  <a:gd name="T51" fmla="*/ 104 h 106"/>
                  <a:gd name="T52" fmla="*/ 89 w 93"/>
                  <a:gd name="T53" fmla="*/ 92 h 106"/>
                  <a:gd name="T54" fmla="*/ 87 w 93"/>
                  <a:gd name="T55" fmla="*/ 61 h 106"/>
                  <a:gd name="T56" fmla="*/ 70 w 93"/>
                  <a:gd name="T57" fmla="*/ 59 h 106"/>
                  <a:gd name="T58" fmla="*/ 67 w 93"/>
                  <a:gd name="T59" fmla="*/ 77 h 106"/>
                  <a:gd name="T60" fmla="*/ 56 w 93"/>
                  <a:gd name="T61" fmla="*/ 88 h 106"/>
                  <a:gd name="T62" fmla="*/ 38 w 93"/>
                  <a:gd name="T63" fmla="*/ 93 h 106"/>
                  <a:gd name="T64" fmla="*/ 23 w 93"/>
                  <a:gd name="T65" fmla="*/ 88 h 106"/>
                  <a:gd name="T66" fmla="*/ 18 w 93"/>
                  <a:gd name="T67" fmla="*/ 77 h 106"/>
                  <a:gd name="T68" fmla="*/ 20 w 93"/>
                  <a:gd name="T69" fmla="*/ 69 h 106"/>
                  <a:gd name="T70" fmla="*/ 27 w 93"/>
                  <a:gd name="T71" fmla="*/ 63 h 106"/>
                  <a:gd name="T72" fmla="*/ 42 w 93"/>
                  <a:gd name="T73" fmla="*/ 60 h 106"/>
                  <a:gd name="T74" fmla="*/ 70 w 93"/>
                  <a:gd name="T75" fmla="*/ 53 h 106"/>
                  <a:gd name="T76" fmla="*/ 70 w 93"/>
                  <a:gd name="T77" fmla="*/ 59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93" h="106">
                    <a:moveTo>
                      <a:pt x="87" y="61"/>
                    </a:moveTo>
                    <a:cubicBezTo>
                      <a:pt x="87" y="39"/>
                      <a:pt x="87" y="39"/>
                      <a:pt x="87" y="39"/>
                    </a:cubicBezTo>
                    <a:cubicBezTo>
                      <a:pt x="87" y="31"/>
                      <a:pt x="87" y="26"/>
                      <a:pt x="87" y="23"/>
                    </a:cubicBezTo>
                    <a:cubicBezTo>
                      <a:pt x="86" y="18"/>
                      <a:pt x="84" y="14"/>
                      <a:pt x="81" y="11"/>
                    </a:cubicBezTo>
                    <a:cubicBezTo>
                      <a:pt x="79" y="8"/>
                      <a:pt x="75" y="5"/>
                      <a:pt x="69" y="3"/>
                    </a:cubicBezTo>
                    <a:cubicBezTo>
                      <a:pt x="64" y="1"/>
                      <a:pt x="57" y="0"/>
                      <a:pt x="48" y="0"/>
                    </a:cubicBezTo>
                    <a:cubicBezTo>
                      <a:pt x="40" y="0"/>
                      <a:pt x="32" y="2"/>
                      <a:pt x="25" y="4"/>
                    </a:cubicBezTo>
                    <a:cubicBezTo>
                      <a:pt x="19" y="6"/>
                      <a:pt x="14" y="10"/>
                      <a:pt x="10" y="14"/>
                    </a:cubicBezTo>
                    <a:cubicBezTo>
                      <a:pt x="7" y="19"/>
                      <a:pt x="4" y="24"/>
                      <a:pt x="3" y="31"/>
                    </a:cubicBezTo>
                    <a:cubicBezTo>
                      <a:pt x="19" y="34"/>
                      <a:pt x="19" y="34"/>
                      <a:pt x="19" y="34"/>
                    </a:cubicBezTo>
                    <a:cubicBezTo>
                      <a:pt x="21" y="27"/>
                      <a:pt x="24" y="22"/>
                      <a:pt x="28" y="19"/>
                    </a:cubicBezTo>
                    <a:cubicBezTo>
                      <a:pt x="32" y="16"/>
                      <a:pt x="38" y="15"/>
                      <a:pt x="46" y="15"/>
                    </a:cubicBezTo>
                    <a:cubicBezTo>
                      <a:pt x="54" y="15"/>
                      <a:pt x="61" y="16"/>
                      <a:pt x="65" y="20"/>
                    </a:cubicBezTo>
                    <a:cubicBezTo>
                      <a:pt x="69" y="23"/>
                      <a:pt x="70" y="28"/>
                      <a:pt x="70" y="35"/>
                    </a:cubicBezTo>
                    <a:cubicBezTo>
                      <a:pt x="70" y="36"/>
                      <a:pt x="70" y="37"/>
                      <a:pt x="70" y="40"/>
                    </a:cubicBezTo>
                    <a:cubicBezTo>
                      <a:pt x="64" y="42"/>
                      <a:pt x="53" y="44"/>
                      <a:pt x="39" y="46"/>
                    </a:cubicBezTo>
                    <a:cubicBezTo>
                      <a:pt x="33" y="46"/>
                      <a:pt x="28" y="47"/>
                      <a:pt x="24" y="48"/>
                    </a:cubicBezTo>
                    <a:cubicBezTo>
                      <a:pt x="20" y="49"/>
                      <a:pt x="16" y="51"/>
                      <a:pt x="12" y="54"/>
                    </a:cubicBezTo>
                    <a:cubicBezTo>
                      <a:pt x="8" y="56"/>
                      <a:pt x="5" y="59"/>
                      <a:pt x="3" y="64"/>
                    </a:cubicBezTo>
                    <a:cubicBezTo>
                      <a:pt x="1" y="68"/>
                      <a:pt x="0" y="72"/>
                      <a:pt x="0" y="77"/>
                    </a:cubicBezTo>
                    <a:cubicBezTo>
                      <a:pt x="0" y="86"/>
                      <a:pt x="3" y="93"/>
                      <a:pt x="9" y="98"/>
                    </a:cubicBezTo>
                    <a:cubicBezTo>
                      <a:pt x="15" y="103"/>
                      <a:pt x="23" y="106"/>
                      <a:pt x="34" y="106"/>
                    </a:cubicBezTo>
                    <a:cubicBezTo>
                      <a:pt x="41" y="106"/>
                      <a:pt x="47" y="105"/>
                      <a:pt x="53" y="103"/>
                    </a:cubicBezTo>
                    <a:cubicBezTo>
                      <a:pt x="59" y="101"/>
                      <a:pt x="65" y="97"/>
                      <a:pt x="72" y="91"/>
                    </a:cubicBezTo>
                    <a:cubicBezTo>
                      <a:pt x="72" y="96"/>
                      <a:pt x="73" y="100"/>
                      <a:pt x="75" y="104"/>
                    </a:cubicBezTo>
                    <a:cubicBezTo>
                      <a:pt x="93" y="104"/>
                      <a:pt x="93" y="104"/>
                      <a:pt x="93" y="104"/>
                    </a:cubicBezTo>
                    <a:cubicBezTo>
                      <a:pt x="91" y="100"/>
                      <a:pt x="89" y="96"/>
                      <a:pt x="89" y="92"/>
                    </a:cubicBezTo>
                    <a:cubicBezTo>
                      <a:pt x="88" y="88"/>
                      <a:pt x="87" y="77"/>
                      <a:pt x="87" y="61"/>
                    </a:cubicBezTo>
                    <a:close/>
                    <a:moveTo>
                      <a:pt x="70" y="59"/>
                    </a:moveTo>
                    <a:cubicBezTo>
                      <a:pt x="70" y="67"/>
                      <a:pt x="69" y="73"/>
                      <a:pt x="67" y="77"/>
                    </a:cubicBezTo>
                    <a:cubicBezTo>
                      <a:pt x="65" y="82"/>
                      <a:pt x="61" y="85"/>
                      <a:pt x="56" y="88"/>
                    </a:cubicBezTo>
                    <a:cubicBezTo>
                      <a:pt x="51" y="91"/>
                      <a:pt x="45" y="93"/>
                      <a:pt x="38" y="93"/>
                    </a:cubicBezTo>
                    <a:cubicBezTo>
                      <a:pt x="32" y="93"/>
                      <a:pt x="27" y="91"/>
                      <a:pt x="23" y="88"/>
                    </a:cubicBezTo>
                    <a:cubicBezTo>
                      <a:pt x="20" y="85"/>
                      <a:pt x="18" y="81"/>
                      <a:pt x="18" y="77"/>
                    </a:cubicBezTo>
                    <a:cubicBezTo>
                      <a:pt x="18" y="74"/>
                      <a:pt x="19" y="71"/>
                      <a:pt x="20" y="69"/>
                    </a:cubicBezTo>
                    <a:cubicBezTo>
                      <a:pt x="22" y="66"/>
                      <a:pt x="24" y="64"/>
                      <a:pt x="27" y="63"/>
                    </a:cubicBezTo>
                    <a:cubicBezTo>
                      <a:pt x="30" y="62"/>
                      <a:pt x="35" y="61"/>
                      <a:pt x="42" y="60"/>
                    </a:cubicBezTo>
                    <a:cubicBezTo>
                      <a:pt x="54" y="58"/>
                      <a:pt x="64" y="56"/>
                      <a:pt x="70" y="53"/>
                    </a:cubicBezTo>
                    <a:lnTo>
                      <a:pt x="70" y="5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56" name="íślîḍe"/>
              <p:cNvSpPr/>
              <p:nvPr/>
            </p:nvSpPr>
            <p:spPr bwMode="auto">
              <a:xfrm>
                <a:off x="7693025" y="4257675"/>
                <a:ext cx="57150" cy="6667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57" name="ïśļídê"/>
              <p:cNvSpPr/>
              <p:nvPr/>
            </p:nvSpPr>
            <p:spPr bwMode="auto">
              <a:xfrm>
                <a:off x="7693025" y="4386263"/>
                <a:ext cx="57150" cy="33337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58" name="iṡļíḍe"/>
              <p:cNvSpPr/>
              <p:nvPr/>
            </p:nvSpPr>
            <p:spPr bwMode="auto">
              <a:xfrm>
                <a:off x="8023225" y="4257675"/>
                <a:ext cx="361950" cy="468313"/>
              </a:xfrm>
              <a:custGeom>
                <a:avLst/>
                <a:gdLst>
                  <a:gd name="T0" fmla="*/ 91 w 110"/>
                  <a:gd name="T1" fmla="*/ 81 h 142"/>
                  <a:gd name="T2" fmla="*/ 83 w 110"/>
                  <a:gd name="T3" fmla="*/ 116 h 142"/>
                  <a:gd name="T4" fmla="*/ 54 w 110"/>
                  <a:gd name="T5" fmla="*/ 126 h 142"/>
                  <a:gd name="T6" fmla="*/ 34 w 110"/>
                  <a:gd name="T7" fmla="*/ 121 h 142"/>
                  <a:gd name="T8" fmla="*/ 22 w 110"/>
                  <a:gd name="T9" fmla="*/ 108 h 142"/>
                  <a:gd name="T10" fmla="*/ 19 w 110"/>
                  <a:gd name="T11" fmla="*/ 81 h 142"/>
                  <a:gd name="T12" fmla="*/ 19 w 110"/>
                  <a:gd name="T13" fmla="*/ 0 h 142"/>
                  <a:gd name="T14" fmla="*/ 0 w 110"/>
                  <a:gd name="T15" fmla="*/ 0 h 142"/>
                  <a:gd name="T16" fmla="*/ 0 w 110"/>
                  <a:gd name="T17" fmla="*/ 81 h 142"/>
                  <a:gd name="T18" fmla="*/ 5 w 110"/>
                  <a:gd name="T19" fmla="*/ 116 h 142"/>
                  <a:gd name="T20" fmla="*/ 23 w 110"/>
                  <a:gd name="T21" fmla="*/ 135 h 142"/>
                  <a:gd name="T22" fmla="*/ 55 w 110"/>
                  <a:gd name="T23" fmla="*/ 142 h 142"/>
                  <a:gd name="T24" fmla="*/ 88 w 110"/>
                  <a:gd name="T25" fmla="*/ 134 h 142"/>
                  <a:gd name="T26" fmla="*/ 105 w 110"/>
                  <a:gd name="T27" fmla="*/ 114 h 142"/>
                  <a:gd name="T28" fmla="*/ 110 w 110"/>
                  <a:gd name="T29" fmla="*/ 81 h 142"/>
                  <a:gd name="T30" fmla="*/ 110 w 110"/>
                  <a:gd name="T31" fmla="*/ 0 h 142"/>
                  <a:gd name="T32" fmla="*/ 91 w 110"/>
                  <a:gd name="T33" fmla="*/ 0 h 142"/>
                  <a:gd name="T34" fmla="*/ 91 w 110"/>
                  <a:gd name="T35" fmla="*/ 81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10" h="142">
                    <a:moveTo>
                      <a:pt x="91" y="81"/>
                    </a:moveTo>
                    <a:cubicBezTo>
                      <a:pt x="91" y="98"/>
                      <a:pt x="89" y="110"/>
                      <a:pt x="83" y="116"/>
                    </a:cubicBezTo>
                    <a:cubicBezTo>
                      <a:pt x="77" y="123"/>
                      <a:pt x="67" y="126"/>
                      <a:pt x="54" y="126"/>
                    </a:cubicBezTo>
                    <a:cubicBezTo>
                      <a:pt x="46" y="126"/>
                      <a:pt x="39" y="124"/>
                      <a:pt x="34" y="121"/>
                    </a:cubicBezTo>
                    <a:cubicBezTo>
                      <a:pt x="28" y="118"/>
                      <a:pt x="24" y="113"/>
                      <a:pt x="22" y="108"/>
                    </a:cubicBezTo>
                    <a:cubicBezTo>
                      <a:pt x="20" y="102"/>
                      <a:pt x="19" y="93"/>
                      <a:pt x="19" y="81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6"/>
                      <a:pt x="2" y="107"/>
                      <a:pt x="5" y="116"/>
                    </a:cubicBezTo>
                    <a:cubicBezTo>
                      <a:pt x="9" y="124"/>
                      <a:pt x="15" y="131"/>
                      <a:pt x="23" y="135"/>
                    </a:cubicBezTo>
                    <a:cubicBezTo>
                      <a:pt x="32" y="140"/>
                      <a:pt x="42" y="142"/>
                      <a:pt x="55" y="142"/>
                    </a:cubicBezTo>
                    <a:cubicBezTo>
                      <a:pt x="69" y="142"/>
                      <a:pt x="80" y="140"/>
                      <a:pt x="88" y="134"/>
                    </a:cubicBezTo>
                    <a:cubicBezTo>
                      <a:pt x="96" y="129"/>
                      <a:pt x="102" y="123"/>
                      <a:pt x="105" y="114"/>
                    </a:cubicBezTo>
                    <a:cubicBezTo>
                      <a:pt x="108" y="106"/>
                      <a:pt x="110" y="95"/>
                      <a:pt x="110" y="81"/>
                    </a:cubicBezTo>
                    <a:cubicBezTo>
                      <a:pt x="110" y="0"/>
                      <a:pt x="110" y="0"/>
                      <a:pt x="110" y="0"/>
                    </a:cubicBezTo>
                    <a:cubicBezTo>
                      <a:pt x="91" y="0"/>
                      <a:pt x="91" y="0"/>
                      <a:pt x="91" y="0"/>
                    </a:cubicBezTo>
                    <a:lnTo>
                      <a:pt x="91" y="8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59" name="ïsliďê"/>
              <p:cNvSpPr/>
              <p:nvPr/>
            </p:nvSpPr>
            <p:spPr bwMode="auto">
              <a:xfrm>
                <a:off x="8513763" y="4376738"/>
                <a:ext cx="274638" cy="342900"/>
              </a:xfrm>
              <a:custGeom>
                <a:avLst/>
                <a:gdLst>
                  <a:gd name="T0" fmla="*/ 76 w 83"/>
                  <a:gd name="T1" fmla="*/ 12 h 104"/>
                  <a:gd name="T2" fmla="*/ 65 w 83"/>
                  <a:gd name="T3" fmla="*/ 4 h 104"/>
                  <a:gd name="T4" fmla="*/ 48 w 83"/>
                  <a:gd name="T5" fmla="*/ 0 h 104"/>
                  <a:gd name="T6" fmla="*/ 16 w 83"/>
                  <a:gd name="T7" fmla="*/ 17 h 104"/>
                  <a:gd name="T8" fmla="*/ 16 w 83"/>
                  <a:gd name="T9" fmla="*/ 3 h 104"/>
                  <a:gd name="T10" fmla="*/ 0 w 83"/>
                  <a:gd name="T11" fmla="*/ 3 h 104"/>
                  <a:gd name="T12" fmla="*/ 0 w 83"/>
                  <a:gd name="T13" fmla="*/ 104 h 104"/>
                  <a:gd name="T14" fmla="*/ 18 w 83"/>
                  <a:gd name="T15" fmla="*/ 104 h 104"/>
                  <a:gd name="T16" fmla="*/ 18 w 83"/>
                  <a:gd name="T17" fmla="*/ 49 h 104"/>
                  <a:gd name="T18" fmla="*/ 26 w 83"/>
                  <a:gd name="T19" fmla="*/ 22 h 104"/>
                  <a:gd name="T20" fmla="*/ 44 w 83"/>
                  <a:gd name="T21" fmla="*/ 15 h 104"/>
                  <a:gd name="T22" fmla="*/ 56 w 83"/>
                  <a:gd name="T23" fmla="*/ 18 h 104"/>
                  <a:gd name="T24" fmla="*/ 64 w 83"/>
                  <a:gd name="T25" fmla="*/ 27 h 104"/>
                  <a:gd name="T26" fmla="*/ 66 w 83"/>
                  <a:gd name="T27" fmla="*/ 42 h 104"/>
                  <a:gd name="T28" fmla="*/ 66 w 83"/>
                  <a:gd name="T29" fmla="*/ 104 h 104"/>
                  <a:gd name="T30" fmla="*/ 83 w 83"/>
                  <a:gd name="T31" fmla="*/ 104 h 104"/>
                  <a:gd name="T32" fmla="*/ 83 w 83"/>
                  <a:gd name="T33" fmla="*/ 42 h 104"/>
                  <a:gd name="T34" fmla="*/ 82 w 83"/>
                  <a:gd name="T35" fmla="*/ 25 h 104"/>
                  <a:gd name="T36" fmla="*/ 76 w 83"/>
                  <a:gd name="T37" fmla="*/ 12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83" h="104">
                    <a:moveTo>
                      <a:pt x="76" y="12"/>
                    </a:moveTo>
                    <a:cubicBezTo>
                      <a:pt x="74" y="9"/>
                      <a:pt x="70" y="6"/>
                      <a:pt x="65" y="4"/>
                    </a:cubicBezTo>
                    <a:cubicBezTo>
                      <a:pt x="60" y="1"/>
                      <a:pt x="54" y="0"/>
                      <a:pt x="48" y="0"/>
                    </a:cubicBezTo>
                    <a:cubicBezTo>
                      <a:pt x="34" y="0"/>
                      <a:pt x="23" y="6"/>
                      <a:pt x="16" y="17"/>
                    </a:cubicBezTo>
                    <a:cubicBezTo>
                      <a:pt x="16" y="3"/>
                      <a:pt x="16" y="3"/>
                      <a:pt x="16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04"/>
                      <a:pt x="0" y="104"/>
                      <a:pt x="0" y="104"/>
                    </a:cubicBezTo>
                    <a:cubicBezTo>
                      <a:pt x="18" y="104"/>
                      <a:pt x="18" y="104"/>
                      <a:pt x="18" y="104"/>
                    </a:cubicBezTo>
                    <a:cubicBezTo>
                      <a:pt x="18" y="49"/>
                      <a:pt x="18" y="49"/>
                      <a:pt x="18" y="49"/>
                    </a:cubicBezTo>
                    <a:cubicBezTo>
                      <a:pt x="18" y="36"/>
                      <a:pt x="20" y="27"/>
                      <a:pt x="26" y="22"/>
                    </a:cubicBezTo>
                    <a:cubicBezTo>
                      <a:pt x="31" y="18"/>
                      <a:pt x="37" y="15"/>
                      <a:pt x="44" y="15"/>
                    </a:cubicBezTo>
                    <a:cubicBezTo>
                      <a:pt x="49" y="15"/>
                      <a:pt x="53" y="16"/>
                      <a:pt x="56" y="18"/>
                    </a:cubicBezTo>
                    <a:cubicBezTo>
                      <a:pt x="60" y="20"/>
                      <a:pt x="62" y="23"/>
                      <a:pt x="64" y="27"/>
                    </a:cubicBezTo>
                    <a:cubicBezTo>
                      <a:pt x="65" y="30"/>
                      <a:pt x="66" y="35"/>
                      <a:pt x="66" y="42"/>
                    </a:cubicBezTo>
                    <a:cubicBezTo>
                      <a:pt x="66" y="104"/>
                      <a:pt x="66" y="104"/>
                      <a:pt x="66" y="104"/>
                    </a:cubicBezTo>
                    <a:cubicBezTo>
                      <a:pt x="83" y="104"/>
                      <a:pt x="83" y="104"/>
                      <a:pt x="83" y="104"/>
                    </a:cubicBezTo>
                    <a:cubicBezTo>
                      <a:pt x="83" y="42"/>
                      <a:pt x="83" y="42"/>
                      <a:pt x="83" y="42"/>
                    </a:cubicBezTo>
                    <a:cubicBezTo>
                      <a:pt x="83" y="34"/>
                      <a:pt x="82" y="28"/>
                      <a:pt x="82" y="25"/>
                    </a:cubicBezTo>
                    <a:cubicBezTo>
                      <a:pt x="81" y="20"/>
                      <a:pt x="79" y="16"/>
                      <a:pt x="76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60" name="íṩ1íḑe"/>
              <p:cNvSpPr/>
              <p:nvPr/>
            </p:nvSpPr>
            <p:spPr bwMode="auto">
              <a:xfrm>
                <a:off x="8910638" y="4257675"/>
                <a:ext cx="55563" cy="6667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61" name="iṩļïḋe"/>
              <p:cNvSpPr/>
              <p:nvPr/>
            </p:nvSpPr>
            <p:spPr bwMode="auto">
              <a:xfrm>
                <a:off x="8910638" y="4386263"/>
                <a:ext cx="55563" cy="33337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62" name="îš1iďé"/>
              <p:cNvSpPr/>
              <p:nvPr/>
            </p:nvSpPr>
            <p:spPr bwMode="auto">
              <a:xfrm>
                <a:off x="9055100" y="4386263"/>
                <a:ext cx="306388" cy="333375"/>
              </a:xfrm>
              <a:custGeom>
                <a:avLst/>
                <a:gdLst>
                  <a:gd name="T0" fmla="*/ 52 w 93"/>
                  <a:gd name="T1" fmla="*/ 61 h 101"/>
                  <a:gd name="T2" fmla="*/ 46 w 93"/>
                  <a:gd name="T3" fmla="*/ 81 h 101"/>
                  <a:gd name="T4" fmla="*/ 40 w 93"/>
                  <a:gd name="T5" fmla="*/ 60 h 101"/>
                  <a:gd name="T6" fmla="*/ 18 w 93"/>
                  <a:gd name="T7" fmla="*/ 0 h 101"/>
                  <a:gd name="T8" fmla="*/ 0 w 93"/>
                  <a:gd name="T9" fmla="*/ 0 h 101"/>
                  <a:gd name="T10" fmla="*/ 38 w 93"/>
                  <a:gd name="T11" fmla="*/ 101 h 101"/>
                  <a:gd name="T12" fmla="*/ 54 w 93"/>
                  <a:gd name="T13" fmla="*/ 101 h 101"/>
                  <a:gd name="T14" fmla="*/ 93 w 93"/>
                  <a:gd name="T15" fmla="*/ 0 h 101"/>
                  <a:gd name="T16" fmla="*/ 75 w 93"/>
                  <a:gd name="T17" fmla="*/ 0 h 101"/>
                  <a:gd name="T18" fmla="*/ 52 w 93"/>
                  <a:gd name="T19" fmla="*/ 61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3" h="101">
                    <a:moveTo>
                      <a:pt x="52" y="61"/>
                    </a:moveTo>
                    <a:cubicBezTo>
                      <a:pt x="50" y="69"/>
                      <a:pt x="48" y="75"/>
                      <a:pt x="46" y="81"/>
                    </a:cubicBezTo>
                    <a:cubicBezTo>
                      <a:pt x="44" y="74"/>
                      <a:pt x="42" y="67"/>
                      <a:pt x="40" y="6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38" y="101"/>
                      <a:pt x="38" y="101"/>
                      <a:pt x="38" y="101"/>
                    </a:cubicBezTo>
                    <a:cubicBezTo>
                      <a:pt x="54" y="101"/>
                      <a:pt x="54" y="101"/>
                      <a:pt x="54" y="101"/>
                    </a:cubicBezTo>
                    <a:cubicBezTo>
                      <a:pt x="93" y="0"/>
                      <a:pt x="93" y="0"/>
                      <a:pt x="93" y="0"/>
                    </a:cubicBezTo>
                    <a:cubicBezTo>
                      <a:pt x="75" y="0"/>
                      <a:pt x="75" y="0"/>
                      <a:pt x="75" y="0"/>
                    </a:cubicBezTo>
                    <a:lnTo>
                      <a:pt x="52" y="6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63" name="iṩḷïdè"/>
              <p:cNvSpPr/>
              <p:nvPr/>
            </p:nvSpPr>
            <p:spPr bwMode="auto">
              <a:xfrm>
                <a:off x="9428163" y="4376738"/>
                <a:ext cx="306388" cy="349250"/>
              </a:xfrm>
              <a:custGeom>
                <a:avLst/>
                <a:gdLst>
                  <a:gd name="T0" fmla="*/ 47 w 93"/>
                  <a:gd name="T1" fmla="*/ 0 h 106"/>
                  <a:gd name="T2" fmla="*/ 13 w 93"/>
                  <a:gd name="T3" fmla="*/ 14 h 106"/>
                  <a:gd name="T4" fmla="*/ 0 w 93"/>
                  <a:gd name="T5" fmla="*/ 54 h 106"/>
                  <a:gd name="T6" fmla="*/ 13 w 93"/>
                  <a:gd name="T7" fmla="*/ 92 h 106"/>
                  <a:gd name="T8" fmla="*/ 48 w 93"/>
                  <a:gd name="T9" fmla="*/ 106 h 106"/>
                  <a:gd name="T10" fmla="*/ 77 w 93"/>
                  <a:gd name="T11" fmla="*/ 98 h 106"/>
                  <a:gd name="T12" fmla="*/ 93 w 93"/>
                  <a:gd name="T13" fmla="*/ 73 h 106"/>
                  <a:gd name="T14" fmla="*/ 75 w 93"/>
                  <a:gd name="T15" fmla="*/ 71 h 106"/>
                  <a:gd name="T16" fmla="*/ 64 w 93"/>
                  <a:gd name="T17" fmla="*/ 87 h 106"/>
                  <a:gd name="T18" fmla="*/ 48 w 93"/>
                  <a:gd name="T19" fmla="*/ 92 h 106"/>
                  <a:gd name="T20" fmla="*/ 27 w 93"/>
                  <a:gd name="T21" fmla="*/ 83 h 106"/>
                  <a:gd name="T22" fmla="*/ 18 w 93"/>
                  <a:gd name="T23" fmla="*/ 58 h 106"/>
                  <a:gd name="T24" fmla="*/ 93 w 93"/>
                  <a:gd name="T25" fmla="*/ 58 h 106"/>
                  <a:gd name="T26" fmla="*/ 93 w 93"/>
                  <a:gd name="T27" fmla="*/ 53 h 106"/>
                  <a:gd name="T28" fmla="*/ 80 w 93"/>
                  <a:gd name="T29" fmla="*/ 14 h 106"/>
                  <a:gd name="T30" fmla="*/ 47 w 93"/>
                  <a:gd name="T31" fmla="*/ 0 h 106"/>
                  <a:gd name="T32" fmla="*/ 19 w 93"/>
                  <a:gd name="T33" fmla="*/ 43 h 106"/>
                  <a:gd name="T34" fmla="*/ 28 w 93"/>
                  <a:gd name="T35" fmla="*/ 22 h 106"/>
                  <a:gd name="T36" fmla="*/ 47 w 93"/>
                  <a:gd name="T37" fmla="*/ 14 h 106"/>
                  <a:gd name="T38" fmla="*/ 69 w 93"/>
                  <a:gd name="T39" fmla="*/ 24 h 106"/>
                  <a:gd name="T40" fmla="*/ 75 w 93"/>
                  <a:gd name="T41" fmla="*/ 43 h 106"/>
                  <a:gd name="T42" fmla="*/ 19 w 93"/>
                  <a:gd name="T43" fmla="*/ 43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93" h="106">
                    <a:moveTo>
                      <a:pt x="47" y="0"/>
                    </a:moveTo>
                    <a:cubicBezTo>
                      <a:pt x="33" y="0"/>
                      <a:pt x="22" y="5"/>
                      <a:pt x="13" y="14"/>
                    </a:cubicBezTo>
                    <a:cubicBezTo>
                      <a:pt x="4" y="24"/>
                      <a:pt x="0" y="37"/>
                      <a:pt x="0" y="54"/>
                    </a:cubicBezTo>
                    <a:cubicBezTo>
                      <a:pt x="0" y="71"/>
                      <a:pt x="4" y="83"/>
                      <a:pt x="13" y="92"/>
                    </a:cubicBezTo>
                    <a:cubicBezTo>
                      <a:pt x="22" y="102"/>
                      <a:pt x="33" y="106"/>
                      <a:pt x="48" y="106"/>
                    </a:cubicBezTo>
                    <a:cubicBezTo>
                      <a:pt x="60" y="106"/>
                      <a:pt x="70" y="103"/>
                      <a:pt x="77" y="98"/>
                    </a:cubicBezTo>
                    <a:cubicBezTo>
                      <a:pt x="85" y="92"/>
                      <a:pt x="90" y="84"/>
                      <a:pt x="93" y="73"/>
                    </a:cubicBezTo>
                    <a:cubicBezTo>
                      <a:pt x="75" y="71"/>
                      <a:pt x="75" y="71"/>
                      <a:pt x="75" y="71"/>
                    </a:cubicBezTo>
                    <a:cubicBezTo>
                      <a:pt x="72" y="79"/>
                      <a:pt x="69" y="84"/>
                      <a:pt x="64" y="87"/>
                    </a:cubicBezTo>
                    <a:cubicBezTo>
                      <a:pt x="60" y="90"/>
                      <a:pt x="55" y="92"/>
                      <a:pt x="48" y="92"/>
                    </a:cubicBezTo>
                    <a:cubicBezTo>
                      <a:pt x="40" y="92"/>
                      <a:pt x="33" y="89"/>
                      <a:pt x="27" y="83"/>
                    </a:cubicBezTo>
                    <a:cubicBezTo>
                      <a:pt x="21" y="77"/>
                      <a:pt x="18" y="69"/>
                      <a:pt x="18" y="58"/>
                    </a:cubicBezTo>
                    <a:cubicBezTo>
                      <a:pt x="93" y="58"/>
                      <a:pt x="93" y="58"/>
                      <a:pt x="93" y="58"/>
                    </a:cubicBezTo>
                    <a:cubicBezTo>
                      <a:pt x="93" y="56"/>
                      <a:pt x="93" y="54"/>
                      <a:pt x="93" y="53"/>
                    </a:cubicBezTo>
                    <a:cubicBezTo>
                      <a:pt x="93" y="36"/>
                      <a:pt x="89" y="23"/>
                      <a:pt x="80" y="14"/>
                    </a:cubicBezTo>
                    <a:cubicBezTo>
                      <a:pt x="72" y="5"/>
                      <a:pt x="61" y="0"/>
                      <a:pt x="47" y="0"/>
                    </a:cubicBezTo>
                    <a:close/>
                    <a:moveTo>
                      <a:pt x="19" y="43"/>
                    </a:moveTo>
                    <a:cubicBezTo>
                      <a:pt x="19" y="35"/>
                      <a:pt x="22" y="28"/>
                      <a:pt x="28" y="22"/>
                    </a:cubicBezTo>
                    <a:cubicBezTo>
                      <a:pt x="33" y="17"/>
                      <a:pt x="40" y="14"/>
                      <a:pt x="47" y="14"/>
                    </a:cubicBezTo>
                    <a:cubicBezTo>
                      <a:pt x="56" y="14"/>
                      <a:pt x="63" y="18"/>
                      <a:pt x="69" y="24"/>
                    </a:cubicBezTo>
                    <a:cubicBezTo>
                      <a:pt x="72" y="29"/>
                      <a:pt x="74" y="35"/>
                      <a:pt x="75" y="43"/>
                    </a:cubicBezTo>
                    <a:lnTo>
                      <a:pt x="19" y="4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64" name="íŝḷíďé"/>
              <p:cNvSpPr/>
              <p:nvPr/>
            </p:nvSpPr>
            <p:spPr bwMode="auto">
              <a:xfrm>
                <a:off x="9839325" y="4376738"/>
                <a:ext cx="182563" cy="342900"/>
              </a:xfrm>
              <a:custGeom>
                <a:avLst/>
                <a:gdLst>
                  <a:gd name="T0" fmla="*/ 26 w 55"/>
                  <a:gd name="T1" fmla="*/ 4 h 104"/>
                  <a:gd name="T2" fmla="*/ 15 w 55"/>
                  <a:gd name="T3" fmla="*/ 18 h 104"/>
                  <a:gd name="T4" fmla="*/ 15 w 55"/>
                  <a:gd name="T5" fmla="*/ 3 h 104"/>
                  <a:gd name="T6" fmla="*/ 0 w 55"/>
                  <a:gd name="T7" fmla="*/ 3 h 104"/>
                  <a:gd name="T8" fmla="*/ 0 w 55"/>
                  <a:gd name="T9" fmla="*/ 104 h 104"/>
                  <a:gd name="T10" fmla="*/ 17 w 55"/>
                  <a:gd name="T11" fmla="*/ 104 h 104"/>
                  <a:gd name="T12" fmla="*/ 17 w 55"/>
                  <a:gd name="T13" fmla="*/ 51 h 104"/>
                  <a:gd name="T14" fmla="*/ 20 w 55"/>
                  <a:gd name="T15" fmla="*/ 31 h 104"/>
                  <a:gd name="T16" fmla="*/ 26 w 55"/>
                  <a:gd name="T17" fmla="*/ 21 h 104"/>
                  <a:gd name="T18" fmla="*/ 36 w 55"/>
                  <a:gd name="T19" fmla="*/ 18 h 104"/>
                  <a:gd name="T20" fmla="*/ 49 w 55"/>
                  <a:gd name="T21" fmla="*/ 22 h 104"/>
                  <a:gd name="T22" fmla="*/ 55 w 55"/>
                  <a:gd name="T23" fmla="*/ 6 h 104"/>
                  <a:gd name="T24" fmla="*/ 37 w 55"/>
                  <a:gd name="T25" fmla="*/ 0 h 104"/>
                  <a:gd name="T26" fmla="*/ 26 w 55"/>
                  <a:gd name="T27" fmla="*/ 4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5" h="104">
                    <a:moveTo>
                      <a:pt x="26" y="4"/>
                    </a:moveTo>
                    <a:cubicBezTo>
                      <a:pt x="23" y="6"/>
                      <a:pt x="19" y="11"/>
                      <a:pt x="15" y="18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04"/>
                      <a:pt x="0" y="104"/>
                      <a:pt x="0" y="104"/>
                    </a:cubicBezTo>
                    <a:cubicBezTo>
                      <a:pt x="17" y="104"/>
                      <a:pt x="17" y="104"/>
                      <a:pt x="17" y="104"/>
                    </a:cubicBezTo>
                    <a:cubicBezTo>
                      <a:pt x="17" y="51"/>
                      <a:pt x="17" y="51"/>
                      <a:pt x="17" y="51"/>
                    </a:cubicBezTo>
                    <a:cubicBezTo>
                      <a:pt x="17" y="44"/>
                      <a:pt x="18" y="37"/>
                      <a:pt x="20" y="31"/>
                    </a:cubicBezTo>
                    <a:cubicBezTo>
                      <a:pt x="21" y="27"/>
                      <a:pt x="23" y="24"/>
                      <a:pt x="26" y="21"/>
                    </a:cubicBezTo>
                    <a:cubicBezTo>
                      <a:pt x="29" y="19"/>
                      <a:pt x="33" y="18"/>
                      <a:pt x="36" y="18"/>
                    </a:cubicBezTo>
                    <a:cubicBezTo>
                      <a:pt x="41" y="18"/>
                      <a:pt x="45" y="19"/>
                      <a:pt x="49" y="22"/>
                    </a:cubicBezTo>
                    <a:cubicBezTo>
                      <a:pt x="55" y="6"/>
                      <a:pt x="55" y="6"/>
                      <a:pt x="55" y="6"/>
                    </a:cubicBezTo>
                    <a:cubicBezTo>
                      <a:pt x="49" y="2"/>
                      <a:pt x="43" y="0"/>
                      <a:pt x="37" y="0"/>
                    </a:cubicBezTo>
                    <a:cubicBezTo>
                      <a:pt x="33" y="0"/>
                      <a:pt x="30" y="1"/>
                      <a:pt x="2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65" name="ïsľíḋê"/>
              <p:cNvSpPr/>
              <p:nvPr/>
            </p:nvSpPr>
            <p:spPr bwMode="auto">
              <a:xfrm>
                <a:off x="10067925" y="4376738"/>
                <a:ext cx="276225" cy="349250"/>
              </a:xfrm>
              <a:custGeom>
                <a:avLst/>
                <a:gdLst>
                  <a:gd name="T0" fmla="*/ 69 w 84"/>
                  <a:gd name="T1" fmla="*/ 50 h 106"/>
                  <a:gd name="T2" fmla="*/ 43 w 84"/>
                  <a:gd name="T3" fmla="*/ 42 h 106"/>
                  <a:gd name="T4" fmla="*/ 28 w 84"/>
                  <a:gd name="T5" fmla="*/ 38 h 106"/>
                  <a:gd name="T6" fmla="*/ 22 w 84"/>
                  <a:gd name="T7" fmla="*/ 34 h 106"/>
                  <a:gd name="T8" fmla="*/ 20 w 84"/>
                  <a:gd name="T9" fmla="*/ 27 h 106"/>
                  <a:gd name="T10" fmla="*/ 25 w 84"/>
                  <a:gd name="T11" fmla="*/ 18 h 106"/>
                  <a:gd name="T12" fmla="*/ 42 w 84"/>
                  <a:gd name="T13" fmla="*/ 14 h 106"/>
                  <a:gd name="T14" fmla="*/ 57 w 84"/>
                  <a:gd name="T15" fmla="*/ 19 h 106"/>
                  <a:gd name="T16" fmla="*/ 64 w 84"/>
                  <a:gd name="T17" fmla="*/ 31 h 106"/>
                  <a:gd name="T18" fmla="*/ 80 w 84"/>
                  <a:gd name="T19" fmla="*/ 29 h 106"/>
                  <a:gd name="T20" fmla="*/ 75 w 84"/>
                  <a:gd name="T21" fmla="*/ 13 h 106"/>
                  <a:gd name="T22" fmla="*/ 61 w 84"/>
                  <a:gd name="T23" fmla="*/ 4 h 106"/>
                  <a:gd name="T24" fmla="*/ 40 w 84"/>
                  <a:gd name="T25" fmla="*/ 0 h 106"/>
                  <a:gd name="T26" fmla="*/ 25 w 84"/>
                  <a:gd name="T27" fmla="*/ 2 h 106"/>
                  <a:gd name="T28" fmla="*/ 15 w 84"/>
                  <a:gd name="T29" fmla="*/ 7 h 106"/>
                  <a:gd name="T30" fmla="*/ 6 w 84"/>
                  <a:gd name="T31" fmla="*/ 17 h 106"/>
                  <a:gd name="T32" fmla="*/ 3 w 84"/>
                  <a:gd name="T33" fmla="*/ 30 h 106"/>
                  <a:gd name="T34" fmla="*/ 7 w 84"/>
                  <a:gd name="T35" fmla="*/ 43 h 106"/>
                  <a:gd name="T36" fmla="*/ 18 w 84"/>
                  <a:gd name="T37" fmla="*/ 53 h 106"/>
                  <a:gd name="T38" fmla="*/ 44 w 84"/>
                  <a:gd name="T39" fmla="*/ 61 h 106"/>
                  <a:gd name="T40" fmla="*/ 62 w 84"/>
                  <a:gd name="T41" fmla="*/ 67 h 106"/>
                  <a:gd name="T42" fmla="*/ 67 w 84"/>
                  <a:gd name="T43" fmla="*/ 76 h 106"/>
                  <a:gd name="T44" fmla="*/ 61 w 84"/>
                  <a:gd name="T45" fmla="*/ 87 h 106"/>
                  <a:gd name="T46" fmla="*/ 43 w 84"/>
                  <a:gd name="T47" fmla="*/ 92 h 106"/>
                  <a:gd name="T48" fmla="*/ 25 w 84"/>
                  <a:gd name="T49" fmla="*/ 87 h 106"/>
                  <a:gd name="T50" fmla="*/ 17 w 84"/>
                  <a:gd name="T51" fmla="*/ 71 h 106"/>
                  <a:gd name="T52" fmla="*/ 0 w 84"/>
                  <a:gd name="T53" fmla="*/ 74 h 106"/>
                  <a:gd name="T54" fmla="*/ 13 w 84"/>
                  <a:gd name="T55" fmla="*/ 98 h 106"/>
                  <a:gd name="T56" fmla="*/ 43 w 84"/>
                  <a:gd name="T57" fmla="*/ 106 h 106"/>
                  <a:gd name="T58" fmla="*/ 65 w 84"/>
                  <a:gd name="T59" fmla="*/ 102 h 106"/>
                  <a:gd name="T60" fmla="*/ 79 w 84"/>
                  <a:gd name="T61" fmla="*/ 90 h 106"/>
                  <a:gd name="T62" fmla="*/ 84 w 84"/>
                  <a:gd name="T63" fmla="*/ 74 h 106"/>
                  <a:gd name="T64" fmla="*/ 80 w 84"/>
                  <a:gd name="T65" fmla="*/ 59 h 106"/>
                  <a:gd name="T66" fmla="*/ 69 w 84"/>
                  <a:gd name="T67" fmla="*/ 50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84" h="106">
                    <a:moveTo>
                      <a:pt x="69" y="50"/>
                    </a:moveTo>
                    <a:cubicBezTo>
                      <a:pt x="64" y="48"/>
                      <a:pt x="56" y="46"/>
                      <a:pt x="43" y="42"/>
                    </a:cubicBezTo>
                    <a:cubicBezTo>
                      <a:pt x="35" y="40"/>
                      <a:pt x="30" y="39"/>
                      <a:pt x="28" y="38"/>
                    </a:cubicBezTo>
                    <a:cubicBezTo>
                      <a:pt x="25" y="37"/>
                      <a:pt x="23" y="35"/>
                      <a:pt x="22" y="34"/>
                    </a:cubicBezTo>
                    <a:cubicBezTo>
                      <a:pt x="20" y="32"/>
                      <a:pt x="20" y="30"/>
                      <a:pt x="20" y="27"/>
                    </a:cubicBezTo>
                    <a:cubicBezTo>
                      <a:pt x="20" y="24"/>
                      <a:pt x="21" y="21"/>
                      <a:pt x="25" y="18"/>
                    </a:cubicBezTo>
                    <a:cubicBezTo>
                      <a:pt x="28" y="16"/>
                      <a:pt x="34" y="14"/>
                      <a:pt x="42" y="14"/>
                    </a:cubicBezTo>
                    <a:cubicBezTo>
                      <a:pt x="48" y="14"/>
                      <a:pt x="53" y="16"/>
                      <a:pt x="57" y="19"/>
                    </a:cubicBezTo>
                    <a:cubicBezTo>
                      <a:pt x="61" y="22"/>
                      <a:pt x="63" y="26"/>
                      <a:pt x="64" y="31"/>
                    </a:cubicBezTo>
                    <a:cubicBezTo>
                      <a:pt x="80" y="29"/>
                      <a:pt x="80" y="29"/>
                      <a:pt x="80" y="29"/>
                    </a:cubicBezTo>
                    <a:cubicBezTo>
                      <a:pt x="79" y="22"/>
                      <a:pt x="77" y="17"/>
                      <a:pt x="75" y="13"/>
                    </a:cubicBezTo>
                    <a:cubicBezTo>
                      <a:pt x="72" y="9"/>
                      <a:pt x="67" y="6"/>
                      <a:pt x="61" y="4"/>
                    </a:cubicBezTo>
                    <a:cubicBezTo>
                      <a:pt x="55" y="1"/>
                      <a:pt x="48" y="0"/>
                      <a:pt x="40" y="0"/>
                    </a:cubicBezTo>
                    <a:cubicBezTo>
                      <a:pt x="35" y="0"/>
                      <a:pt x="30" y="1"/>
                      <a:pt x="25" y="2"/>
                    </a:cubicBezTo>
                    <a:cubicBezTo>
                      <a:pt x="21" y="4"/>
                      <a:pt x="17" y="5"/>
                      <a:pt x="15" y="7"/>
                    </a:cubicBezTo>
                    <a:cubicBezTo>
                      <a:pt x="11" y="10"/>
                      <a:pt x="8" y="13"/>
                      <a:pt x="6" y="17"/>
                    </a:cubicBezTo>
                    <a:cubicBezTo>
                      <a:pt x="4" y="21"/>
                      <a:pt x="3" y="25"/>
                      <a:pt x="3" y="30"/>
                    </a:cubicBezTo>
                    <a:cubicBezTo>
                      <a:pt x="3" y="34"/>
                      <a:pt x="4" y="39"/>
                      <a:pt x="7" y="43"/>
                    </a:cubicBezTo>
                    <a:cubicBezTo>
                      <a:pt x="9" y="47"/>
                      <a:pt x="13" y="50"/>
                      <a:pt x="18" y="53"/>
                    </a:cubicBezTo>
                    <a:cubicBezTo>
                      <a:pt x="23" y="55"/>
                      <a:pt x="31" y="58"/>
                      <a:pt x="44" y="61"/>
                    </a:cubicBezTo>
                    <a:cubicBezTo>
                      <a:pt x="53" y="63"/>
                      <a:pt x="59" y="65"/>
                      <a:pt x="62" y="67"/>
                    </a:cubicBezTo>
                    <a:cubicBezTo>
                      <a:pt x="65" y="69"/>
                      <a:pt x="67" y="72"/>
                      <a:pt x="67" y="76"/>
                    </a:cubicBezTo>
                    <a:cubicBezTo>
                      <a:pt x="67" y="80"/>
                      <a:pt x="65" y="84"/>
                      <a:pt x="61" y="87"/>
                    </a:cubicBezTo>
                    <a:cubicBezTo>
                      <a:pt x="57" y="90"/>
                      <a:pt x="51" y="92"/>
                      <a:pt x="43" y="92"/>
                    </a:cubicBezTo>
                    <a:cubicBezTo>
                      <a:pt x="36" y="92"/>
                      <a:pt x="29" y="90"/>
                      <a:pt x="25" y="87"/>
                    </a:cubicBezTo>
                    <a:cubicBezTo>
                      <a:pt x="21" y="83"/>
                      <a:pt x="18" y="78"/>
                      <a:pt x="17" y="71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2" y="84"/>
                      <a:pt x="6" y="92"/>
                      <a:pt x="13" y="98"/>
                    </a:cubicBezTo>
                    <a:cubicBezTo>
                      <a:pt x="20" y="103"/>
                      <a:pt x="30" y="106"/>
                      <a:pt x="43" y="106"/>
                    </a:cubicBezTo>
                    <a:cubicBezTo>
                      <a:pt x="51" y="106"/>
                      <a:pt x="59" y="105"/>
                      <a:pt x="65" y="102"/>
                    </a:cubicBezTo>
                    <a:cubicBezTo>
                      <a:pt x="71" y="99"/>
                      <a:pt x="76" y="95"/>
                      <a:pt x="79" y="90"/>
                    </a:cubicBezTo>
                    <a:cubicBezTo>
                      <a:pt x="83" y="85"/>
                      <a:pt x="84" y="80"/>
                      <a:pt x="84" y="74"/>
                    </a:cubicBezTo>
                    <a:cubicBezTo>
                      <a:pt x="84" y="68"/>
                      <a:pt x="83" y="63"/>
                      <a:pt x="80" y="59"/>
                    </a:cubicBezTo>
                    <a:cubicBezTo>
                      <a:pt x="77" y="56"/>
                      <a:pt x="74" y="52"/>
                      <a:pt x="69" y="5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66" name="iṩḷíḍé"/>
              <p:cNvSpPr/>
              <p:nvPr/>
            </p:nvSpPr>
            <p:spPr bwMode="auto">
              <a:xfrm>
                <a:off x="10450513" y="4257675"/>
                <a:ext cx="55563" cy="6667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67" name="iṩ1íḑè"/>
              <p:cNvSpPr/>
              <p:nvPr/>
            </p:nvSpPr>
            <p:spPr bwMode="auto">
              <a:xfrm>
                <a:off x="10450513" y="4386263"/>
                <a:ext cx="55563" cy="33337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68" name="ïŝlïḋè"/>
              <p:cNvSpPr/>
              <p:nvPr/>
            </p:nvSpPr>
            <p:spPr bwMode="auto">
              <a:xfrm>
                <a:off x="10594975" y="4268788"/>
                <a:ext cx="165100" cy="454025"/>
              </a:xfrm>
              <a:custGeom>
                <a:avLst/>
                <a:gdLst>
                  <a:gd name="T0" fmla="*/ 40 w 50"/>
                  <a:gd name="T1" fmla="*/ 122 h 138"/>
                  <a:gd name="T2" fmla="*/ 34 w 50"/>
                  <a:gd name="T3" fmla="*/ 121 h 138"/>
                  <a:gd name="T4" fmla="*/ 31 w 50"/>
                  <a:gd name="T5" fmla="*/ 118 h 138"/>
                  <a:gd name="T6" fmla="*/ 30 w 50"/>
                  <a:gd name="T7" fmla="*/ 108 h 138"/>
                  <a:gd name="T8" fmla="*/ 30 w 50"/>
                  <a:gd name="T9" fmla="*/ 49 h 138"/>
                  <a:gd name="T10" fmla="*/ 47 w 50"/>
                  <a:gd name="T11" fmla="*/ 49 h 138"/>
                  <a:gd name="T12" fmla="*/ 47 w 50"/>
                  <a:gd name="T13" fmla="*/ 36 h 138"/>
                  <a:gd name="T14" fmla="*/ 30 w 50"/>
                  <a:gd name="T15" fmla="*/ 36 h 138"/>
                  <a:gd name="T16" fmla="*/ 30 w 50"/>
                  <a:gd name="T17" fmla="*/ 0 h 138"/>
                  <a:gd name="T18" fmla="*/ 13 w 50"/>
                  <a:gd name="T19" fmla="*/ 11 h 138"/>
                  <a:gd name="T20" fmla="*/ 13 w 50"/>
                  <a:gd name="T21" fmla="*/ 36 h 138"/>
                  <a:gd name="T22" fmla="*/ 0 w 50"/>
                  <a:gd name="T23" fmla="*/ 36 h 138"/>
                  <a:gd name="T24" fmla="*/ 0 w 50"/>
                  <a:gd name="T25" fmla="*/ 49 h 138"/>
                  <a:gd name="T26" fmla="*/ 13 w 50"/>
                  <a:gd name="T27" fmla="*/ 49 h 138"/>
                  <a:gd name="T28" fmla="*/ 13 w 50"/>
                  <a:gd name="T29" fmla="*/ 107 h 138"/>
                  <a:gd name="T30" fmla="*/ 15 w 50"/>
                  <a:gd name="T31" fmla="*/ 127 h 138"/>
                  <a:gd name="T32" fmla="*/ 22 w 50"/>
                  <a:gd name="T33" fmla="*/ 135 h 138"/>
                  <a:gd name="T34" fmla="*/ 37 w 50"/>
                  <a:gd name="T35" fmla="*/ 138 h 138"/>
                  <a:gd name="T36" fmla="*/ 50 w 50"/>
                  <a:gd name="T37" fmla="*/ 137 h 138"/>
                  <a:gd name="T38" fmla="*/ 47 w 50"/>
                  <a:gd name="T39" fmla="*/ 122 h 138"/>
                  <a:gd name="T40" fmla="*/ 40 w 50"/>
                  <a:gd name="T41" fmla="*/ 122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50" h="138">
                    <a:moveTo>
                      <a:pt x="40" y="122"/>
                    </a:moveTo>
                    <a:cubicBezTo>
                      <a:pt x="37" y="122"/>
                      <a:pt x="35" y="122"/>
                      <a:pt x="34" y="121"/>
                    </a:cubicBezTo>
                    <a:cubicBezTo>
                      <a:pt x="32" y="120"/>
                      <a:pt x="31" y="119"/>
                      <a:pt x="31" y="118"/>
                    </a:cubicBezTo>
                    <a:cubicBezTo>
                      <a:pt x="30" y="116"/>
                      <a:pt x="30" y="113"/>
                      <a:pt x="30" y="108"/>
                    </a:cubicBezTo>
                    <a:cubicBezTo>
                      <a:pt x="30" y="49"/>
                      <a:pt x="30" y="49"/>
                      <a:pt x="30" y="49"/>
                    </a:cubicBezTo>
                    <a:cubicBezTo>
                      <a:pt x="47" y="49"/>
                      <a:pt x="47" y="49"/>
                      <a:pt x="47" y="49"/>
                    </a:cubicBezTo>
                    <a:cubicBezTo>
                      <a:pt x="47" y="36"/>
                      <a:pt x="47" y="36"/>
                      <a:pt x="47" y="36"/>
                    </a:cubicBezTo>
                    <a:cubicBezTo>
                      <a:pt x="30" y="36"/>
                      <a:pt x="30" y="36"/>
                      <a:pt x="30" y="36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13" y="11"/>
                      <a:pt x="13" y="11"/>
                      <a:pt x="13" y="11"/>
                    </a:cubicBezTo>
                    <a:cubicBezTo>
                      <a:pt x="13" y="36"/>
                      <a:pt x="13" y="36"/>
                      <a:pt x="13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49"/>
                      <a:pt x="0" y="49"/>
                      <a:pt x="0" y="49"/>
                    </a:cubicBezTo>
                    <a:cubicBezTo>
                      <a:pt x="13" y="49"/>
                      <a:pt x="13" y="49"/>
                      <a:pt x="13" y="49"/>
                    </a:cubicBezTo>
                    <a:cubicBezTo>
                      <a:pt x="13" y="107"/>
                      <a:pt x="13" y="107"/>
                      <a:pt x="13" y="107"/>
                    </a:cubicBezTo>
                    <a:cubicBezTo>
                      <a:pt x="13" y="118"/>
                      <a:pt x="14" y="124"/>
                      <a:pt x="15" y="127"/>
                    </a:cubicBezTo>
                    <a:cubicBezTo>
                      <a:pt x="16" y="131"/>
                      <a:pt x="19" y="133"/>
                      <a:pt x="22" y="135"/>
                    </a:cubicBezTo>
                    <a:cubicBezTo>
                      <a:pt x="26" y="137"/>
                      <a:pt x="31" y="138"/>
                      <a:pt x="37" y="138"/>
                    </a:cubicBezTo>
                    <a:cubicBezTo>
                      <a:pt x="41" y="138"/>
                      <a:pt x="45" y="138"/>
                      <a:pt x="50" y="137"/>
                    </a:cubicBezTo>
                    <a:cubicBezTo>
                      <a:pt x="47" y="122"/>
                      <a:pt x="47" y="122"/>
                      <a:pt x="47" y="122"/>
                    </a:cubicBezTo>
                    <a:cubicBezTo>
                      <a:pt x="44" y="122"/>
                      <a:pt x="42" y="122"/>
                      <a:pt x="40" y="1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69" name="ïṣlîďê"/>
              <p:cNvSpPr/>
              <p:nvPr/>
            </p:nvSpPr>
            <p:spPr bwMode="auto">
              <a:xfrm>
                <a:off x="10809288" y="4386263"/>
                <a:ext cx="306388" cy="468313"/>
              </a:xfrm>
              <a:custGeom>
                <a:avLst/>
                <a:gdLst>
                  <a:gd name="T0" fmla="*/ 76 w 93"/>
                  <a:gd name="T1" fmla="*/ 0 h 142"/>
                  <a:gd name="T2" fmla="*/ 54 w 93"/>
                  <a:gd name="T3" fmla="*/ 59 h 142"/>
                  <a:gd name="T4" fmla="*/ 47 w 93"/>
                  <a:gd name="T5" fmla="*/ 82 h 142"/>
                  <a:gd name="T6" fmla="*/ 40 w 93"/>
                  <a:gd name="T7" fmla="*/ 58 h 142"/>
                  <a:gd name="T8" fmla="*/ 19 w 93"/>
                  <a:gd name="T9" fmla="*/ 0 h 142"/>
                  <a:gd name="T10" fmla="*/ 0 w 93"/>
                  <a:gd name="T11" fmla="*/ 0 h 142"/>
                  <a:gd name="T12" fmla="*/ 39 w 93"/>
                  <a:gd name="T13" fmla="*/ 101 h 142"/>
                  <a:gd name="T14" fmla="*/ 37 w 93"/>
                  <a:gd name="T15" fmla="*/ 105 h 142"/>
                  <a:gd name="T16" fmla="*/ 32 w 93"/>
                  <a:gd name="T17" fmla="*/ 118 h 142"/>
                  <a:gd name="T18" fmla="*/ 26 w 93"/>
                  <a:gd name="T19" fmla="*/ 123 h 142"/>
                  <a:gd name="T20" fmla="*/ 17 w 93"/>
                  <a:gd name="T21" fmla="*/ 125 h 142"/>
                  <a:gd name="T22" fmla="*/ 7 w 93"/>
                  <a:gd name="T23" fmla="*/ 124 h 142"/>
                  <a:gd name="T24" fmla="*/ 9 w 93"/>
                  <a:gd name="T25" fmla="*/ 140 h 142"/>
                  <a:gd name="T26" fmla="*/ 20 w 93"/>
                  <a:gd name="T27" fmla="*/ 142 h 142"/>
                  <a:gd name="T28" fmla="*/ 34 w 93"/>
                  <a:gd name="T29" fmla="*/ 138 h 142"/>
                  <a:gd name="T30" fmla="*/ 45 w 93"/>
                  <a:gd name="T31" fmla="*/ 126 h 142"/>
                  <a:gd name="T32" fmla="*/ 54 w 93"/>
                  <a:gd name="T33" fmla="*/ 103 h 142"/>
                  <a:gd name="T34" fmla="*/ 93 w 93"/>
                  <a:gd name="T35" fmla="*/ 0 h 142"/>
                  <a:gd name="T36" fmla="*/ 76 w 93"/>
                  <a:gd name="T37" fmla="*/ 0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93" h="142">
                    <a:moveTo>
                      <a:pt x="76" y="0"/>
                    </a:moveTo>
                    <a:cubicBezTo>
                      <a:pt x="54" y="59"/>
                      <a:pt x="54" y="59"/>
                      <a:pt x="54" y="59"/>
                    </a:cubicBezTo>
                    <a:cubicBezTo>
                      <a:pt x="51" y="66"/>
                      <a:pt x="49" y="74"/>
                      <a:pt x="47" y="82"/>
                    </a:cubicBezTo>
                    <a:cubicBezTo>
                      <a:pt x="45" y="74"/>
                      <a:pt x="42" y="66"/>
                      <a:pt x="40" y="58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39" y="101"/>
                      <a:pt x="39" y="101"/>
                      <a:pt x="39" y="101"/>
                    </a:cubicBezTo>
                    <a:cubicBezTo>
                      <a:pt x="38" y="103"/>
                      <a:pt x="37" y="104"/>
                      <a:pt x="37" y="105"/>
                    </a:cubicBezTo>
                    <a:cubicBezTo>
                      <a:pt x="35" y="112"/>
                      <a:pt x="33" y="116"/>
                      <a:pt x="32" y="118"/>
                    </a:cubicBezTo>
                    <a:cubicBezTo>
                      <a:pt x="30" y="120"/>
                      <a:pt x="28" y="122"/>
                      <a:pt x="26" y="123"/>
                    </a:cubicBezTo>
                    <a:cubicBezTo>
                      <a:pt x="24" y="125"/>
                      <a:pt x="21" y="125"/>
                      <a:pt x="17" y="125"/>
                    </a:cubicBezTo>
                    <a:cubicBezTo>
                      <a:pt x="14" y="125"/>
                      <a:pt x="11" y="125"/>
                      <a:pt x="7" y="124"/>
                    </a:cubicBezTo>
                    <a:cubicBezTo>
                      <a:pt x="9" y="140"/>
                      <a:pt x="9" y="140"/>
                      <a:pt x="9" y="140"/>
                    </a:cubicBezTo>
                    <a:cubicBezTo>
                      <a:pt x="13" y="141"/>
                      <a:pt x="17" y="142"/>
                      <a:pt x="20" y="142"/>
                    </a:cubicBezTo>
                    <a:cubicBezTo>
                      <a:pt x="26" y="142"/>
                      <a:pt x="30" y="141"/>
                      <a:pt x="34" y="138"/>
                    </a:cubicBezTo>
                    <a:cubicBezTo>
                      <a:pt x="38" y="135"/>
                      <a:pt x="42" y="131"/>
                      <a:pt x="45" y="126"/>
                    </a:cubicBezTo>
                    <a:cubicBezTo>
                      <a:pt x="47" y="121"/>
                      <a:pt x="50" y="114"/>
                      <a:pt x="54" y="103"/>
                    </a:cubicBezTo>
                    <a:cubicBezTo>
                      <a:pt x="93" y="0"/>
                      <a:pt x="93" y="0"/>
                      <a:pt x="93" y="0"/>
                    </a:cubicBezTo>
                    <a:lnTo>
                      <a:pt x="7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</p:grpSp>
        <p:grpSp>
          <p:nvGrpSpPr>
            <p:cNvPr id="7" name="îSľîdè"/>
            <p:cNvGrpSpPr/>
            <p:nvPr/>
          </p:nvGrpSpPr>
          <p:grpSpPr>
            <a:xfrm>
              <a:off x="5487799" y="2810201"/>
              <a:ext cx="2935892" cy="808278"/>
              <a:chOff x="4762500" y="2070100"/>
              <a:chExt cx="6429376" cy="1770063"/>
            </a:xfrm>
            <a:grpFill/>
          </p:grpSpPr>
          <p:sp>
            <p:nvSpPr>
              <p:cNvPr id="40" name="íṥļïḓe"/>
              <p:cNvSpPr/>
              <p:nvPr/>
            </p:nvSpPr>
            <p:spPr bwMode="auto">
              <a:xfrm>
                <a:off x="10328275" y="2070100"/>
                <a:ext cx="520700" cy="512763"/>
              </a:xfrm>
              <a:custGeom>
                <a:avLst/>
                <a:gdLst>
                  <a:gd name="T0" fmla="*/ 31 w 158"/>
                  <a:gd name="T1" fmla="*/ 117 h 156"/>
                  <a:gd name="T2" fmla="*/ 31 w 158"/>
                  <a:gd name="T3" fmla="*/ 120 h 156"/>
                  <a:gd name="T4" fmla="*/ 7 w 158"/>
                  <a:gd name="T5" fmla="*/ 153 h 156"/>
                  <a:gd name="T6" fmla="*/ 11 w 158"/>
                  <a:gd name="T7" fmla="*/ 156 h 156"/>
                  <a:gd name="T8" fmla="*/ 77 w 158"/>
                  <a:gd name="T9" fmla="*/ 124 h 156"/>
                  <a:gd name="T10" fmla="*/ 135 w 158"/>
                  <a:gd name="T11" fmla="*/ 81 h 156"/>
                  <a:gd name="T12" fmla="*/ 158 w 158"/>
                  <a:gd name="T13" fmla="*/ 34 h 156"/>
                  <a:gd name="T14" fmla="*/ 124 w 158"/>
                  <a:gd name="T15" fmla="*/ 0 h 156"/>
                  <a:gd name="T16" fmla="*/ 96 w 158"/>
                  <a:gd name="T17" fmla="*/ 45 h 156"/>
                  <a:gd name="T18" fmla="*/ 61 w 158"/>
                  <a:gd name="T19" fmla="*/ 85 h 156"/>
                  <a:gd name="T20" fmla="*/ 33 w 158"/>
                  <a:gd name="T21" fmla="*/ 26 h 156"/>
                  <a:gd name="T22" fmla="*/ 0 w 158"/>
                  <a:gd name="T23" fmla="*/ 83 h 156"/>
                  <a:gd name="T24" fmla="*/ 0 w 158"/>
                  <a:gd name="T25" fmla="*/ 87 h 156"/>
                  <a:gd name="T26" fmla="*/ 31 w 158"/>
                  <a:gd name="T27" fmla="*/ 117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58" h="156">
                    <a:moveTo>
                      <a:pt x="31" y="117"/>
                    </a:moveTo>
                    <a:cubicBezTo>
                      <a:pt x="31" y="120"/>
                      <a:pt x="31" y="120"/>
                      <a:pt x="31" y="120"/>
                    </a:cubicBezTo>
                    <a:cubicBezTo>
                      <a:pt x="31" y="126"/>
                      <a:pt x="7" y="144"/>
                      <a:pt x="7" y="153"/>
                    </a:cubicBezTo>
                    <a:cubicBezTo>
                      <a:pt x="7" y="154"/>
                      <a:pt x="9" y="156"/>
                      <a:pt x="11" y="156"/>
                    </a:cubicBezTo>
                    <a:cubicBezTo>
                      <a:pt x="22" y="156"/>
                      <a:pt x="67" y="130"/>
                      <a:pt x="77" y="124"/>
                    </a:cubicBezTo>
                    <a:cubicBezTo>
                      <a:pt x="85" y="118"/>
                      <a:pt x="131" y="82"/>
                      <a:pt x="135" y="81"/>
                    </a:cubicBezTo>
                    <a:cubicBezTo>
                      <a:pt x="135" y="72"/>
                      <a:pt x="158" y="57"/>
                      <a:pt x="158" y="34"/>
                    </a:cubicBezTo>
                    <a:cubicBezTo>
                      <a:pt x="158" y="19"/>
                      <a:pt x="145" y="0"/>
                      <a:pt x="124" y="0"/>
                    </a:cubicBezTo>
                    <a:cubicBezTo>
                      <a:pt x="114" y="0"/>
                      <a:pt x="101" y="35"/>
                      <a:pt x="96" y="45"/>
                    </a:cubicBezTo>
                    <a:cubicBezTo>
                      <a:pt x="90" y="57"/>
                      <a:pt x="73" y="79"/>
                      <a:pt x="61" y="85"/>
                    </a:cubicBezTo>
                    <a:cubicBezTo>
                      <a:pt x="48" y="60"/>
                      <a:pt x="67" y="30"/>
                      <a:pt x="33" y="26"/>
                    </a:cubicBezTo>
                    <a:cubicBezTo>
                      <a:pt x="6" y="24"/>
                      <a:pt x="0" y="55"/>
                      <a:pt x="0" y="83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116"/>
                      <a:pt x="31" y="103"/>
                      <a:pt x="31" y="1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41" name="îśļiďè"/>
              <p:cNvSpPr/>
              <p:nvPr/>
            </p:nvSpPr>
            <p:spPr bwMode="auto">
              <a:xfrm>
                <a:off x="8250239" y="2230438"/>
                <a:ext cx="1471614" cy="1536699"/>
              </a:xfrm>
              <a:custGeom>
                <a:avLst/>
                <a:gdLst>
                  <a:gd name="T0" fmla="*/ 308 w 446"/>
                  <a:gd name="T1" fmla="*/ 363 h 466"/>
                  <a:gd name="T2" fmla="*/ 282 w 446"/>
                  <a:gd name="T3" fmla="*/ 336 h 466"/>
                  <a:gd name="T4" fmla="*/ 258 w 446"/>
                  <a:gd name="T5" fmla="*/ 308 h 466"/>
                  <a:gd name="T6" fmla="*/ 209 w 446"/>
                  <a:gd name="T7" fmla="*/ 253 h 466"/>
                  <a:gd name="T8" fmla="*/ 209 w 446"/>
                  <a:gd name="T9" fmla="*/ 243 h 466"/>
                  <a:gd name="T10" fmla="*/ 222 w 446"/>
                  <a:gd name="T11" fmla="*/ 208 h 466"/>
                  <a:gd name="T12" fmla="*/ 262 w 446"/>
                  <a:gd name="T13" fmla="*/ 197 h 466"/>
                  <a:gd name="T14" fmla="*/ 304 w 446"/>
                  <a:gd name="T15" fmla="*/ 192 h 466"/>
                  <a:gd name="T16" fmla="*/ 321 w 446"/>
                  <a:gd name="T17" fmla="*/ 162 h 466"/>
                  <a:gd name="T18" fmla="*/ 295 w 446"/>
                  <a:gd name="T19" fmla="*/ 150 h 466"/>
                  <a:gd name="T20" fmla="*/ 243 w 446"/>
                  <a:gd name="T21" fmla="*/ 157 h 466"/>
                  <a:gd name="T22" fmla="*/ 241 w 446"/>
                  <a:gd name="T23" fmla="*/ 156 h 466"/>
                  <a:gd name="T24" fmla="*/ 234 w 446"/>
                  <a:gd name="T25" fmla="*/ 150 h 466"/>
                  <a:gd name="T26" fmla="*/ 251 w 446"/>
                  <a:gd name="T27" fmla="*/ 58 h 466"/>
                  <a:gd name="T28" fmla="*/ 202 w 446"/>
                  <a:gd name="T29" fmla="*/ 0 h 466"/>
                  <a:gd name="T30" fmla="*/ 183 w 446"/>
                  <a:gd name="T31" fmla="*/ 17 h 466"/>
                  <a:gd name="T32" fmla="*/ 183 w 446"/>
                  <a:gd name="T33" fmla="*/ 24 h 466"/>
                  <a:gd name="T34" fmla="*/ 199 w 446"/>
                  <a:gd name="T35" fmla="*/ 53 h 466"/>
                  <a:gd name="T36" fmla="*/ 199 w 446"/>
                  <a:gd name="T37" fmla="*/ 90 h 466"/>
                  <a:gd name="T38" fmla="*/ 186 w 446"/>
                  <a:gd name="T39" fmla="*/ 164 h 466"/>
                  <a:gd name="T40" fmla="*/ 61 w 446"/>
                  <a:gd name="T41" fmla="*/ 212 h 466"/>
                  <a:gd name="T42" fmla="*/ 46 w 446"/>
                  <a:gd name="T43" fmla="*/ 214 h 466"/>
                  <a:gd name="T44" fmla="*/ 44 w 446"/>
                  <a:gd name="T45" fmla="*/ 219 h 466"/>
                  <a:gd name="T46" fmla="*/ 37 w 446"/>
                  <a:gd name="T47" fmla="*/ 217 h 466"/>
                  <a:gd name="T48" fmla="*/ 32 w 446"/>
                  <a:gd name="T49" fmla="*/ 226 h 466"/>
                  <a:gd name="T50" fmla="*/ 32 w 446"/>
                  <a:gd name="T51" fmla="*/ 233 h 466"/>
                  <a:gd name="T52" fmla="*/ 56 w 446"/>
                  <a:gd name="T53" fmla="*/ 258 h 466"/>
                  <a:gd name="T54" fmla="*/ 94 w 446"/>
                  <a:gd name="T55" fmla="*/ 252 h 466"/>
                  <a:gd name="T56" fmla="*/ 160 w 446"/>
                  <a:gd name="T57" fmla="*/ 223 h 466"/>
                  <a:gd name="T58" fmla="*/ 165 w 446"/>
                  <a:gd name="T59" fmla="*/ 223 h 466"/>
                  <a:gd name="T60" fmla="*/ 170 w 446"/>
                  <a:gd name="T61" fmla="*/ 228 h 466"/>
                  <a:gd name="T62" fmla="*/ 170 w 446"/>
                  <a:gd name="T63" fmla="*/ 235 h 466"/>
                  <a:gd name="T64" fmla="*/ 144 w 446"/>
                  <a:gd name="T65" fmla="*/ 305 h 466"/>
                  <a:gd name="T66" fmla="*/ 105 w 446"/>
                  <a:gd name="T67" fmla="*/ 363 h 466"/>
                  <a:gd name="T68" fmla="*/ 58 w 446"/>
                  <a:gd name="T69" fmla="*/ 413 h 466"/>
                  <a:gd name="T70" fmla="*/ 0 w 446"/>
                  <a:gd name="T71" fmla="*/ 450 h 466"/>
                  <a:gd name="T72" fmla="*/ 2 w 446"/>
                  <a:gd name="T73" fmla="*/ 460 h 466"/>
                  <a:gd name="T74" fmla="*/ 24 w 446"/>
                  <a:gd name="T75" fmla="*/ 464 h 466"/>
                  <a:gd name="T76" fmla="*/ 82 w 446"/>
                  <a:gd name="T77" fmla="*/ 436 h 466"/>
                  <a:gd name="T78" fmla="*/ 129 w 446"/>
                  <a:gd name="T79" fmla="*/ 398 h 466"/>
                  <a:gd name="T80" fmla="*/ 163 w 446"/>
                  <a:gd name="T81" fmla="*/ 345 h 466"/>
                  <a:gd name="T82" fmla="*/ 205 w 446"/>
                  <a:gd name="T83" fmla="*/ 314 h 466"/>
                  <a:gd name="T84" fmla="*/ 225 w 446"/>
                  <a:gd name="T85" fmla="*/ 337 h 466"/>
                  <a:gd name="T86" fmla="*/ 234 w 446"/>
                  <a:gd name="T87" fmla="*/ 350 h 466"/>
                  <a:gd name="T88" fmla="*/ 244 w 446"/>
                  <a:gd name="T89" fmla="*/ 361 h 466"/>
                  <a:gd name="T90" fmla="*/ 280 w 446"/>
                  <a:gd name="T91" fmla="*/ 410 h 466"/>
                  <a:gd name="T92" fmla="*/ 396 w 446"/>
                  <a:gd name="T93" fmla="*/ 464 h 466"/>
                  <a:gd name="T94" fmla="*/ 445 w 446"/>
                  <a:gd name="T95" fmla="*/ 435 h 466"/>
                  <a:gd name="T96" fmla="*/ 371 w 446"/>
                  <a:gd name="T97" fmla="*/ 403 h 466"/>
                  <a:gd name="T98" fmla="*/ 308 w 446"/>
                  <a:gd name="T99" fmla="*/ 363 h 4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446" h="466">
                    <a:moveTo>
                      <a:pt x="308" y="363"/>
                    </a:moveTo>
                    <a:cubicBezTo>
                      <a:pt x="300" y="357"/>
                      <a:pt x="289" y="344"/>
                      <a:pt x="282" y="336"/>
                    </a:cubicBezTo>
                    <a:cubicBezTo>
                      <a:pt x="274" y="327"/>
                      <a:pt x="265" y="317"/>
                      <a:pt x="258" y="308"/>
                    </a:cubicBezTo>
                    <a:cubicBezTo>
                      <a:pt x="249" y="297"/>
                      <a:pt x="209" y="264"/>
                      <a:pt x="209" y="253"/>
                    </a:cubicBezTo>
                    <a:cubicBezTo>
                      <a:pt x="209" y="243"/>
                      <a:pt x="209" y="243"/>
                      <a:pt x="209" y="243"/>
                    </a:cubicBezTo>
                    <a:cubicBezTo>
                      <a:pt x="209" y="238"/>
                      <a:pt x="218" y="212"/>
                      <a:pt x="222" y="208"/>
                    </a:cubicBezTo>
                    <a:cubicBezTo>
                      <a:pt x="229" y="200"/>
                      <a:pt x="246" y="197"/>
                      <a:pt x="262" y="197"/>
                    </a:cubicBezTo>
                    <a:cubicBezTo>
                      <a:pt x="275" y="197"/>
                      <a:pt x="295" y="196"/>
                      <a:pt x="304" y="192"/>
                    </a:cubicBezTo>
                    <a:cubicBezTo>
                      <a:pt x="319" y="186"/>
                      <a:pt x="321" y="180"/>
                      <a:pt x="321" y="162"/>
                    </a:cubicBezTo>
                    <a:cubicBezTo>
                      <a:pt x="317" y="156"/>
                      <a:pt x="305" y="148"/>
                      <a:pt x="295" y="150"/>
                    </a:cubicBezTo>
                    <a:cubicBezTo>
                      <a:pt x="243" y="157"/>
                      <a:pt x="243" y="157"/>
                      <a:pt x="243" y="157"/>
                    </a:cubicBezTo>
                    <a:cubicBezTo>
                      <a:pt x="241" y="156"/>
                      <a:pt x="241" y="156"/>
                      <a:pt x="241" y="156"/>
                    </a:cubicBezTo>
                    <a:cubicBezTo>
                      <a:pt x="237" y="156"/>
                      <a:pt x="234" y="154"/>
                      <a:pt x="234" y="150"/>
                    </a:cubicBezTo>
                    <a:cubicBezTo>
                      <a:pt x="234" y="122"/>
                      <a:pt x="246" y="83"/>
                      <a:pt x="251" y="58"/>
                    </a:cubicBezTo>
                    <a:cubicBezTo>
                      <a:pt x="257" y="25"/>
                      <a:pt x="230" y="0"/>
                      <a:pt x="202" y="0"/>
                    </a:cubicBezTo>
                    <a:cubicBezTo>
                      <a:pt x="192" y="0"/>
                      <a:pt x="183" y="7"/>
                      <a:pt x="183" y="17"/>
                    </a:cubicBezTo>
                    <a:cubicBezTo>
                      <a:pt x="183" y="24"/>
                      <a:pt x="183" y="24"/>
                      <a:pt x="183" y="24"/>
                    </a:cubicBezTo>
                    <a:cubicBezTo>
                      <a:pt x="183" y="37"/>
                      <a:pt x="195" y="39"/>
                      <a:pt x="199" y="53"/>
                    </a:cubicBezTo>
                    <a:cubicBezTo>
                      <a:pt x="202" y="65"/>
                      <a:pt x="200" y="79"/>
                      <a:pt x="199" y="90"/>
                    </a:cubicBezTo>
                    <a:cubicBezTo>
                      <a:pt x="195" y="118"/>
                      <a:pt x="196" y="141"/>
                      <a:pt x="186" y="164"/>
                    </a:cubicBezTo>
                    <a:cubicBezTo>
                      <a:pt x="175" y="187"/>
                      <a:pt x="83" y="198"/>
                      <a:pt x="61" y="212"/>
                    </a:cubicBezTo>
                    <a:cubicBezTo>
                      <a:pt x="46" y="214"/>
                      <a:pt x="46" y="214"/>
                      <a:pt x="46" y="214"/>
                    </a:cubicBezTo>
                    <a:cubicBezTo>
                      <a:pt x="44" y="219"/>
                      <a:pt x="44" y="219"/>
                      <a:pt x="44" y="219"/>
                    </a:cubicBezTo>
                    <a:cubicBezTo>
                      <a:pt x="37" y="217"/>
                      <a:pt x="37" y="217"/>
                      <a:pt x="37" y="217"/>
                    </a:cubicBezTo>
                    <a:cubicBezTo>
                      <a:pt x="35" y="225"/>
                      <a:pt x="32" y="219"/>
                      <a:pt x="32" y="226"/>
                    </a:cubicBezTo>
                    <a:cubicBezTo>
                      <a:pt x="32" y="233"/>
                      <a:pt x="32" y="233"/>
                      <a:pt x="32" y="233"/>
                    </a:cubicBezTo>
                    <a:cubicBezTo>
                      <a:pt x="32" y="243"/>
                      <a:pt x="47" y="257"/>
                      <a:pt x="56" y="258"/>
                    </a:cubicBezTo>
                    <a:cubicBezTo>
                      <a:pt x="72" y="260"/>
                      <a:pt x="81" y="258"/>
                      <a:pt x="94" y="252"/>
                    </a:cubicBezTo>
                    <a:cubicBezTo>
                      <a:pt x="102" y="249"/>
                      <a:pt x="159" y="223"/>
                      <a:pt x="160" y="223"/>
                    </a:cubicBezTo>
                    <a:cubicBezTo>
                      <a:pt x="165" y="223"/>
                      <a:pt x="165" y="223"/>
                      <a:pt x="165" y="223"/>
                    </a:cubicBezTo>
                    <a:cubicBezTo>
                      <a:pt x="169" y="223"/>
                      <a:pt x="170" y="224"/>
                      <a:pt x="170" y="228"/>
                    </a:cubicBezTo>
                    <a:cubicBezTo>
                      <a:pt x="170" y="235"/>
                      <a:pt x="170" y="235"/>
                      <a:pt x="170" y="235"/>
                    </a:cubicBezTo>
                    <a:cubicBezTo>
                      <a:pt x="170" y="243"/>
                      <a:pt x="148" y="296"/>
                      <a:pt x="144" y="305"/>
                    </a:cubicBezTo>
                    <a:cubicBezTo>
                      <a:pt x="133" y="327"/>
                      <a:pt x="118" y="344"/>
                      <a:pt x="105" y="363"/>
                    </a:cubicBezTo>
                    <a:cubicBezTo>
                      <a:pt x="91" y="385"/>
                      <a:pt x="77" y="397"/>
                      <a:pt x="58" y="413"/>
                    </a:cubicBezTo>
                    <a:cubicBezTo>
                      <a:pt x="49" y="421"/>
                      <a:pt x="10" y="448"/>
                      <a:pt x="0" y="450"/>
                    </a:cubicBezTo>
                    <a:cubicBezTo>
                      <a:pt x="2" y="460"/>
                      <a:pt x="2" y="460"/>
                      <a:pt x="2" y="460"/>
                    </a:cubicBezTo>
                    <a:cubicBezTo>
                      <a:pt x="24" y="464"/>
                      <a:pt x="24" y="464"/>
                      <a:pt x="24" y="464"/>
                    </a:cubicBezTo>
                    <a:cubicBezTo>
                      <a:pt x="37" y="466"/>
                      <a:pt x="73" y="442"/>
                      <a:pt x="82" y="436"/>
                    </a:cubicBezTo>
                    <a:cubicBezTo>
                      <a:pt x="105" y="421"/>
                      <a:pt x="111" y="417"/>
                      <a:pt x="129" y="398"/>
                    </a:cubicBezTo>
                    <a:cubicBezTo>
                      <a:pt x="146" y="380"/>
                      <a:pt x="151" y="366"/>
                      <a:pt x="163" y="345"/>
                    </a:cubicBezTo>
                    <a:cubicBezTo>
                      <a:pt x="173" y="330"/>
                      <a:pt x="183" y="300"/>
                      <a:pt x="205" y="314"/>
                    </a:cubicBezTo>
                    <a:cubicBezTo>
                      <a:pt x="218" y="322"/>
                      <a:pt x="216" y="326"/>
                      <a:pt x="225" y="337"/>
                    </a:cubicBezTo>
                    <a:cubicBezTo>
                      <a:pt x="229" y="341"/>
                      <a:pt x="231" y="346"/>
                      <a:pt x="234" y="350"/>
                    </a:cubicBezTo>
                    <a:cubicBezTo>
                      <a:pt x="238" y="354"/>
                      <a:pt x="241" y="356"/>
                      <a:pt x="244" y="361"/>
                    </a:cubicBezTo>
                    <a:cubicBezTo>
                      <a:pt x="258" y="381"/>
                      <a:pt x="263" y="392"/>
                      <a:pt x="280" y="410"/>
                    </a:cubicBezTo>
                    <a:cubicBezTo>
                      <a:pt x="315" y="446"/>
                      <a:pt x="324" y="464"/>
                      <a:pt x="396" y="464"/>
                    </a:cubicBezTo>
                    <a:cubicBezTo>
                      <a:pt x="425" y="464"/>
                      <a:pt x="446" y="461"/>
                      <a:pt x="445" y="435"/>
                    </a:cubicBezTo>
                    <a:cubicBezTo>
                      <a:pt x="422" y="423"/>
                      <a:pt x="394" y="416"/>
                      <a:pt x="371" y="403"/>
                    </a:cubicBezTo>
                    <a:cubicBezTo>
                      <a:pt x="347" y="389"/>
                      <a:pt x="330" y="379"/>
                      <a:pt x="308" y="36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42" name="ïṣ1íḑé"/>
              <p:cNvSpPr/>
              <p:nvPr/>
            </p:nvSpPr>
            <p:spPr bwMode="auto">
              <a:xfrm>
                <a:off x="4762500" y="2398713"/>
                <a:ext cx="1316038" cy="1169988"/>
              </a:xfrm>
              <a:custGeom>
                <a:avLst/>
                <a:gdLst>
                  <a:gd name="T0" fmla="*/ 290 w 399"/>
                  <a:gd name="T1" fmla="*/ 258 h 355"/>
                  <a:gd name="T2" fmla="*/ 263 w 399"/>
                  <a:gd name="T3" fmla="*/ 258 h 355"/>
                  <a:gd name="T4" fmla="*/ 251 w 399"/>
                  <a:gd name="T5" fmla="*/ 258 h 355"/>
                  <a:gd name="T6" fmla="*/ 214 w 399"/>
                  <a:gd name="T7" fmla="*/ 243 h 355"/>
                  <a:gd name="T8" fmla="*/ 213 w 399"/>
                  <a:gd name="T9" fmla="*/ 229 h 355"/>
                  <a:gd name="T10" fmla="*/ 225 w 399"/>
                  <a:gd name="T11" fmla="*/ 183 h 355"/>
                  <a:gd name="T12" fmla="*/ 268 w 399"/>
                  <a:gd name="T13" fmla="*/ 165 h 355"/>
                  <a:gd name="T14" fmla="*/ 273 w 399"/>
                  <a:gd name="T15" fmla="*/ 168 h 355"/>
                  <a:gd name="T16" fmla="*/ 306 w 399"/>
                  <a:gd name="T17" fmla="*/ 161 h 355"/>
                  <a:gd name="T18" fmla="*/ 324 w 399"/>
                  <a:gd name="T19" fmla="*/ 139 h 355"/>
                  <a:gd name="T20" fmla="*/ 244 w 399"/>
                  <a:gd name="T21" fmla="*/ 131 h 355"/>
                  <a:gd name="T22" fmla="*/ 242 w 399"/>
                  <a:gd name="T23" fmla="*/ 131 h 355"/>
                  <a:gd name="T24" fmla="*/ 232 w 399"/>
                  <a:gd name="T25" fmla="*/ 102 h 355"/>
                  <a:gd name="T26" fmla="*/ 256 w 399"/>
                  <a:gd name="T27" fmla="*/ 41 h 355"/>
                  <a:gd name="T28" fmla="*/ 256 w 399"/>
                  <a:gd name="T29" fmla="*/ 36 h 355"/>
                  <a:gd name="T30" fmla="*/ 213 w 399"/>
                  <a:gd name="T31" fmla="*/ 3 h 355"/>
                  <a:gd name="T32" fmla="*/ 178 w 399"/>
                  <a:gd name="T33" fmla="*/ 46 h 355"/>
                  <a:gd name="T34" fmla="*/ 156 w 399"/>
                  <a:gd name="T35" fmla="*/ 179 h 355"/>
                  <a:gd name="T36" fmla="*/ 147 w 399"/>
                  <a:gd name="T37" fmla="*/ 241 h 355"/>
                  <a:gd name="T38" fmla="*/ 113 w 399"/>
                  <a:gd name="T39" fmla="*/ 285 h 355"/>
                  <a:gd name="T40" fmla="*/ 0 w 399"/>
                  <a:gd name="T41" fmla="*/ 326 h 355"/>
                  <a:gd name="T42" fmla="*/ 40 w 399"/>
                  <a:gd name="T43" fmla="*/ 355 h 355"/>
                  <a:gd name="T44" fmla="*/ 45 w 399"/>
                  <a:gd name="T45" fmla="*/ 355 h 355"/>
                  <a:gd name="T46" fmla="*/ 90 w 399"/>
                  <a:gd name="T47" fmla="*/ 347 h 355"/>
                  <a:gd name="T48" fmla="*/ 96 w 399"/>
                  <a:gd name="T49" fmla="*/ 347 h 355"/>
                  <a:gd name="T50" fmla="*/ 281 w 399"/>
                  <a:gd name="T51" fmla="*/ 306 h 355"/>
                  <a:gd name="T52" fmla="*/ 355 w 399"/>
                  <a:gd name="T53" fmla="*/ 318 h 355"/>
                  <a:gd name="T54" fmla="*/ 365 w 399"/>
                  <a:gd name="T55" fmla="*/ 318 h 355"/>
                  <a:gd name="T56" fmla="*/ 399 w 399"/>
                  <a:gd name="T57" fmla="*/ 282 h 355"/>
                  <a:gd name="T58" fmla="*/ 290 w 399"/>
                  <a:gd name="T59" fmla="*/ 258 h 3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399" h="355">
                    <a:moveTo>
                      <a:pt x="290" y="258"/>
                    </a:moveTo>
                    <a:cubicBezTo>
                      <a:pt x="263" y="258"/>
                      <a:pt x="263" y="258"/>
                      <a:pt x="263" y="258"/>
                    </a:cubicBezTo>
                    <a:cubicBezTo>
                      <a:pt x="251" y="258"/>
                      <a:pt x="251" y="258"/>
                      <a:pt x="251" y="258"/>
                    </a:cubicBezTo>
                    <a:cubicBezTo>
                      <a:pt x="236" y="258"/>
                      <a:pt x="220" y="252"/>
                      <a:pt x="214" y="243"/>
                    </a:cubicBezTo>
                    <a:cubicBezTo>
                      <a:pt x="213" y="229"/>
                      <a:pt x="213" y="229"/>
                      <a:pt x="213" y="229"/>
                    </a:cubicBezTo>
                    <a:cubicBezTo>
                      <a:pt x="217" y="227"/>
                      <a:pt x="217" y="195"/>
                      <a:pt x="225" y="183"/>
                    </a:cubicBezTo>
                    <a:cubicBezTo>
                      <a:pt x="235" y="169"/>
                      <a:pt x="264" y="173"/>
                      <a:pt x="268" y="165"/>
                    </a:cubicBezTo>
                    <a:cubicBezTo>
                      <a:pt x="273" y="168"/>
                      <a:pt x="273" y="168"/>
                      <a:pt x="273" y="168"/>
                    </a:cubicBezTo>
                    <a:cubicBezTo>
                      <a:pt x="277" y="165"/>
                      <a:pt x="299" y="165"/>
                      <a:pt x="306" y="161"/>
                    </a:cubicBezTo>
                    <a:cubicBezTo>
                      <a:pt x="312" y="158"/>
                      <a:pt x="324" y="146"/>
                      <a:pt x="324" y="139"/>
                    </a:cubicBezTo>
                    <a:cubicBezTo>
                      <a:pt x="324" y="99"/>
                      <a:pt x="265" y="131"/>
                      <a:pt x="244" y="131"/>
                    </a:cubicBezTo>
                    <a:cubicBezTo>
                      <a:pt x="242" y="131"/>
                      <a:pt x="242" y="131"/>
                      <a:pt x="242" y="131"/>
                    </a:cubicBezTo>
                    <a:cubicBezTo>
                      <a:pt x="231" y="131"/>
                      <a:pt x="232" y="114"/>
                      <a:pt x="232" y="102"/>
                    </a:cubicBezTo>
                    <a:cubicBezTo>
                      <a:pt x="233" y="100"/>
                      <a:pt x="256" y="43"/>
                      <a:pt x="256" y="41"/>
                    </a:cubicBezTo>
                    <a:cubicBezTo>
                      <a:pt x="256" y="36"/>
                      <a:pt x="256" y="36"/>
                      <a:pt x="256" y="36"/>
                    </a:cubicBezTo>
                    <a:cubicBezTo>
                      <a:pt x="256" y="17"/>
                      <a:pt x="228" y="0"/>
                      <a:pt x="213" y="3"/>
                    </a:cubicBezTo>
                    <a:cubicBezTo>
                      <a:pt x="179" y="11"/>
                      <a:pt x="183" y="13"/>
                      <a:pt x="178" y="46"/>
                    </a:cubicBezTo>
                    <a:cubicBezTo>
                      <a:pt x="170" y="90"/>
                      <a:pt x="165" y="136"/>
                      <a:pt x="156" y="179"/>
                    </a:cubicBezTo>
                    <a:cubicBezTo>
                      <a:pt x="153" y="196"/>
                      <a:pt x="151" y="223"/>
                      <a:pt x="147" y="241"/>
                    </a:cubicBezTo>
                    <a:cubicBezTo>
                      <a:pt x="138" y="278"/>
                      <a:pt x="150" y="275"/>
                      <a:pt x="113" y="285"/>
                    </a:cubicBezTo>
                    <a:cubicBezTo>
                      <a:pt x="88" y="292"/>
                      <a:pt x="0" y="303"/>
                      <a:pt x="0" y="326"/>
                    </a:cubicBezTo>
                    <a:cubicBezTo>
                      <a:pt x="0" y="342"/>
                      <a:pt x="23" y="355"/>
                      <a:pt x="40" y="355"/>
                    </a:cubicBezTo>
                    <a:cubicBezTo>
                      <a:pt x="45" y="355"/>
                      <a:pt x="45" y="355"/>
                      <a:pt x="45" y="355"/>
                    </a:cubicBezTo>
                    <a:cubicBezTo>
                      <a:pt x="61" y="355"/>
                      <a:pt x="80" y="353"/>
                      <a:pt x="90" y="347"/>
                    </a:cubicBezTo>
                    <a:cubicBezTo>
                      <a:pt x="96" y="347"/>
                      <a:pt x="96" y="347"/>
                      <a:pt x="96" y="347"/>
                    </a:cubicBezTo>
                    <a:cubicBezTo>
                      <a:pt x="117" y="332"/>
                      <a:pt x="241" y="306"/>
                      <a:pt x="281" y="306"/>
                    </a:cubicBezTo>
                    <a:cubicBezTo>
                      <a:pt x="311" y="306"/>
                      <a:pt x="331" y="318"/>
                      <a:pt x="355" y="318"/>
                    </a:cubicBezTo>
                    <a:cubicBezTo>
                      <a:pt x="365" y="318"/>
                      <a:pt x="365" y="318"/>
                      <a:pt x="365" y="318"/>
                    </a:cubicBezTo>
                    <a:cubicBezTo>
                      <a:pt x="383" y="318"/>
                      <a:pt x="399" y="303"/>
                      <a:pt x="399" y="282"/>
                    </a:cubicBezTo>
                    <a:cubicBezTo>
                      <a:pt x="399" y="255"/>
                      <a:pt x="318" y="258"/>
                      <a:pt x="290" y="2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43" name="íS1íḑe"/>
              <p:cNvSpPr/>
              <p:nvPr/>
            </p:nvSpPr>
            <p:spPr bwMode="auto">
              <a:xfrm>
                <a:off x="6553200" y="2471738"/>
                <a:ext cx="239713" cy="196850"/>
              </a:xfrm>
              <a:custGeom>
                <a:avLst/>
                <a:gdLst>
                  <a:gd name="T0" fmla="*/ 44 w 73"/>
                  <a:gd name="T1" fmla="*/ 60 h 60"/>
                  <a:gd name="T2" fmla="*/ 73 w 73"/>
                  <a:gd name="T3" fmla="*/ 32 h 60"/>
                  <a:gd name="T4" fmla="*/ 25 w 73"/>
                  <a:gd name="T5" fmla="*/ 0 h 60"/>
                  <a:gd name="T6" fmla="*/ 24 w 73"/>
                  <a:gd name="T7" fmla="*/ 0 h 60"/>
                  <a:gd name="T8" fmla="*/ 0 w 73"/>
                  <a:gd name="T9" fmla="*/ 14 h 60"/>
                  <a:gd name="T10" fmla="*/ 0 w 73"/>
                  <a:gd name="T11" fmla="*/ 17 h 60"/>
                  <a:gd name="T12" fmla="*/ 44 w 73"/>
                  <a:gd name="T13" fmla="*/ 6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3" h="60">
                    <a:moveTo>
                      <a:pt x="44" y="60"/>
                    </a:moveTo>
                    <a:cubicBezTo>
                      <a:pt x="61" y="60"/>
                      <a:pt x="73" y="50"/>
                      <a:pt x="73" y="32"/>
                    </a:cubicBezTo>
                    <a:cubicBezTo>
                      <a:pt x="73" y="11"/>
                      <a:pt x="46" y="0"/>
                      <a:pt x="25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15" y="0"/>
                      <a:pt x="0" y="7"/>
                      <a:pt x="0" y="14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36"/>
                      <a:pt x="25" y="60"/>
                      <a:pt x="44" y="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44" name="í$ḻïḍé"/>
              <p:cNvSpPr/>
              <p:nvPr/>
            </p:nvSpPr>
            <p:spPr bwMode="auto">
              <a:xfrm>
                <a:off x="6446838" y="2151063"/>
                <a:ext cx="1600200" cy="1668463"/>
              </a:xfrm>
              <a:custGeom>
                <a:avLst/>
                <a:gdLst>
                  <a:gd name="T0" fmla="*/ 445 w 485"/>
                  <a:gd name="T1" fmla="*/ 250 h 506"/>
                  <a:gd name="T2" fmla="*/ 407 w 485"/>
                  <a:gd name="T3" fmla="*/ 255 h 506"/>
                  <a:gd name="T4" fmla="*/ 394 w 485"/>
                  <a:gd name="T5" fmla="*/ 250 h 506"/>
                  <a:gd name="T6" fmla="*/ 371 w 485"/>
                  <a:gd name="T7" fmla="*/ 171 h 506"/>
                  <a:gd name="T8" fmla="*/ 322 w 485"/>
                  <a:gd name="T9" fmla="*/ 158 h 506"/>
                  <a:gd name="T10" fmla="*/ 359 w 485"/>
                  <a:gd name="T11" fmla="*/ 78 h 506"/>
                  <a:gd name="T12" fmla="*/ 281 w 485"/>
                  <a:gd name="T13" fmla="*/ 94 h 506"/>
                  <a:gd name="T14" fmla="*/ 224 w 485"/>
                  <a:gd name="T15" fmla="*/ 119 h 506"/>
                  <a:gd name="T16" fmla="*/ 246 w 485"/>
                  <a:gd name="T17" fmla="*/ 66 h 506"/>
                  <a:gd name="T18" fmla="*/ 261 w 485"/>
                  <a:gd name="T19" fmla="*/ 16 h 506"/>
                  <a:gd name="T20" fmla="*/ 182 w 485"/>
                  <a:gd name="T21" fmla="*/ 69 h 506"/>
                  <a:gd name="T22" fmla="*/ 151 w 485"/>
                  <a:gd name="T23" fmla="*/ 165 h 506"/>
                  <a:gd name="T24" fmla="*/ 236 w 485"/>
                  <a:gd name="T25" fmla="*/ 172 h 506"/>
                  <a:gd name="T26" fmla="*/ 246 w 485"/>
                  <a:gd name="T27" fmla="*/ 177 h 506"/>
                  <a:gd name="T28" fmla="*/ 195 w 485"/>
                  <a:gd name="T29" fmla="*/ 277 h 506"/>
                  <a:gd name="T30" fmla="*/ 146 w 485"/>
                  <a:gd name="T31" fmla="*/ 339 h 506"/>
                  <a:gd name="T32" fmla="*/ 112 w 485"/>
                  <a:gd name="T33" fmla="*/ 342 h 506"/>
                  <a:gd name="T34" fmla="*/ 117 w 485"/>
                  <a:gd name="T35" fmla="*/ 304 h 506"/>
                  <a:gd name="T36" fmla="*/ 66 w 485"/>
                  <a:gd name="T37" fmla="*/ 413 h 506"/>
                  <a:gd name="T38" fmla="*/ 52 w 485"/>
                  <a:gd name="T39" fmla="*/ 366 h 506"/>
                  <a:gd name="T40" fmla="*/ 84 w 485"/>
                  <a:gd name="T41" fmla="*/ 214 h 506"/>
                  <a:gd name="T42" fmla="*/ 69 w 485"/>
                  <a:gd name="T43" fmla="*/ 196 h 506"/>
                  <a:gd name="T44" fmla="*/ 0 w 485"/>
                  <a:gd name="T45" fmla="*/ 354 h 506"/>
                  <a:gd name="T46" fmla="*/ 0 w 485"/>
                  <a:gd name="T47" fmla="*/ 377 h 506"/>
                  <a:gd name="T48" fmla="*/ 64 w 485"/>
                  <a:gd name="T49" fmla="*/ 491 h 506"/>
                  <a:gd name="T50" fmla="*/ 96 w 485"/>
                  <a:gd name="T51" fmla="*/ 431 h 506"/>
                  <a:gd name="T52" fmla="*/ 125 w 485"/>
                  <a:gd name="T53" fmla="*/ 383 h 506"/>
                  <a:gd name="T54" fmla="*/ 163 w 485"/>
                  <a:gd name="T55" fmla="*/ 420 h 506"/>
                  <a:gd name="T56" fmla="*/ 183 w 485"/>
                  <a:gd name="T57" fmla="*/ 473 h 506"/>
                  <a:gd name="T58" fmla="*/ 251 w 485"/>
                  <a:gd name="T59" fmla="*/ 476 h 506"/>
                  <a:gd name="T60" fmla="*/ 328 w 485"/>
                  <a:gd name="T61" fmla="*/ 495 h 506"/>
                  <a:gd name="T62" fmla="*/ 392 w 485"/>
                  <a:gd name="T63" fmla="*/ 416 h 506"/>
                  <a:gd name="T64" fmla="*/ 388 w 485"/>
                  <a:gd name="T65" fmla="*/ 408 h 506"/>
                  <a:gd name="T66" fmla="*/ 379 w 485"/>
                  <a:gd name="T67" fmla="*/ 356 h 506"/>
                  <a:gd name="T68" fmla="*/ 485 w 485"/>
                  <a:gd name="T69" fmla="*/ 274 h 506"/>
                  <a:gd name="T70" fmla="*/ 456 w 485"/>
                  <a:gd name="T71" fmla="*/ 250 h 506"/>
                  <a:gd name="T72" fmla="*/ 254 w 485"/>
                  <a:gd name="T73" fmla="*/ 277 h 506"/>
                  <a:gd name="T74" fmla="*/ 253 w 485"/>
                  <a:gd name="T75" fmla="*/ 301 h 506"/>
                  <a:gd name="T76" fmla="*/ 246 w 485"/>
                  <a:gd name="T77" fmla="*/ 293 h 506"/>
                  <a:gd name="T78" fmla="*/ 298 w 485"/>
                  <a:gd name="T79" fmla="*/ 469 h 506"/>
                  <a:gd name="T80" fmla="*/ 292 w 485"/>
                  <a:gd name="T81" fmla="*/ 462 h 506"/>
                  <a:gd name="T82" fmla="*/ 304 w 485"/>
                  <a:gd name="T83" fmla="*/ 462 h 506"/>
                  <a:gd name="T84" fmla="*/ 351 w 485"/>
                  <a:gd name="T85" fmla="*/ 321 h 506"/>
                  <a:gd name="T86" fmla="*/ 299 w 485"/>
                  <a:gd name="T87" fmla="*/ 427 h 506"/>
                  <a:gd name="T88" fmla="*/ 246 w 485"/>
                  <a:gd name="T89" fmla="*/ 437 h 506"/>
                  <a:gd name="T90" fmla="*/ 219 w 485"/>
                  <a:gd name="T91" fmla="*/ 426 h 506"/>
                  <a:gd name="T92" fmla="*/ 254 w 485"/>
                  <a:gd name="T93" fmla="*/ 335 h 506"/>
                  <a:gd name="T94" fmla="*/ 260 w 485"/>
                  <a:gd name="T95" fmla="*/ 370 h 506"/>
                  <a:gd name="T96" fmla="*/ 280 w 485"/>
                  <a:gd name="T97" fmla="*/ 393 h 506"/>
                  <a:gd name="T98" fmla="*/ 312 w 485"/>
                  <a:gd name="T99" fmla="*/ 393 h 506"/>
                  <a:gd name="T100" fmla="*/ 298 w 485"/>
                  <a:gd name="T101" fmla="*/ 321 h 506"/>
                  <a:gd name="T102" fmla="*/ 351 w 485"/>
                  <a:gd name="T103" fmla="*/ 313 h 506"/>
                  <a:gd name="T104" fmla="*/ 358 w 485"/>
                  <a:gd name="T105" fmla="*/ 242 h 506"/>
                  <a:gd name="T106" fmla="*/ 298 w 485"/>
                  <a:gd name="T107" fmla="*/ 258 h 506"/>
                  <a:gd name="T108" fmla="*/ 305 w 485"/>
                  <a:gd name="T109" fmla="*/ 224 h 506"/>
                  <a:gd name="T110" fmla="*/ 341 w 485"/>
                  <a:gd name="T111" fmla="*/ 213 h 506"/>
                  <a:gd name="T112" fmla="*/ 358 w 485"/>
                  <a:gd name="T113" fmla="*/ 242 h 5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485" h="506">
                    <a:moveTo>
                      <a:pt x="456" y="250"/>
                    </a:moveTo>
                    <a:cubicBezTo>
                      <a:pt x="445" y="250"/>
                      <a:pt x="445" y="250"/>
                      <a:pt x="445" y="250"/>
                    </a:cubicBezTo>
                    <a:cubicBezTo>
                      <a:pt x="431" y="250"/>
                      <a:pt x="423" y="255"/>
                      <a:pt x="411" y="255"/>
                    </a:cubicBezTo>
                    <a:cubicBezTo>
                      <a:pt x="407" y="255"/>
                      <a:pt x="407" y="255"/>
                      <a:pt x="407" y="255"/>
                    </a:cubicBezTo>
                    <a:cubicBezTo>
                      <a:pt x="404" y="255"/>
                      <a:pt x="404" y="256"/>
                      <a:pt x="402" y="257"/>
                    </a:cubicBezTo>
                    <a:cubicBezTo>
                      <a:pt x="394" y="250"/>
                      <a:pt x="394" y="250"/>
                      <a:pt x="394" y="250"/>
                    </a:cubicBezTo>
                    <a:cubicBezTo>
                      <a:pt x="395" y="216"/>
                      <a:pt x="395" y="216"/>
                      <a:pt x="395" y="216"/>
                    </a:cubicBezTo>
                    <a:cubicBezTo>
                      <a:pt x="397" y="193"/>
                      <a:pt x="384" y="180"/>
                      <a:pt x="371" y="171"/>
                    </a:cubicBezTo>
                    <a:cubicBezTo>
                      <a:pt x="353" y="157"/>
                      <a:pt x="322" y="173"/>
                      <a:pt x="322" y="162"/>
                    </a:cubicBezTo>
                    <a:cubicBezTo>
                      <a:pt x="322" y="158"/>
                      <a:pt x="322" y="158"/>
                      <a:pt x="322" y="158"/>
                    </a:cubicBezTo>
                    <a:cubicBezTo>
                      <a:pt x="322" y="154"/>
                      <a:pt x="351" y="115"/>
                      <a:pt x="355" y="108"/>
                    </a:cubicBezTo>
                    <a:cubicBezTo>
                      <a:pt x="361" y="97"/>
                      <a:pt x="366" y="93"/>
                      <a:pt x="359" y="78"/>
                    </a:cubicBezTo>
                    <a:cubicBezTo>
                      <a:pt x="356" y="71"/>
                      <a:pt x="342" y="63"/>
                      <a:pt x="332" y="63"/>
                    </a:cubicBezTo>
                    <a:cubicBezTo>
                      <a:pt x="320" y="63"/>
                      <a:pt x="293" y="87"/>
                      <a:pt x="281" y="94"/>
                    </a:cubicBezTo>
                    <a:cubicBezTo>
                      <a:pt x="265" y="103"/>
                      <a:pt x="247" y="116"/>
                      <a:pt x="227" y="121"/>
                    </a:cubicBezTo>
                    <a:cubicBezTo>
                      <a:pt x="224" y="119"/>
                      <a:pt x="224" y="119"/>
                      <a:pt x="224" y="119"/>
                    </a:cubicBezTo>
                    <a:cubicBezTo>
                      <a:pt x="223" y="114"/>
                      <a:pt x="222" y="116"/>
                      <a:pt x="222" y="112"/>
                    </a:cubicBezTo>
                    <a:cubicBezTo>
                      <a:pt x="222" y="103"/>
                      <a:pt x="241" y="74"/>
                      <a:pt x="246" y="66"/>
                    </a:cubicBezTo>
                    <a:cubicBezTo>
                      <a:pt x="250" y="60"/>
                      <a:pt x="254" y="50"/>
                      <a:pt x="257" y="42"/>
                    </a:cubicBezTo>
                    <a:cubicBezTo>
                      <a:pt x="262" y="30"/>
                      <a:pt x="259" y="24"/>
                      <a:pt x="261" y="16"/>
                    </a:cubicBezTo>
                    <a:cubicBezTo>
                      <a:pt x="255" y="11"/>
                      <a:pt x="252" y="0"/>
                      <a:pt x="236" y="0"/>
                    </a:cubicBezTo>
                    <a:cubicBezTo>
                      <a:pt x="222" y="0"/>
                      <a:pt x="189" y="56"/>
                      <a:pt x="182" y="69"/>
                    </a:cubicBezTo>
                    <a:cubicBezTo>
                      <a:pt x="172" y="88"/>
                      <a:pt x="151" y="134"/>
                      <a:pt x="151" y="160"/>
                    </a:cubicBezTo>
                    <a:cubicBezTo>
                      <a:pt x="151" y="165"/>
                      <a:pt x="151" y="165"/>
                      <a:pt x="151" y="165"/>
                    </a:cubicBezTo>
                    <a:cubicBezTo>
                      <a:pt x="151" y="181"/>
                      <a:pt x="173" y="197"/>
                      <a:pt x="190" y="197"/>
                    </a:cubicBezTo>
                    <a:cubicBezTo>
                      <a:pt x="214" y="197"/>
                      <a:pt x="219" y="172"/>
                      <a:pt x="236" y="172"/>
                    </a:cubicBezTo>
                    <a:cubicBezTo>
                      <a:pt x="239" y="172"/>
                      <a:pt x="239" y="172"/>
                      <a:pt x="239" y="172"/>
                    </a:cubicBezTo>
                    <a:cubicBezTo>
                      <a:pt x="242" y="172"/>
                      <a:pt x="246" y="175"/>
                      <a:pt x="246" y="177"/>
                    </a:cubicBezTo>
                    <a:cubicBezTo>
                      <a:pt x="246" y="183"/>
                      <a:pt x="223" y="219"/>
                      <a:pt x="218" y="226"/>
                    </a:cubicBezTo>
                    <a:cubicBezTo>
                      <a:pt x="210" y="239"/>
                      <a:pt x="200" y="261"/>
                      <a:pt x="195" y="277"/>
                    </a:cubicBezTo>
                    <a:cubicBezTo>
                      <a:pt x="191" y="288"/>
                      <a:pt x="179" y="325"/>
                      <a:pt x="171" y="330"/>
                    </a:cubicBezTo>
                    <a:cubicBezTo>
                      <a:pt x="164" y="334"/>
                      <a:pt x="149" y="337"/>
                      <a:pt x="146" y="339"/>
                    </a:cubicBezTo>
                    <a:cubicBezTo>
                      <a:pt x="137" y="345"/>
                      <a:pt x="130" y="346"/>
                      <a:pt x="118" y="349"/>
                    </a:cubicBezTo>
                    <a:cubicBezTo>
                      <a:pt x="115" y="347"/>
                      <a:pt x="112" y="347"/>
                      <a:pt x="112" y="342"/>
                    </a:cubicBezTo>
                    <a:cubicBezTo>
                      <a:pt x="112" y="335"/>
                      <a:pt x="112" y="335"/>
                      <a:pt x="112" y="335"/>
                    </a:cubicBezTo>
                    <a:cubicBezTo>
                      <a:pt x="112" y="324"/>
                      <a:pt x="116" y="315"/>
                      <a:pt x="117" y="304"/>
                    </a:cubicBezTo>
                    <a:cubicBezTo>
                      <a:pt x="112" y="303"/>
                      <a:pt x="112" y="303"/>
                      <a:pt x="112" y="303"/>
                    </a:cubicBezTo>
                    <a:cubicBezTo>
                      <a:pt x="90" y="314"/>
                      <a:pt x="85" y="413"/>
                      <a:pt x="66" y="413"/>
                    </a:cubicBezTo>
                    <a:cubicBezTo>
                      <a:pt x="61" y="413"/>
                      <a:pt x="55" y="400"/>
                      <a:pt x="53" y="393"/>
                    </a:cubicBezTo>
                    <a:cubicBezTo>
                      <a:pt x="51" y="381"/>
                      <a:pt x="52" y="378"/>
                      <a:pt x="52" y="366"/>
                    </a:cubicBezTo>
                    <a:cubicBezTo>
                      <a:pt x="52" y="342"/>
                      <a:pt x="53" y="325"/>
                      <a:pt x="56" y="310"/>
                    </a:cubicBezTo>
                    <a:cubicBezTo>
                      <a:pt x="60" y="277"/>
                      <a:pt x="71" y="240"/>
                      <a:pt x="84" y="214"/>
                    </a:cubicBezTo>
                    <a:cubicBezTo>
                      <a:pt x="80" y="206"/>
                      <a:pt x="86" y="196"/>
                      <a:pt x="71" y="196"/>
                    </a:cubicBezTo>
                    <a:cubicBezTo>
                      <a:pt x="69" y="196"/>
                      <a:pt x="69" y="196"/>
                      <a:pt x="69" y="196"/>
                    </a:cubicBezTo>
                    <a:cubicBezTo>
                      <a:pt x="47" y="196"/>
                      <a:pt x="20" y="240"/>
                      <a:pt x="14" y="257"/>
                    </a:cubicBezTo>
                    <a:cubicBezTo>
                      <a:pt x="3" y="283"/>
                      <a:pt x="0" y="328"/>
                      <a:pt x="0" y="354"/>
                    </a:cubicBezTo>
                    <a:cubicBezTo>
                      <a:pt x="0" y="364"/>
                      <a:pt x="0" y="364"/>
                      <a:pt x="0" y="364"/>
                    </a:cubicBezTo>
                    <a:cubicBezTo>
                      <a:pt x="0" y="377"/>
                      <a:pt x="0" y="377"/>
                      <a:pt x="0" y="377"/>
                    </a:cubicBezTo>
                    <a:cubicBezTo>
                      <a:pt x="0" y="379"/>
                      <a:pt x="0" y="379"/>
                      <a:pt x="0" y="379"/>
                    </a:cubicBezTo>
                    <a:cubicBezTo>
                      <a:pt x="0" y="427"/>
                      <a:pt x="10" y="502"/>
                      <a:pt x="64" y="491"/>
                    </a:cubicBezTo>
                    <a:cubicBezTo>
                      <a:pt x="71" y="490"/>
                      <a:pt x="83" y="475"/>
                      <a:pt x="87" y="468"/>
                    </a:cubicBezTo>
                    <a:cubicBezTo>
                      <a:pt x="91" y="459"/>
                      <a:pt x="95" y="443"/>
                      <a:pt x="96" y="431"/>
                    </a:cubicBezTo>
                    <a:cubicBezTo>
                      <a:pt x="97" y="421"/>
                      <a:pt x="96" y="404"/>
                      <a:pt x="98" y="391"/>
                    </a:cubicBezTo>
                    <a:cubicBezTo>
                      <a:pt x="102" y="366"/>
                      <a:pt x="105" y="383"/>
                      <a:pt x="125" y="383"/>
                    </a:cubicBezTo>
                    <a:cubicBezTo>
                      <a:pt x="138" y="383"/>
                      <a:pt x="144" y="372"/>
                      <a:pt x="159" y="372"/>
                    </a:cubicBezTo>
                    <a:cubicBezTo>
                      <a:pt x="174" y="372"/>
                      <a:pt x="163" y="406"/>
                      <a:pt x="163" y="420"/>
                    </a:cubicBezTo>
                    <a:cubicBezTo>
                      <a:pt x="163" y="427"/>
                      <a:pt x="165" y="448"/>
                      <a:pt x="167" y="453"/>
                    </a:cubicBezTo>
                    <a:cubicBezTo>
                      <a:pt x="174" y="470"/>
                      <a:pt x="176" y="463"/>
                      <a:pt x="183" y="473"/>
                    </a:cubicBezTo>
                    <a:cubicBezTo>
                      <a:pt x="187" y="471"/>
                      <a:pt x="206" y="478"/>
                      <a:pt x="215" y="479"/>
                    </a:cubicBezTo>
                    <a:cubicBezTo>
                      <a:pt x="233" y="482"/>
                      <a:pt x="235" y="476"/>
                      <a:pt x="251" y="476"/>
                    </a:cubicBezTo>
                    <a:cubicBezTo>
                      <a:pt x="261" y="476"/>
                      <a:pt x="289" y="499"/>
                      <a:pt x="293" y="505"/>
                    </a:cubicBezTo>
                    <a:cubicBezTo>
                      <a:pt x="309" y="505"/>
                      <a:pt x="318" y="506"/>
                      <a:pt x="328" y="495"/>
                    </a:cubicBezTo>
                    <a:cubicBezTo>
                      <a:pt x="333" y="489"/>
                      <a:pt x="343" y="474"/>
                      <a:pt x="348" y="467"/>
                    </a:cubicBezTo>
                    <a:cubicBezTo>
                      <a:pt x="357" y="453"/>
                      <a:pt x="392" y="433"/>
                      <a:pt x="392" y="416"/>
                    </a:cubicBezTo>
                    <a:cubicBezTo>
                      <a:pt x="392" y="413"/>
                      <a:pt x="392" y="413"/>
                      <a:pt x="392" y="413"/>
                    </a:cubicBezTo>
                    <a:cubicBezTo>
                      <a:pt x="392" y="408"/>
                      <a:pt x="391" y="410"/>
                      <a:pt x="388" y="408"/>
                    </a:cubicBezTo>
                    <a:cubicBezTo>
                      <a:pt x="391" y="401"/>
                      <a:pt x="391" y="401"/>
                      <a:pt x="391" y="401"/>
                    </a:cubicBezTo>
                    <a:cubicBezTo>
                      <a:pt x="375" y="391"/>
                      <a:pt x="373" y="374"/>
                      <a:pt x="379" y="356"/>
                    </a:cubicBezTo>
                    <a:cubicBezTo>
                      <a:pt x="383" y="343"/>
                      <a:pt x="385" y="315"/>
                      <a:pt x="390" y="305"/>
                    </a:cubicBezTo>
                    <a:cubicBezTo>
                      <a:pt x="401" y="286"/>
                      <a:pt x="485" y="308"/>
                      <a:pt x="485" y="274"/>
                    </a:cubicBezTo>
                    <a:cubicBezTo>
                      <a:pt x="485" y="269"/>
                      <a:pt x="485" y="269"/>
                      <a:pt x="485" y="269"/>
                    </a:cubicBezTo>
                    <a:cubicBezTo>
                      <a:pt x="485" y="261"/>
                      <a:pt x="465" y="250"/>
                      <a:pt x="456" y="250"/>
                    </a:cubicBezTo>
                    <a:close/>
                    <a:moveTo>
                      <a:pt x="246" y="293"/>
                    </a:moveTo>
                    <a:cubicBezTo>
                      <a:pt x="246" y="288"/>
                      <a:pt x="252" y="277"/>
                      <a:pt x="254" y="277"/>
                    </a:cubicBezTo>
                    <a:cubicBezTo>
                      <a:pt x="261" y="277"/>
                      <a:pt x="268" y="284"/>
                      <a:pt x="268" y="291"/>
                    </a:cubicBezTo>
                    <a:cubicBezTo>
                      <a:pt x="268" y="297"/>
                      <a:pt x="258" y="301"/>
                      <a:pt x="253" y="301"/>
                    </a:cubicBezTo>
                    <a:cubicBezTo>
                      <a:pt x="249" y="301"/>
                      <a:pt x="250" y="300"/>
                      <a:pt x="246" y="299"/>
                    </a:cubicBezTo>
                    <a:lnTo>
                      <a:pt x="246" y="293"/>
                    </a:lnTo>
                    <a:close/>
                    <a:moveTo>
                      <a:pt x="304" y="469"/>
                    </a:moveTo>
                    <a:cubicBezTo>
                      <a:pt x="298" y="469"/>
                      <a:pt x="298" y="469"/>
                      <a:pt x="298" y="469"/>
                    </a:cubicBezTo>
                    <a:cubicBezTo>
                      <a:pt x="293" y="469"/>
                      <a:pt x="283" y="464"/>
                      <a:pt x="281" y="459"/>
                    </a:cubicBezTo>
                    <a:cubicBezTo>
                      <a:pt x="291" y="460"/>
                      <a:pt x="285" y="462"/>
                      <a:pt x="292" y="462"/>
                    </a:cubicBezTo>
                    <a:cubicBezTo>
                      <a:pt x="293" y="462"/>
                      <a:pt x="293" y="462"/>
                      <a:pt x="293" y="462"/>
                    </a:cubicBezTo>
                    <a:cubicBezTo>
                      <a:pt x="304" y="462"/>
                      <a:pt x="304" y="462"/>
                      <a:pt x="304" y="462"/>
                    </a:cubicBezTo>
                    <a:lnTo>
                      <a:pt x="304" y="469"/>
                    </a:lnTo>
                    <a:close/>
                    <a:moveTo>
                      <a:pt x="351" y="321"/>
                    </a:moveTo>
                    <a:cubicBezTo>
                      <a:pt x="351" y="332"/>
                      <a:pt x="338" y="399"/>
                      <a:pt x="333" y="407"/>
                    </a:cubicBezTo>
                    <a:cubicBezTo>
                      <a:pt x="326" y="418"/>
                      <a:pt x="313" y="424"/>
                      <a:pt x="299" y="427"/>
                    </a:cubicBezTo>
                    <a:cubicBezTo>
                      <a:pt x="290" y="429"/>
                      <a:pt x="264" y="437"/>
                      <a:pt x="256" y="437"/>
                    </a:cubicBezTo>
                    <a:cubicBezTo>
                      <a:pt x="246" y="437"/>
                      <a:pt x="246" y="437"/>
                      <a:pt x="246" y="437"/>
                    </a:cubicBezTo>
                    <a:cubicBezTo>
                      <a:pt x="227" y="435"/>
                      <a:pt x="227" y="435"/>
                      <a:pt x="227" y="435"/>
                    </a:cubicBezTo>
                    <a:cubicBezTo>
                      <a:pt x="219" y="426"/>
                      <a:pt x="219" y="426"/>
                      <a:pt x="219" y="426"/>
                    </a:cubicBezTo>
                    <a:cubicBezTo>
                      <a:pt x="219" y="398"/>
                      <a:pt x="215" y="335"/>
                      <a:pt x="251" y="335"/>
                    </a:cubicBezTo>
                    <a:cubicBezTo>
                      <a:pt x="254" y="335"/>
                      <a:pt x="254" y="335"/>
                      <a:pt x="254" y="335"/>
                    </a:cubicBezTo>
                    <a:cubicBezTo>
                      <a:pt x="257" y="335"/>
                      <a:pt x="259" y="336"/>
                      <a:pt x="259" y="338"/>
                    </a:cubicBezTo>
                    <a:cubicBezTo>
                      <a:pt x="259" y="351"/>
                      <a:pt x="253" y="360"/>
                      <a:pt x="260" y="370"/>
                    </a:cubicBezTo>
                    <a:cubicBezTo>
                      <a:pt x="264" y="374"/>
                      <a:pt x="280" y="382"/>
                      <a:pt x="280" y="388"/>
                    </a:cubicBezTo>
                    <a:cubicBezTo>
                      <a:pt x="280" y="393"/>
                      <a:pt x="280" y="393"/>
                      <a:pt x="280" y="393"/>
                    </a:cubicBezTo>
                    <a:cubicBezTo>
                      <a:pt x="280" y="399"/>
                      <a:pt x="271" y="402"/>
                      <a:pt x="270" y="413"/>
                    </a:cubicBezTo>
                    <a:cubicBezTo>
                      <a:pt x="285" y="413"/>
                      <a:pt x="302" y="399"/>
                      <a:pt x="312" y="393"/>
                    </a:cubicBezTo>
                    <a:cubicBezTo>
                      <a:pt x="331" y="381"/>
                      <a:pt x="323" y="368"/>
                      <a:pt x="313" y="354"/>
                    </a:cubicBezTo>
                    <a:cubicBezTo>
                      <a:pt x="308" y="348"/>
                      <a:pt x="283" y="334"/>
                      <a:pt x="298" y="321"/>
                    </a:cubicBezTo>
                    <a:cubicBezTo>
                      <a:pt x="312" y="310"/>
                      <a:pt x="329" y="311"/>
                      <a:pt x="343" y="304"/>
                    </a:cubicBezTo>
                    <a:cubicBezTo>
                      <a:pt x="346" y="306"/>
                      <a:pt x="351" y="307"/>
                      <a:pt x="351" y="313"/>
                    </a:cubicBezTo>
                    <a:lnTo>
                      <a:pt x="351" y="321"/>
                    </a:lnTo>
                    <a:close/>
                    <a:moveTo>
                      <a:pt x="358" y="242"/>
                    </a:moveTo>
                    <a:cubicBezTo>
                      <a:pt x="358" y="269"/>
                      <a:pt x="347" y="279"/>
                      <a:pt x="324" y="279"/>
                    </a:cubicBezTo>
                    <a:cubicBezTo>
                      <a:pt x="318" y="279"/>
                      <a:pt x="302" y="262"/>
                      <a:pt x="298" y="258"/>
                    </a:cubicBezTo>
                    <a:cubicBezTo>
                      <a:pt x="291" y="251"/>
                      <a:pt x="271" y="248"/>
                      <a:pt x="271" y="238"/>
                    </a:cubicBezTo>
                    <a:cubicBezTo>
                      <a:pt x="271" y="231"/>
                      <a:pt x="298" y="227"/>
                      <a:pt x="305" y="224"/>
                    </a:cubicBezTo>
                    <a:cubicBezTo>
                      <a:pt x="311" y="222"/>
                      <a:pt x="336" y="213"/>
                      <a:pt x="339" y="213"/>
                    </a:cubicBezTo>
                    <a:cubicBezTo>
                      <a:pt x="341" y="213"/>
                      <a:pt x="341" y="213"/>
                      <a:pt x="341" y="213"/>
                    </a:cubicBezTo>
                    <a:cubicBezTo>
                      <a:pt x="354" y="213"/>
                      <a:pt x="358" y="219"/>
                      <a:pt x="358" y="231"/>
                    </a:cubicBezTo>
                    <a:lnTo>
                      <a:pt x="358" y="24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45" name="îṩļïdê"/>
              <p:cNvSpPr/>
              <p:nvPr/>
            </p:nvSpPr>
            <p:spPr bwMode="auto">
              <a:xfrm>
                <a:off x="10015538" y="2327275"/>
                <a:ext cx="227013" cy="392113"/>
              </a:xfrm>
              <a:custGeom>
                <a:avLst/>
                <a:gdLst>
                  <a:gd name="T0" fmla="*/ 43 w 69"/>
                  <a:gd name="T1" fmla="*/ 119 h 119"/>
                  <a:gd name="T2" fmla="*/ 66 w 69"/>
                  <a:gd name="T3" fmla="*/ 95 h 119"/>
                  <a:gd name="T4" fmla="*/ 66 w 69"/>
                  <a:gd name="T5" fmla="*/ 90 h 119"/>
                  <a:gd name="T6" fmla="*/ 59 w 69"/>
                  <a:gd name="T7" fmla="*/ 47 h 119"/>
                  <a:gd name="T8" fmla="*/ 60 w 69"/>
                  <a:gd name="T9" fmla="*/ 26 h 119"/>
                  <a:gd name="T10" fmla="*/ 63 w 69"/>
                  <a:gd name="T11" fmla="*/ 7 h 119"/>
                  <a:gd name="T12" fmla="*/ 51 w 69"/>
                  <a:gd name="T13" fmla="*/ 14 h 119"/>
                  <a:gd name="T14" fmla="*/ 48 w 69"/>
                  <a:gd name="T15" fmla="*/ 14 h 119"/>
                  <a:gd name="T16" fmla="*/ 16 w 69"/>
                  <a:gd name="T17" fmla="*/ 0 h 119"/>
                  <a:gd name="T18" fmla="*/ 0 w 69"/>
                  <a:gd name="T19" fmla="*/ 26 h 119"/>
                  <a:gd name="T20" fmla="*/ 0 w 69"/>
                  <a:gd name="T21" fmla="*/ 29 h 119"/>
                  <a:gd name="T22" fmla="*/ 43 w 69"/>
                  <a:gd name="T23" fmla="*/ 119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119">
                    <a:moveTo>
                      <a:pt x="43" y="119"/>
                    </a:moveTo>
                    <a:cubicBezTo>
                      <a:pt x="57" y="119"/>
                      <a:pt x="66" y="109"/>
                      <a:pt x="66" y="95"/>
                    </a:cubicBezTo>
                    <a:cubicBezTo>
                      <a:pt x="66" y="90"/>
                      <a:pt x="66" y="90"/>
                      <a:pt x="66" y="90"/>
                    </a:cubicBezTo>
                    <a:cubicBezTo>
                      <a:pt x="66" y="72"/>
                      <a:pt x="59" y="64"/>
                      <a:pt x="59" y="47"/>
                    </a:cubicBezTo>
                    <a:cubicBezTo>
                      <a:pt x="59" y="39"/>
                      <a:pt x="58" y="36"/>
                      <a:pt x="60" y="26"/>
                    </a:cubicBezTo>
                    <a:cubicBezTo>
                      <a:pt x="62" y="20"/>
                      <a:pt x="69" y="7"/>
                      <a:pt x="63" y="7"/>
                    </a:cubicBezTo>
                    <a:cubicBezTo>
                      <a:pt x="56" y="7"/>
                      <a:pt x="58" y="14"/>
                      <a:pt x="51" y="14"/>
                    </a:cubicBezTo>
                    <a:cubicBezTo>
                      <a:pt x="48" y="14"/>
                      <a:pt x="48" y="14"/>
                      <a:pt x="48" y="14"/>
                    </a:cubicBezTo>
                    <a:cubicBezTo>
                      <a:pt x="35" y="14"/>
                      <a:pt x="32" y="0"/>
                      <a:pt x="16" y="0"/>
                    </a:cubicBezTo>
                    <a:cubicBezTo>
                      <a:pt x="5" y="0"/>
                      <a:pt x="0" y="14"/>
                      <a:pt x="0" y="26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67"/>
                      <a:pt x="6" y="119"/>
                      <a:pt x="43" y="1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46" name="ï$ḷiḓè"/>
              <p:cNvSpPr/>
              <p:nvPr/>
            </p:nvSpPr>
            <p:spPr bwMode="auto">
              <a:xfrm>
                <a:off x="10044113" y="2787650"/>
                <a:ext cx="1147763" cy="1052513"/>
              </a:xfrm>
              <a:custGeom>
                <a:avLst/>
                <a:gdLst>
                  <a:gd name="T0" fmla="*/ 229 w 348"/>
                  <a:gd name="T1" fmla="*/ 116 h 319"/>
                  <a:gd name="T2" fmla="*/ 202 w 348"/>
                  <a:gd name="T3" fmla="*/ 98 h 319"/>
                  <a:gd name="T4" fmla="*/ 208 w 348"/>
                  <a:gd name="T5" fmla="*/ 81 h 319"/>
                  <a:gd name="T6" fmla="*/ 219 w 348"/>
                  <a:gd name="T7" fmla="*/ 71 h 319"/>
                  <a:gd name="T8" fmla="*/ 232 w 348"/>
                  <a:gd name="T9" fmla="*/ 40 h 319"/>
                  <a:gd name="T10" fmla="*/ 232 w 348"/>
                  <a:gd name="T11" fmla="*/ 35 h 319"/>
                  <a:gd name="T12" fmla="*/ 211 w 348"/>
                  <a:gd name="T13" fmla="*/ 7 h 319"/>
                  <a:gd name="T14" fmla="*/ 173 w 348"/>
                  <a:gd name="T15" fmla="*/ 4 h 319"/>
                  <a:gd name="T16" fmla="*/ 119 w 348"/>
                  <a:gd name="T17" fmla="*/ 32 h 319"/>
                  <a:gd name="T18" fmla="*/ 136 w 348"/>
                  <a:gd name="T19" fmla="*/ 47 h 319"/>
                  <a:gd name="T20" fmla="*/ 149 w 348"/>
                  <a:gd name="T21" fmla="*/ 47 h 319"/>
                  <a:gd name="T22" fmla="*/ 178 w 348"/>
                  <a:gd name="T23" fmla="*/ 45 h 319"/>
                  <a:gd name="T24" fmla="*/ 181 w 348"/>
                  <a:gd name="T25" fmla="*/ 50 h 319"/>
                  <a:gd name="T26" fmla="*/ 154 w 348"/>
                  <a:gd name="T27" fmla="*/ 93 h 319"/>
                  <a:gd name="T28" fmla="*/ 154 w 348"/>
                  <a:gd name="T29" fmla="*/ 96 h 319"/>
                  <a:gd name="T30" fmla="*/ 171 w 348"/>
                  <a:gd name="T31" fmla="*/ 123 h 319"/>
                  <a:gd name="T32" fmla="*/ 129 w 348"/>
                  <a:gd name="T33" fmla="*/ 140 h 319"/>
                  <a:gd name="T34" fmla="*/ 85 w 348"/>
                  <a:gd name="T35" fmla="*/ 156 h 319"/>
                  <a:gd name="T36" fmla="*/ 43 w 348"/>
                  <a:gd name="T37" fmla="*/ 173 h 319"/>
                  <a:gd name="T38" fmla="*/ 0 w 348"/>
                  <a:gd name="T39" fmla="*/ 190 h 319"/>
                  <a:gd name="T40" fmla="*/ 2 w 348"/>
                  <a:gd name="T41" fmla="*/ 198 h 319"/>
                  <a:gd name="T42" fmla="*/ 59 w 348"/>
                  <a:gd name="T43" fmla="*/ 212 h 319"/>
                  <a:gd name="T44" fmla="*/ 178 w 348"/>
                  <a:gd name="T45" fmla="*/ 171 h 319"/>
                  <a:gd name="T46" fmla="*/ 185 w 348"/>
                  <a:gd name="T47" fmla="*/ 176 h 319"/>
                  <a:gd name="T48" fmla="*/ 183 w 348"/>
                  <a:gd name="T49" fmla="*/ 181 h 319"/>
                  <a:gd name="T50" fmla="*/ 189 w 348"/>
                  <a:gd name="T51" fmla="*/ 186 h 319"/>
                  <a:gd name="T52" fmla="*/ 159 w 348"/>
                  <a:gd name="T53" fmla="*/ 268 h 319"/>
                  <a:gd name="T54" fmla="*/ 111 w 348"/>
                  <a:gd name="T55" fmla="*/ 257 h 319"/>
                  <a:gd name="T56" fmla="*/ 110 w 348"/>
                  <a:gd name="T57" fmla="*/ 259 h 319"/>
                  <a:gd name="T58" fmla="*/ 134 w 348"/>
                  <a:gd name="T59" fmla="*/ 291 h 319"/>
                  <a:gd name="T60" fmla="*/ 163 w 348"/>
                  <a:gd name="T61" fmla="*/ 319 h 319"/>
                  <a:gd name="T62" fmla="*/ 209 w 348"/>
                  <a:gd name="T63" fmla="*/ 280 h 319"/>
                  <a:gd name="T64" fmla="*/ 226 w 348"/>
                  <a:gd name="T65" fmla="*/ 208 h 319"/>
                  <a:gd name="T66" fmla="*/ 226 w 348"/>
                  <a:gd name="T67" fmla="*/ 203 h 319"/>
                  <a:gd name="T68" fmla="*/ 239 w 348"/>
                  <a:gd name="T69" fmla="*/ 157 h 319"/>
                  <a:gd name="T70" fmla="*/ 294 w 348"/>
                  <a:gd name="T71" fmla="*/ 156 h 319"/>
                  <a:gd name="T72" fmla="*/ 307 w 348"/>
                  <a:gd name="T73" fmla="*/ 156 h 319"/>
                  <a:gd name="T74" fmla="*/ 348 w 348"/>
                  <a:gd name="T75" fmla="*/ 132 h 319"/>
                  <a:gd name="T76" fmla="*/ 229 w 348"/>
                  <a:gd name="T77" fmla="*/ 116 h 3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348" h="319">
                    <a:moveTo>
                      <a:pt x="229" y="116"/>
                    </a:moveTo>
                    <a:cubicBezTo>
                      <a:pt x="216" y="116"/>
                      <a:pt x="208" y="105"/>
                      <a:pt x="202" y="98"/>
                    </a:cubicBezTo>
                    <a:cubicBezTo>
                      <a:pt x="204" y="92"/>
                      <a:pt x="203" y="87"/>
                      <a:pt x="208" y="81"/>
                    </a:cubicBezTo>
                    <a:cubicBezTo>
                      <a:pt x="210" y="79"/>
                      <a:pt x="215" y="75"/>
                      <a:pt x="219" y="71"/>
                    </a:cubicBezTo>
                    <a:cubicBezTo>
                      <a:pt x="227" y="62"/>
                      <a:pt x="232" y="57"/>
                      <a:pt x="232" y="40"/>
                    </a:cubicBezTo>
                    <a:cubicBezTo>
                      <a:pt x="232" y="35"/>
                      <a:pt x="232" y="35"/>
                      <a:pt x="232" y="35"/>
                    </a:cubicBezTo>
                    <a:cubicBezTo>
                      <a:pt x="232" y="24"/>
                      <a:pt x="219" y="11"/>
                      <a:pt x="211" y="7"/>
                    </a:cubicBezTo>
                    <a:cubicBezTo>
                      <a:pt x="195" y="0"/>
                      <a:pt x="189" y="4"/>
                      <a:pt x="173" y="4"/>
                    </a:cubicBezTo>
                    <a:cubicBezTo>
                      <a:pt x="153" y="17"/>
                      <a:pt x="132" y="6"/>
                      <a:pt x="119" y="32"/>
                    </a:cubicBezTo>
                    <a:cubicBezTo>
                      <a:pt x="122" y="39"/>
                      <a:pt x="124" y="47"/>
                      <a:pt x="136" y="47"/>
                    </a:cubicBezTo>
                    <a:cubicBezTo>
                      <a:pt x="149" y="47"/>
                      <a:pt x="149" y="47"/>
                      <a:pt x="149" y="47"/>
                    </a:cubicBezTo>
                    <a:cubicBezTo>
                      <a:pt x="178" y="45"/>
                      <a:pt x="178" y="45"/>
                      <a:pt x="178" y="45"/>
                    </a:cubicBezTo>
                    <a:cubicBezTo>
                      <a:pt x="179" y="47"/>
                      <a:pt x="181" y="49"/>
                      <a:pt x="181" y="50"/>
                    </a:cubicBezTo>
                    <a:cubicBezTo>
                      <a:pt x="181" y="63"/>
                      <a:pt x="154" y="73"/>
                      <a:pt x="154" y="93"/>
                    </a:cubicBezTo>
                    <a:cubicBezTo>
                      <a:pt x="154" y="96"/>
                      <a:pt x="154" y="96"/>
                      <a:pt x="154" y="96"/>
                    </a:cubicBezTo>
                    <a:cubicBezTo>
                      <a:pt x="154" y="107"/>
                      <a:pt x="166" y="113"/>
                      <a:pt x="171" y="123"/>
                    </a:cubicBezTo>
                    <a:cubicBezTo>
                      <a:pt x="164" y="134"/>
                      <a:pt x="143" y="136"/>
                      <a:pt x="129" y="140"/>
                    </a:cubicBezTo>
                    <a:cubicBezTo>
                      <a:pt x="115" y="145"/>
                      <a:pt x="100" y="151"/>
                      <a:pt x="85" y="156"/>
                    </a:cubicBezTo>
                    <a:cubicBezTo>
                      <a:pt x="73" y="161"/>
                      <a:pt x="57" y="168"/>
                      <a:pt x="43" y="173"/>
                    </a:cubicBezTo>
                    <a:cubicBezTo>
                      <a:pt x="29" y="179"/>
                      <a:pt x="6" y="180"/>
                      <a:pt x="0" y="190"/>
                    </a:cubicBezTo>
                    <a:cubicBezTo>
                      <a:pt x="2" y="198"/>
                      <a:pt x="2" y="198"/>
                      <a:pt x="2" y="198"/>
                    </a:cubicBezTo>
                    <a:cubicBezTo>
                      <a:pt x="32" y="214"/>
                      <a:pt x="17" y="212"/>
                      <a:pt x="59" y="212"/>
                    </a:cubicBezTo>
                    <a:cubicBezTo>
                      <a:pt x="68" y="206"/>
                      <a:pt x="163" y="172"/>
                      <a:pt x="178" y="171"/>
                    </a:cubicBezTo>
                    <a:cubicBezTo>
                      <a:pt x="185" y="176"/>
                      <a:pt x="185" y="176"/>
                      <a:pt x="185" y="176"/>
                    </a:cubicBezTo>
                    <a:cubicBezTo>
                      <a:pt x="183" y="181"/>
                      <a:pt x="183" y="181"/>
                      <a:pt x="183" y="181"/>
                    </a:cubicBezTo>
                    <a:cubicBezTo>
                      <a:pt x="189" y="186"/>
                      <a:pt x="189" y="186"/>
                      <a:pt x="189" y="186"/>
                    </a:cubicBezTo>
                    <a:cubicBezTo>
                      <a:pt x="188" y="234"/>
                      <a:pt x="189" y="242"/>
                      <a:pt x="159" y="268"/>
                    </a:cubicBezTo>
                    <a:cubicBezTo>
                      <a:pt x="111" y="257"/>
                      <a:pt x="111" y="257"/>
                      <a:pt x="111" y="257"/>
                    </a:cubicBezTo>
                    <a:cubicBezTo>
                      <a:pt x="110" y="259"/>
                      <a:pt x="110" y="259"/>
                      <a:pt x="110" y="259"/>
                    </a:cubicBezTo>
                    <a:cubicBezTo>
                      <a:pt x="111" y="270"/>
                      <a:pt x="129" y="280"/>
                      <a:pt x="134" y="291"/>
                    </a:cubicBezTo>
                    <a:cubicBezTo>
                      <a:pt x="140" y="304"/>
                      <a:pt x="144" y="319"/>
                      <a:pt x="163" y="319"/>
                    </a:cubicBezTo>
                    <a:cubicBezTo>
                      <a:pt x="185" y="319"/>
                      <a:pt x="201" y="300"/>
                      <a:pt x="209" y="280"/>
                    </a:cubicBezTo>
                    <a:cubicBezTo>
                      <a:pt x="214" y="269"/>
                      <a:pt x="226" y="223"/>
                      <a:pt x="226" y="208"/>
                    </a:cubicBezTo>
                    <a:cubicBezTo>
                      <a:pt x="226" y="203"/>
                      <a:pt x="226" y="203"/>
                      <a:pt x="226" y="203"/>
                    </a:cubicBezTo>
                    <a:cubicBezTo>
                      <a:pt x="226" y="184"/>
                      <a:pt x="218" y="164"/>
                      <a:pt x="239" y="157"/>
                    </a:cubicBezTo>
                    <a:cubicBezTo>
                      <a:pt x="253" y="152"/>
                      <a:pt x="282" y="156"/>
                      <a:pt x="294" y="156"/>
                    </a:cubicBezTo>
                    <a:cubicBezTo>
                      <a:pt x="307" y="156"/>
                      <a:pt x="307" y="156"/>
                      <a:pt x="307" y="156"/>
                    </a:cubicBezTo>
                    <a:cubicBezTo>
                      <a:pt x="326" y="156"/>
                      <a:pt x="348" y="149"/>
                      <a:pt x="348" y="132"/>
                    </a:cubicBezTo>
                    <a:cubicBezTo>
                      <a:pt x="348" y="93"/>
                      <a:pt x="259" y="116"/>
                      <a:pt x="229" y="1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47" name="ïšḷîďé"/>
              <p:cNvSpPr/>
              <p:nvPr/>
            </p:nvSpPr>
            <p:spPr bwMode="auto">
              <a:xfrm>
                <a:off x="9875838" y="2765425"/>
                <a:ext cx="177800" cy="428625"/>
              </a:xfrm>
              <a:custGeom>
                <a:avLst/>
                <a:gdLst>
                  <a:gd name="T0" fmla="*/ 54 w 54"/>
                  <a:gd name="T1" fmla="*/ 96 h 130"/>
                  <a:gd name="T2" fmla="*/ 47 w 54"/>
                  <a:gd name="T3" fmla="*/ 62 h 130"/>
                  <a:gd name="T4" fmla="*/ 50 w 54"/>
                  <a:gd name="T5" fmla="*/ 30 h 130"/>
                  <a:gd name="T6" fmla="*/ 47 w 54"/>
                  <a:gd name="T7" fmla="*/ 0 h 130"/>
                  <a:gd name="T8" fmla="*/ 39 w 54"/>
                  <a:gd name="T9" fmla="*/ 0 h 130"/>
                  <a:gd name="T10" fmla="*/ 14 w 54"/>
                  <a:gd name="T11" fmla="*/ 36 h 130"/>
                  <a:gd name="T12" fmla="*/ 0 w 54"/>
                  <a:gd name="T13" fmla="*/ 84 h 130"/>
                  <a:gd name="T14" fmla="*/ 0 w 54"/>
                  <a:gd name="T15" fmla="*/ 103 h 130"/>
                  <a:gd name="T16" fmla="*/ 25 w 54"/>
                  <a:gd name="T17" fmla="*/ 130 h 130"/>
                  <a:gd name="T18" fmla="*/ 27 w 54"/>
                  <a:gd name="T19" fmla="*/ 130 h 130"/>
                  <a:gd name="T20" fmla="*/ 54 w 54"/>
                  <a:gd name="T21" fmla="*/ 105 h 130"/>
                  <a:gd name="T22" fmla="*/ 54 w 54"/>
                  <a:gd name="T23" fmla="*/ 96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4" h="130">
                    <a:moveTo>
                      <a:pt x="54" y="96"/>
                    </a:moveTo>
                    <a:cubicBezTo>
                      <a:pt x="54" y="81"/>
                      <a:pt x="47" y="78"/>
                      <a:pt x="47" y="62"/>
                    </a:cubicBezTo>
                    <a:cubicBezTo>
                      <a:pt x="47" y="50"/>
                      <a:pt x="53" y="41"/>
                      <a:pt x="50" y="30"/>
                    </a:cubicBezTo>
                    <a:cubicBezTo>
                      <a:pt x="49" y="23"/>
                      <a:pt x="50" y="13"/>
                      <a:pt x="47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8" y="3"/>
                      <a:pt x="20" y="23"/>
                      <a:pt x="14" y="36"/>
                    </a:cubicBezTo>
                    <a:cubicBezTo>
                      <a:pt x="9" y="49"/>
                      <a:pt x="0" y="68"/>
                      <a:pt x="0" y="84"/>
                    </a:cubicBezTo>
                    <a:cubicBezTo>
                      <a:pt x="0" y="103"/>
                      <a:pt x="0" y="103"/>
                      <a:pt x="0" y="103"/>
                    </a:cubicBezTo>
                    <a:cubicBezTo>
                      <a:pt x="0" y="117"/>
                      <a:pt x="13" y="130"/>
                      <a:pt x="25" y="130"/>
                    </a:cubicBezTo>
                    <a:cubicBezTo>
                      <a:pt x="27" y="130"/>
                      <a:pt x="27" y="130"/>
                      <a:pt x="27" y="130"/>
                    </a:cubicBezTo>
                    <a:cubicBezTo>
                      <a:pt x="46" y="130"/>
                      <a:pt x="54" y="124"/>
                      <a:pt x="54" y="105"/>
                    </a:cubicBezTo>
                    <a:lnTo>
                      <a:pt x="54" y="9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48" name="íŝ1îḋê"/>
              <p:cNvSpPr/>
              <p:nvPr/>
            </p:nvSpPr>
            <p:spPr bwMode="auto">
              <a:xfrm>
                <a:off x="10061575" y="2484438"/>
                <a:ext cx="1100138" cy="425450"/>
              </a:xfrm>
              <a:custGeom>
                <a:avLst/>
                <a:gdLst>
                  <a:gd name="T0" fmla="*/ 177 w 334"/>
                  <a:gd name="T1" fmla="*/ 22 h 129"/>
                  <a:gd name="T2" fmla="*/ 111 w 334"/>
                  <a:gd name="T3" fmla="*/ 48 h 129"/>
                  <a:gd name="T4" fmla="*/ 0 w 334"/>
                  <a:gd name="T5" fmla="*/ 120 h 129"/>
                  <a:gd name="T6" fmla="*/ 15 w 334"/>
                  <a:gd name="T7" fmla="*/ 129 h 129"/>
                  <a:gd name="T8" fmla="*/ 27 w 334"/>
                  <a:gd name="T9" fmla="*/ 129 h 129"/>
                  <a:gd name="T10" fmla="*/ 79 w 334"/>
                  <a:gd name="T11" fmla="*/ 101 h 129"/>
                  <a:gd name="T12" fmla="*/ 133 w 334"/>
                  <a:gd name="T13" fmla="*/ 74 h 129"/>
                  <a:gd name="T14" fmla="*/ 255 w 334"/>
                  <a:gd name="T15" fmla="*/ 32 h 129"/>
                  <a:gd name="T16" fmla="*/ 258 w 334"/>
                  <a:gd name="T17" fmla="*/ 32 h 129"/>
                  <a:gd name="T18" fmla="*/ 272 w 334"/>
                  <a:gd name="T19" fmla="*/ 39 h 129"/>
                  <a:gd name="T20" fmla="*/ 239 w 334"/>
                  <a:gd name="T21" fmla="*/ 83 h 129"/>
                  <a:gd name="T22" fmla="*/ 286 w 334"/>
                  <a:gd name="T23" fmla="*/ 73 h 129"/>
                  <a:gd name="T24" fmla="*/ 320 w 334"/>
                  <a:gd name="T25" fmla="*/ 50 h 129"/>
                  <a:gd name="T26" fmla="*/ 260 w 334"/>
                  <a:gd name="T27" fmla="*/ 0 h 129"/>
                  <a:gd name="T28" fmla="*/ 258 w 334"/>
                  <a:gd name="T29" fmla="*/ 0 h 129"/>
                  <a:gd name="T30" fmla="*/ 246 w 334"/>
                  <a:gd name="T31" fmla="*/ 0 h 129"/>
                  <a:gd name="T32" fmla="*/ 211 w 334"/>
                  <a:gd name="T33" fmla="*/ 10 h 129"/>
                  <a:gd name="T34" fmla="*/ 177 w 334"/>
                  <a:gd name="T35" fmla="*/ 22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34" h="129">
                    <a:moveTo>
                      <a:pt x="177" y="22"/>
                    </a:moveTo>
                    <a:cubicBezTo>
                      <a:pt x="157" y="28"/>
                      <a:pt x="129" y="39"/>
                      <a:pt x="111" y="48"/>
                    </a:cubicBezTo>
                    <a:cubicBezTo>
                      <a:pt x="85" y="61"/>
                      <a:pt x="11" y="99"/>
                      <a:pt x="0" y="120"/>
                    </a:cubicBezTo>
                    <a:cubicBezTo>
                      <a:pt x="3" y="124"/>
                      <a:pt x="8" y="129"/>
                      <a:pt x="15" y="129"/>
                    </a:cubicBezTo>
                    <a:cubicBezTo>
                      <a:pt x="27" y="129"/>
                      <a:pt x="27" y="129"/>
                      <a:pt x="27" y="129"/>
                    </a:cubicBezTo>
                    <a:cubicBezTo>
                      <a:pt x="50" y="129"/>
                      <a:pt x="65" y="111"/>
                      <a:pt x="79" y="101"/>
                    </a:cubicBezTo>
                    <a:cubicBezTo>
                      <a:pt x="96" y="90"/>
                      <a:pt x="113" y="81"/>
                      <a:pt x="133" y="74"/>
                    </a:cubicBezTo>
                    <a:cubicBezTo>
                      <a:pt x="165" y="61"/>
                      <a:pt x="214" y="32"/>
                      <a:pt x="255" y="32"/>
                    </a:cubicBezTo>
                    <a:cubicBezTo>
                      <a:pt x="258" y="32"/>
                      <a:pt x="258" y="32"/>
                      <a:pt x="258" y="32"/>
                    </a:cubicBezTo>
                    <a:cubicBezTo>
                      <a:pt x="264" y="32"/>
                      <a:pt x="272" y="33"/>
                      <a:pt x="272" y="39"/>
                    </a:cubicBezTo>
                    <a:cubicBezTo>
                      <a:pt x="272" y="51"/>
                      <a:pt x="222" y="83"/>
                      <a:pt x="239" y="83"/>
                    </a:cubicBezTo>
                    <a:cubicBezTo>
                      <a:pt x="259" y="83"/>
                      <a:pt x="269" y="77"/>
                      <a:pt x="286" y="73"/>
                    </a:cubicBezTo>
                    <a:cubicBezTo>
                      <a:pt x="303" y="70"/>
                      <a:pt x="315" y="65"/>
                      <a:pt x="320" y="50"/>
                    </a:cubicBezTo>
                    <a:cubicBezTo>
                      <a:pt x="334" y="12"/>
                      <a:pt x="294" y="0"/>
                      <a:pt x="260" y="0"/>
                    </a:cubicBezTo>
                    <a:cubicBezTo>
                      <a:pt x="258" y="0"/>
                      <a:pt x="258" y="0"/>
                      <a:pt x="258" y="0"/>
                    </a:cubicBezTo>
                    <a:cubicBezTo>
                      <a:pt x="246" y="0"/>
                      <a:pt x="246" y="0"/>
                      <a:pt x="246" y="0"/>
                    </a:cubicBezTo>
                    <a:cubicBezTo>
                      <a:pt x="246" y="0"/>
                      <a:pt x="214" y="9"/>
                      <a:pt x="211" y="10"/>
                    </a:cubicBezTo>
                    <a:cubicBezTo>
                      <a:pt x="201" y="14"/>
                      <a:pt x="188" y="18"/>
                      <a:pt x="177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</p:grpSp>
        <p:grpSp>
          <p:nvGrpSpPr>
            <p:cNvPr id="8" name="íṥļïḑê"/>
            <p:cNvGrpSpPr/>
            <p:nvPr/>
          </p:nvGrpSpPr>
          <p:grpSpPr>
            <a:xfrm>
              <a:off x="3768308" y="2508637"/>
              <a:ext cx="1469396" cy="1847076"/>
              <a:chOff x="996950" y="1409700"/>
              <a:chExt cx="3217863" cy="4044950"/>
            </a:xfrm>
            <a:grpFill/>
          </p:grpSpPr>
          <p:sp>
            <p:nvSpPr>
              <p:cNvPr id="9" name="ïS1íḑé"/>
              <p:cNvSpPr/>
              <p:nvPr/>
            </p:nvSpPr>
            <p:spPr bwMode="auto">
              <a:xfrm>
                <a:off x="996950" y="1409700"/>
                <a:ext cx="3217863" cy="4044950"/>
              </a:xfrm>
              <a:custGeom>
                <a:avLst/>
                <a:gdLst>
                  <a:gd name="T0" fmla="*/ 498 w 976"/>
                  <a:gd name="T1" fmla="*/ 0 h 1227"/>
                  <a:gd name="T2" fmla="*/ 478 w 976"/>
                  <a:gd name="T3" fmla="*/ 0 h 1227"/>
                  <a:gd name="T4" fmla="*/ 0 w 976"/>
                  <a:gd name="T5" fmla="*/ 477 h 1227"/>
                  <a:gd name="T6" fmla="*/ 0 w 976"/>
                  <a:gd name="T7" fmla="*/ 750 h 1227"/>
                  <a:gd name="T8" fmla="*/ 478 w 976"/>
                  <a:gd name="T9" fmla="*/ 1227 h 1227"/>
                  <a:gd name="T10" fmla="*/ 498 w 976"/>
                  <a:gd name="T11" fmla="*/ 1227 h 1227"/>
                  <a:gd name="T12" fmla="*/ 976 w 976"/>
                  <a:gd name="T13" fmla="*/ 750 h 1227"/>
                  <a:gd name="T14" fmla="*/ 976 w 976"/>
                  <a:gd name="T15" fmla="*/ 477 h 1227"/>
                  <a:gd name="T16" fmla="*/ 498 w 976"/>
                  <a:gd name="T17" fmla="*/ 0 h 1227"/>
                  <a:gd name="T18" fmla="*/ 963 w 976"/>
                  <a:gd name="T19" fmla="*/ 750 h 1227"/>
                  <a:gd name="T20" fmla="*/ 498 w 976"/>
                  <a:gd name="T21" fmla="*/ 1215 h 1227"/>
                  <a:gd name="T22" fmla="*/ 478 w 976"/>
                  <a:gd name="T23" fmla="*/ 1215 h 1227"/>
                  <a:gd name="T24" fmla="*/ 13 w 976"/>
                  <a:gd name="T25" fmla="*/ 750 h 1227"/>
                  <a:gd name="T26" fmla="*/ 13 w 976"/>
                  <a:gd name="T27" fmla="*/ 477 h 1227"/>
                  <a:gd name="T28" fmla="*/ 478 w 976"/>
                  <a:gd name="T29" fmla="*/ 12 h 1227"/>
                  <a:gd name="T30" fmla="*/ 498 w 976"/>
                  <a:gd name="T31" fmla="*/ 12 h 1227"/>
                  <a:gd name="T32" fmla="*/ 963 w 976"/>
                  <a:gd name="T33" fmla="*/ 477 h 1227"/>
                  <a:gd name="T34" fmla="*/ 963 w 976"/>
                  <a:gd name="T35" fmla="*/ 750 h 12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76" h="1227">
                    <a:moveTo>
                      <a:pt x="498" y="0"/>
                    </a:moveTo>
                    <a:cubicBezTo>
                      <a:pt x="478" y="0"/>
                      <a:pt x="478" y="0"/>
                      <a:pt x="478" y="0"/>
                    </a:cubicBezTo>
                    <a:cubicBezTo>
                      <a:pt x="215" y="0"/>
                      <a:pt x="0" y="215"/>
                      <a:pt x="0" y="477"/>
                    </a:cubicBezTo>
                    <a:cubicBezTo>
                      <a:pt x="0" y="750"/>
                      <a:pt x="0" y="750"/>
                      <a:pt x="0" y="750"/>
                    </a:cubicBezTo>
                    <a:cubicBezTo>
                      <a:pt x="0" y="1012"/>
                      <a:pt x="215" y="1227"/>
                      <a:pt x="478" y="1227"/>
                    </a:cubicBezTo>
                    <a:cubicBezTo>
                      <a:pt x="498" y="1227"/>
                      <a:pt x="498" y="1227"/>
                      <a:pt x="498" y="1227"/>
                    </a:cubicBezTo>
                    <a:cubicBezTo>
                      <a:pt x="761" y="1227"/>
                      <a:pt x="976" y="1012"/>
                      <a:pt x="976" y="750"/>
                    </a:cubicBezTo>
                    <a:cubicBezTo>
                      <a:pt x="976" y="477"/>
                      <a:pt x="976" y="477"/>
                      <a:pt x="976" y="477"/>
                    </a:cubicBezTo>
                    <a:cubicBezTo>
                      <a:pt x="976" y="215"/>
                      <a:pt x="761" y="0"/>
                      <a:pt x="498" y="0"/>
                    </a:cubicBezTo>
                    <a:close/>
                    <a:moveTo>
                      <a:pt x="963" y="750"/>
                    </a:moveTo>
                    <a:cubicBezTo>
                      <a:pt x="963" y="1005"/>
                      <a:pt x="754" y="1215"/>
                      <a:pt x="498" y="1215"/>
                    </a:cubicBezTo>
                    <a:cubicBezTo>
                      <a:pt x="478" y="1215"/>
                      <a:pt x="478" y="1215"/>
                      <a:pt x="478" y="1215"/>
                    </a:cubicBezTo>
                    <a:cubicBezTo>
                      <a:pt x="222" y="1215"/>
                      <a:pt x="13" y="1005"/>
                      <a:pt x="13" y="750"/>
                    </a:cubicBezTo>
                    <a:cubicBezTo>
                      <a:pt x="13" y="477"/>
                      <a:pt x="13" y="477"/>
                      <a:pt x="13" y="477"/>
                    </a:cubicBezTo>
                    <a:cubicBezTo>
                      <a:pt x="13" y="221"/>
                      <a:pt x="222" y="12"/>
                      <a:pt x="478" y="12"/>
                    </a:cubicBezTo>
                    <a:cubicBezTo>
                      <a:pt x="498" y="12"/>
                      <a:pt x="498" y="12"/>
                      <a:pt x="498" y="12"/>
                    </a:cubicBezTo>
                    <a:cubicBezTo>
                      <a:pt x="754" y="12"/>
                      <a:pt x="963" y="221"/>
                      <a:pt x="963" y="477"/>
                    </a:cubicBezTo>
                    <a:lnTo>
                      <a:pt x="963" y="75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10" name="iŝḻïḍé"/>
              <p:cNvSpPr/>
              <p:nvPr/>
            </p:nvSpPr>
            <p:spPr bwMode="auto">
              <a:xfrm>
                <a:off x="2095500" y="1581150"/>
                <a:ext cx="61913" cy="60325"/>
              </a:xfrm>
              <a:custGeom>
                <a:avLst/>
                <a:gdLst>
                  <a:gd name="T0" fmla="*/ 9 w 19"/>
                  <a:gd name="T1" fmla="*/ 18 h 18"/>
                  <a:gd name="T2" fmla="*/ 15 w 19"/>
                  <a:gd name="T3" fmla="*/ 18 h 18"/>
                  <a:gd name="T4" fmla="*/ 19 w 19"/>
                  <a:gd name="T5" fmla="*/ 15 h 18"/>
                  <a:gd name="T6" fmla="*/ 0 w 19"/>
                  <a:gd name="T7" fmla="*/ 9 h 18"/>
                  <a:gd name="T8" fmla="*/ 9 w 19"/>
                  <a:gd name="T9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18">
                    <a:moveTo>
                      <a:pt x="9" y="18"/>
                    </a:moveTo>
                    <a:cubicBezTo>
                      <a:pt x="15" y="18"/>
                      <a:pt x="15" y="18"/>
                      <a:pt x="15" y="18"/>
                    </a:cubicBezTo>
                    <a:cubicBezTo>
                      <a:pt x="17" y="18"/>
                      <a:pt x="19" y="17"/>
                      <a:pt x="19" y="15"/>
                    </a:cubicBezTo>
                    <a:cubicBezTo>
                      <a:pt x="19" y="8"/>
                      <a:pt x="0" y="0"/>
                      <a:pt x="0" y="9"/>
                    </a:cubicBezTo>
                    <a:cubicBezTo>
                      <a:pt x="0" y="13"/>
                      <a:pt x="5" y="18"/>
                      <a:pt x="9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11" name="ïSľíḋè"/>
              <p:cNvSpPr/>
              <p:nvPr/>
            </p:nvSpPr>
            <p:spPr bwMode="auto">
              <a:xfrm>
                <a:off x="1425575" y="1835150"/>
                <a:ext cx="2360613" cy="3194050"/>
              </a:xfrm>
              <a:custGeom>
                <a:avLst/>
                <a:gdLst>
                  <a:gd name="T0" fmla="*/ 358 w 716"/>
                  <a:gd name="T1" fmla="*/ 0 h 969"/>
                  <a:gd name="T2" fmla="*/ 0 w 716"/>
                  <a:gd name="T3" fmla="*/ 342 h 969"/>
                  <a:gd name="T4" fmla="*/ 0 w 716"/>
                  <a:gd name="T5" fmla="*/ 627 h 969"/>
                  <a:gd name="T6" fmla="*/ 358 w 716"/>
                  <a:gd name="T7" fmla="*/ 969 h 969"/>
                  <a:gd name="T8" fmla="*/ 716 w 716"/>
                  <a:gd name="T9" fmla="*/ 627 h 969"/>
                  <a:gd name="T10" fmla="*/ 716 w 716"/>
                  <a:gd name="T11" fmla="*/ 342 h 969"/>
                  <a:gd name="T12" fmla="*/ 358 w 716"/>
                  <a:gd name="T13" fmla="*/ 0 h 969"/>
                  <a:gd name="T14" fmla="*/ 703 w 716"/>
                  <a:gd name="T15" fmla="*/ 627 h 969"/>
                  <a:gd name="T16" fmla="*/ 358 w 716"/>
                  <a:gd name="T17" fmla="*/ 956 h 969"/>
                  <a:gd name="T18" fmla="*/ 13 w 716"/>
                  <a:gd name="T19" fmla="*/ 627 h 969"/>
                  <a:gd name="T20" fmla="*/ 13 w 716"/>
                  <a:gd name="T21" fmla="*/ 342 h 969"/>
                  <a:gd name="T22" fmla="*/ 358 w 716"/>
                  <a:gd name="T23" fmla="*/ 13 h 969"/>
                  <a:gd name="T24" fmla="*/ 703 w 716"/>
                  <a:gd name="T25" fmla="*/ 342 h 969"/>
                  <a:gd name="T26" fmla="*/ 703 w 716"/>
                  <a:gd name="T27" fmla="*/ 627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16" h="969">
                    <a:moveTo>
                      <a:pt x="358" y="0"/>
                    </a:moveTo>
                    <a:cubicBezTo>
                      <a:pt x="161" y="0"/>
                      <a:pt x="0" y="154"/>
                      <a:pt x="0" y="342"/>
                    </a:cubicBezTo>
                    <a:cubicBezTo>
                      <a:pt x="0" y="627"/>
                      <a:pt x="0" y="627"/>
                      <a:pt x="0" y="627"/>
                    </a:cubicBezTo>
                    <a:cubicBezTo>
                      <a:pt x="0" y="815"/>
                      <a:pt x="161" y="969"/>
                      <a:pt x="358" y="969"/>
                    </a:cubicBezTo>
                    <a:cubicBezTo>
                      <a:pt x="555" y="969"/>
                      <a:pt x="716" y="815"/>
                      <a:pt x="716" y="627"/>
                    </a:cubicBezTo>
                    <a:cubicBezTo>
                      <a:pt x="716" y="342"/>
                      <a:pt x="716" y="342"/>
                      <a:pt x="716" y="342"/>
                    </a:cubicBezTo>
                    <a:cubicBezTo>
                      <a:pt x="716" y="154"/>
                      <a:pt x="555" y="0"/>
                      <a:pt x="358" y="0"/>
                    </a:cubicBezTo>
                    <a:close/>
                    <a:moveTo>
                      <a:pt x="703" y="627"/>
                    </a:moveTo>
                    <a:cubicBezTo>
                      <a:pt x="703" y="808"/>
                      <a:pt x="548" y="956"/>
                      <a:pt x="358" y="956"/>
                    </a:cubicBezTo>
                    <a:cubicBezTo>
                      <a:pt x="168" y="956"/>
                      <a:pt x="13" y="808"/>
                      <a:pt x="13" y="627"/>
                    </a:cubicBezTo>
                    <a:cubicBezTo>
                      <a:pt x="13" y="342"/>
                      <a:pt x="13" y="342"/>
                      <a:pt x="13" y="342"/>
                    </a:cubicBezTo>
                    <a:cubicBezTo>
                      <a:pt x="13" y="161"/>
                      <a:pt x="168" y="13"/>
                      <a:pt x="358" y="13"/>
                    </a:cubicBezTo>
                    <a:cubicBezTo>
                      <a:pt x="548" y="13"/>
                      <a:pt x="703" y="161"/>
                      <a:pt x="703" y="342"/>
                    </a:cubicBezTo>
                    <a:lnTo>
                      <a:pt x="703" y="6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12" name="i$lîḍé"/>
              <p:cNvSpPr/>
              <p:nvPr/>
            </p:nvSpPr>
            <p:spPr bwMode="auto">
              <a:xfrm>
                <a:off x="2108200" y="5035550"/>
                <a:ext cx="131763" cy="265113"/>
              </a:xfrm>
              <a:custGeom>
                <a:avLst/>
                <a:gdLst>
                  <a:gd name="T0" fmla="*/ 0 w 83"/>
                  <a:gd name="T1" fmla="*/ 160 h 167"/>
                  <a:gd name="T2" fmla="*/ 23 w 83"/>
                  <a:gd name="T3" fmla="*/ 167 h 167"/>
                  <a:gd name="T4" fmla="*/ 83 w 83"/>
                  <a:gd name="T5" fmla="*/ 5 h 167"/>
                  <a:gd name="T6" fmla="*/ 60 w 83"/>
                  <a:gd name="T7" fmla="*/ 0 h 167"/>
                  <a:gd name="T8" fmla="*/ 0 w 83"/>
                  <a:gd name="T9" fmla="*/ 160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" h="167">
                    <a:moveTo>
                      <a:pt x="0" y="160"/>
                    </a:moveTo>
                    <a:lnTo>
                      <a:pt x="23" y="167"/>
                    </a:lnTo>
                    <a:lnTo>
                      <a:pt x="83" y="5"/>
                    </a:lnTo>
                    <a:lnTo>
                      <a:pt x="60" y="0"/>
                    </a:lnTo>
                    <a:lnTo>
                      <a:pt x="0" y="16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13" name="íŝlíḓé"/>
              <p:cNvSpPr/>
              <p:nvPr/>
            </p:nvSpPr>
            <p:spPr bwMode="auto">
              <a:xfrm>
                <a:off x="2579688" y="5081588"/>
                <a:ext cx="193675" cy="274638"/>
              </a:xfrm>
              <a:custGeom>
                <a:avLst/>
                <a:gdLst>
                  <a:gd name="T0" fmla="*/ 49 w 59"/>
                  <a:gd name="T1" fmla="*/ 51 h 83"/>
                  <a:gd name="T2" fmla="*/ 34 w 59"/>
                  <a:gd name="T3" fmla="*/ 71 h 83"/>
                  <a:gd name="T4" fmla="*/ 18 w 59"/>
                  <a:gd name="T5" fmla="*/ 69 h 83"/>
                  <a:gd name="T6" fmla="*/ 10 w 59"/>
                  <a:gd name="T7" fmla="*/ 59 h 83"/>
                  <a:gd name="T8" fmla="*/ 10 w 59"/>
                  <a:gd name="T9" fmla="*/ 0 h 83"/>
                  <a:gd name="T10" fmla="*/ 0 w 59"/>
                  <a:gd name="T11" fmla="*/ 0 h 83"/>
                  <a:gd name="T12" fmla="*/ 0 w 59"/>
                  <a:gd name="T13" fmla="*/ 60 h 83"/>
                  <a:gd name="T14" fmla="*/ 27 w 59"/>
                  <a:gd name="T15" fmla="*/ 83 h 83"/>
                  <a:gd name="T16" fmla="*/ 31 w 59"/>
                  <a:gd name="T17" fmla="*/ 83 h 83"/>
                  <a:gd name="T18" fmla="*/ 59 w 59"/>
                  <a:gd name="T19" fmla="*/ 57 h 83"/>
                  <a:gd name="T20" fmla="*/ 59 w 59"/>
                  <a:gd name="T21" fmla="*/ 0 h 83"/>
                  <a:gd name="T22" fmla="*/ 49 w 59"/>
                  <a:gd name="T23" fmla="*/ 0 h 83"/>
                  <a:gd name="T24" fmla="*/ 49 w 59"/>
                  <a:gd name="T25" fmla="*/ 51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9" h="83">
                    <a:moveTo>
                      <a:pt x="49" y="51"/>
                    </a:moveTo>
                    <a:cubicBezTo>
                      <a:pt x="49" y="60"/>
                      <a:pt x="43" y="72"/>
                      <a:pt x="34" y="71"/>
                    </a:cubicBezTo>
                    <a:cubicBezTo>
                      <a:pt x="18" y="69"/>
                      <a:pt x="18" y="69"/>
                      <a:pt x="18" y="69"/>
                    </a:cubicBezTo>
                    <a:cubicBezTo>
                      <a:pt x="15" y="66"/>
                      <a:pt x="10" y="63"/>
                      <a:pt x="10" y="59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60"/>
                      <a:pt x="0" y="60"/>
                      <a:pt x="0" y="60"/>
                    </a:cubicBezTo>
                    <a:cubicBezTo>
                      <a:pt x="0" y="72"/>
                      <a:pt x="15" y="83"/>
                      <a:pt x="27" y="83"/>
                    </a:cubicBezTo>
                    <a:cubicBezTo>
                      <a:pt x="31" y="83"/>
                      <a:pt x="31" y="83"/>
                      <a:pt x="31" y="83"/>
                    </a:cubicBezTo>
                    <a:cubicBezTo>
                      <a:pt x="44" y="83"/>
                      <a:pt x="59" y="70"/>
                      <a:pt x="59" y="57"/>
                    </a:cubicBezTo>
                    <a:cubicBezTo>
                      <a:pt x="59" y="0"/>
                      <a:pt x="59" y="0"/>
                      <a:pt x="59" y="0"/>
                    </a:cubicBezTo>
                    <a:cubicBezTo>
                      <a:pt x="49" y="0"/>
                      <a:pt x="49" y="0"/>
                      <a:pt x="49" y="0"/>
                    </a:cubicBezTo>
                    <a:lnTo>
                      <a:pt x="49" y="5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14" name="îS1îďe"/>
              <p:cNvSpPr/>
              <p:nvPr/>
            </p:nvSpPr>
            <p:spPr bwMode="auto">
              <a:xfrm>
                <a:off x="2820988" y="5013325"/>
                <a:ext cx="273050" cy="312738"/>
              </a:xfrm>
              <a:custGeom>
                <a:avLst/>
                <a:gdLst>
                  <a:gd name="T0" fmla="*/ 46 w 83"/>
                  <a:gd name="T1" fmla="*/ 1 h 95"/>
                  <a:gd name="T2" fmla="*/ 63 w 83"/>
                  <a:gd name="T3" fmla="*/ 56 h 95"/>
                  <a:gd name="T4" fmla="*/ 8 w 83"/>
                  <a:gd name="T5" fmla="*/ 15 h 95"/>
                  <a:gd name="T6" fmla="*/ 0 w 83"/>
                  <a:gd name="T7" fmla="*/ 18 h 95"/>
                  <a:gd name="T8" fmla="*/ 25 w 83"/>
                  <a:gd name="T9" fmla="*/ 95 h 95"/>
                  <a:gd name="T10" fmla="*/ 37 w 83"/>
                  <a:gd name="T11" fmla="*/ 92 h 95"/>
                  <a:gd name="T12" fmla="*/ 17 w 83"/>
                  <a:gd name="T13" fmla="*/ 34 h 95"/>
                  <a:gd name="T14" fmla="*/ 72 w 83"/>
                  <a:gd name="T15" fmla="*/ 80 h 95"/>
                  <a:gd name="T16" fmla="*/ 83 w 83"/>
                  <a:gd name="T17" fmla="*/ 77 h 95"/>
                  <a:gd name="T18" fmla="*/ 57 w 83"/>
                  <a:gd name="T19" fmla="*/ 0 h 95"/>
                  <a:gd name="T20" fmla="*/ 46 w 83"/>
                  <a:gd name="T21" fmla="*/ 1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3" h="95">
                    <a:moveTo>
                      <a:pt x="46" y="1"/>
                    </a:moveTo>
                    <a:cubicBezTo>
                      <a:pt x="63" y="56"/>
                      <a:pt x="63" y="56"/>
                      <a:pt x="63" y="56"/>
                    </a:cubicBezTo>
                    <a:cubicBezTo>
                      <a:pt x="53" y="53"/>
                      <a:pt x="16" y="15"/>
                      <a:pt x="8" y="15"/>
                    </a:cubicBezTo>
                    <a:cubicBezTo>
                      <a:pt x="7" y="15"/>
                      <a:pt x="1" y="17"/>
                      <a:pt x="0" y="18"/>
                    </a:cubicBezTo>
                    <a:cubicBezTo>
                      <a:pt x="25" y="95"/>
                      <a:pt x="25" y="95"/>
                      <a:pt x="25" y="95"/>
                    </a:cubicBezTo>
                    <a:cubicBezTo>
                      <a:pt x="37" y="92"/>
                      <a:pt x="37" y="92"/>
                      <a:pt x="37" y="92"/>
                    </a:cubicBezTo>
                    <a:cubicBezTo>
                      <a:pt x="17" y="34"/>
                      <a:pt x="17" y="34"/>
                      <a:pt x="17" y="34"/>
                    </a:cubicBezTo>
                    <a:cubicBezTo>
                      <a:pt x="72" y="80"/>
                      <a:pt x="72" y="80"/>
                      <a:pt x="72" y="80"/>
                    </a:cubicBezTo>
                    <a:cubicBezTo>
                      <a:pt x="83" y="77"/>
                      <a:pt x="83" y="77"/>
                      <a:pt x="83" y="77"/>
                    </a:cubicBezTo>
                    <a:cubicBezTo>
                      <a:pt x="57" y="0"/>
                      <a:pt x="57" y="0"/>
                      <a:pt x="57" y="0"/>
                    </a:cubicBezTo>
                    <a:lnTo>
                      <a:pt x="46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15" name="îṥḷiďê"/>
              <p:cNvSpPr/>
              <p:nvPr/>
            </p:nvSpPr>
            <p:spPr bwMode="auto">
              <a:xfrm>
                <a:off x="3078163" y="4970463"/>
                <a:ext cx="171450" cy="247650"/>
              </a:xfrm>
              <a:custGeom>
                <a:avLst/>
                <a:gdLst>
                  <a:gd name="T0" fmla="*/ 0 w 108"/>
                  <a:gd name="T1" fmla="*/ 8 h 156"/>
                  <a:gd name="T2" fmla="*/ 89 w 108"/>
                  <a:gd name="T3" fmla="*/ 156 h 156"/>
                  <a:gd name="T4" fmla="*/ 108 w 108"/>
                  <a:gd name="T5" fmla="*/ 145 h 156"/>
                  <a:gd name="T6" fmla="*/ 20 w 108"/>
                  <a:gd name="T7" fmla="*/ 0 h 156"/>
                  <a:gd name="T8" fmla="*/ 0 w 108"/>
                  <a:gd name="T9" fmla="*/ 8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8" h="156">
                    <a:moveTo>
                      <a:pt x="0" y="8"/>
                    </a:moveTo>
                    <a:lnTo>
                      <a:pt x="89" y="156"/>
                    </a:lnTo>
                    <a:lnTo>
                      <a:pt x="108" y="145"/>
                    </a:lnTo>
                    <a:lnTo>
                      <a:pt x="20" y="0"/>
                    </a:lnTo>
                    <a:lnTo>
                      <a:pt x="0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16" name="îšľíďê"/>
              <p:cNvSpPr/>
              <p:nvPr/>
            </p:nvSpPr>
            <p:spPr bwMode="auto">
              <a:xfrm>
                <a:off x="3189288" y="4835525"/>
                <a:ext cx="241300" cy="293688"/>
              </a:xfrm>
              <a:custGeom>
                <a:avLst/>
                <a:gdLst>
                  <a:gd name="T0" fmla="*/ 48 w 73"/>
                  <a:gd name="T1" fmla="*/ 6 h 89"/>
                  <a:gd name="T2" fmla="*/ 60 w 73"/>
                  <a:gd name="T3" fmla="*/ 69 h 89"/>
                  <a:gd name="T4" fmla="*/ 11 w 73"/>
                  <a:gd name="T5" fmla="*/ 29 h 89"/>
                  <a:gd name="T6" fmla="*/ 0 w 73"/>
                  <a:gd name="T7" fmla="*/ 34 h 89"/>
                  <a:gd name="T8" fmla="*/ 69 w 73"/>
                  <a:gd name="T9" fmla="*/ 89 h 89"/>
                  <a:gd name="T10" fmla="*/ 73 w 73"/>
                  <a:gd name="T11" fmla="*/ 86 h 89"/>
                  <a:gd name="T12" fmla="*/ 58 w 73"/>
                  <a:gd name="T13" fmla="*/ 0 h 89"/>
                  <a:gd name="T14" fmla="*/ 48 w 73"/>
                  <a:gd name="T15" fmla="*/ 6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3" h="89">
                    <a:moveTo>
                      <a:pt x="48" y="6"/>
                    </a:moveTo>
                    <a:cubicBezTo>
                      <a:pt x="48" y="25"/>
                      <a:pt x="58" y="50"/>
                      <a:pt x="60" y="69"/>
                    </a:cubicBezTo>
                    <a:cubicBezTo>
                      <a:pt x="52" y="65"/>
                      <a:pt x="12" y="29"/>
                      <a:pt x="11" y="29"/>
                    </a:cubicBezTo>
                    <a:cubicBezTo>
                      <a:pt x="7" y="29"/>
                      <a:pt x="2" y="32"/>
                      <a:pt x="0" y="34"/>
                    </a:cubicBezTo>
                    <a:cubicBezTo>
                      <a:pt x="4" y="39"/>
                      <a:pt x="65" y="89"/>
                      <a:pt x="69" y="89"/>
                    </a:cubicBezTo>
                    <a:cubicBezTo>
                      <a:pt x="69" y="89"/>
                      <a:pt x="72" y="87"/>
                      <a:pt x="73" y="86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55" y="1"/>
                      <a:pt x="48" y="4"/>
                      <a:pt x="48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17" name="işľîḑe"/>
              <p:cNvSpPr/>
              <p:nvPr/>
            </p:nvSpPr>
            <p:spPr bwMode="auto">
              <a:xfrm>
                <a:off x="1590675" y="4738688"/>
                <a:ext cx="325438" cy="327025"/>
              </a:xfrm>
              <a:custGeom>
                <a:avLst/>
                <a:gdLst>
                  <a:gd name="T0" fmla="*/ 189 w 205"/>
                  <a:gd name="T1" fmla="*/ 67 h 206"/>
                  <a:gd name="T2" fmla="*/ 143 w 205"/>
                  <a:gd name="T3" fmla="*/ 115 h 206"/>
                  <a:gd name="T4" fmla="*/ 87 w 205"/>
                  <a:gd name="T5" fmla="*/ 65 h 206"/>
                  <a:gd name="T6" fmla="*/ 131 w 205"/>
                  <a:gd name="T7" fmla="*/ 15 h 206"/>
                  <a:gd name="T8" fmla="*/ 116 w 205"/>
                  <a:gd name="T9" fmla="*/ 0 h 206"/>
                  <a:gd name="T10" fmla="*/ 0 w 205"/>
                  <a:gd name="T11" fmla="*/ 125 h 206"/>
                  <a:gd name="T12" fmla="*/ 12 w 205"/>
                  <a:gd name="T13" fmla="*/ 142 h 206"/>
                  <a:gd name="T14" fmla="*/ 70 w 205"/>
                  <a:gd name="T15" fmla="*/ 81 h 206"/>
                  <a:gd name="T16" fmla="*/ 126 w 205"/>
                  <a:gd name="T17" fmla="*/ 133 h 206"/>
                  <a:gd name="T18" fmla="*/ 70 w 205"/>
                  <a:gd name="T19" fmla="*/ 194 h 206"/>
                  <a:gd name="T20" fmla="*/ 85 w 205"/>
                  <a:gd name="T21" fmla="*/ 206 h 206"/>
                  <a:gd name="T22" fmla="*/ 205 w 205"/>
                  <a:gd name="T23" fmla="*/ 81 h 206"/>
                  <a:gd name="T24" fmla="*/ 189 w 205"/>
                  <a:gd name="T25" fmla="*/ 67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05" h="206">
                    <a:moveTo>
                      <a:pt x="189" y="67"/>
                    </a:moveTo>
                    <a:lnTo>
                      <a:pt x="143" y="115"/>
                    </a:lnTo>
                    <a:lnTo>
                      <a:pt x="87" y="65"/>
                    </a:lnTo>
                    <a:lnTo>
                      <a:pt x="131" y="15"/>
                    </a:lnTo>
                    <a:lnTo>
                      <a:pt x="116" y="0"/>
                    </a:lnTo>
                    <a:lnTo>
                      <a:pt x="0" y="125"/>
                    </a:lnTo>
                    <a:lnTo>
                      <a:pt x="12" y="142"/>
                    </a:lnTo>
                    <a:lnTo>
                      <a:pt x="70" y="81"/>
                    </a:lnTo>
                    <a:lnTo>
                      <a:pt x="126" y="133"/>
                    </a:lnTo>
                    <a:lnTo>
                      <a:pt x="70" y="194"/>
                    </a:lnTo>
                    <a:lnTo>
                      <a:pt x="85" y="206"/>
                    </a:lnTo>
                    <a:lnTo>
                      <a:pt x="205" y="81"/>
                    </a:lnTo>
                    <a:lnTo>
                      <a:pt x="189" y="6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18" name="îsļídê"/>
              <p:cNvSpPr/>
              <p:nvPr/>
            </p:nvSpPr>
            <p:spPr bwMode="auto">
              <a:xfrm>
                <a:off x="1830388" y="4946650"/>
                <a:ext cx="250825" cy="303213"/>
              </a:xfrm>
              <a:custGeom>
                <a:avLst/>
                <a:gdLst>
                  <a:gd name="T0" fmla="*/ 67 w 76"/>
                  <a:gd name="T1" fmla="*/ 0 h 92"/>
                  <a:gd name="T2" fmla="*/ 0 w 76"/>
                  <a:gd name="T3" fmla="*/ 57 h 92"/>
                  <a:gd name="T4" fmla="*/ 10 w 76"/>
                  <a:gd name="T5" fmla="*/ 61 h 92"/>
                  <a:gd name="T6" fmla="*/ 28 w 76"/>
                  <a:gd name="T7" fmla="*/ 46 h 92"/>
                  <a:gd name="T8" fmla="*/ 55 w 76"/>
                  <a:gd name="T9" fmla="*/ 66 h 92"/>
                  <a:gd name="T10" fmla="*/ 55 w 76"/>
                  <a:gd name="T11" fmla="*/ 70 h 92"/>
                  <a:gd name="T12" fmla="*/ 53 w 76"/>
                  <a:gd name="T13" fmla="*/ 86 h 92"/>
                  <a:gd name="T14" fmla="*/ 64 w 76"/>
                  <a:gd name="T15" fmla="*/ 92 h 92"/>
                  <a:gd name="T16" fmla="*/ 76 w 76"/>
                  <a:gd name="T17" fmla="*/ 6 h 92"/>
                  <a:gd name="T18" fmla="*/ 67 w 76"/>
                  <a:gd name="T19" fmla="*/ 0 h 92"/>
                  <a:gd name="T20" fmla="*/ 57 w 76"/>
                  <a:gd name="T21" fmla="*/ 52 h 92"/>
                  <a:gd name="T22" fmla="*/ 36 w 76"/>
                  <a:gd name="T23" fmla="*/ 40 h 92"/>
                  <a:gd name="T24" fmla="*/ 63 w 76"/>
                  <a:gd name="T25" fmla="*/ 18 h 92"/>
                  <a:gd name="T26" fmla="*/ 57 w 76"/>
                  <a:gd name="T27" fmla="*/ 52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6" h="92">
                    <a:moveTo>
                      <a:pt x="67" y="0"/>
                    </a:moveTo>
                    <a:cubicBezTo>
                      <a:pt x="65" y="0"/>
                      <a:pt x="1" y="54"/>
                      <a:pt x="0" y="57"/>
                    </a:cubicBezTo>
                    <a:cubicBezTo>
                      <a:pt x="10" y="61"/>
                      <a:pt x="10" y="61"/>
                      <a:pt x="10" y="61"/>
                    </a:cubicBezTo>
                    <a:cubicBezTo>
                      <a:pt x="28" y="46"/>
                      <a:pt x="28" y="46"/>
                      <a:pt x="28" y="46"/>
                    </a:cubicBezTo>
                    <a:cubicBezTo>
                      <a:pt x="32" y="49"/>
                      <a:pt x="55" y="61"/>
                      <a:pt x="55" y="66"/>
                    </a:cubicBezTo>
                    <a:cubicBezTo>
                      <a:pt x="55" y="70"/>
                      <a:pt x="55" y="70"/>
                      <a:pt x="55" y="70"/>
                    </a:cubicBezTo>
                    <a:cubicBezTo>
                      <a:pt x="53" y="86"/>
                      <a:pt x="53" y="86"/>
                      <a:pt x="53" y="86"/>
                    </a:cubicBezTo>
                    <a:cubicBezTo>
                      <a:pt x="64" y="92"/>
                      <a:pt x="64" y="92"/>
                      <a:pt x="64" y="92"/>
                    </a:cubicBezTo>
                    <a:cubicBezTo>
                      <a:pt x="76" y="6"/>
                      <a:pt x="76" y="6"/>
                      <a:pt x="76" y="6"/>
                    </a:cubicBezTo>
                    <a:cubicBezTo>
                      <a:pt x="76" y="4"/>
                      <a:pt x="70" y="0"/>
                      <a:pt x="67" y="0"/>
                    </a:cubicBezTo>
                    <a:close/>
                    <a:moveTo>
                      <a:pt x="57" y="52"/>
                    </a:moveTo>
                    <a:cubicBezTo>
                      <a:pt x="36" y="40"/>
                      <a:pt x="36" y="40"/>
                      <a:pt x="36" y="40"/>
                    </a:cubicBezTo>
                    <a:cubicBezTo>
                      <a:pt x="63" y="18"/>
                      <a:pt x="63" y="18"/>
                      <a:pt x="63" y="18"/>
                    </a:cubicBezTo>
                    <a:lnTo>
                      <a:pt x="57" y="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19" name="iṧ1iḍè"/>
              <p:cNvSpPr/>
              <p:nvPr/>
            </p:nvSpPr>
            <p:spPr bwMode="auto">
              <a:xfrm>
                <a:off x="3436938" y="4689475"/>
                <a:ext cx="293688" cy="300038"/>
              </a:xfrm>
              <a:custGeom>
                <a:avLst/>
                <a:gdLst>
                  <a:gd name="T0" fmla="*/ 55 w 89"/>
                  <a:gd name="T1" fmla="*/ 76 h 91"/>
                  <a:gd name="T2" fmla="*/ 38 w 89"/>
                  <a:gd name="T3" fmla="*/ 56 h 91"/>
                  <a:gd name="T4" fmla="*/ 61 w 89"/>
                  <a:gd name="T5" fmla="*/ 35 h 91"/>
                  <a:gd name="T6" fmla="*/ 53 w 89"/>
                  <a:gd name="T7" fmla="*/ 26 h 91"/>
                  <a:gd name="T8" fmla="*/ 31 w 89"/>
                  <a:gd name="T9" fmla="*/ 48 h 91"/>
                  <a:gd name="T10" fmla="*/ 15 w 89"/>
                  <a:gd name="T11" fmla="*/ 31 h 91"/>
                  <a:gd name="T12" fmla="*/ 42 w 89"/>
                  <a:gd name="T13" fmla="*/ 6 h 91"/>
                  <a:gd name="T14" fmla="*/ 32 w 89"/>
                  <a:gd name="T15" fmla="*/ 0 h 91"/>
                  <a:gd name="T16" fmla="*/ 0 w 89"/>
                  <a:gd name="T17" fmla="*/ 31 h 91"/>
                  <a:gd name="T18" fmla="*/ 54 w 89"/>
                  <a:gd name="T19" fmla="*/ 91 h 91"/>
                  <a:gd name="T20" fmla="*/ 89 w 89"/>
                  <a:gd name="T21" fmla="*/ 61 h 91"/>
                  <a:gd name="T22" fmla="*/ 82 w 89"/>
                  <a:gd name="T23" fmla="*/ 53 h 91"/>
                  <a:gd name="T24" fmla="*/ 55 w 89"/>
                  <a:gd name="T25" fmla="*/ 76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9" h="91">
                    <a:moveTo>
                      <a:pt x="55" y="76"/>
                    </a:moveTo>
                    <a:cubicBezTo>
                      <a:pt x="38" y="56"/>
                      <a:pt x="38" y="56"/>
                      <a:pt x="38" y="56"/>
                    </a:cubicBezTo>
                    <a:cubicBezTo>
                      <a:pt x="61" y="35"/>
                      <a:pt x="61" y="35"/>
                      <a:pt x="61" y="35"/>
                    </a:cubicBezTo>
                    <a:cubicBezTo>
                      <a:pt x="53" y="26"/>
                      <a:pt x="53" y="26"/>
                      <a:pt x="53" y="26"/>
                    </a:cubicBezTo>
                    <a:cubicBezTo>
                      <a:pt x="31" y="48"/>
                      <a:pt x="31" y="48"/>
                      <a:pt x="31" y="48"/>
                    </a:cubicBezTo>
                    <a:cubicBezTo>
                      <a:pt x="15" y="31"/>
                      <a:pt x="15" y="31"/>
                      <a:pt x="15" y="31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38" y="4"/>
                      <a:pt x="36" y="0"/>
                      <a:pt x="32" y="0"/>
                    </a:cubicBezTo>
                    <a:cubicBezTo>
                      <a:pt x="31" y="0"/>
                      <a:pt x="2" y="27"/>
                      <a:pt x="0" y="31"/>
                    </a:cubicBezTo>
                    <a:cubicBezTo>
                      <a:pt x="54" y="91"/>
                      <a:pt x="54" y="91"/>
                      <a:pt x="54" y="91"/>
                    </a:cubicBezTo>
                    <a:cubicBezTo>
                      <a:pt x="89" y="61"/>
                      <a:pt x="89" y="61"/>
                      <a:pt x="89" y="61"/>
                    </a:cubicBezTo>
                    <a:cubicBezTo>
                      <a:pt x="82" y="53"/>
                      <a:pt x="82" y="53"/>
                      <a:pt x="82" y="53"/>
                    </a:cubicBezTo>
                    <a:lnTo>
                      <a:pt x="55" y="7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20" name="ís1íḑê"/>
              <p:cNvSpPr/>
              <p:nvPr/>
            </p:nvSpPr>
            <p:spPr bwMode="auto">
              <a:xfrm>
                <a:off x="3587750" y="1858963"/>
                <a:ext cx="142875" cy="82550"/>
              </a:xfrm>
              <a:custGeom>
                <a:avLst/>
                <a:gdLst>
                  <a:gd name="T0" fmla="*/ 36 w 43"/>
                  <a:gd name="T1" fmla="*/ 14 h 25"/>
                  <a:gd name="T2" fmla="*/ 32 w 43"/>
                  <a:gd name="T3" fmla="*/ 16 h 25"/>
                  <a:gd name="T4" fmla="*/ 17 w 43"/>
                  <a:gd name="T5" fmla="*/ 16 h 25"/>
                  <a:gd name="T6" fmla="*/ 25 w 43"/>
                  <a:gd name="T7" fmla="*/ 3 h 25"/>
                  <a:gd name="T8" fmla="*/ 20 w 43"/>
                  <a:gd name="T9" fmla="*/ 0 h 25"/>
                  <a:gd name="T10" fmla="*/ 19 w 43"/>
                  <a:gd name="T11" fmla="*/ 0 h 25"/>
                  <a:gd name="T12" fmla="*/ 7 w 43"/>
                  <a:gd name="T13" fmla="*/ 8 h 25"/>
                  <a:gd name="T14" fmla="*/ 9 w 43"/>
                  <a:gd name="T15" fmla="*/ 16 h 25"/>
                  <a:gd name="T16" fmla="*/ 0 w 43"/>
                  <a:gd name="T17" fmla="*/ 17 h 25"/>
                  <a:gd name="T18" fmla="*/ 32 w 43"/>
                  <a:gd name="T19" fmla="*/ 25 h 25"/>
                  <a:gd name="T20" fmla="*/ 34 w 43"/>
                  <a:gd name="T21" fmla="*/ 25 h 25"/>
                  <a:gd name="T22" fmla="*/ 42 w 43"/>
                  <a:gd name="T23" fmla="*/ 18 h 25"/>
                  <a:gd name="T24" fmla="*/ 36 w 43"/>
                  <a:gd name="T25" fmla="*/ 14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3" h="25">
                    <a:moveTo>
                      <a:pt x="36" y="14"/>
                    </a:moveTo>
                    <a:cubicBezTo>
                      <a:pt x="35" y="15"/>
                      <a:pt x="34" y="16"/>
                      <a:pt x="32" y="16"/>
                    </a:cubicBezTo>
                    <a:cubicBezTo>
                      <a:pt x="17" y="16"/>
                      <a:pt x="17" y="16"/>
                      <a:pt x="17" y="16"/>
                    </a:cubicBezTo>
                    <a:cubicBezTo>
                      <a:pt x="19" y="9"/>
                      <a:pt x="25" y="6"/>
                      <a:pt x="25" y="3"/>
                    </a:cubicBezTo>
                    <a:cubicBezTo>
                      <a:pt x="25" y="0"/>
                      <a:pt x="23" y="0"/>
                      <a:pt x="20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5" y="0"/>
                      <a:pt x="9" y="6"/>
                      <a:pt x="7" y="8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2" y="25"/>
                      <a:pt x="22" y="25"/>
                      <a:pt x="32" y="25"/>
                    </a:cubicBezTo>
                    <a:cubicBezTo>
                      <a:pt x="34" y="25"/>
                      <a:pt x="34" y="25"/>
                      <a:pt x="34" y="25"/>
                    </a:cubicBezTo>
                    <a:cubicBezTo>
                      <a:pt x="37" y="25"/>
                      <a:pt x="41" y="22"/>
                      <a:pt x="42" y="18"/>
                    </a:cubicBezTo>
                    <a:cubicBezTo>
                      <a:pt x="43" y="16"/>
                      <a:pt x="38" y="13"/>
                      <a:pt x="36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21" name="îšlídé"/>
              <p:cNvSpPr/>
              <p:nvPr/>
            </p:nvSpPr>
            <p:spPr bwMode="auto">
              <a:xfrm>
                <a:off x="3581400" y="4508500"/>
                <a:ext cx="320675" cy="260350"/>
              </a:xfrm>
              <a:custGeom>
                <a:avLst/>
                <a:gdLst>
                  <a:gd name="T0" fmla="*/ 49 w 97"/>
                  <a:gd name="T1" fmla="*/ 8 h 79"/>
                  <a:gd name="T2" fmla="*/ 34 w 97"/>
                  <a:gd name="T3" fmla="*/ 0 h 79"/>
                  <a:gd name="T4" fmla="*/ 28 w 97"/>
                  <a:gd name="T5" fmla="*/ 0 h 79"/>
                  <a:gd name="T6" fmla="*/ 0 w 97"/>
                  <a:gd name="T7" fmla="*/ 36 h 79"/>
                  <a:gd name="T8" fmla="*/ 67 w 97"/>
                  <a:gd name="T9" fmla="*/ 79 h 79"/>
                  <a:gd name="T10" fmla="*/ 73 w 97"/>
                  <a:gd name="T11" fmla="*/ 70 h 79"/>
                  <a:gd name="T12" fmla="*/ 42 w 97"/>
                  <a:gd name="T13" fmla="*/ 50 h 79"/>
                  <a:gd name="T14" fmla="*/ 58 w 97"/>
                  <a:gd name="T15" fmla="*/ 31 h 79"/>
                  <a:gd name="T16" fmla="*/ 89 w 97"/>
                  <a:gd name="T17" fmla="*/ 44 h 79"/>
                  <a:gd name="T18" fmla="*/ 97 w 97"/>
                  <a:gd name="T19" fmla="*/ 36 h 79"/>
                  <a:gd name="T20" fmla="*/ 62 w 97"/>
                  <a:gd name="T21" fmla="*/ 21 h 79"/>
                  <a:gd name="T22" fmla="*/ 49 w 97"/>
                  <a:gd name="T23" fmla="*/ 8 h 79"/>
                  <a:gd name="T24" fmla="*/ 43 w 97"/>
                  <a:gd name="T25" fmla="*/ 24 h 79"/>
                  <a:gd name="T26" fmla="*/ 33 w 97"/>
                  <a:gd name="T27" fmla="*/ 43 h 79"/>
                  <a:gd name="T28" fmla="*/ 15 w 97"/>
                  <a:gd name="T29" fmla="*/ 31 h 79"/>
                  <a:gd name="T30" fmla="*/ 31 w 97"/>
                  <a:gd name="T31" fmla="*/ 12 h 79"/>
                  <a:gd name="T32" fmla="*/ 43 w 97"/>
                  <a:gd name="T33" fmla="*/ 21 h 79"/>
                  <a:gd name="T34" fmla="*/ 43 w 97"/>
                  <a:gd name="T35" fmla="*/ 24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7" h="79">
                    <a:moveTo>
                      <a:pt x="49" y="8"/>
                    </a:moveTo>
                    <a:cubicBezTo>
                      <a:pt x="46" y="5"/>
                      <a:pt x="40" y="0"/>
                      <a:pt x="34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1" y="0"/>
                      <a:pt x="2" y="28"/>
                      <a:pt x="0" y="36"/>
                    </a:cubicBezTo>
                    <a:cubicBezTo>
                      <a:pt x="10" y="38"/>
                      <a:pt x="61" y="79"/>
                      <a:pt x="67" y="79"/>
                    </a:cubicBezTo>
                    <a:cubicBezTo>
                      <a:pt x="69" y="79"/>
                      <a:pt x="72" y="72"/>
                      <a:pt x="73" y="70"/>
                    </a:cubicBezTo>
                    <a:cubicBezTo>
                      <a:pt x="42" y="50"/>
                      <a:pt x="42" y="50"/>
                      <a:pt x="42" y="50"/>
                    </a:cubicBezTo>
                    <a:cubicBezTo>
                      <a:pt x="44" y="45"/>
                      <a:pt x="51" y="31"/>
                      <a:pt x="58" y="31"/>
                    </a:cubicBezTo>
                    <a:cubicBezTo>
                      <a:pt x="66" y="31"/>
                      <a:pt x="83" y="44"/>
                      <a:pt x="89" y="44"/>
                    </a:cubicBezTo>
                    <a:cubicBezTo>
                      <a:pt x="92" y="44"/>
                      <a:pt x="95" y="38"/>
                      <a:pt x="97" y="36"/>
                    </a:cubicBezTo>
                    <a:cubicBezTo>
                      <a:pt x="92" y="33"/>
                      <a:pt x="65" y="21"/>
                      <a:pt x="62" y="21"/>
                    </a:cubicBezTo>
                    <a:cubicBezTo>
                      <a:pt x="46" y="19"/>
                      <a:pt x="59" y="19"/>
                      <a:pt x="49" y="8"/>
                    </a:cubicBezTo>
                    <a:close/>
                    <a:moveTo>
                      <a:pt x="43" y="24"/>
                    </a:moveTo>
                    <a:cubicBezTo>
                      <a:pt x="43" y="30"/>
                      <a:pt x="36" y="39"/>
                      <a:pt x="33" y="43"/>
                    </a:cubicBezTo>
                    <a:cubicBezTo>
                      <a:pt x="30" y="41"/>
                      <a:pt x="15" y="34"/>
                      <a:pt x="15" y="31"/>
                    </a:cubicBezTo>
                    <a:cubicBezTo>
                      <a:pt x="15" y="24"/>
                      <a:pt x="26" y="15"/>
                      <a:pt x="31" y="12"/>
                    </a:cubicBezTo>
                    <a:cubicBezTo>
                      <a:pt x="36" y="13"/>
                      <a:pt x="43" y="15"/>
                      <a:pt x="43" y="21"/>
                    </a:cubicBezTo>
                    <a:lnTo>
                      <a:pt x="43" y="2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22" name="iSḻîdé"/>
              <p:cNvSpPr/>
              <p:nvPr/>
            </p:nvSpPr>
            <p:spPr bwMode="auto">
              <a:xfrm>
                <a:off x="1428750" y="4591050"/>
                <a:ext cx="260350" cy="273050"/>
              </a:xfrm>
              <a:custGeom>
                <a:avLst/>
                <a:gdLst>
                  <a:gd name="T0" fmla="*/ 42 w 79"/>
                  <a:gd name="T1" fmla="*/ 39 h 83"/>
                  <a:gd name="T2" fmla="*/ 33 w 79"/>
                  <a:gd name="T3" fmla="*/ 45 h 83"/>
                  <a:gd name="T4" fmla="*/ 40 w 79"/>
                  <a:gd name="T5" fmla="*/ 56 h 83"/>
                  <a:gd name="T6" fmla="*/ 24 w 79"/>
                  <a:gd name="T7" fmla="*/ 67 h 83"/>
                  <a:gd name="T8" fmla="*/ 11 w 79"/>
                  <a:gd name="T9" fmla="*/ 43 h 83"/>
                  <a:gd name="T10" fmla="*/ 11 w 79"/>
                  <a:gd name="T11" fmla="*/ 40 h 83"/>
                  <a:gd name="T12" fmla="*/ 45 w 79"/>
                  <a:gd name="T13" fmla="*/ 11 h 83"/>
                  <a:gd name="T14" fmla="*/ 49 w 79"/>
                  <a:gd name="T15" fmla="*/ 11 h 83"/>
                  <a:gd name="T16" fmla="*/ 68 w 79"/>
                  <a:gd name="T17" fmla="*/ 33 h 83"/>
                  <a:gd name="T18" fmla="*/ 64 w 79"/>
                  <a:gd name="T19" fmla="*/ 40 h 83"/>
                  <a:gd name="T20" fmla="*/ 68 w 79"/>
                  <a:gd name="T21" fmla="*/ 51 h 83"/>
                  <a:gd name="T22" fmla="*/ 79 w 79"/>
                  <a:gd name="T23" fmla="*/ 31 h 83"/>
                  <a:gd name="T24" fmla="*/ 79 w 79"/>
                  <a:gd name="T25" fmla="*/ 27 h 83"/>
                  <a:gd name="T26" fmla="*/ 52 w 79"/>
                  <a:gd name="T27" fmla="*/ 0 h 83"/>
                  <a:gd name="T28" fmla="*/ 42 w 79"/>
                  <a:gd name="T29" fmla="*/ 0 h 83"/>
                  <a:gd name="T30" fmla="*/ 0 w 79"/>
                  <a:gd name="T31" fmla="*/ 36 h 83"/>
                  <a:gd name="T32" fmla="*/ 0 w 79"/>
                  <a:gd name="T33" fmla="*/ 43 h 83"/>
                  <a:gd name="T34" fmla="*/ 21 w 79"/>
                  <a:gd name="T35" fmla="*/ 83 h 83"/>
                  <a:gd name="T36" fmla="*/ 56 w 79"/>
                  <a:gd name="T37" fmla="*/ 59 h 83"/>
                  <a:gd name="T38" fmla="*/ 42 w 79"/>
                  <a:gd name="T39" fmla="*/ 39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9" h="83">
                    <a:moveTo>
                      <a:pt x="42" y="39"/>
                    </a:moveTo>
                    <a:cubicBezTo>
                      <a:pt x="33" y="45"/>
                      <a:pt x="33" y="45"/>
                      <a:pt x="33" y="45"/>
                    </a:cubicBezTo>
                    <a:cubicBezTo>
                      <a:pt x="40" y="56"/>
                      <a:pt x="40" y="56"/>
                      <a:pt x="40" y="56"/>
                    </a:cubicBezTo>
                    <a:cubicBezTo>
                      <a:pt x="24" y="67"/>
                      <a:pt x="24" y="67"/>
                      <a:pt x="24" y="67"/>
                    </a:cubicBezTo>
                    <a:cubicBezTo>
                      <a:pt x="20" y="62"/>
                      <a:pt x="11" y="51"/>
                      <a:pt x="11" y="43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28"/>
                      <a:pt x="32" y="11"/>
                      <a:pt x="45" y="11"/>
                    </a:cubicBezTo>
                    <a:cubicBezTo>
                      <a:pt x="49" y="11"/>
                      <a:pt x="49" y="11"/>
                      <a:pt x="49" y="11"/>
                    </a:cubicBezTo>
                    <a:cubicBezTo>
                      <a:pt x="60" y="11"/>
                      <a:pt x="68" y="21"/>
                      <a:pt x="68" y="33"/>
                    </a:cubicBezTo>
                    <a:cubicBezTo>
                      <a:pt x="68" y="38"/>
                      <a:pt x="64" y="37"/>
                      <a:pt x="64" y="40"/>
                    </a:cubicBezTo>
                    <a:cubicBezTo>
                      <a:pt x="64" y="44"/>
                      <a:pt x="67" y="46"/>
                      <a:pt x="68" y="51"/>
                    </a:cubicBezTo>
                    <a:cubicBezTo>
                      <a:pt x="75" y="49"/>
                      <a:pt x="79" y="40"/>
                      <a:pt x="79" y="31"/>
                    </a:cubicBezTo>
                    <a:cubicBezTo>
                      <a:pt x="79" y="27"/>
                      <a:pt x="79" y="27"/>
                      <a:pt x="79" y="27"/>
                    </a:cubicBezTo>
                    <a:cubicBezTo>
                      <a:pt x="79" y="16"/>
                      <a:pt x="63" y="0"/>
                      <a:pt x="52" y="0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28" y="0"/>
                      <a:pt x="0" y="21"/>
                      <a:pt x="0" y="36"/>
                    </a:cubicBezTo>
                    <a:cubicBezTo>
                      <a:pt x="0" y="43"/>
                      <a:pt x="0" y="43"/>
                      <a:pt x="0" y="43"/>
                    </a:cubicBezTo>
                    <a:cubicBezTo>
                      <a:pt x="0" y="57"/>
                      <a:pt x="15" y="72"/>
                      <a:pt x="21" y="83"/>
                    </a:cubicBezTo>
                    <a:cubicBezTo>
                      <a:pt x="56" y="59"/>
                      <a:pt x="56" y="59"/>
                      <a:pt x="56" y="59"/>
                    </a:cubicBezTo>
                    <a:lnTo>
                      <a:pt x="42" y="3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23" name="íšľïḋê"/>
              <p:cNvSpPr/>
              <p:nvPr/>
            </p:nvSpPr>
            <p:spPr bwMode="auto">
              <a:xfrm>
                <a:off x="1214438" y="4303713"/>
                <a:ext cx="327025" cy="303213"/>
              </a:xfrm>
              <a:custGeom>
                <a:avLst/>
                <a:gdLst>
                  <a:gd name="T0" fmla="*/ 99 w 99"/>
                  <a:gd name="T1" fmla="*/ 49 h 92"/>
                  <a:gd name="T2" fmla="*/ 96 w 99"/>
                  <a:gd name="T3" fmla="*/ 41 h 92"/>
                  <a:gd name="T4" fmla="*/ 44 w 99"/>
                  <a:gd name="T5" fmla="*/ 71 h 92"/>
                  <a:gd name="T6" fmla="*/ 76 w 99"/>
                  <a:gd name="T7" fmla="*/ 8 h 92"/>
                  <a:gd name="T8" fmla="*/ 71 w 99"/>
                  <a:gd name="T9" fmla="*/ 0 h 92"/>
                  <a:gd name="T10" fmla="*/ 0 w 99"/>
                  <a:gd name="T11" fmla="*/ 40 h 92"/>
                  <a:gd name="T12" fmla="*/ 5 w 99"/>
                  <a:gd name="T13" fmla="*/ 50 h 92"/>
                  <a:gd name="T14" fmla="*/ 57 w 99"/>
                  <a:gd name="T15" fmla="*/ 19 h 92"/>
                  <a:gd name="T16" fmla="*/ 25 w 99"/>
                  <a:gd name="T17" fmla="*/ 83 h 92"/>
                  <a:gd name="T18" fmla="*/ 31 w 99"/>
                  <a:gd name="T19" fmla="*/ 92 h 92"/>
                  <a:gd name="T20" fmla="*/ 99 w 99"/>
                  <a:gd name="T21" fmla="*/ 49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9" h="92">
                    <a:moveTo>
                      <a:pt x="99" y="49"/>
                    </a:moveTo>
                    <a:cubicBezTo>
                      <a:pt x="99" y="45"/>
                      <a:pt x="97" y="49"/>
                      <a:pt x="96" y="41"/>
                    </a:cubicBezTo>
                    <a:cubicBezTo>
                      <a:pt x="44" y="71"/>
                      <a:pt x="44" y="71"/>
                      <a:pt x="44" y="71"/>
                    </a:cubicBezTo>
                    <a:cubicBezTo>
                      <a:pt x="47" y="60"/>
                      <a:pt x="76" y="13"/>
                      <a:pt x="76" y="8"/>
                    </a:cubicBezTo>
                    <a:cubicBezTo>
                      <a:pt x="76" y="8"/>
                      <a:pt x="71" y="0"/>
                      <a:pt x="71" y="0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5" y="50"/>
                      <a:pt x="5" y="50"/>
                      <a:pt x="5" y="50"/>
                    </a:cubicBezTo>
                    <a:cubicBezTo>
                      <a:pt x="57" y="19"/>
                      <a:pt x="57" y="19"/>
                      <a:pt x="57" y="19"/>
                    </a:cubicBezTo>
                    <a:cubicBezTo>
                      <a:pt x="54" y="27"/>
                      <a:pt x="25" y="80"/>
                      <a:pt x="25" y="83"/>
                    </a:cubicBezTo>
                    <a:cubicBezTo>
                      <a:pt x="25" y="87"/>
                      <a:pt x="28" y="90"/>
                      <a:pt x="31" y="92"/>
                    </a:cubicBezTo>
                    <a:cubicBezTo>
                      <a:pt x="39" y="86"/>
                      <a:pt x="99" y="54"/>
                      <a:pt x="99" y="4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24" name="îśľïďe"/>
              <p:cNvSpPr/>
              <p:nvPr/>
            </p:nvSpPr>
            <p:spPr bwMode="auto">
              <a:xfrm>
                <a:off x="3724275" y="4268788"/>
                <a:ext cx="269875" cy="230188"/>
              </a:xfrm>
              <a:custGeom>
                <a:avLst/>
                <a:gdLst>
                  <a:gd name="T0" fmla="*/ 0 w 82"/>
                  <a:gd name="T1" fmla="*/ 25 h 70"/>
                  <a:gd name="T2" fmla="*/ 0 w 82"/>
                  <a:gd name="T3" fmla="*/ 34 h 70"/>
                  <a:gd name="T4" fmla="*/ 24 w 82"/>
                  <a:gd name="T5" fmla="*/ 52 h 70"/>
                  <a:gd name="T6" fmla="*/ 61 w 82"/>
                  <a:gd name="T7" fmla="*/ 27 h 70"/>
                  <a:gd name="T8" fmla="*/ 71 w 82"/>
                  <a:gd name="T9" fmla="*/ 36 h 70"/>
                  <a:gd name="T10" fmla="*/ 71 w 82"/>
                  <a:gd name="T11" fmla="*/ 39 h 70"/>
                  <a:gd name="T12" fmla="*/ 59 w 82"/>
                  <a:gd name="T13" fmla="*/ 58 h 70"/>
                  <a:gd name="T14" fmla="*/ 48 w 82"/>
                  <a:gd name="T15" fmla="*/ 58 h 70"/>
                  <a:gd name="T16" fmla="*/ 49 w 82"/>
                  <a:gd name="T17" fmla="*/ 70 h 70"/>
                  <a:gd name="T18" fmla="*/ 57 w 82"/>
                  <a:gd name="T19" fmla="*/ 70 h 70"/>
                  <a:gd name="T20" fmla="*/ 82 w 82"/>
                  <a:gd name="T21" fmla="*/ 43 h 70"/>
                  <a:gd name="T22" fmla="*/ 82 w 82"/>
                  <a:gd name="T23" fmla="*/ 33 h 70"/>
                  <a:gd name="T24" fmla="*/ 64 w 82"/>
                  <a:gd name="T25" fmla="*/ 16 h 70"/>
                  <a:gd name="T26" fmla="*/ 55 w 82"/>
                  <a:gd name="T27" fmla="*/ 16 h 70"/>
                  <a:gd name="T28" fmla="*/ 24 w 82"/>
                  <a:gd name="T29" fmla="*/ 40 h 70"/>
                  <a:gd name="T30" fmla="*/ 18 w 82"/>
                  <a:gd name="T31" fmla="*/ 40 h 70"/>
                  <a:gd name="T32" fmla="*/ 11 w 82"/>
                  <a:gd name="T33" fmla="*/ 33 h 70"/>
                  <a:gd name="T34" fmla="*/ 11 w 82"/>
                  <a:gd name="T35" fmla="*/ 27 h 70"/>
                  <a:gd name="T36" fmla="*/ 22 w 82"/>
                  <a:gd name="T37" fmla="*/ 11 h 70"/>
                  <a:gd name="T38" fmla="*/ 31 w 82"/>
                  <a:gd name="T39" fmla="*/ 10 h 70"/>
                  <a:gd name="T40" fmla="*/ 34 w 82"/>
                  <a:gd name="T41" fmla="*/ 0 h 70"/>
                  <a:gd name="T42" fmla="*/ 22 w 82"/>
                  <a:gd name="T43" fmla="*/ 0 h 70"/>
                  <a:gd name="T44" fmla="*/ 0 w 82"/>
                  <a:gd name="T45" fmla="*/ 25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82" h="70">
                    <a:moveTo>
                      <a:pt x="0" y="25"/>
                    </a:moveTo>
                    <a:cubicBezTo>
                      <a:pt x="0" y="34"/>
                      <a:pt x="0" y="34"/>
                      <a:pt x="0" y="34"/>
                    </a:cubicBezTo>
                    <a:cubicBezTo>
                      <a:pt x="0" y="45"/>
                      <a:pt x="13" y="52"/>
                      <a:pt x="24" y="52"/>
                    </a:cubicBezTo>
                    <a:cubicBezTo>
                      <a:pt x="38" y="52"/>
                      <a:pt x="48" y="27"/>
                      <a:pt x="61" y="27"/>
                    </a:cubicBezTo>
                    <a:cubicBezTo>
                      <a:pt x="65" y="27"/>
                      <a:pt x="71" y="32"/>
                      <a:pt x="71" y="36"/>
                    </a:cubicBezTo>
                    <a:cubicBezTo>
                      <a:pt x="71" y="39"/>
                      <a:pt x="71" y="39"/>
                      <a:pt x="71" y="39"/>
                    </a:cubicBezTo>
                    <a:cubicBezTo>
                      <a:pt x="71" y="49"/>
                      <a:pt x="66" y="54"/>
                      <a:pt x="59" y="58"/>
                    </a:cubicBezTo>
                    <a:cubicBezTo>
                      <a:pt x="48" y="58"/>
                      <a:pt x="48" y="58"/>
                      <a:pt x="48" y="58"/>
                    </a:cubicBezTo>
                    <a:cubicBezTo>
                      <a:pt x="46" y="61"/>
                      <a:pt x="41" y="70"/>
                      <a:pt x="49" y="70"/>
                    </a:cubicBezTo>
                    <a:cubicBezTo>
                      <a:pt x="57" y="70"/>
                      <a:pt x="57" y="70"/>
                      <a:pt x="57" y="70"/>
                    </a:cubicBezTo>
                    <a:cubicBezTo>
                      <a:pt x="67" y="70"/>
                      <a:pt x="82" y="53"/>
                      <a:pt x="82" y="43"/>
                    </a:cubicBezTo>
                    <a:cubicBezTo>
                      <a:pt x="82" y="33"/>
                      <a:pt x="82" y="33"/>
                      <a:pt x="82" y="33"/>
                    </a:cubicBezTo>
                    <a:cubicBezTo>
                      <a:pt x="82" y="25"/>
                      <a:pt x="71" y="16"/>
                      <a:pt x="64" y="16"/>
                    </a:cubicBezTo>
                    <a:cubicBezTo>
                      <a:pt x="55" y="16"/>
                      <a:pt x="55" y="16"/>
                      <a:pt x="55" y="16"/>
                    </a:cubicBezTo>
                    <a:cubicBezTo>
                      <a:pt x="48" y="16"/>
                      <a:pt x="31" y="40"/>
                      <a:pt x="24" y="40"/>
                    </a:cubicBezTo>
                    <a:cubicBezTo>
                      <a:pt x="18" y="40"/>
                      <a:pt x="18" y="40"/>
                      <a:pt x="18" y="40"/>
                    </a:cubicBezTo>
                    <a:cubicBezTo>
                      <a:pt x="14" y="40"/>
                      <a:pt x="11" y="36"/>
                      <a:pt x="11" y="33"/>
                    </a:cubicBezTo>
                    <a:cubicBezTo>
                      <a:pt x="11" y="27"/>
                      <a:pt x="11" y="27"/>
                      <a:pt x="11" y="27"/>
                    </a:cubicBezTo>
                    <a:cubicBezTo>
                      <a:pt x="11" y="21"/>
                      <a:pt x="17" y="11"/>
                      <a:pt x="22" y="11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1" y="0"/>
                      <a:pt x="0" y="16"/>
                      <a:pt x="0" y="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25" name="ïṩľiḓé"/>
              <p:cNvSpPr/>
              <p:nvPr/>
            </p:nvSpPr>
            <p:spPr bwMode="auto">
              <a:xfrm>
                <a:off x="3802063" y="4143375"/>
                <a:ext cx="271463" cy="107950"/>
              </a:xfrm>
              <a:custGeom>
                <a:avLst/>
                <a:gdLst>
                  <a:gd name="T0" fmla="*/ 171 w 171"/>
                  <a:gd name="T1" fmla="*/ 41 h 68"/>
                  <a:gd name="T2" fmla="*/ 3 w 171"/>
                  <a:gd name="T3" fmla="*/ 0 h 68"/>
                  <a:gd name="T4" fmla="*/ 0 w 171"/>
                  <a:gd name="T5" fmla="*/ 20 h 68"/>
                  <a:gd name="T6" fmla="*/ 167 w 171"/>
                  <a:gd name="T7" fmla="*/ 68 h 68"/>
                  <a:gd name="T8" fmla="*/ 171 w 171"/>
                  <a:gd name="T9" fmla="*/ 41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1" h="68">
                    <a:moveTo>
                      <a:pt x="171" y="41"/>
                    </a:moveTo>
                    <a:lnTo>
                      <a:pt x="3" y="0"/>
                    </a:lnTo>
                    <a:lnTo>
                      <a:pt x="0" y="20"/>
                    </a:lnTo>
                    <a:lnTo>
                      <a:pt x="167" y="68"/>
                    </a:lnTo>
                    <a:lnTo>
                      <a:pt x="171" y="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26" name="ïŝľîdé"/>
              <p:cNvSpPr/>
              <p:nvPr/>
            </p:nvSpPr>
            <p:spPr bwMode="auto">
              <a:xfrm>
                <a:off x="1104900" y="4146550"/>
                <a:ext cx="300038" cy="230188"/>
              </a:xfrm>
              <a:custGeom>
                <a:avLst/>
                <a:gdLst>
                  <a:gd name="T0" fmla="*/ 85 w 91"/>
                  <a:gd name="T1" fmla="*/ 0 h 70"/>
                  <a:gd name="T2" fmla="*/ 0 w 91"/>
                  <a:gd name="T3" fmla="*/ 0 h 70"/>
                  <a:gd name="T4" fmla="*/ 8 w 91"/>
                  <a:gd name="T5" fmla="*/ 12 h 70"/>
                  <a:gd name="T6" fmla="*/ 28 w 91"/>
                  <a:gd name="T7" fmla="*/ 12 h 70"/>
                  <a:gd name="T8" fmla="*/ 39 w 91"/>
                  <a:gd name="T9" fmla="*/ 42 h 70"/>
                  <a:gd name="T10" fmla="*/ 22 w 91"/>
                  <a:gd name="T11" fmla="*/ 61 h 70"/>
                  <a:gd name="T12" fmla="*/ 25 w 91"/>
                  <a:gd name="T13" fmla="*/ 70 h 70"/>
                  <a:gd name="T14" fmla="*/ 91 w 91"/>
                  <a:gd name="T15" fmla="*/ 9 h 70"/>
                  <a:gd name="T16" fmla="*/ 85 w 91"/>
                  <a:gd name="T17" fmla="*/ 0 h 70"/>
                  <a:gd name="T18" fmla="*/ 47 w 91"/>
                  <a:gd name="T19" fmla="*/ 35 h 70"/>
                  <a:gd name="T20" fmla="*/ 39 w 91"/>
                  <a:gd name="T21" fmla="*/ 12 h 70"/>
                  <a:gd name="T22" fmla="*/ 73 w 91"/>
                  <a:gd name="T23" fmla="*/ 12 h 70"/>
                  <a:gd name="T24" fmla="*/ 47 w 91"/>
                  <a:gd name="T25" fmla="*/ 35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91" h="70">
                    <a:moveTo>
                      <a:pt x="85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5"/>
                      <a:pt x="3" y="12"/>
                      <a:pt x="8" y="12"/>
                    </a:cubicBezTo>
                    <a:cubicBezTo>
                      <a:pt x="28" y="12"/>
                      <a:pt x="28" y="12"/>
                      <a:pt x="28" y="12"/>
                    </a:cubicBezTo>
                    <a:cubicBezTo>
                      <a:pt x="29" y="21"/>
                      <a:pt x="39" y="37"/>
                      <a:pt x="39" y="42"/>
                    </a:cubicBezTo>
                    <a:cubicBezTo>
                      <a:pt x="39" y="45"/>
                      <a:pt x="22" y="55"/>
                      <a:pt x="22" y="61"/>
                    </a:cubicBezTo>
                    <a:cubicBezTo>
                      <a:pt x="22" y="64"/>
                      <a:pt x="24" y="66"/>
                      <a:pt x="25" y="70"/>
                    </a:cubicBezTo>
                    <a:cubicBezTo>
                      <a:pt x="91" y="9"/>
                      <a:pt x="91" y="9"/>
                      <a:pt x="91" y="9"/>
                    </a:cubicBezTo>
                    <a:cubicBezTo>
                      <a:pt x="90" y="4"/>
                      <a:pt x="90" y="0"/>
                      <a:pt x="85" y="0"/>
                    </a:cubicBezTo>
                    <a:close/>
                    <a:moveTo>
                      <a:pt x="47" y="35"/>
                    </a:moveTo>
                    <a:cubicBezTo>
                      <a:pt x="39" y="12"/>
                      <a:pt x="39" y="12"/>
                      <a:pt x="39" y="12"/>
                    </a:cubicBezTo>
                    <a:cubicBezTo>
                      <a:pt x="73" y="12"/>
                      <a:pt x="73" y="12"/>
                      <a:pt x="73" y="12"/>
                    </a:cubicBezTo>
                    <a:lnTo>
                      <a:pt x="47" y="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27" name="ïs1ïḋe"/>
              <p:cNvSpPr/>
              <p:nvPr/>
            </p:nvSpPr>
            <p:spPr bwMode="auto">
              <a:xfrm>
                <a:off x="1076325" y="3840163"/>
                <a:ext cx="282575" cy="196850"/>
              </a:xfrm>
              <a:custGeom>
                <a:avLst/>
                <a:gdLst>
                  <a:gd name="T0" fmla="*/ 54 w 178"/>
                  <a:gd name="T1" fmla="*/ 103 h 124"/>
                  <a:gd name="T2" fmla="*/ 6 w 178"/>
                  <a:gd name="T3" fmla="*/ 103 h 124"/>
                  <a:gd name="T4" fmla="*/ 6 w 178"/>
                  <a:gd name="T5" fmla="*/ 124 h 124"/>
                  <a:gd name="T6" fmla="*/ 178 w 178"/>
                  <a:gd name="T7" fmla="*/ 118 h 124"/>
                  <a:gd name="T8" fmla="*/ 178 w 178"/>
                  <a:gd name="T9" fmla="*/ 97 h 124"/>
                  <a:gd name="T10" fmla="*/ 112 w 178"/>
                  <a:gd name="T11" fmla="*/ 97 h 124"/>
                  <a:gd name="T12" fmla="*/ 104 w 178"/>
                  <a:gd name="T13" fmla="*/ 25 h 124"/>
                  <a:gd name="T14" fmla="*/ 176 w 178"/>
                  <a:gd name="T15" fmla="*/ 22 h 124"/>
                  <a:gd name="T16" fmla="*/ 176 w 178"/>
                  <a:gd name="T17" fmla="*/ 0 h 124"/>
                  <a:gd name="T18" fmla="*/ 31 w 178"/>
                  <a:gd name="T19" fmla="*/ 6 h 124"/>
                  <a:gd name="T20" fmla="*/ 0 w 178"/>
                  <a:gd name="T21" fmla="*/ 6 h 124"/>
                  <a:gd name="T22" fmla="*/ 0 w 178"/>
                  <a:gd name="T23" fmla="*/ 29 h 124"/>
                  <a:gd name="T24" fmla="*/ 41 w 178"/>
                  <a:gd name="T25" fmla="*/ 27 h 124"/>
                  <a:gd name="T26" fmla="*/ 83 w 178"/>
                  <a:gd name="T27" fmla="*/ 27 h 124"/>
                  <a:gd name="T28" fmla="*/ 87 w 178"/>
                  <a:gd name="T29" fmla="*/ 79 h 124"/>
                  <a:gd name="T30" fmla="*/ 87 w 178"/>
                  <a:gd name="T31" fmla="*/ 101 h 124"/>
                  <a:gd name="T32" fmla="*/ 54 w 178"/>
                  <a:gd name="T33" fmla="*/ 103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78" h="124">
                    <a:moveTo>
                      <a:pt x="54" y="103"/>
                    </a:moveTo>
                    <a:lnTo>
                      <a:pt x="6" y="103"/>
                    </a:lnTo>
                    <a:lnTo>
                      <a:pt x="6" y="124"/>
                    </a:lnTo>
                    <a:lnTo>
                      <a:pt x="178" y="118"/>
                    </a:lnTo>
                    <a:lnTo>
                      <a:pt x="178" y="97"/>
                    </a:lnTo>
                    <a:lnTo>
                      <a:pt x="112" y="97"/>
                    </a:lnTo>
                    <a:lnTo>
                      <a:pt x="104" y="25"/>
                    </a:lnTo>
                    <a:lnTo>
                      <a:pt x="176" y="22"/>
                    </a:lnTo>
                    <a:lnTo>
                      <a:pt x="176" y="0"/>
                    </a:lnTo>
                    <a:lnTo>
                      <a:pt x="31" y="6"/>
                    </a:lnTo>
                    <a:lnTo>
                      <a:pt x="0" y="6"/>
                    </a:lnTo>
                    <a:lnTo>
                      <a:pt x="0" y="29"/>
                    </a:lnTo>
                    <a:lnTo>
                      <a:pt x="41" y="27"/>
                    </a:lnTo>
                    <a:lnTo>
                      <a:pt x="83" y="27"/>
                    </a:lnTo>
                    <a:lnTo>
                      <a:pt x="87" y="79"/>
                    </a:lnTo>
                    <a:lnTo>
                      <a:pt x="87" y="101"/>
                    </a:lnTo>
                    <a:lnTo>
                      <a:pt x="54" y="1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28" name="iŝļíďè"/>
              <p:cNvSpPr/>
              <p:nvPr/>
            </p:nvSpPr>
            <p:spPr bwMode="auto">
              <a:xfrm>
                <a:off x="3822700" y="3895725"/>
                <a:ext cx="287338" cy="198438"/>
              </a:xfrm>
              <a:custGeom>
                <a:avLst/>
                <a:gdLst>
                  <a:gd name="T0" fmla="*/ 7 w 87"/>
                  <a:gd name="T1" fmla="*/ 60 h 60"/>
                  <a:gd name="T2" fmla="*/ 13 w 87"/>
                  <a:gd name="T3" fmla="*/ 60 h 60"/>
                  <a:gd name="T4" fmla="*/ 15 w 87"/>
                  <a:gd name="T5" fmla="*/ 37 h 60"/>
                  <a:gd name="T6" fmla="*/ 87 w 87"/>
                  <a:gd name="T7" fmla="*/ 44 h 60"/>
                  <a:gd name="T8" fmla="*/ 87 w 87"/>
                  <a:gd name="T9" fmla="*/ 33 h 60"/>
                  <a:gd name="T10" fmla="*/ 18 w 87"/>
                  <a:gd name="T11" fmla="*/ 25 h 60"/>
                  <a:gd name="T12" fmla="*/ 17 w 87"/>
                  <a:gd name="T13" fmla="*/ 17 h 60"/>
                  <a:gd name="T14" fmla="*/ 19 w 87"/>
                  <a:gd name="T15" fmla="*/ 0 h 60"/>
                  <a:gd name="T16" fmla="*/ 9 w 87"/>
                  <a:gd name="T17" fmla="*/ 0 h 60"/>
                  <a:gd name="T18" fmla="*/ 5 w 87"/>
                  <a:gd name="T19" fmla="*/ 33 h 60"/>
                  <a:gd name="T20" fmla="*/ 7 w 87"/>
                  <a:gd name="T21" fmla="*/ 6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7" h="60">
                    <a:moveTo>
                      <a:pt x="7" y="60"/>
                    </a:moveTo>
                    <a:cubicBezTo>
                      <a:pt x="13" y="60"/>
                      <a:pt x="13" y="60"/>
                      <a:pt x="13" y="60"/>
                    </a:cubicBezTo>
                    <a:cubicBezTo>
                      <a:pt x="15" y="37"/>
                      <a:pt x="15" y="37"/>
                      <a:pt x="15" y="37"/>
                    </a:cubicBezTo>
                    <a:cubicBezTo>
                      <a:pt x="87" y="44"/>
                      <a:pt x="87" y="44"/>
                      <a:pt x="87" y="44"/>
                    </a:cubicBezTo>
                    <a:cubicBezTo>
                      <a:pt x="87" y="33"/>
                      <a:pt x="87" y="33"/>
                      <a:pt x="87" y="33"/>
                    </a:cubicBezTo>
                    <a:cubicBezTo>
                      <a:pt x="18" y="25"/>
                      <a:pt x="18" y="25"/>
                      <a:pt x="18" y="25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6" y="10"/>
                      <a:pt x="7" y="22"/>
                      <a:pt x="5" y="33"/>
                    </a:cubicBezTo>
                    <a:cubicBezTo>
                      <a:pt x="5" y="39"/>
                      <a:pt x="0" y="60"/>
                      <a:pt x="7" y="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29" name="ïṩḻiďè"/>
              <p:cNvSpPr/>
              <p:nvPr/>
            </p:nvSpPr>
            <p:spPr bwMode="auto">
              <a:xfrm>
                <a:off x="3852863" y="3602038"/>
                <a:ext cx="276225" cy="220663"/>
              </a:xfrm>
              <a:custGeom>
                <a:avLst/>
                <a:gdLst>
                  <a:gd name="T0" fmla="*/ 0 w 84"/>
                  <a:gd name="T1" fmla="*/ 67 h 67"/>
                  <a:gd name="T2" fmla="*/ 47 w 84"/>
                  <a:gd name="T3" fmla="*/ 43 h 67"/>
                  <a:gd name="T4" fmla="*/ 53 w 84"/>
                  <a:gd name="T5" fmla="*/ 43 h 67"/>
                  <a:gd name="T6" fmla="*/ 84 w 84"/>
                  <a:gd name="T7" fmla="*/ 45 h 67"/>
                  <a:gd name="T8" fmla="*/ 84 w 84"/>
                  <a:gd name="T9" fmla="*/ 37 h 67"/>
                  <a:gd name="T10" fmla="*/ 49 w 84"/>
                  <a:gd name="T11" fmla="*/ 32 h 67"/>
                  <a:gd name="T12" fmla="*/ 5 w 84"/>
                  <a:gd name="T13" fmla="*/ 0 h 67"/>
                  <a:gd name="T14" fmla="*/ 4 w 84"/>
                  <a:gd name="T15" fmla="*/ 11 h 67"/>
                  <a:gd name="T16" fmla="*/ 35 w 84"/>
                  <a:gd name="T17" fmla="*/ 36 h 67"/>
                  <a:gd name="T18" fmla="*/ 0 w 84"/>
                  <a:gd name="T19" fmla="*/ 55 h 67"/>
                  <a:gd name="T20" fmla="*/ 0 w 84"/>
                  <a:gd name="T21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" h="67">
                    <a:moveTo>
                      <a:pt x="0" y="67"/>
                    </a:moveTo>
                    <a:cubicBezTo>
                      <a:pt x="5" y="64"/>
                      <a:pt x="42" y="43"/>
                      <a:pt x="47" y="43"/>
                    </a:cubicBezTo>
                    <a:cubicBezTo>
                      <a:pt x="53" y="43"/>
                      <a:pt x="53" y="43"/>
                      <a:pt x="53" y="43"/>
                    </a:cubicBezTo>
                    <a:cubicBezTo>
                      <a:pt x="84" y="45"/>
                      <a:pt x="84" y="45"/>
                      <a:pt x="84" y="45"/>
                    </a:cubicBezTo>
                    <a:cubicBezTo>
                      <a:pt x="84" y="37"/>
                      <a:pt x="84" y="37"/>
                      <a:pt x="84" y="37"/>
                    </a:cubicBezTo>
                    <a:cubicBezTo>
                      <a:pt x="84" y="30"/>
                      <a:pt x="57" y="32"/>
                      <a:pt x="49" y="32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4" y="16"/>
                      <a:pt x="31" y="30"/>
                      <a:pt x="35" y="36"/>
                    </a:cubicBezTo>
                    <a:cubicBezTo>
                      <a:pt x="0" y="55"/>
                      <a:pt x="0" y="55"/>
                      <a:pt x="0" y="55"/>
                    </a:cubicBezTo>
                    <a:lnTo>
                      <a:pt x="0" y="6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30" name="íṧ1iḍé"/>
              <p:cNvSpPr/>
              <p:nvPr/>
            </p:nvSpPr>
            <p:spPr bwMode="auto">
              <a:xfrm>
                <a:off x="1082675" y="3568700"/>
                <a:ext cx="273050" cy="185738"/>
              </a:xfrm>
              <a:custGeom>
                <a:avLst/>
                <a:gdLst>
                  <a:gd name="T0" fmla="*/ 19 w 83"/>
                  <a:gd name="T1" fmla="*/ 56 h 56"/>
                  <a:gd name="T2" fmla="*/ 26 w 83"/>
                  <a:gd name="T3" fmla="*/ 56 h 56"/>
                  <a:gd name="T4" fmla="*/ 59 w 83"/>
                  <a:gd name="T5" fmla="*/ 13 h 56"/>
                  <a:gd name="T6" fmla="*/ 64 w 83"/>
                  <a:gd name="T7" fmla="*/ 13 h 56"/>
                  <a:gd name="T8" fmla="*/ 74 w 83"/>
                  <a:gd name="T9" fmla="*/ 25 h 56"/>
                  <a:gd name="T10" fmla="*/ 74 w 83"/>
                  <a:gd name="T11" fmla="*/ 34 h 56"/>
                  <a:gd name="T12" fmla="*/ 62 w 83"/>
                  <a:gd name="T13" fmla="*/ 44 h 56"/>
                  <a:gd name="T14" fmla="*/ 62 w 83"/>
                  <a:gd name="T15" fmla="*/ 56 h 56"/>
                  <a:gd name="T16" fmla="*/ 83 w 83"/>
                  <a:gd name="T17" fmla="*/ 36 h 56"/>
                  <a:gd name="T18" fmla="*/ 83 w 83"/>
                  <a:gd name="T19" fmla="*/ 22 h 56"/>
                  <a:gd name="T20" fmla="*/ 62 w 83"/>
                  <a:gd name="T21" fmla="*/ 3 h 56"/>
                  <a:gd name="T22" fmla="*/ 58 w 83"/>
                  <a:gd name="T23" fmla="*/ 3 h 56"/>
                  <a:gd name="T24" fmla="*/ 22 w 83"/>
                  <a:gd name="T25" fmla="*/ 46 h 56"/>
                  <a:gd name="T26" fmla="*/ 10 w 83"/>
                  <a:gd name="T27" fmla="*/ 33 h 56"/>
                  <a:gd name="T28" fmla="*/ 10 w 83"/>
                  <a:gd name="T29" fmla="*/ 27 h 56"/>
                  <a:gd name="T30" fmla="*/ 25 w 83"/>
                  <a:gd name="T31" fmla="*/ 12 h 56"/>
                  <a:gd name="T32" fmla="*/ 25 w 83"/>
                  <a:gd name="T33" fmla="*/ 0 h 56"/>
                  <a:gd name="T34" fmla="*/ 0 w 83"/>
                  <a:gd name="T35" fmla="*/ 33 h 56"/>
                  <a:gd name="T36" fmla="*/ 19 w 83"/>
                  <a:gd name="T37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83" h="56">
                    <a:moveTo>
                      <a:pt x="19" y="56"/>
                    </a:moveTo>
                    <a:cubicBezTo>
                      <a:pt x="26" y="56"/>
                      <a:pt x="26" y="56"/>
                      <a:pt x="26" y="56"/>
                    </a:cubicBezTo>
                    <a:cubicBezTo>
                      <a:pt x="48" y="56"/>
                      <a:pt x="45" y="13"/>
                      <a:pt x="59" y="13"/>
                    </a:cubicBezTo>
                    <a:cubicBezTo>
                      <a:pt x="64" y="13"/>
                      <a:pt x="64" y="13"/>
                      <a:pt x="64" y="13"/>
                    </a:cubicBezTo>
                    <a:cubicBezTo>
                      <a:pt x="68" y="13"/>
                      <a:pt x="74" y="22"/>
                      <a:pt x="74" y="25"/>
                    </a:cubicBezTo>
                    <a:cubicBezTo>
                      <a:pt x="74" y="34"/>
                      <a:pt x="74" y="34"/>
                      <a:pt x="74" y="34"/>
                    </a:cubicBezTo>
                    <a:cubicBezTo>
                      <a:pt x="74" y="40"/>
                      <a:pt x="68" y="44"/>
                      <a:pt x="62" y="44"/>
                    </a:cubicBezTo>
                    <a:cubicBezTo>
                      <a:pt x="62" y="56"/>
                      <a:pt x="62" y="56"/>
                      <a:pt x="62" y="56"/>
                    </a:cubicBezTo>
                    <a:cubicBezTo>
                      <a:pt x="72" y="56"/>
                      <a:pt x="83" y="46"/>
                      <a:pt x="83" y="36"/>
                    </a:cubicBezTo>
                    <a:cubicBezTo>
                      <a:pt x="83" y="22"/>
                      <a:pt x="83" y="22"/>
                      <a:pt x="83" y="22"/>
                    </a:cubicBezTo>
                    <a:cubicBezTo>
                      <a:pt x="83" y="12"/>
                      <a:pt x="73" y="3"/>
                      <a:pt x="62" y="3"/>
                    </a:cubicBezTo>
                    <a:cubicBezTo>
                      <a:pt x="58" y="3"/>
                      <a:pt x="58" y="3"/>
                      <a:pt x="58" y="3"/>
                    </a:cubicBezTo>
                    <a:cubicBezTo>
                      <a:pt x="32" y="3"/>
                      <a:pt x="42" y="46"/>
                      <a:pt x="22" y="46"/>
                    </a:cubicBezTo>
                    <a:cubicBezTo>
                      <a:pt x="14" y="46"/>
                      <a:pt x="10" y="40"/>
                      <a:pt x="10" y="33"/>
                    </a:cubicBezTo>
                    <a:cubicBezTo>
                      <a:pt x="10" y="27"/>
                      <a:pt x="10" y="27"/>
                      <a:pt x="10" y="27"/>
                    </a:cubicBezTo>
                    <a:cubicBezTo>
                      <a:pt x="10" y="18"/>
                      <a:pt x="16" y="12"/>
                      <a:pt x="25" y="12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8" y="0"/>
                      <a:pt x="0" y="14"/>
                      <a:pt x="0" y="33"/>
                    </a:cubicBezTo>
                    <a:cubicBezTo>
                      <a:pt x="0" y="44"/>
                      <a:pt x="8" y="56"/>
                      <a:pt x="19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31" name="isliḓè"/>
              <p:cNvSpPr/>
              <p:nvPr/>
            </p:nvSpPr>
            <p:spPr bwMode="auto">
              <a:xfrm>
                <a:off x="2108200" y="1498600"/>
                <a:ext cx="333375" cy="415925"/>
              </a:xfrm>
              <a:custGeom>
                <a:avLst/>
                <a:gdLst>
                  <a:gd name="T0" fmla="*/ 9 w 101"/>
                  <a:gd name="T1" fmla="*/ 58 h 126"/>
                  <a:gd name="T2" fmla="*/ 0 w 101"/>
                  <a:gd name="T3" fmla="*/ 85 h 126"/>
                  <a:gd name="T4" fmla="*/ 29 w 101"/>
                  <a:gd name="T5" fmla="*/ 119 h 126"/>
                  <a:gd name="T6" fmla="*/ 36 w 101"/>
                  <a:gd name="T7" fmla="*/ 92 h 126"/>
                  <a:gd name="T8" fmla="*/ 46 w 101"/>
                  <a:gd name="T9" fmla="*/ 113 h 126"/>
                  <a:gd name="T10" fmla="*/ 86 w 101"/>
                  <a:gd name="T11" fmla="*/ 94 h 126"/>
                  <a:gd name="T12" fmla="*/ 81 w 101"/>
                  <a:gd name="T13" fmla="*/ 83 h 126"/>
                  <a:gd name="T14" fmla="*/ 101 w 101"/>
                  <a:gd name="T15" fmla="*/ 52 h 126"/>
                  <a:gd name="T16" fmla="*/ 95 w 101"/>
                  <a:gd name="T17" fmla="*/ 49 h 126"/>
                  <a:gd name="T18" fmla="*/ 67 w 101"/>
                  <a:gd name="T19" fmla="*/ 34 h 126"/>
                  <a:gd name="T20" fmla="*/ 65 w 101"/>
                  <a:gd name="T21" fmla="*/ 14 h 126"/>
                  <a:gd name="T22" fmla="*/ 46 w 101"/>
                  <a:gd name="T23" fmla="*/ 20 h 126"/>
                  <a:gd name="T24" fmla="*/ 45 w 101"/>
                  <a:gd name="T25" fmla="*/ 24 h 126"/>
                  <a:gd name="T26" fmla="*/ 39 w 101"/>
                  <a:gd name="T27" fmla="*/ 27 h 126"/>
                  <a:gd name="T28" fmla="*/ 39 w 101"/>
                  <a:gd name="T29" fmla="*/ 2 h 126"/>
                  <a:gd name="T30" fmla="*/ 35 w 101"/>
                  <a:gd name="T31" fmla="*/ 0 h 126"/>
                  <a:gd name="T32" fmla="*/ 32 w 101"/>
                  <a:gd name="T33" fmla="*/ 3 h 126"/>
                  <a:gd name="T34" fmla="*/ 24 w 101"/>
                  <a:gd name="T35" fmla="*/ 40 h 126"/>
                  <a:gd name="T36" fmla="*/ 37 w 101"/>
                  <a:gd name="T37" fmla="*/ 49 h 126"/>
                  <a:gd name="T38" fmla="*/ 43 w 101"/>
                  <a:gd name="T39" fmla="*/ 42 h 126"/>
                  <a:gd name="T40" fmla="*/ 38 w 101"/>
                  <a:gd name="T41" fmla="*/ 64 h 126"/>
                  <a:gd name="T42" fmla="*/ 27 w 101"/>
                  <a:gd name="T43" fmla="*/ 90 h 126"/>
                  <a:gd name="T44" fmla="*/ 24 w 101"/>
                  <a:gd name="T45" fmla="*/ 71 h 126"/>
                  <a:gd name="T46" fmla="*/ 15 w 101"/>
                  <a:gd name="T47" fmla="*/ 64 h 126"/>
                  <a:gd name="T48" fmla="*/ 73 w 101"/>
                  <a:gd name="T49" fmla="*/ 92 h 126"/>
                  <a:gd name="T50" fmla="*/ 52 w 101"/>
                  <a:gd name="T51" fmla="*/ 94 h 126"/>
                  <a:gd name="T52" fmla="*/ 54 w 101"/>
                  <a:gd name="T53" fmla="*/ 77 h 126"/>
                  <a:gd name="T54" fmla="*/ 58 w 101"/>
                  <a:gd name="T55" fmla="*/ 85 h 126"/>
                  <a:gd name="T56" fmla="*/ 63 w 101"/>
                  <a:gd name="T57" fmla="*/ 88 h 126"/>
                  <a:gd name="T58" fmla="*/ 64 w 101"/>
                  <a:gd name="T59" fmla="*/ 94 h 126"/>
                  <a:gd name="T60" fmla="*/ 69 w 101"/>
                  <a:gd name="T61" fmla="*/ 91 h 126"/>
                  <a:gd name="T62" fmla="*/ 67 w 101"/>
                  <a:gd name="T63" fmla="*/ 83 h 126"/>
                  <a:gd name="T64" fmla="*/ 63 w 101"/>
                  <a:gd name="T65" fmla="*/ 80 h 126"/>
                  <a:gd name="T66" fmla="*/ 61 w 101"/>
                  <a:gd name="T67" fmla="*/ 73 h 126"/>
                  <a:gd name="T68" fmla="*/ 64 w 101"/>
                  <a:gd name="T69" fmla="*/ 70 h 126"/>
                  <a:gd name="T70" fmla="*/ 67 w 101"/>
                  <a:gd name="T71" fmla="*/ 46 h 126"/>
                  <a:gd name="T72" fmla="*/ 67 w 101"/>
                  <a:gd name="T73" fmla="*/ 63 h 126"/>
                  <a:gd name="T74" fmla="*/ 58 w 101"/>
                  <a:gd name="T75" fmla="*/ 60 h 126"/>
                  <a:gd name="T76" fmla="*/ 52 w 101"/>
                  <a:gd name="T77" fmla="*/ 54 h 126"/>
                  <a:gd name="T78" fmla="*/ 55 w 101"/>
                  <a:gd name="T79" fmla="*/ 66 h 126"/>
                  <a:gd name="T80" fmla="*/ 51 w 101"/>
                  <a:gd name="T81" fmla="*/ 73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01" h="126">
                    <a:moveTo>
                      <a:pt x="15" y="64"/>
                    </a:moveTo>
                    <a:cubicBezTo>
                      <a:pt x="15" y="62"/>
                      <a:pt x="13" y="58"/>
                      <a:pt x="9" y="58"/>
                    </a:cubicBezTo>
                    <a:cubicBezTo>
                      <a:pt x="3" y="58"/>
                      <a:pt x="0" y="71"/>
                      <a:pt x="0" y="77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93"/>
                      <a:pt x="14" y="117"/>
                      <a:pt x="18" y="123"/>
                    </a:cubicBezTo>
                    <a:cubicBezTo>
                      <a:pt x="21" y="126"/>
                      <a:pt x="27" y="121"/>
                      <a:pt x="29" y="119"/>
                    </a:cubicBezTo>
                    <a:cubicBezTo>
                      <a:pt x="29" y="105"/>
                      <a:pt x="22" y="94"/>
                      <a:pt x="35" y="97"/>
                    </a:cubicBezTo>
                    <a:cubicBezTo>
                      <a:pt x="36" y="92"/>
                      <a:pt x="36" y="92"/>
                      <a:pt x="36" y="92"/>
                    </a:cubicBezTo>
                    <a:cubicBezTo>
                      <a:pt x="39" y="92"/>
                      <a:pt x="39" y="92"/>
                      <a:pt x="39" y="92"/>
                    </a:cubicBezTo>
                    <a:cubicBezTo>
                      <a:pt x="46" y="113"/>
                      <a:pt x="46" y="113"/>
                      <a:pt x="46" y="113"/>
                    </a:cubicBezTo>
                    <a:cubicBezTo>
                      <a:pt x="49" y="115"/>
                      <a:pt x="74" y="109"/>
                      <a:pt x="80" y="105"/>
                    </a:cubicBezTo>
                    <a:cubicBezTo>
                      <a:pt x="83" y="101"/>
                      <a:pt x="86" y="100"/>
                      <a:pt x="86" y="94"/>
                    </a:cubicBezTo>
                    <a:cubicBezTo>
                      <a:pt x="86" y="92"/>
                      <a:pt x="86" y="92"/>
                      <a:pt x="86" y="92"/>
                    </a:cubicBezTo>
                    <a:cubicBezTo>
                      <a:pt x="86" y="86"/>
                      <a:pt x="81" y="90"/>
                      <a:pt x="81" y="83"/>
                    </a:cubicBezTo>
                    <a:cubicBezTo>
                      <a:pt x="81" y="66"/>
                      <a:pt x="81" y="66"/>
                      <a:pt x="81" y="66"/>
                    </a:cubicBezTo>
                    <a:cubicBezTo>
                      <a:pt x="81" y="54"/>
                      <a:pt x="101" y="62"/>
                      <a:pt x="101" y="52"/>
                    </a:cubicBezTo>
                    <a:cubicBezTo>
                      <a:pt x="101" y="50"/>
                      <a:pt x="99" y="49"/>
                      <a:pt x="97" y="49"/>
                    </a:cubicBezTo>
                    <a:cubicBezTo>
                      <a:pt x="95" y="49"/>
                      <a:pt x="95" y="49"/>
                      <a:pt x="95" y="49"/>
                    </a:cubicBezTo>
                    <a:cubicBezTo>
                      <a:pt x="92" y="49"/>
                      <a:pt x="88" y="55"/>
                      <a:pt x="78" y="55"/>
                    </a:cubicBezTo>
                    <a:cubicBezTo>
                      <a:pt x="77" y="48"/>
                      <a:pt x="75" y="34"/>
                      <a:pt x="67" y="34"/>
                    </a:cubicBezTo>
                    <a:cubicBezTo>
                      <a:pt x="63" y="34"/>
                      <a:pt x="63" y="34"/>
                      <a:pt x="63" y="34"/>
                    </a:cubicBezTo>
                    <a:cubicBezTo>
                      <a:pt x="65" y="14"/>
                      <a:pt x="65" y="14"/>
                      <a:pt x="65" y="14"/>
                    </a:cubicBezTo>
                    <a:cubicBezTo>
                      <a:pt x="64" y="12"/>
                      <a:pt x="62" y="11"/>
                      <a:pt x="60" y="11"/>
                    </a:cubicBezTo>
                    <a:cubicBezTo>
                      <a:pt x="53" y="11"/>
                      <a:pt x="49" y="15"/>
                      <a:pt x="46" y="20"/>
                    </a:cubicBezTo>
                    <a:cubicBezTo>
                      <a:pt x="45" y="21"/>
                      <a:pt x="45" y="21"/>
                      <a:pt x="45" y="21"/>
                    </a:cubicBezTo>
                    <a:cubicBezTo>
                      <a:pt x="45" y="24"/>
                      <a:pt x="45" y="24"/>
                      <a:pt x="45" y="24"/>
                    </a:cubicBezTo>
                    <a:cubicBezTo>
                      <a:pt x="42" y="25"/>
                      <a:pt x="42" y="25"/>
                      <a:pt x="42" y="25"/>
                    </a:cubicBezTo>
                    <a:cubicBezTo>
                      <a:pt x="39" y="27"/>
                      <a:pt x="39" y="27"/>
                      <a:pt x="39" y="27"/>
                    </a:cubicBezTo>
                    <a:cubicBezTo>
                      <a:pt x="40" y="3"/>
                      <a:pt x="40" y="3"/>
                      <a:pt x="40" y="3"/>
                    </a:cubicBezTo>
                    <a:cubicBezTo>
                      <a:pt x="39" y="2"/>
                      <a:pt x="39" y="2"/>
                      <a:pt x="39" y="2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33" y="2"/>
                      <a:pt x="33" y="2"/>
                      <a:pt x="33" y="2"/>
                    </a:cubicBezTo>
                    <a:cubicBezTo>
                      <a:pt x="32" y="3"/>
                      <a:pt x="32" y="3"/>
                      <a:pt x="32" y="3"/>
                    </a:cubicBezTo>
                    <a:cubicBezTo>
                      <a:pt x="26" y="13"/>
                      <a:pt x="24" y="15"/>
                      <a:pt x="24" y="31"/>
                    </a:cubicBezTo>
                    <a:cubicBezTo>
                      <a:pt x="24" y="40"/>
                      <a:pt x="24" y="40"/>
                      <a:pt x="24" y="40"/>
                    </a:cubicBezTo>
                    <a:cubicBezTo>
                      <a:pt x="24" y="44"/>
                      <a:pt x="25" y="44"/>
                      <a:pt x="26" y="48"/>
                    </a:cubicBezTo>
                    <a:cubicBezTo>
                      <a:pt x="37" y="49"/>
                      <a:pt x="37" y="49"/>
                      <a:pt x="37" y="49"/>
                    </a:cubicBezTo>
                    <a:cubicBezTo>
                      <a:pt x="42" y="41"/>
                      <a:pt x="42" y="41"/>
                      <a:pt x="42" y="41"/>
                    </a:cubicBezTo>
                    <a:cubicBezTo>
                      <a:pt x="43" y="42"/>
                      <a:pt x="43" y="42"/>
                      <a:pt x="43" y="42"/>
                    </a:cubicBezTo>
                    <a:cubicBezTo>
                      <a:pt x="43" y="46"/>
                      <a:pt x="43" y="46"/>
                      <a:pt x="43" y="46"/>
                    </a:cubicBezTo>
                    <a:cubicBezTo>
                      <a:pt x="43" y="53"/>
                      <a:pt x="39" y="55"/>
                      <a:pt x="38" y="64"/>
                    </a:cubicBezTo>
                    <a:cubicBezTo>
                      <a:pt x="37" y="72"/>
                      <a:pt x="36" y="79"/>
                      <a:pt x="36" y="86"/>
                    </a:cubicBezTo>
                    <a:cubicBezTo>
                      <a:pt x="27" y="90"/>
                      <a:pt x="27" y="90"/>
                      <a:pt x="27" y="90"/>
                    </a:cubicBezTo>
                    <a:cubicBezTo>
                      <a:pt x="27" y="71"/>
                      <a:pt x="27" y="71"/>
                      <a:pt x="27" y="71"/>
                    </a:cubicBezTo>
                    <a:cubicBezTo>
                      <a:pt x="24" y="71"/>
                      <a:pt x="24" y="71"/>
                      <a:pt x="24" y="71"/>
                    </a:cubicBezTo>
                    <a:cubicBezTo>
                      <a:pt x="20" y="107"/>
                      <a:pt x="20" y="107"/>
                      <a:pt x="20" y="107"/>
                    </a:cubicBezTo>
                    <a:cubicBezTo>
                      <a:pt x="13" y="97"/>
                      <a:pt x="15" y="79"/>
                      <a:pt x="15" y="64"/>
                    </a:cubicBezTo>
                    <a:close/>
                    <a:moveTo>
                      <a:pt x="73" y="66"/>
                    </a:moveTo>
                    <a:cubicBezTo>
                      <a:pt x="73" y="92"/>
                      <a:pt x="73" y="92"/>
                      <a:pt x="73" y="92"/>
                    </a:cubicBezTo>
                    <a:cubicBezTo>
                      <a:pt x="73" y="98"/>
                      <a:pt x="61" y="101"/>
                      <a:pt x="55" y="103"/>
                    </a:cubicBezTo>
                    <a:cubicBezTo>
                      <a:pt x="52" y="94"/>
                      <a:pt x="52" y="94"/>
                      <a:pt x="52" y="94"/>
                    </a:cubicBezTo>
                    <a:cubicBezTo>
                      <a:pt x="52" y="79"/>
                      <a:pt x="52" y="79"/>
                      <a:pt x="52" y="79"/>
                    </a:cubicBezTo>
                    <a:cubicBezTo>
                      <a:pt x="54" y="77"/>
                      <a:pt x="54" y="77"/>
                      <a:pt x="54" y="77"/>
                    </a:cubicBezTo>
                    <a:cubicBezTo>
                      <a:pt x="57" y="77"/>
                      <a:pt x="57" y="77"/>
                      <a:pt x="57" y="77"/>
                    </a:cubicBezTo>
                    <a:cubicBezTo>
                      <a:pt x="58" y="85"/>
                      <a:pt x="58" y="85"/>
                      <a:pt x="58" y="85"/>
                    </a:cubicBezTo>
                    <a:cubicBezTo>
                      <a:pt x="60" y="86"/>
                      <a:pt x="60" y="86"/>
                      <a:pt x="60" y="86"/>
                    </a:cubicBezTo>
                    <a:cubicBezTo>
                      <a:pt x="63" y="88"/>
                      <a:pt x="63" y="88"/>
                      <a:pt x="63" y="88"/>
                    </a:cubicBezTo>
                    <a:cubicBezTo>
                      <a:pt x="64" y="92"/>
                      <a:pt x="64" y="92"/>
                      <a:pt x="64" y="92"/>
                    </a:cubicBezTo>
                    <a:cubicBezTo>
                      <a:pt x="64" y="94"/>
                      <a:pt x="64" y="94"/>
                      <a:pt x="64" y="94"/>
                    </a:cubicBezTo>
                    <a:cubicBezTo>
                      <a:pt x="67" y="92"/>
                      <a:pt x="67" y="92"/>
                      <a:pt x="67" y="92"/>
                    </a:cubicBezTo>
                    <a:cubicBezTo>
                      <a:pt x="69" y="91"/>
                      <a:pt x="69" y="91"/>
                      <a:pt x="69" y="91"/>
                    </a:cubicBezTo>
                    <a:cubicBezTo>
                      <a:pt x="69" y="85"/>
                      <a:pt x="69" y="85"/>
                      <a:pt x="69" y="85"/>
                    </a:cubicBezTo>
                    <a:cubicBezTo>
                      <a:pt x="67" y="83"/>
                      <a:pt x="67" y="83"/>
                      <a:pt x="67" y="83"/>
                    </a:cubicBezTo>
                    <a:cubicBezTo>
                      <a:pt x="66" y="82"/>
                      <a:pt x="66" y="82"/>
                      <a:pt x="66" y="82"/>
                    </a:cubicBezTo>
                    <a:cubicBezTo>
                      <a:pt x="63" y="80"/>
                      <a:pt x="63" y="80"/>
                      <a:pt x="63" y="80"/>
                    </a:cubicBezTo>
                    <a:cubicBezTo>
                      <a:pt x="61" y="77"/>
                      <a:pt x="61" y="77"/>
                      <a:pt x="61" y="77"/>
                    </a:cubicBezTo>
                    <a:cubicBezTo>
                      <a:pt x="61" y="73"/>
                      <a:pt x="61" y="73"/>
                      <a:pt x="61" y="73"/>
                    </a:cubicBezTo>
                    <a:cubicBezTo>
                      <a:pt x="63" y="71"/>
                      <a:pt x="63" y="71"/>
                      <a:pt x="63" y="71"/>
                    </a:cubicBezTo>
                    <a:cubicBezTo>
                      <a:pt x="64" y="70"/>
                      <a:pt x="64" y="70"/>
                      <a:pt x="64" y="70"/>
                    </a:cubicBezTo>
                    <a:lnTo>
                      <a:pt x="73" y="66"/>
                    </a:lnTo>
                    <a:close/>
                    <a:moveTo>
                      <a:pt x="67" y="46"/>
                    </a:moveTo>
                    <a:cubicBezTo>
                      <a:pt x="70" y="46"/>
                      <a:pt x="72" y="54"/>
                      <a:pt x="72" y="58"/>
                    </a:cubicBezTo>
                    <a:cubicBezTo>
                      <a:pt x="72" y="62"/>
                      <a:pt x="71" y="63"/>
                      <a:pt x="67" y="63"/>
                    </a:cubicBezTo>
                    <a:cubicBezTo>
                      <a:pt x="66" y="63"/>
                      <a:pt x="66" y="63"/>
                      <a:pt x="66" y="63"/>
                    </a:cubicBezTo>
                    <a:cubicBezTo>
                      <a:pt x="61" y="63"/>
                      <a:pt x="63" y="60"/>
                      <a:pt x="58" y="60"/>
                    </a:cubicBezTo>
                    <a:cubicBezTo>
                      <a:pt x="54" y="60"/>
                      <a:pt x="54" y="60"/>
                      <a:pt x="54" y="60"/>
                    </a:cubicBezTo>
                    <a:cubicBezTo>
                      <a:pt x="52" y="54"/>
                      <a:pt x="52" y="54"/>
                      <a:pt x="52" y="54"/>
                    </a:cubicBezTo>
                    <a:cubicBezTo>
                      <a:pt x="55" y="52"/>
                      <a:pt x="65" y="46"/>
                      <a:pt x="67" y="46"/>
                    </a:cubicBezTo>
                    <a:close/>
                    <a:moveTo>
                      <a:pt x="55" y="66"/>
                    </a:moveTo>
                    <a:cubicBezTo>
                      <a:pt x="58" y="66"/>
                      <a:pt x="60" y="66"/>
                      <a:pt x="60" y="68"/>
                    </a:cubicBezTo>
                    <a:cubicBezTo>
                      <a:pt x="60" y="72"/>
                      <a:pt x="55" y="73"/>
                      <a:pt x="51" y="73"/>
                    </a:cubicBezTo>
                    <a:cubicBezTo>
                      <a:pt x="51" y="68"/>
                      <a:pt x="50" y="66"/>
                      <a:pt x="55" y="6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32" name="iṣḻîde"/>
              <p:cNvSpPr/>
              <p:nvPr/>
            </p:nvSpPr>
            <p:spPr bwMode="auto">
              <a:xfrm>
                <a:off x="3360738" y="1963738"/>
                <a:ext cx="211138" cy="171450"/>
              </a:xfrm>
              <a:custGeom>
                <a:avLst/>
                <a:gdLst>
                  <a:gd name="T0" fmla="*/ 30 w 64"/>
                  <a:gd name="T1" fmla="*/ 27 h 52"/>
                  <a:gd name="T2" fmla="*/ 17 w 64"/>
                  <a:gd name="T3" fmla="*/ 37 h 52"/>
                  <a:gd name="T4" fmla="*/ 9 w 64"/>
                  <a:gd name="T5" fmla="*/ 37 h 52"/>
                  <a:gd name="T6" fmla="*/ 5 w 64"/>
                  <a:gd name="T7" fmla="*/ 31 h 52"/>
                  <a:gd name="T8" fmla="*/ 3 w 64"/>
                  <a:gd name="T9" fmla="*/ 32 h 52"/>
                  <a:gd name="T10" fmla="*/ 11 w 64"/>
                  <a:gd name="T11" fmla="*/ 47 h 52"/>
                  <a:gd name="T12" fmla="*/ 37 w 64"/>
                  <a:gd name="T13" fmla="*/ 36 h 52"/>
                  <a:gd name="T14" fmla="*/ 58 w 64"/>
                  <a:gd name="T15" fmla="*/ 52 h 52"/>
                  <a:gd name="T16" fmla="*/ 63 w 64"/>
                  <a:gd name="T17" fmla="*/ 49 h 52"/>
                  <a:gd name="T18" fmla="*/ 43 w 64"/>
                  <a:gd name="T19" fmla="*/ 25 h 52"/>
                  <a:gd name="T20" fmla="*/ 64 w 64"/>
                  <a:gd name="T21" fmla="*/ 14 h 52"/>
                  <a:gd name="T22" fmla="*/ 64 w 64"/>
                  <a:gd name="T23" fmla="*/ 12 h 52"/>
                  <a:gd name="T24" fmla="*/ 48 w 64"/>
                  <a:gd name="T25" fmla="*/ 0 h 52"/>
                  <a:gd name="T26" fmla="*/ 46 w 64"/>
                  <a:gd name="T27" fmla="*/ 3 h 52"/>
                  <a:gd name="T28" fmla="*/ 48 w 64"/>
                  <a:gd name="T29" fmla="*/ 9 h 52"/>
                  <a:gd name="T30" fmla="*/ 54 w 64"/>
                  <a:gd name="T31" fmla="*/ 11 h 52"/>
                  <a:gd name="T32" fmla="*/ 37 w 64"/>
                  <a:gd name="T33" fmla="*/ 17 h 52"/>
                  <a:gd name="T34" fmla="*/ 37 w 64"/>
                  <a:gd name="T35" fmla="*/ 22 h 52"/>
                  <a:gd name="T36" fmla="*/ 0 w 64"/>
                  <a:gd name="T37" fmla="*/ 2 h 52"/>
                  <a:gd name="T38" fmla="*/ 30 w 64"/>
                  <a:gd name="T39" fmla="*/ 27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4" h="52">
                    <a:moveTo>
                      <a:pt x="30" y="27"/>
                    </a:moveTo>
                    <a:cubicBezTo>
                      <a:pt x="28" y="33"/>
                      <a:pt x="24" y="37"/>
                      <a:pt x="17" y="37"/>
                    </a:cubicBezTo>
                    <a:cubicBezTo>
                      <a:pt x="9" y="37"/>
                      <a:pt x="9" y="37"/>
                      <a:pt x="9" y="37"/>
                    </a:cubicBezTo>
                    <a:cubicBezTo>
                      <a:pt x="5" y="37"/>
                      <a:pt x="5" y="36"/>
                      <a:pt x="5" y="31"/>
                    </a:cubicBezTo>
                    <a:cubicBezTo>
                      <a:pt x="3" y="32"/>
                      <a:pt x="3" y="32"/>
                      <a:pt x="3" y="32"/>
                    </a:cubicBezTo>
                    <a:cubicBezTo>
                      <a:pt x="2" y="34"/>
                      <a:pt x="4" y="48"/>
                      <a:pt x="11" y="47"/>
                    </a:cubicBezTo>
                    <a:cubicBezTo>
                      <a:pt x="28" y="45"/>
                      <a:pt x="35" y="36"/>
                      <a:pt x="37" y="36"/>
                    </a:cubicBezTo>
                    <a:cubicBezTo>
                      <a:pt x="43" y="36"/>
                      <a:pt x="46" y="52"/>
                      <a:pt x="58" y="52"/>
                    </a:cubicBezTo>
                    <a:cubicBezTo>
                      <a:pt x="61" y="52"/>
                      <a:pt x="63" y="51"/>
                      <a:pt x="63" y="49"/>
                    </a:cubicBezTo>
                    <a:cubicBezTo>
                      <a:pt x="63" y="42"/>
                      <a:pt x="47" y="31"/>
                      <a:pt x="43" y="25"/>
                    </a:cubicBezTo>
                    <a:cubicBezTo>
                      <a:pt x="50" y="21"/>
                      <a:pt x="64" y="20"/>
                      <a:pt x="64" y="14"/>
                    </a:cubicBezTo>
                    <a:cubicBezTo>
                      <a:pt x="64" y="12"/>
                      <a:pt x="64" y="12"/>
                      <a:pt x="64" y="12"/>
                    </a:cubicBezTo>
                    <a:cubicBezTo>
                      <a:pt x="64" y="8"/>
                      <a:pt x="51" y="1"/>
                      <a:pt x="48" y="0"/>
                    </a:cubicBezTo>
                    <a:cubicBezTo>
                      <a:pt x="46" y="4"/>
                      <a:pt x="46" y="0"/>
                      <a:pt x="46" y="3"/>
                    </a:cubicBezTo>
                    <a:cubicBezTo>
                      <a:pt x="46" y="6"/>
                      <a:pt x="47" y="5"/>
                      <a:pt x="48" y="9"/>
                    </a:cubicBezTo>
                    <a:cubicBezTo>
                      <a:pt x="54" y="11"/>
                      <a:pt x="54" y="11"/>
                      <a:pt x="54" y="11"/>
                    </a:cubicBezTo>
                    <a:cubicBezTo>
                      <a:pt x="47" y="12"/>
                      <a:pt x="37" y="10"/>
                      <a:pt x="37" y="17"/>
                    </a:cubicBezTo>
                    <a:cubicBezTo>
                      <a:pt x="37" y="22"/>
                      <a:pt x="37" y="22"/>
                      <a:pt x="37" y="22"/>
                    </a:cubicBezTo>
                    <a:cubicBezTo>
                      <a:pt x="25" y="21"/>
                      <a:pt x="13" y="2"/>
                      <a:pt x="0" y="2"/>
                    </a:cubicBezTo>
                    <a:cubicBezTo>
                      <a:pt x="1" y="18"/>
                      <a:pt x="19" y="21"/>
                      <a:pt x="30" y="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33" name="ïṥ1íďe"/>
              <p:cNvSpPr/>
              <p:nvPr/>
            </p:nvSpPr>
            <p:spPr bwMode="auto">
              <a:xfrm>
                <a:off x="1624013" y="2692400"/>
                <a:ext cx="1957388" cy="2122488"/>
              </a:xfrm>
              <a:custGeom>
                <a:avLst/>
                <a:gdLst>
                  <a:gd name="T0" fmla="*/ 493 w 594"/>
                  <a:gd name="T1" fmla="*/ 67 h 644"/>
                  <a:gd name="T2" fmla="*/ 499 w 594"/>
                  <a:gd name="T3" fmla="*/ 284 h 644"/>
                  <a:gd name="T4" fmla="*/ 499 w 594"/>
                  <a:gd name="T5" fmla="*/ 337 h 644"/>
                  <a:gd name="T6" fmla="*/ 483 w 594"/>
                  <a:gd name="T7" fmla="*/ 419 h 644"/>
                  <a:gd name="T8" fmla="*/ 445 w 594"/>
                  <a:gd name="T9" fmla="*/ 481 h 644"/>
                  <a:gd name="T10" fmla="*/ 315 w 594"/>
                  <a:gd name="T11" fmla="*/ 548 h 644"/>
                  <a:gd name="T12" fmla="*/ 284 w 594"/>
                  <a:gd name="T13" fmla="*/ 548 h 644"/>
                  <a:gd name="T14" fmla="*/ 165 w 594"/>
                  <a:gd name="T15" fmla="*/ 497 h 644"/>
                  <a:gd name="T16" fmla="*/ 103 w 594"/>
                  <a:gd name="T17" fmla="*/ 387 h 644"/>
                  <a:gd name="T18" fmla="*/ 104 w 594"/>
                  <a:gd name="T19" fmla="*/ 221 h 644"/>
                  <a:gd name="T20" fmla="*/ 106 w 594"/>
                  <a:gd name="T21" fmla="*/ 53 h 644"/>
                  <a:gd name="T22" fmla="*/ 4 w 594"/>
                  <a:gd name="T23" fmla="*/ 0 h 644"/>
                  <a:gd name="T24" fmla="*/ 0 w 594"/>
                  <a:gd name="T25" fmla="*/ 184 h 644"/>
                  <a:gd name="T26" fmla="*/ 0 w 594"/>
                  <a:gd name="T27" fmla="*/ 266 h 644"/>
                  <a:gd name="T28" fmla="*/ 65 w 594"/>
                  <a:gd name="T29" fmla="*/ 531 h 644"/>
                  <a:gd name="T30" fmla="*/ 281 w 594"/>
                  <a:gd name="T31" fmla="*/ 644 h 644"/>
                  <a:gd name="T32" fmla="*/ 308 w 594"/>
                  <a:gd name="T33" fmla="*/ 644 h 644"/>
                  <a:gd name="T34" fmla="*/ 572 w 594"/>
                  <a:gd name="T35" fmla="*/ 449 h 644"/>
                  <a:gd name="T36" fmla="*/ 586 w 594"/>
                  <a:gd name="T37" fmla="*/ 406 h 644"/>
                  <a:gd name="T38" fmla="*/ 591 w 594"/>
                  <a:gd name="T39" fmla="*/ 353 h 644"/>
                  <a:gd name="T40" fmla="*/ 593 w 594"/>
                  <a:gd name="T41" fmla="*/ 239 h 644"/>
                  <a:gd name="T42" fmla="*/ 594 w 594"/>
                  <a:gd name="T43" fmla="*/ 9 h 644"/>
                  <a:gd name="T44" fmla="*/ 493 w 594"/>
                  <a:gd name="T45" fmla="*/ 67 h 6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594" h="644">
                    <a:moveTo>
                      <a:pt x="493" y="67"/>
                    </a:moveTo>
                    <a:cubicBezTo>
                      <a:pt x="499" y="284"/>
                      <a:pt x="499" y="284"/>
                      <a:pt x="499" y="284"/>
                    </a:cubicBezTo>
                    <a:cubicBezTo>
                      <a:pt x="499" y="337"/>
                      <a:pt x="499" y="337"/>
                      <a:pt x="499" y="337"/>
                    </a:cubicBezTo>
                    <a:cubicBezTo>
                      <a:pt x="499" y="376"/>
                      <a:pt x="496" y="393"/>
                      <a:pt x="483" y="419"/>
                    </a:cubicBezTo>
                    <a:cubicBezTo>
                      <a:pt x="471" y="445"/>
                      <a:pt x="461" y="459"/>
                      <a:pt x="445" y="481"/>
                    </a:cubicBezTo>
                    <a:cubicBezTo>
                      <a:pt x="424" y="508"/>
                      <a:pt x="363" y="548"/>
                      <a:pt x="315" y="548"/>
                    </a:cubicBezTo>
                    <a:cubicBezTo>
                      <a:pt x="284" y="548"/>
                      <a:pt x="284" y="548"/>
                      <a:pt x="284" y="548"/>
                    </a:cubicBezTo>
                    <a:cubicBezTo>
                      <a:pt x="237" y="548"/>
                      <a:pt x="193" y="517"/>
                      <a:pt x="165" y="497"/>
                    </a:cubicBezTo>
                    <a:cubicBezTo>
                      <a:pt x="136" y="475"/>
                      <a:pt x="111" y="430"/>
                      <a:pt x="103" y="387"/>
                    </a:cubicBezTo>
                    <a:cubicBezTo>
                      <a:pt x="97" y="352"/>
                      <a:pt x="104" y="263"/>
                      <a:pt x="104" y="221"/>
                    </a:cubicBezTo>
                    <a:cubicBezTo>
                      <a:pt x="104" y="163"/>
                      <a:pt x="106" y="110"/>
                      <a:pt x="106" y="53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0" y="184"/>
                      <a:pt x="0" y="184"/>
                      <a:pt x="0" y="184"/>
                    </a:cubicBezTo>
                    <a:cubicBezTo>
                      <a:pt x="0" y="266"/>
                      <a:pt x="0" y="266"/>
                      <a:pt x="0" y="266"/>
                    </a:cubicBezTo>
                    <a:cubicBezTo>
                      <a:pt x="0" y="385"/>
                      <a:pt x="9" y="465"/>
                      <a:pt x="65" y="531"/>
                    </a:cubicBezTo>
                    <a:cubicBezTo>
                      <a:pt x="111" y="586"/>
                      <a:pt x="181" y="644"/>
                      <a:pt x="281" y="644"/>
                    </a:cubicBezTo>
                    <a:cubicBezTo>
                      <a:pt x="308" y="644"/>
                      <a:pt x="308" y="644"/>
                      <a:pt x="308" y="644"/>
                    </a:cubicBezTo>
                    <a:cubicBezTo>
                      <a:pt x="430" y="644"/>
                      <a:pt x="542" y="540"/>
                      <a:pt x="572" y="449"/>
                    </a:cubicBezTo>
                    <a:cubicBezTo>
                      <a:pt x="577" y="435"/>
                      <a:pt x="582" y="422"/>
                      <a:pt x="586" y="406"/>
                    </a:cubicBezTo>
                    <a:cubicBezTo>
                      <a:pt x="589" y="389"/>
                      <a:pt x="587" y="370"/>
                      <a:pt x="591" y="353"/>
                    </a:cubicBezTo>
                    <a:cubicBezTo>
                      <a:pt x="594" y="336"/>
                      <a:pt x="593" y="259"/>
                      <a:pt x="593" y="239"/>
                    </a:cubicBezTo>
                    <a:cubicBezTo>
                      <a:pt x="593" y="162"/>
                      <a:pt x="594" y="88"/>
                      <a:pt x="594" y="9"/>
                    </a:cubicBezTo>
                    <a:lnTo>
                      <a:pt x="493" y="6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34" name="íṩļidè"/>
              <p:cNvSpPr/>
              <p:nvPr/>
            </p:nvSpPr>
            <p:spPr bwMode="auto">
              <a:xfrm>
                <a:off x="2071688" y="2205038"/>
                <a:ext cx="490538" cy="1677988"/>
              </a:xfrm>
              <a:custGeom>
                <a:avLst/>
                <a:gdLst>
                  <a:gd name="T0" fmla="*/ 10 w 149"/>
                  <a:gd name="T1" fmla="*/ 494 h 509"/>
                  <a:gd name="T2" fmla="*/ 47 w 149"/>
                  <a:gd name="T3" fmla="*/ 497 h 509"/>
                  <a:gd name="T4" fmla="*/ 75 w 149"/>
                  <a:gd name="T5" fmla="*/ 509 h 509"/>
                  <a:gd name="T6" fmla="*/ 89 w 149"/>
                  <a:gd name="T7" fmla="*/ 469 h 509"/>
                  <a:gd name="T8" fmla="*/ 89 w 149"/>
                  <a:gd name="T9" fmla="*/ 467 h 509"/>
                  <a:gd name="T10" fmla="*/ 80 w 149"/>
                  <a:gd name="T11" fmla="*/ 447 h 509"/>
                  <a:gd name="T12" fmla="*/ 80 w 149"/>
                  <a:gd name="T13" fmla="*/ 427 h 509"/>
                  <a:gd name="T14" fmla="*/ 86 w 149"/>
                  <a:gd name="T15" fmla="*/ 233 h 509"/>
                  <a:gd name="T16" fmla="*/ 106 w 149"/>
                  <a:gd name="T17" fmla="*/ 154 h 509"/>
                  <a:gd name="T18" fmla="*/ 149 w 149"/>
                  <a:gd name="T19" fmla="*/ 96 h 509"/>
                  <a:gd name="T20" fmla="*/ 85 w 149"/>
                  <a:gd name="T21" fmla="*/ 38 h 509"/>
                  <a:gd name="T22" fmla="*/ 0 w 149"/>
                  <a:gd name="T23" fmla="*/ 0 h 509"/>
                  <a:gd name="T24" fmla="*/ 0 w 149"/>
                  <a:gd name="T25" fmla="*/ 478 h 509"/>
                  <a:gd name="T26" fmla="*/ 10 w 149"/>
                  <a:gd name="T27" fmla="*/ 494 h 5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49" h="509">
                    <a:moveTo>
                      <a:pt x="10" y="494"/>
                    </a:moveTo>
                    <a:cubicBezTo>
                      <a:pt x="23" y="494"/>
                      <a:pt x="38" y="494"/>
                      <a:pt x="47" y="497"/>
                    </a:cubicBezTo>
                    <a:cubicBezTo>
                      <a:pt x="55" y="499"/>
                      <a:pt x="68" y="509"/>
                      <a:pt x="75" y="509"/>
                    </a:cubicBezTo>
                    <a:cubicBezTo>
                      <a:pt x="84" y="509"/>
                      <a:pt x="89" y="479"/>
                      <a:pt x="89" y="469"/>
                    </a:cubicBezTo>
                    <a:cubicBezTo>
                      <a:pt x="89" y="467"/>
                      <a:pt x="89" y="467"/>
                      <a:pt x="89" y="467"/>
                    </a:cubicBezTo>
                    <a:cubicBezTo>
                      <a:pt x="89" y="453"/>
                      <a:pt x="80" y="452"/>
                      <a:pt x="80" y="447"/>
                    </a:cubicBezTo>
                    <a:cubicBezTo>
                      <a:pt x="80" y="427"/>
                      <a:pt x="80" y="427"/>
                      <a:pt x="80" y="427"/>
                    </a:cubicBezTo>
                    <a:cubicBezTo>
                      <a:pt x="80" y="361"/>
                      <a:pt x="83" y="297"/>
                      <a:pt x="86" y="233"/>
                    </a:cubicBezTo>
                    <a:cubicBezTo>
                      <a:pt x="87" y="201"/>
                      <a:pt x="95" y="176"/>
                      <a:pt x="106" y="154"/>
                    </a:cubicBezTo>
                    <a:cubicBezTo>
                      <a:pt x="114" y="137"/>
                      <a:pt x="136" y="105"/>
                      <a:pt x="149" y="96"/>
                    </a:cubicBezTo>
                    <a:cubicBezTo>
                      <a:pt x="136" y="71"/>
                      <a:pt x="109" y="52"/>
                      <a:pt x="85" y="38"/>
                    </a:cubicBezTo>
                    <a:cubicBezTo>
                      <a:pt x="72" y="30"/>
                      <a:pt x="14" y="1"/>
                      <a:pt x="0" y="0"/>
                    </a:cubicBezTo>
                    <a:cubicBezTo>
                      <a:pt x="0" y="478"/>
                      <a:pt x="0" y="478"/>
                      <a:pt x="0" y="478"/>
                    </a:cubicBezTo>
                    <a:cubicBezTo>
                      <a:pt x="0" y="485"/>
                      <a:pt x="5" y="491"/>
                      <a:pt x="10" y="49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35" name="ïṥḷiḋe"/>
              <p:cNvSpPr/>
              <p:nvPr/>
            </p:nvSpPr>
            <p:spPr bwMode="auto">
              <a:xfrm>
                <a:off x="2012950" y="2254250"/>
                <a:ext cx="1225550" cy="2122488"/>
              </a:xfrm>
              <a:custGeom>
                <a:avLst/>
                <a:gdLst>
                  <a:gd name="T0" fmla="*/ 21 w 372"/>
                  <a:gd name="T1" fmla="*/ 540 h 644"/>
                  <a:gd name="T2" fmla="*/ 36 w 372"/>
                  <a:gd name="T3" fmla="*/ 561 h 644"/>
                  <a:gd name="T4" fmla="*/ 71 w 372"/>
                  <a:gd name="T5" fmla="*/ 602 h 644"/>
                  <a:gd name="T6" fmla="*/ 179 w 372"/>
                  <a:gd name="T7" fmla="*/ 644 h 644"/>
                  <a:gd name="T8" fmla="*/ 338 w 372"/>
                  <a:gd name="T9" fmla="*/ 491 h 644"/>
                  <a:gd name="T10" fmla="*/ 338 w 372"/>
                  <a:gd name="T11" fmla="*/ 178 h 644"/>
                  <a:gd name="T12" fmla="*/ 369 w 372"/>
                  <a:gd name="T13" fmla="*/ 160 h 644"/>
                  <a:gd name="T14" fmla="*/ 369 w 372"/>
                  <a:gd name="T15" fmla="*/ 136 h 644"/>
                  <a:gd name="T16" fmla="*/ 372 w 372"/>
                  <a:gd name="T17" fmla="*/ 0 h 644"/>
                  <a:gd name="T18" fmla="*/ 121 w 372"/>
                  <a:gd name="T19" fmla="*/ 249 h 644"/>
                  <a:gd name="T20" fmla="*/ 121 w 372"/>
                  <a:gd name="T21" fmla="*/ 279 h 644"/>
                  <a:gd name="T22" fmla="*/ 130 w 372"/>
                  <a:gd name="T23" fmla="*/ 452 h 644"/>
                  <a:gd name="T24" fmla="*/ 98 w 372"/>
                  <a:gd name="T25" fmla="*/ 513 h 644"/>
                  <a:gd name="T26" fmla="*/ 50 w 372"/>
                  <a:gd name="T27" fmla="*/ 501 h 644"/>
                  <a:gd name="T28" fmla="*/ 40 w 372"/>
                  <a:gd name="T29" fmla="*/ 501 h 644"/>
                  <a:gd name="T30" fmla="*/ 0 w 372"/>
                  <a:gd name="T31" fmla="*/ 521 h 644"/>
                  <a:gd name="T32" fmla="*/ 0 w 372"/>
                  <a:gd name="T33" fmla="*/ 524 h 644"/>
                  <a:gd name="T34" fmla="*/ 21 w 372"/>
                  <a:gd name="T35" fmla="*/ 540 h 644"/>
                  <a:gd name="T36" fmla="*/ 31 w 372"/>
                  <a:gd name="T37" fmla="*/ 516 h 644"/>
                  <a:gd name="T38" fmla="*/ 32 w 372"/>
                  <a:gd name="T39" fmla="*/ 516 h 644"/>
                  <a:gd name="T40" fmla="*/ 44 w 372"/>
                  <a:gd name="T41" fmla="*/ 521 h 644"/>
                  <a:gd name="T42" fmla="*/ 34 w 372"/>
                  <a:gd name="T43" fmla="*/ 528 h 644"/>
                  <a:gd name="T44" fmla="*/ 25 w 372"/>
                  <a:gd name="T45" fmla="*/ 522 h 644"/>
                  <a:gd name="T46" fmla="*/ 31 w 372"/>
                  <a:gd name="T47" fmla="*/ 516 h 6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72" h="644">
                    <a:moveTo>
                      <a:pt x="21" y="540"/>
                    </a:moveTo>
                    <a:cubicBezTo>
                      <a:pt x="28" y="546"/>
                      <a:pt x="30" y="553"/>
                      <a:pt x="36" y="561"/>
                    </a:cubicBezTo>
                    <a:cubicBezTo>
                      <a:pt x="50" y="579"/>
                      <a:pt x="55" y="586"/>
                      <a:pt x="71" y="602"/>
                    </a:cubicBezTo>
                    <a:cubicBezTo>
                      <a:pt x="94" y="625"/>
                      <a:pt x="133" y="644"/>
                      <a:pt x="179" y="644"/>
                    </a:cubicBezTo>
                    <a:cubicBezTo>
                      <a:pt x="267" y="644"/>
                      <a:pt x="338" y="579"/>
                      <a:pt x="338" y="491"/>
                    </a:cubicBezTo>
                    <a:cubicBezTo>
                      <a:pt x="338" y="387"/>
                      <a:pt x="338" y="282"/>
                      <a:pt x="338" y="178"/>
                    </a:cubicBezTo>
                    <a:cubicBezTo>
                      <a:pt x="369" y="160"/>
                      <a:pt x="369" y="160"/>
                      <a:pt x="369" y="160"/>
                    </a:cubicBezTo>
                    <a:cubicBezTo>
                      <a:pt x="369" y="136"/>
                      <a:pt x="369" y="136"/>
                      <a:pt x="369" y="136"/>
                    </a:cubicBezTo>
                    <a:cubicBezTo>
                      <a:pt x="372" y="0"/>
                      <a:pt x="372" y="0"/>
                      <a:pt x="372" y="0"/>
                    </a:cubicBezTo>
                    <a:cubicBezTo>
                      <a:pt x="232" y="11"/>
                      <a:pt x="121" y="97"/>
                      <a:pt x="121" y="249"/>
                    </a:cubicBezTo>
                    <a:cubicBezTo>
                      <a:pt x="121" y="279"/>
                      <a:pt x="121" y="279"/>
                      <a:pt x="121" y="279"/>
                    </a:cubicBezTo>
                    <a:cubicBezTo>
                      <a:pt x="130" y="452"/>
                      <a:pt x="130" y="452"/>
                      <a:pt x="130" y="452"/>
                    </a:cubicBezTo>
                    <a:cubicBezTo>
                      <a:pt x="132" y="476"/>
                      <a:pt x="121" y="513"/>
                      <a:pt x="98" y="513"/>
                    </a:cubicBezTo>
                    <a:cubicBezTo>
                      <a:pt x="80" y="513"/>
                      <a:pt x="73" y="501"/>
                      <a:pt x="50" y="501"/>
                    </a:cubicBezTo>
                    <a:cubicBezTo>
                      <a:pt x="40" y="501"/>
                      <a:pt x="40" y="501"/>
                      <a:pt x="40" y="501"/>
                    </a:cubicBezTo>
                    <a:cubicBezTo>
                      <a:pt x="28" y="501"/>
                      <a:pt x="0" y="512"/>
                      <a:pt x="0" y="521"/>
                    </a:cubicBezTo>
                    <a:cubicBezTo>
                      <a:pt x="0" y="524"/>
                      <a:pt x="0" y="524"/>
                      <a:pt x="0" y="524"/>
                    </a:cubicBezTo>
                    <a:cubicBezTo>
                      <a:pt x="0" y="531"/>
                      <a:pt x="14" y="532"/>
                      <a:pt x="21" y="540"/>
                    </a:cubicBezTo>
                    <a:close/>
                    <a:moveTo>
                      <a:pt x="31" y="516"/>
                    </a:moveTo>
                    <a:cubicBezTo>
                      <a:pt x="32" y="516"/>
                      <a:pt x="32" y="516"/>
                      <a:pt x="32" y="516"/>
                    </a:cubicBezTo>
                    <a:cubicBezTo>
                      <a:pt x="36" y="516"/>
                      <a:pt x="44" y="517"/>
                      <a:pt x="44" y="521"/>
                    </a:cubicBezTo>
                    <a:cubicBezTo>
                      <a:pt x="44" y="523"/>
                      <a:pt x="37" y="528"/>
                      <a:pt x="34" y="528"/>
                    </a:cubicBezTo>
                    <a:cubicBezTo>
                      <a:pt x="29" y="528"/>
                      <a:pt x="25" y="527"/>
                      <a:pt x="25" y="522"/>
                    </a:cubicBezTo>
                    <a:cubicBezTo>
                      <a:pt x="25" y="519"/>
                      <a:pt x="27" y="516"/>
                      <a:pt x="31" y="5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36" name="îŝḷíďe"/>
              <p:cNvSpPr/>
              <p:nvPr/>
            </p:nvSpPr>
            <p:spPr bwMode="auto">
              <a:xfrm>
                <a:off x="1606550" y="1847850"/>
                <a:ext cx="306388" cy="323850"/>
              </a:xfrm>
              <a:custGeom>
                <a:avLst/>
                <a:gdLst>
                  <a:gd name="T0" fmla="*/ 23 w 93"/>
                  <a:gd name="T1" fmla="*/ 98 h 98"/>
                  <a:gd name="T2" fmla="*/ 58 w 93"/>
                  <a:gd name="T3" fmla="*/ 62 h 98"/>
                  <a:gd name="T4" fmla="*/ 73 w 93"/>
                  <a:gd name="T5" fmla="*/ 44 h 98"/>
                  <a:gd name="T6" fmla="*/ 93 w 93"/>
                  <a:gd name="T7" fmla="*/ 28 h 98"/>
                  <a:gd name="T8" fmla="*/ 89 w 93"/>
                  <a:gd name="T9" fmla="*/ 23 h 98"/>
                  <a:gd name="T10" fmla="*/ 87 w 93"/>
                  <a:gd name="T11" fmla="*/ 23 h 98"/>
                  <a:gd name="T12" fmla="*/ 51 w 93"/>
                  <a:gd name="T13" fmla="*/ 49 h 98"/>
                  <a:gd name="T14" fmla="*/ 38 w 93"/>
                  <a:gd name="T15" fmla="*/ 34 h 98"/>
                  <a:gd name="T16" fmla="*/ 51 w 93"/>
                  <a:gd name="T17" fmla="*/ 10 h 98"/>
                  <a:gd name="T18" fmla="*/ 32 w 93"/>
                  <a:gd name="T19" fmla="*/ 25 h 98"/>
                  <a:gd name="T20" fmla="*/ 13 w 93"/>
                  <a:gd name="T21" fmla="*/ 0 h 98"/>
                  <a:gd name="T22" fmla="*/ 8 w 93"/>
                  <a:gd name="T23" fmla="*/ 0 h 98"/>
                  <a:gd name="T24" fmla="*/ 0 w 93"/>
                  <a:gd name="T25" fmla="*/ 7 h 98"/>
                  <a:gd name="T26" fmla="*/ 43 w 93"/>
                  <a:gd name="T27" fmla="*/ 65 h 98"/>
                  <a:gd name="T28" fmla="*/ 23 w 93"/>
                  <a:gd name="T29" fmla="*/ 98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93" h="98">
                    <a:moveTo>
                      <a:pt x="23" y="98"/>
                    </a:moveTo>
                    <a:cubicBezTo>
                      <a:pt x="38" y="97"/>
                      <a:pt x="47" y="73"/>
                      <a:pt x="58" y="62"/>
                    </a:cubicBezTo>
                    <a:cubicBezTo>
                      <a:pt x="63" y="57"/>
                      <a:pt x="67" y="51"/>
                      <a:pt x="73" y="44"/>
                    </a:cubicBezTo>
                    <a:cubicBezTo>
                      <a:pt x="80" y="37"/>
                      <a:pt x="93" y="39"/>
                      <a:pt x="93" y="28"/>
                    </a:cubicBezTo>
                    <a:cubicBezTo>
                      <a:pt x="93" y="24"/>
                      <a:pt x="92" y="23"/>
                      <a:pt x="89" y="23"/>
                    </a:cubicBezTo>
                    <a:cubicBezTo>
                      <a:pt x="87" y="23"/>
                      <a:pt x="87" y="23"/>
                      <a:pt x="87" y="23"/>
                    </a:cubicBezTo>
                    <a:cubicBezTo>
                      <a:pt x="72" y="23"/>
                      <a:pt x="58" y="39"/>
                      <a:pt x="51" y="49"/>
                    </a:cubicBezTo>
                    <a:cubicBezTo>
                      <a:pt x="50" y="47"/>
                      <a:pt x="38" y="35"/>
                      <a:pt x="38" y="34"/>
                    </a:cubicBezTo>
                    <a:cubicBezTo>
                      <a:pt x="38" y="28"/>
                      <a:pt x="54" y="17"/>
                      <a:pt x="51" y="10"/>
                    </a:cubicBezTo>
                    <a:cubicBezTo>
                      <a:pt x="47" y="2"/>
                      <a:pt x="34" y="17"/>
                      <a:pt x="32" y="25"/>
                    </a:cubicBezTo>
                    <a:cubicBezTo>
                      <a:pt x="25" y="20"/>
                      <a:pt x="19" y="0"/>
                      <a:pt x="13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5" y="0"/>
                      <a:pt x="0" y="6"/>
                      <a:pt x="0" y="7"/>
                    </a:cubicBezTo>
                    <a:cubicBezTo>
                      <a:pt x="0" y="15"/>
                      <a:pt x="36" y="56"/>
                      <a:pt x="43" y="65"/>
                    </a:cubicBezTo>
                    <a:cubicBezTo>
                      <a:pt x="37" y="74"/>
                      <a:pt x="24" y="81"/>
                      <a:pt x="23" y="9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37" name="ïšḻide"/>
              <p:cNvSpPr/>
              <p:nvPr/>
            </p:nvSpPr>
            <p:spPr bwMode="auto">
              <a:xfrm>
                <a:off x="3387725" y="1871663"/>
                <a:ext cx="285750" cy="171450"/>
              </a:xfrm>
              <a:custGeom>
                <a:avLst/>
                <a:gdLst>
                  <a:gd name="T0" fmla="*/ 6 w 87"/>
                  <a:gd name="T1" fmla="*/ 18 h 52"/>
                  <a:gd name="T2" fmla="*/ 7 w 87"/>
                  <a:gd name="T3" fmla="*/ 18 h 52"/>
                  <a:gd name="T4" fmla="*/ 21 w 87"/>
                  <a:gd name="T5" fmla="*/ 10 h 52"/>
                  <a:gd name="T6" fmla="*/ 49 w 87"/>
                  <a:gd name="T7" fmla="*/ 25 h 52"/>
                  <a:gd name="T8" fmla="*/ 77 w 87"/>
                  <a:gd name="T9" fmla="*/ 41 h 52"/>
                  <a:gd name="T10" fmla="*/ 66 w 87"/>
                  <a:gd name="T11" fmla="*/ 42 h 52"/>
                  <a:gd name="T12" fmla="*/ 80 w 87"/>
                  <a:gd name="T13" fmla="*/ 52 h 52"/>
                  <a:gd name="T14" fmla="*/ 87 w 87"/>
                  <a:gd name="T15" fmla="*/ 46 h 52"/>
                  <a:gd name="T16" fmla="*/ 25 w 87"/>
                  <a:gd name="T17" fmla="*/ 9 h 52"/>
                  <a:gd name="T18" fmla="*/ 31 w 87"/>
                  <a:gd name="T19" fmla="*/ 2 h 52"/>
                  <a:gd name="T20" fmla="*/ 26 w 87"/>
                  <a:gd name="T21" fmla="*/ 0 h 52"/>
                  <a:gd name="T22" fmla="*/ 23 w 87"/>
                  <a:gd name="T23" fmla="*/ 0 h 52"/>
                  <a:gd name="T24" fmla="*/ 0 w 87"/>
                  <a:gd name="T25" fmla="*/ 12 h 52"/>
                  <a:gd name="T26" fmla="*/ 6 w 87"/>
                  <a:gd name="T27" fmla="*/ 18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7" h="52">
                    <a:moveTo>
                      <a:pt x="6" y="18"/>
                    </a:moveTo>
                    <a:cubicBezTo>
                      <a:pt x="7" y="18"/>
                      <a:pt x="7" y="18"/>
                      <a:pt x="7" y="18"/>
                    </a:cubicBezTo>
                    <a:cubicBezTo>
                      <a:pt x="13" y="18"/>
                      <a:pt x="13" y="10"/>
                      <a:pt x="21" y="10"/>
                    </a:cubicBezTo>
                    <a:cubicBezTo>
                      <a:pt x="21" y="10"/>
                      <a:pt x="43" y="24"/>
                      <a:pt x="49" y="25"/>
                    </a:cubicBezTo>
                    <a:cubicBezTo>
                      <a:pt x="60" y="28"/>
                      <a:pt x="71" y="32"/>
                      <a:pt x="77" y="41"/>
                    </a:cubicBezTo>
                    <a:cubicBezTo>
                      <a:pt x="66" y="42"/>
                      <a:pt x="66" y="42"/>
                      <a:pt x="66" y="42"/>
                    </a:cubicBezTo>
                    <a:cubicBezTo>
                      <a:pt x="68" y="44"/>
                      <a:pt x="78" y="52"/>
                      <a:pt x="80" y="52"/>
                    </a:cubicBezTo>
                    <a:cubicBezTo>
                      <a:pt x="83" y="52"/>
                      <a:pt x="87" y="48"/>
                      <a:pt x="87" y="46"/>
                    </a:cubicBezTo>
                    <a:cubicBezTo>
                      <a:pt x="87" y="26"/>
                      <a:pt x="43" y="13"/>
                      <a:pt x="25" y="9"/>
                    </a:cubicBezTo>
                    <a:cubicBezTo>
                      <a:pt x="31" y="2"/>
                      <a:pt x="31" y="2"/>
                      <a:pt x="31" y="2"/>
                    </a:cubicBezTo>
                    <a:cubicBezTo>
                      <a:pt x="29" y="0"/>
                      <a:pt x="29" y="0"/>
                      <a:pt x="26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8" y="0"/>
                      <a:pt x="0" y="5"/>
                      <a:pt x="0" y="12"/>
                    </a:cubicBezTo>
                    <a:cubicBezTo>
                      <a:pt x="0" y="15"/>
                      <a:pt x="2" y="18"/>
                      <a:pt x="6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38" name="î$lïḋè"/>
              <p:cNvSpPr/>
              <p:nvPr/>
            </p:nvSpPr>
            <p:spPr bwMode="auto">
              <a:xfrm>
                <a:off x="3519488" y="1828800"/>
                <a:ext cx="92075" cy="76200"/>
              </a:xfrm>
              <a:custGeom>
                <a:avLst/>
                <a:gdLst>
                  <a:gd name="T0" fmla="*/ 28 w 28"/>
                  <a:gd name="T1" fmla="*/ 12 h 23"/>
                  <a:gd name="T2" fmla="*/ 28 w 28"/>
                  <a:gd name="T3" fmla="*/ 9 h 23"/>
                  <a:gd name="T4" fmla="*/ 21 w 28"/>
                  <a:gd name="T5" fmla="*/ 9 h 23"/>
                  <a:gd name="T6" fmla="*/ 21 w 28"/>
                  <a:gd name="T7" fmla="*/ 4 h 23"/>
                  <a:gd name="T8" fmla="*/ 16 w 28"/>
                  <a:gd name="T9" fmla="*/ 0 h 23"/>
                  <a:gd name="T10" fmla="*/ 15 w 28"/>
                  <a:gd name="T11" fmla="*/ 0 h 23"/>
                  <a:gd name="T12" fmla="*/ 0 w 28"/>
                  <a:gd name="T13" fmla="*/ 17 h 23"/>
                  <a:gd name="T14" fmla="*/ 0 w 28"/>
                  <a:gd name="T15" fmla="*/ 23 h 23"/>
                  <a:gd name="T16" fmla="*/ 28 w 28"/>
                  <a:gd name="T17" fmla="*/ 12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8" h="23">
                    <a:moveTo>
                      <a:pt x="28" y="12"/>
                    </a:moveTo>
                    <a:cubicBezTo>
                      <a:pt x="28" y="9"/>
                      <a:pt x="28" y="9"/>
                      <a:pt x="28" y="9"/>
                    </a:cubicBezTo>
                    <a:cubicBezTo>
                      <a:pt x="21" y="9"/>
                      <a:pt x="21" y="9"/>
                      <a:pt x="21" y="9"/>
                    </a:cubicBezTo>
                    <a:cubicBezTo>
                      <a:pt x="21" y="4"/>
                      <a:pt x="21" y="4"/>
                      <a:pt x="21" y="4"/>
                    </a:cubicBezTo>
                    <a:cubicBezTo>
                      <a:pt x="21" y="1"/>
                      <a:pt x="20" y="0"/>
                      <a:pt x="16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9" y="0"/>
                      <a:pt x="0" y="11"/>
                      <a:pt x="0" y="17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18" y="23"/>
                      <a:pt x="9" y="12"/>
                      <a:pt x="28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39" name="isḻïḑê"/>
              <p:cNvSpPr/>
              <p:nvPr/>
            </p:nvSpPr>
            <p:spPr bwMode="auto">
              <a:xfrm>
                <a:off x="2741613" y="1498600"/>
                <a:ext cx="273050" cy="373063"/>
              </a:xfrm>
              <a:custGeom>
                <a:avLst/>
                <a:gdLst>
                  <a:gd name="T0" fmla="*/ 46 w 83"/>
                  <a:gd name="T1" fmla="*/ 68 h 113"/>
                  <a:gd name="T2" fmla="*/ 83 w 83"/>
                  <a:gd name="T3" fmla="*/ 113 h 113"/>
                  <a:gd name="T4" fmla="*/ 65 w 83"/>
                  <a:gd name="T5" fmla="*/ 88 h 113"/>
                  <a:gd name="T6" fmla="*/ 50 w 83"/>
                  <a:gd name="T7" fmla="*/ 58 h 113"/>
                  <a:gd name="T8" fmla="*/ 61 w 83"/>
                  <a:gd name="T9" fmla="*/ 49 h 113"/>
                  <a:gd name="T10" fmla="*/ 62 w 83"/>
                  <a:gd name="T11" fmla="*/ 49 h 113"/>
                  <a:gd name="T12" fmla="*/ 74 w 83"/>
                  <a:gd name="T13" fmla="*/ 51 h 113"/>
                  <a:gd name="T14" fmla="*/ 80 w 83"/>
                  <a:gd name="T15" fmla="*/ 45 h 113"/>
                  <a:gd name="T16" fmla="*/ 74 w 83"/>
                  <a:gd name="T17" fmla="*/ 37 h 113"/>
                  <a:gd name="T18" fmla="*/ 62 w 83"/>
                  <a:gd name="T19" fmla="*/ 39 h 113"/>
                  <a:gd name="T20" fmla="*/ 71 w 83"/>
                  <a:gd name="T21" fmla="*/ 12 h 113"/>
                  <a:gd name="T22" fmla="*/ 71 w 83"/>
                  <a:gd name="T23" fmla="*/ 8 h 113"/>
                  <a:gd name="T24" fmla="*/ 65 w 83"/>
                  <a:gd name="T25" fmla="*/ 0 h 113"/>
                  <a:gd name="T26" fmla="*/ 61 w 83"/>
                  <a:gd name="T27" fmla="*/ 3 h 113"/>
                  <a:gd name="T28" fmla="*/ 53 w 83"/>
                  <a:gd name="T29" fmla="*/ 31 h 113"/>
                  <a:gd name="T30" fmla="*/ 39 w 83"/>
                  <a:gd name="T31" fmla="*/ 41 h 113"/>
                  <a:gd name="T32" fmla="*/ 18 w 83"/>
                  <a:gd name="T33" fmla="*/ 45 h 113"/>
                  <a:gd name="T34" fmla="*/ 24 w 83"/>
                  <a:gd name="T35" fmla="*/ 51 h 113"/>
                  <a:gd name="T36" fmla="*/ 44 w 83"/>
                  <a:gd name="T37" fmla="*/ 51 h 113"/>
                  <a:gd name="T38" fmla="*/ 0 w 83"/>
                  <a:gd name="T39" fmla="*/ 94 h 113"/>
                  <a:gd name="T40" fmla="*/ 46 w 83"/>
                  <a:gd name="T41" fmla="*/ 68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83" h="113">
                    <a:moveTo>
                      <a:pt x="46" y="68"/>
                    </a:moveTo>
                    <a:cubicBezTo>
                      <a:pt x="46" y="88"/>
                      <a:pt x="61" y="113"/>
                      <a:pt x="83" y="113"/>
                    </a:cubicBezTo>
                    <a:cubicBezTo>
                      <a:pt x="82" y="108"/>
                      <a:pt x="69" y="93"/>
                      <a:pt x="65" y="88"/>
                    </a:cubicBezTo>
                    <a:cubicBezTo>
                      <a:pt x="59" y="80"/>
                      <a:pt x="56" y="67"/>
                      <a:pt x="50" y="58"/>
                    </a:cubicBezTo>
                    <a:cubicBezTo>
                      <a:pt x="52" y="55"/>
                      <a:pt x="57" y="49"/>
                      <a:pt x="61" y="49"/>
                    </a:cubicBezTo>
                    <a:cubicBezTo>
                      <a:pt x="62" y="49"/>
                      <a:pt x="62" y="49"/>
                      <a:pt x="62" y="49"/>
                    </a:cubicBezTo>
                    <a:cubicBezTo>
                      <a:pt x="74" y="51"/>
                      <a:pt x="74" y="51"/>
                      <a:pt x="74" y="51"/>
                    </a:cubicBezTo>
                    <a:cubicBezTo>
                      <a:pt x="76" y="50"/>
                      <a:pt x="80" y="47"/>
                      <a:pt x="80" y="45"/>
                    </a:cubicBezTo>
                    <a:cubicBezTo>
                      <a:pt x="80" y="41"/>
                      <a:pt x="77" y="39"/>
                      <a:pt x="74" y="37"/>
                    </a:cubicBezTo>
                    <a:cubicBezTo>
                      <a:pt x="62" y="39"/>
                      <a:pt x="62" y="39"/>
                      <a:pt x="62" y="39"/>
                    </a:cubicBezTo>
                    <a:cubicBezTo>
                      <a:pt x="63" y="29"/>
                      <a:pt x="71" y="18"/>
                      <a:pt x="71" y="12"/>
                    </a:cubicBezTo>
                    <a:cubicBezTo>
                      <a:pt x="71" y="8"/>
                      <a:pt x="71" y="8"/>
                      <a:pt x="71" y="8"/>
                    </a:cubicBezTo>
                    <a:cubicBezTo>
                      <a:pt x="71" y="5"/>
                      <a:pt x="67" y="0"/>
                      <a:pt x="65" y="0"/>
                    </a:cubicBezTo>
                    <a:cubicBezTo>
                      <a:pt x="63" y="0"/>
                      <a:pt x="61" y="1"/>
                      <a:pt x="61" y="3"/>
                    </a:cubicBezTo>
                    <a:cubicBezTo>
                      <a:pt x="61" y="18"/>
                      <a:pt x="65" y="24"/>
                      <a:pt x="53" y="31"/>
                    </a:cubicBezTo>
                    <a:cubicBezTo>
                      <a:pt x="53" y="45"/>
                      <a:pt x="51" y="39"/>
                      <a:pt x="39" y="41"/>
                    </a:cubicBezTo>
                    <a:cubicBezTo>
                      <a:pt x="36" y="41"/>
                      <a:pt x="18" y="41"/>
                      <a:pt x="18" y="45"/>
                    </a:cubicBezTo>
                    <a:cubicBezTo>
                      <a:pt x="18" y="48"/>
                      <a:pt x="20" y="51"/>
                      <a:pt x="24" y="51"/>
                    </a:cubicBezTo>
                    <a:cubicBezTo>
                      <a:pt x="44" y="51"/>
                      <a:pt x="44" y="51"/>
                      <a:pt x="44" y="51"/>
                    </a:cubicBezTo>
                    <a:cubicBezTo>
                      <a:pt x="39" y="70"/>
                      <a:pt x="5" y="86"/>
                      <a:pt x="0" y="94"/>
                    </a:cubicBezTo>
                    <a:cubicBezTo>
                      <a:pt x="32" y="94"/>
                      <a:pt x="31" y="72"/>
                      <a:pt x="46" y="6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</p:grpSp>
      </p:grpSp>
      <p:sp>
        <p:nvSpPr>
          <p:cNvPr id="70" name="文本框 69"/>
          <p:cNvSpPr txBox="1"/>
          <p:nvPr/>
        </p:nvSpPr>
        <p:spPr>
          <a:xfrm>
            <a:off x="627354" y="358331"/>
            <a:ext cx="73841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Disk Access Time Components</a:t>
            </a:r>
            <a:endParaRPr lang="en-US" altLang="zh-CN" sz="3200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grpSp>
        <p:nvGrpSpPr>
          <p:cNvPr id="118" name="组合 117"/>
          <p:cNvGrpSpPr/>
          <p:nvPr/>
        </p:nvGrpSpPr>
        <p:grpSpPr>
          <a:xfrm>
            <a:off x="1046948" y="1461470"/>
            <a:ext cx="5009628" cy="4787295"/>
            <a:chOff x="376313" y="1680832"/>
            <a:chExt cx="5009628" cy="4787295"/>
          </a:xfrm>
        </p:grpSpPr>
        <p:pic>
          <p:nvPicPr>
            <p:cNvPr id="72" name="图片 7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6313" y="1680832"/>
              <a:ext cx="5009628" cy="1414483"/>
            </a:xfrm>
            <a:prstGeom prst="rect">
              <a:avLst/>
            </a:prstGeom>
          </p:spPr>
        </p:pic>
        <p:pic>
          <p:nvPicPr>
            <p:cNvPr id="74" name="图片 7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2348" y="3302597"/>
              <a:ext cx="4917140" cy="803846"/>
            </a:xfrm>
            <a:prstGeom prst="rect">
              <a:avLst/>
            </a:prstGeom>
          </p:spPr>
        </p:pic>
        <p:pic>
          <p:nvPicPr>
            <p:cNvPr id="76" name="图片 7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2348" y="4393554"/>
              <a:ext cx="4791514" cy="897885"/>
            </a:xfrm>
            <a:prstGeom prst="rect">
              <a:avLst/>
            </a:prstGeom>
          </p:spPr>
        </p:pic>
        <p:cxnSp>
          <p:nvCxnSpPr>
            <p:cNvPr id="78" name="直接箭头连接符 77"/>
            <p:cNvCxnSpPr/>
            <p:nvPr/>
          </p:nvCxnSpPr>
          <p:spPr>
            <a:xfrm>
              <a:off x="2004969" y="5360565"/>
              <a:ext cx="184558" cy="352338"/>
            </a:xfrm>
            <a:prstGeom prst="straightConnector1">
              <a:avLst/>
            </a:prstGeom>
            <a:ln w="38100">
              <a:solidFill>
                <a:srgbClr val="D0646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文本框 78"/>
            <p:cNvSpPr txBox="1"/>
            <p:nvPr/>
          </p:nvSpPr>
          <p:spPr>
            <a:xfrm>
              <a:off x="627354" y="5729463"/>
              <a:ext cx="3896687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solidFill>
                    <a:schemeClr val="accent6">
                      <a:lumMod val="75000"/>
                    </a:schemeClr>
                  </a:solidFill>
                </a:rPr>
                <a:t>每个磁道可存</a:t>
              </a:r>
              <a:r>
                <a:rPr lang="en-US" altLang="zh-CN" sz="1400" dirty="0">
                  <a:solidFill>
                    <a:schemeClr val="accent6">
                      <a:lumMod val="75000"/>
                    </a:schemeClr>
                  </a:solidFill>
                </a:rPr>
                <a:t>N</a:t>
              </a:r>
              <a:r>
                <a:rPr lang="zh-CN" altLang="en-US" sz="1400" dirty="0">
                  <a:solidFill>
                    <a:schemeClr val="accent6">
                      <a:lumMod val="75000"/>
                    </a:schemeClr>
                  </a:solidFill>
                </a:rPr>
                <a:t>字节的数据，因此</a:t>
              </a:r>
              <a:r>
                <a:rPr lang="en-US" altLang="zh-CN" sz="1400" dirty="0">
                  <a:solidFill>
                    <a:schemeClr val="accent6">
                      <a:lumMod val="75000"/>
                    </a:schemeClr>
                  </a:solidFill>
                </a:rPr>
                <a:t>b</a:t>
              </a:r>
              <a:r>
                <a:rPr lang="zh-CN" altLang="en-US" sz="1400" dirty="0">
                  <a:solidFill>
                    <a:schemeClr val="accent6">
                      <a:lumMod val="75000"/>
                    </a:schemeClr>
                  </a:solidFill>
                </a:rPr>
                <a:t>字节的数据需要</a:t>
              </a:r>
              <a:r>
                <a:rPr lang="en-US" altLang="zh-CN" sz="1400" dirty="0">
                  <a:solidFill>
                    <a:schemeClr val="accent6">
                      <a:lumMod val="75000"/>
                    </a:schemeClr>
                  </a:solidFill>
                </a:rPr>
                <a:t>b/N</a:t>
              </a:r>
              <a:r>
                <a:rPr lang="zh-CN" altLang="en-US" sz="1400" dirty="0">
                  <a:solidFill>
                    <a:schemeClr val="accent6">
                      <a:lumMod val="75000"/>
                    </a:schemeClr>
                  </a:solidFill>
                </a:rPr>
                <a:t>个磁道才能存储，而读</a:t>
              </a:r>
              <a:r>
                <a:rPr lang="en-US" altLang="zh-CN" sz="1400" dirty="0">
                  <a:solidFill>
                    <a:schemeClr val="accent6">
                      <a:lumMod val="75000"/>
                    </a:schemeClr>
                  </a:solidFill>
                </a:rPr>
                <a:t>/</a:t>
              </a:r>
              <a:r>
                <a:rPr lang="zh-CN" altLang="en-US" sz="1400" dirty="0">
                  <a:solidFill>
                    <a:schemeClr val="accent6">
                      <a:lumMod val="75000"/>
                    </a:schemeClr>
                  </a:solidFill>
                </a:rPr>
                <a:t>写一个磁道所需要的时间是转一圈所需要的时间</a:t>
              </a:r>
              <a:r>
                <a:rPr lang="en-US" altLang="zh-CN" sz="1400" dirty="0">
                  <a:solidFill>
                    <a:schemeClr val="accent6">
                      <a:lumMod val="75000"/>
                    </a:schemeClr>
                  </a:solidFill>
                </a:rPr>
                <a:t>1/r</a:t>
              </a:r>
              <a:endParaRPr lang="zh-CN" altLang="en-US" sz="14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114" name="组合 113"/>
          <p:cNvGrpSpPr/>
          <p:nvPr/>
        </p:nvGrpSpPr>
        <p:grpSpPr>
          <a:xfrm>
            <a:off x="7326868" y="2152939"/>
            <a:ext cx="3240000" cy="3240000"/>
            <a:chOff x="6586503" y="1958324"/>
            <a:chExt cx="3240000" cy="3240000"/>
          </a:xfrm>
        </p:grpSpPr>
        <p:grpSp>
          <p:nvGrpSpPr>
            <p:cNvPr id="106" name="组合 105"/>
            <p:cNvGrpSpPr/>
            <p:nvPr/>
          </p:nvGrpSpPr>
          <p:grpSpPr>
            <a:xfrm>
              <a:off x="6586503" y="1958324"/>
              <a:ext cx="3240000" cy="3240000"/>
              <a:chOff x="6586503" y="1958324"/>
              <a:chExt cx="3240000" cy="3240000"/>
            </a:xfrm>
          </p:grpSpPr>
          <p:grpSp>
            <p:nvGrpSpPr>
              <p:cNvPr id="86" name="组合 85"/>
              <p:cNvGrpSpPr/>
              <p:nvPr/>
            </p:nvGrpSpPr>
            <p:grpSpPr>
              <a:xfrm>
                <a:off x="6586503" y="1958324"/>
                <a:ext cx="3240000" cy="3240000"/>
                <a:chOff x="6586503" y="1958324"/>
                <a:chExt cx="3240000" cy="3240000"/>
              </a:xfrm>
            </p:grpSpPr>
            <p:sp>
              <p:nvSpPr>
                <p:cNvPr id="80" name="椭圆 79"/>
                <p:cNvSpPr/>
                <p:nvPr/>
              </p:nvSpPr>
              <p:spPr>
                <a:xfrm>
                  <a:off x="6586503" y="1958324"/>
                  <a:ext cx="3240000" cy="3240000"/>
                </a:xfrm>
                <a:prstGeom prst="ellipse">
                  <a:avLst/>
                </a:prstGeom>
                <a:noFill/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81" name="椭圆 80"/>
                <p:cNvSpPr/>
                <p:nvPr/>
              </p:nvSpPr>
              <p:spPr>
                <a:xfrm>
                  <a:off x="6856503" y="2228324"/>
                  <a:ext cx="2700000" cy="2700000"/>
                </a:xfrm>
                <a:prstGeom prst="ellipse">
                  <a:avLst/>
                </a:prstGeom>
                <a:noFill/>
                <a:ln w="38100"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2" name="椭圆 81"/>
                <p:cNvSpPr/>
                <p:nvPr/>
              </p:nvSpPr>
              <p:spPr>
                <a:xfrm>
                  <a:off x="7126503" y="2498324"/>
                  <a:ext cx="2160000" cy="2160000"/>
                </a:xfrm>
                <a:prstGeom prst="ellipse">
                  <a:avLst/>
                </a:prstGeom>
                <a:noFill/>
                <a:ln w="38100"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3" name="椭圆 82"/>
                <p:cNvSpPr/>
                <p:nvPr/>
              </p:nvSpPr>
              <p:spPr>
                <a:xfrm>
                  <a:off x="7396503" y="2780436"/>
                  <a:ext cx="1620000" cy="1620000"/>
                </a:xfrm>
                <a:prstGeom prst="ellipse">
                  <a:avLst/>
                </a:prstGeom>
                <a:noFill/>
                <a:ln w="38100"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cxnSp>
            <p:nvCxnSpPr>
              <p:cNvPr id="88" name="直接连接符 87"/>
              <p:cNvCxnSpPr>
                <a:stCxn id="80" idx="2"/>
                <a:endCxn id="80" idx="6"/>
              </p:cNvCxnSpPr>
              <p:nvPr/>
            </p:nvCxnSpPr>
            <p:spPr>
              <a:xfrm>
                <a:off x="6586503" y="3578324"/>
                <a:ext cx="3240000" cy="0"/>
              </a:xfrm>
              <a:prstGeom prst="line">
                <a:avLst/>
              </a:prstGeom>
              <a:ln w="28575">
                <a:solidFill>
                  <a:srgbClr val="FFC000"/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直接连接符 88"/>
              <p:cNvCxnSpPr>
                <a:stCxn id="80" idx="3"/>
                <a:endCxn id="80" idx="7"/>
              </p:cNvCxnSpPr>
              <p:nvPr/>
            </p:nvCxnSpPr>
            <p:spPr>
              <a:xfrm flipV="1">
                <a:off x="7060990" y="2432811"/>
                <a:ext cx="2291026" cy="2291026"/>
              </a:xfrm>
              <a:prstGeom prst="line">
                <a:avLst/>
              </a:prstGeom>
              <a:ln w="28575">
                <a:solidFill>
                  <a:srgbClr val="FFC000"/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直接连接符 99"/>
              <p:cNvCxnSpPr>
                <a:stCxn id="80" idx="4"/>
                <a:endCxn id="80" idx="0"/>
              </p:cNvCxnSpPr>
              <p:nvPr/>
            </p:nvCxnSpPr>
            <p:spPr>
              <a:xfrm flipV="1">
                <a:off x="8206503" y="1958324"/>
                <a:ext cx="0" cy="3240000"/>
              </a:xfrm>
              <a:prstGeom prst="line">
                <a:avLst/>
              </a:prstGeom>
              <a:ln w="28575">
                <a:solidFill>
                  <a:srgbClr val="FFC000"/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直接连接符 102"/>
              <p:cNvCxnSpPr>
                <a:stCxn id="80" idx="5"/>
                <a:endCxn id="80" idx="1"/>
              </p:cNvCxnSpPr>
              <p:nvPr/>
            </p:nvCxnSpPr>
            <p:spPr>
              <a:xfrm flipH="1" flipV="1">
                <a:off x="7060990" y="2432811"/>
                <a:ext cx="2291026" cy="2291026"/>
              </a:xfrm>
              <a:prstGeom prst="line">
                <a:avLst/>
              </a:prstGeom>
              <a:ln w="28575">
                <a:solidFill>
                  <a:srgbClr val="FFC000"/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2" name="弧形 111"/>
            <p:cNvSpPr/>
            <p:nvPr/>
          </p:nvSpPr>
          <p:spPr>
            <a:xfrm rot="18805240">
              <a:off x="7396503" y="2768324"/>
              <a:ext cx="1620000" cy="1620000"/>
            </a:xfrm>
            <a:prstGeom prst="arc">
              <a:avLst>
                <a:gd name="adj1" fmla="val 10831859"/>
                <a:gd name="adj2" fmla="val 13511754"/>
              </a:avLst>
            </a:prstGeom>
            <a:noFill/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10" name="图形 109" descr="箭头左旋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139313" y="3341995"/>
            <a:ext cx="557140" cy="557140"/>
          </a:xfrm>
          <a:prstGeom prst="rect">
            <a:avLst/>
          </a:prstGeom>
        </p:spPr>
      </p:pic>
      <p:pic>
        <p:nvPicPr>
          <p:cNvPr id="121" name="图形 120" descr="线箭头顺时针弯曲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5108578">
            <a:off x="7261800" y="1636093"/>
            <a:ext cx="914400" cy="91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2.22222E-6 L -0.04571 2.22222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9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10" dur="2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700000">
                                      <p:cBhvr>
                                        <p:cTn id="14" dur="2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627355" y="1071626"/>
            <a:ext cx="8569911" cy="0"/>
          </a:xfrm>
          <a:prstGeom prst="line">
            <a:avLst/>
          </a:prstGeom>
          <a:ln w="5715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7b86b897-7041-40d4-b8ad-d7fb155c3b31" descr="e7d195523061f1c09e9d68d7cf438b91ef959ecb14fc25d26BBA7F7DBC18E55DFF4014AF651F0BF2569D4B6C1DA7F1A4683A481403BD872FC687266AD13265C1DE7C373772FD8728ABDD69ADD03BFF5BE2862BC891DBB79E53AA13E757B079DA899E2A0C20E5002822C5FA7B2EE790812A316669CFD356E124B231F98DD41C80491325DBDCA90ABC83DF12524A34AE88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9600888" y="681782"/>
            <a:ext cx="1963757" cy="779688"/>
            <a:chOff x="3768308" y="2508637"/>
            <a:chExt cx="4655383" cy="1847076"/>
          </a:xfrm>
          <a:solidFill>
            <a:srgbClr val="064480"/>
          </a:solidFill>
        </p:grpSpPr>
        <p:grpSp>
          <p:nvGrpSpPr>
            <p:cNvPr id="6" name="iSḻïḋe"/>
            <p:cNvGrpSpPr/>
            <p:nvPr/>
          </p:nvGrpSpPr>
          <p:grpSpPr>
            <a:xfrm>
              <a:off x="5528397" y="3806230"/>
              <a:ext cx="2860508" cy="275467"/>
              <a:chOff x="4851400" y="4251325"/>
              <a:chExt cx="6264276" cy="603251"/>
            </a:xfrm>
            <a:grpFill/>
          </p:grpSpPr>
          <p:sp>
            <p:nvSpPr>
              <p:cNvPr id="49" name="ïšlïḑê"/>
              <p:cNvSpPr/>
              <p:nvPr/>
            </p:nvSpPr>
            <p:spPr bwMode="auto">
              <a:xfrm>
                <a:off x="4851400" y="4251325"/>
                <a:ext cx="365125" cy="474663"/>
              </a:xfrm>
              <a:custGeom>
                <a:avLst/>
                <a:gdLst>
                  <a:gd name="T0" fmla="*/ 87 w 111"/>
                  <a:gd name="T1" fmla="*/ 68 h 144"/>
                  <a:gd name="T2" fmla="*/ 56 w 111"/>
                  <a:gd name="T3" fmla="*/ 59 h 144"/>
                  <a:gd name="T4" fmla="*/ 28 w 111"/>
                  <a:gd name="T5" fmla="*/ 49 h 144"/>
                  <a:gd name="T6" fmla="*/ 23 w 111"/>
                  <a:gd name="T7" fmla="*/ 37 h 144"/>
                  <a:gd name="T8" fmla="*/ 31 w 111"/>
                  <a:gd name="T9" fmla="*/ 22 h 144"/>
                  <a:gd name="T10" fmla="*/ 55 w 111"/>
                  <a:gd name="T11" fmla="*/ 16 h 144"/>
                  <a:gd name="T12" fmla="*/ 80 w 111"/>
                  <a:gd name="T13" fmla="*/ 23 h 144"/>
                  <a:gd name="T14" fmla="*/ 89 w 111"/>
                  <a:gd name="T15" fmla="*/ 43 h 144"/>
                  <a:gd name="T16" fmla="*/ 107 w 111"/>
                  <a:gd name="T17" fmla="*/ 41 h 144"/>
                  <a:gd name="T18" fmla="*/ 100 w 111"/>
                  <a:gd name="T19" fmla="*/ 19 h 144"/>
                  <a:gd name="T20" fmla="*/ 82 w 111"/>
                  <a:gd name="T21" fmla="*/ 5 h 144"/>
                  <a:gd name="T22" fmla="*/ 54 w 111"/>
                  <a:gd name="T23" fmla="*/ 0 h 144"/>
                  <a:gd name="T24" fmla="*/ 29 w 111"/>
                  <a:gd name="T25" fmla="*/ 4 h 144"/>
                  <a:gd name="T26" fmla="*/ 11 w 111"/>
                  <a:gd name="T27" fmla="*/ 18 h 144"/>
                  <a:gd name="T28" fmla="*/ 5 w 111"/>
                  <a:gd name="T29" fmla="*/ 38 h 144"/>
                  <a:gd name="T30" fmla="*/ 10 w 111"/>
                  <a:gd name="T31" fmla="*/ 56 h 144"/>
                  <a:gd name="T32" fmla="*/ 25 w 111"/>
                  <a:gd name="T33" fmla="*/ 69 h 144"/>
                  <a:gd name="T34" fmla="*/ 52 w 111"/>
                  <a:gd name="T35" fmla="*/ 77 h 144"/>
                  <a:gd name="T36" fmla="*/ 77 w 111"/>
                  <a:gd name="T37" fmla="*/ 84 h 144"/>
                  <a:gd name="T38" fmla="*/ 89 w 111"/>
                  <a:gd name="T39" fmla="*/ 92 h 144"/>
                  <a:gd name="T40" fmla="*/ 93 w 111"/>
                  <a:gd name="T41" fmla="*/ 104 h 144"/>
                  <a:gd name="T42" fmla="*/ 89 w 111"/>
                  <a:gd name="T43" fmla="*/ 116 h 144"/>
                  <a:gd name="T44" fmla="*/ 77 w 111"/>
                  <a:gd name="T45" fmla="*/ 125 h 144"/>
                  <a:gd name="T46" fmla="*/ 59 w 111"/>
                  <a:gd name="T47" fmla="*/ 128 h 144"/>
                  <a:gd name="T48" fmla="*/ 37 w 111"/>
                  <a:gd name="T49" fmla="*/ 124 h 144"/>
                  <a:gd name="T50" fmla="*/ 23 w 111"/>
                  <a:gd name="T51" fmla="*/ 113 h 144"/>
                  <a:gd name="T52" fmla="*/ 17 w 111"/>
                  <a:gd name="T53" fmla="*/ 95 h 144"/>
                  <a:gd name="T54" fmla="*/ 0 w 111"/>
                  <a:gd name="T55" fmla="*/ 97 h 144"/>
                  <a:gd name="T56" fmla="*/ 8 w 111"/>
                  <a:gd name="T57" fmla="*/ 122 h 144"/>
                  <a:gd name="T58" fmla="*/ 28 w 111"/>
                  <a:gd name="T59" fmla="*/ 139 h 144"/>
                  <a:gd name="T60" fmla="*/ 59 w 111"/>
                  <a:gd name="T61" fmla="*/ 144 h 144"/>
                  <a:gd name="T62" fmla="*/ 86 w 111"/>
                  <a:gd name="T63" fmla="*/ 139 h 144"/>
                  <a:gd name="T64" fmla="*/ 105 w 111"/>
                  <a:gd name="T65" fmla="*/ 123 h 144"/>
                  <a:gd name="T66" fmla="*/ 111 w 111"/>
                  <a:gd name="T67" fmla="*/ 102 h 144"/>
                  <a:gd name="T68" fmla="*/ 105 w 111"/>
                  <a:gd name="T69" fmla="*/ 83 h 144"/>
                  <a:gd name="T70" fmla="*/ 87 w 111"/>
                  <a:gd name="T71" fmla="*/ 68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11" h="144">
                    <a:moveTo>
                      <a:pt x="87" y="68"/>
                    </a:moveTo>
                    <a:cubicBezTo>
                      <a:pt x="82" y="66"/>
                      <a:pt x="71" y="63"/>
                      <a:pt x="56" y="59"/>
                    </a:cubicBezTo>
                    <a:cubicBezTo>
                      <a:pt x="41" y="56"/>
                      <a:pt x="32" y="53"/>
                      <a:pt x="28" y="49"/>
                    </a:cubicBezTo>
                    <a:cubicBezTo>
                      <a:pt x="25" y="46"/>
                      <a:pt x="23" y="42"/>
                      <a:pt x="23" y="37"/>
                    </a:cubicBezTo>
                    <a:cubicBezTo>
                      <a:pt x="23" y="31"/>
                      <a:pt x="26" y="26"/>
                      <a:pt x="31" y="22"/>
                    </a:cubicBezTo>
                    <a:cubicBezTo>
                      <a:pt x="36" y="18"/>
                      <a:pt x="44" y="16"/>
                      <a:pt x="55" y="16"/>
                    </a:cubicBezTo>
                    <a:cubicBezTo>
                      <a:pt x="66" y="16"/>
                      <a:pt x="74" y="18"/>
                      <a:pt x="80" y="23"/>
                    </a:cubicBezTo>
                    <a:cubicBezTo>
                      <a:pt x="85" y="27"/>
                      <a:pt x="88" y="34"/>
                      <a:pt x="89" y="43"/>
                    </a:cubicBezTo>
                    <a:cubicBezTo>
                      <a:pt x="107" y="41"/>
                      <a:pt x="107" y="41"/>
                      <a:pt x="107" y="41"/>
                    </a:cubicBezTo>
                    <a:cubicBezTo>
                      <a:pt x="107" y="33"/>
                      <a:pt x="104" y="26"/>
                      <a:pt x="100" y="19"/>
                    </a:cubicBezTo>
                    <a:cubicBezTo>
                      <a:pt x="96" y="13"/>
                      <a:pt x="90" y="8"/>
                      <a:pt x="82" y="5"/>
                    </a:cubicBezTo>
                    <a:cubicBezTo>
                      <a:pt x="74" y="1"/>
                      <a:pt x="65" y="0"/>
                      <a:pt x="54" y="0"/>
                    </a:cubicBezTo>
                    <a:cubicBezTo>
                      <a:pt x="45" y="0"/>
                      <a:pt x="36" y="1"/>
                      <a:pt x="29" y="4"/>
                    </a:cubicBezTo>
                    <a:cubicBezTo>
                      <a:pt x="21" y="8"/>
                      <a:pt x="15" y="12"/>
                      <a:pt x="11" y="18"/>
                    </a:cubicBezTo>
                    <a:cubicBezTo>
                      <a:pt x="7" y="25"/>
                      <a:pt x="5" y="31"/>
                      <a:pt x="5" y="38"/>
                    </a:cubicBezTo>
                    <a:cubicBezTo>
                      <a:pt x="5" y="45"/>
                      <a:pt x="7" y="50"/>
                      <a:pt x="10" y="56"/>
                    </a:cubicBezTo>
                    <a:cubicBezTo>
                      <a:pt x="13" y="61"/>
                      <a:pt x="18" y="65"/>
                      <a:pt x="25" y="69"/>
                    </a:cubicBezTo>
                    <a:cubicBezTo>
                      <a:pt x="30" y="71"/>
                      <a:pt x="39" y="74"/>
                      <a:pt x="52" y="77"/>
                    </a:cubicBezTo>
                    <a:cubicBezTo>
                      <a:pt x="65" y="80"/>
                      <a:pt x="73" y="83"/>
                      <a:pt x="77" y="84"/>
                    </a:cubicBezTo>
                    <a:cubicBezTo>
                      <a:pt x="83" y="86"/>
                      <a:pt x="87" y="89"/>
                      <a:pt x="89" y="92"/>
                    </a:cubicBezTo>
                    <a:cubicBezTo>
                      <a:pt x="92" y="96"/>
                      <a:pt x="93" y="100"/>
                      <a:pt x="93" y="104"/>
                    </a:cubicBezTo>
                    <a:cubicBezTo>
                      <a:pt x="93" y="108"/>
                      <a:pt x="92" y="112"/>
                      <a:pt x="89" y="116"/>
                    </a:cubicBezTo>
                    <a:cubicBezTo>
                      <a:pt x="87" y="120"/>
                      <a:pt x="83" y="122"/>
                      <a:pt x="77" y="125"/>
                    </a:cubicBezTo>
                    <a:cubicBezTo>
                      <a:pt x="72" y="127"/>
                      <a:pt x="66" y="128"/>
                      <a:pt x="59" y="128"/>
                    </a:cubicBezTo>
                    <a:cubicBezTo>
                      <a:pt x="51" y="128"/>
                      <a:pt x="43" y="126"/>
                      <a:pt x="37" y="124"/>
                    </a:cubicBezTo>
                    <a:cubicBezTo>
                      <a:pt x="31" y="121"/>
                      <a:pt x="26" y="117"/>
                      <a:pt x="23" y="113"/>
                    </a:cubicBezTo>
                    <a:cubicBezTo>
                      <a:pt x="20" y="108"/>
                      <a:pt x="18" y="102"/>
                      <a:pt x="17" y="95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106"/>
                      <a:pt x="3" y="115"/>
                      <a:pt x="8" y="122"/>
                    </a:cubicBezTo>
                    <a:cubicBezTo>
                      <a:pt x="12" y="130"/>
                      <a:pt x="19" y="135"/>
                      <a:pt x="28" y="139"/>
                    </a:cubicBezTo>
                    <a:cubicBezTo>
                      <a:pt x="36" y="142"/>
                      <a:pt x="47" y="144"/>
                      <a:pt x="59" y="144"/>
                    </a:cubicBezTo>
                    <a:cubicBezTo>
                      <a:pt x="69" y="144"/>
                      <a:pt x="78" y="142"/>
                      <a:pt x="86" y="139"/>
                    </a:cubicBezTo>
                    <a:cubicBezTo>
                      <a:pt x="94" y="135"/>
                      <a:pt x="100" y="130"/>
                      <a:pt x="105" y="123"/>
                    </a:cubicBezTo>
                    <a:cubicBezTo>
                      <a:pt x="109" y="117"/>
                      <a:pt x="111" y="110"/>
                      <a:pt x="111" y="102"/>
                    </a:cubicBezTo>
                    <a:cubicBezTo>
                      <a:pt x="111" y="95"/>
                      <a:pt x="109" y="88"/>
                      <a:pt x="105" y="83"/>
                    </a:cubicBezTo>
                    <a:cubicBezTo>
                      <a:pt x="101" y="77"/>
                      <a:pt x="95" y="72"/>
                      <a:pt x="87" y="6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50" name="ïsḻïḑe"/>
              <p:cNvSpPr/>
              <p:nvPr/>
            </p:nvSpPr>
            <p:spPr bwMode="auto">
              <a:xfrm>
                <a:off x="5329238" y="4257675"/>
                <a:ext cx="273050" cy="461963"/>
              </a:xfrm>
              <a:custGeom>
                <a:avLst/>
                <a:gdLst>
                  <a:gd name="T0" fmla="*/ 67 w 83"/>
                  <a:gd name="T1" fmla="*/ 41 h 140"/>
                  <a:gd name="T2" fmla="*/ 48 w 83"/>
                  <a:gd name="T3" fmla="*/ 36 h 140"/>
                  <a:gd name="T4" fmla="*/ 17 w 83"/>
                  <a:gd name="T5" fmla="*/ 50 h 140"/>
                  <a:gd name="T6" fmla="*/ 17 w 83"/>
                  <a:gd name="T7" fmla="*/ 0 h 140"/>
                  <a:gd name="T8" fmla="*/ 0 w 83"/>
                  <a:gd name="T9" fmla="*/ 0 h 140"/>
                  <a:gd name="T10" fmla="*/ 0 w 83"/>
                  <a:gd name="T11" fmla="*/ 140 h 140"/>
                  <a:gd name="T12" fmla="*/ 17 w 83"/>
                  <a:gd name="T13" fmla="*/ 140 h 140"/>
                  <a:gd name="T14" fmla="*/ 17 w 83"/>
                  <a:gd name="T15" fmla="*/ 84 h 140"/>
                  <a:gd name="T16" fmla="*/ 20 w 83"/>
                  <a:gd name="T17" fmla="*/ 66 h 140"/>
                  <a:gd name="T18" fmla="*/ 30 w 83"/>
                  <a:gd name="T19" fmla="*/ 55 h 140"/>
                  <a:gd name="T20" fmla="*/ 44 w 83"/>
                  <a:gd name="T21" fmla="*/ 51 h 140"/>
                  <a:gd name="T22" fmla="*/ 60 w 83"/>
                  <a:gd name="T23" fmla="*/ 57 h 140"/>
                  <a:gd name="T24" fmla="*/ 65 w 83"/>
                  <a:gd name="T25" fmla="*/ 76 h 140"/>
                  <a:gd name="T26" fmla="*/ 65 w 83"/>
                  <a:gd name="T27" fmla="*/ 140 h 140"/>
                  <a:gd name="T28" fmla="*/ 83 w 83"/>
                  <a:gd name="T29" fmla="*/ 140 h 140"/>
                  <a:gd name="T30" fmla="*/ 83 w 83"/>
                  <a:gd name="T31" fmla="*/ 76 h 140"/>
                  <a:gd name="T32" fmla="*/ 79 w 83"/>
                  <a:gd name="T33" fmla="*/ 53 h 140"/>
                  <a:gd name="T34" fmla="*/ 67 w 83"/>
                  <a:gd name="T35" fmla="*/ 41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83" h="140">
                    <a:moveTo>
                      <a:pt x="67" y="41"/>
                    </a:moveTo>
                    <a:cubicBezTo>
                      <a:pt x="62" y="38"/>
                      <a:pt x="55" y="36"/>
                      <a:pt x="48" y="36"/>
                    </a:cubicBezTo>
                    <a:cubicBezTo>
                      <a:pt x="35" y="36"/>
                      <a:pt x="25" y="41"/>
                      <a:pt x="17" y="5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40"/>
                      <a:pt x="0" y="140"/>
                      <a:pt x="0" y="140"/>
                    </a:cubicBezTo>
                    <a:cubicBezTo>
                      <a:pt x="17" y="140"/>
                      <a:pt x="17" y="140"/>
                      <a:pt x="17" y="140"/>
                    </a:cubicBezTo>
                    <a:cubicBezTo>
                      <a:pt x="17" y="84"/>
                      <a:pt x="17" y="84"/>
                      <a:pt x="17" y="84"/>
                    </a:cubicBezTo>
                    <a:cubicBezTo>
                      <a:pt x="17" y="77"/>
                      <a:pt x="18" y="70"/>
                      <a:pt x="20" y="66"/>
                    </a:cubicBezTo>
                    <a:cubicBezTo>
                      <a:pt x="22" y="61"/>
                      <a:pt x="25" y="58"/>
                      <a:pt x="30" y="55"/>
                    </a:cubicBezTo>
                    <a:cubicBezTo>
                      <a:pt x="34" y="52"/>
                      <a:pt x="39" y="51"/>
                      <a:pt x="44" y="51"/>
                    </a:cubicBezTo>
                    <a:cubicBezTo>
                      <a:pt x="51" y="51"/>
                      <a:pt x="56" y="53"/>
                      <a:pt x="60" y="57"/>
                    </a:cubicBezTo>
                    <a:cubicBezTo>
                      <a:pt x="64" y="61"/>
                      <a:pt x="65" y="67"/>
                      <a:pt x="65" y="76"/>
                    </a:cubicBezTo>
                    <a:cubicBezTo>
                      <a:pt x="65" y="140"/>
                      <a:pt x="65" y="140"/>
                      <a:pt x="65" y="140"/>
                    </a:cubicBezTo>
                    <a:cubicBezTo>
                      <a:pt x="83" y="140"/>
                      <a:pt x="83" y="140"/>
                      <a:pt x="83" y="140"/>
                    </a:cubicBezTo>
                    <a:cubicBezTo>
                      <a:pt x="83" y="76"/>
                      <a:pt x="83" y="76"/>
                      <a:pt x="83" y="76"/>
                    </a:cubicBezTo>
                    <a:cubicBezTo>
                      <a:pt x="83" y="66"/>
                      <a:pt x="81" y="58"/>
                      <a:pt x="79" y="53"/>
                    </a:cubicBezTo>
                    <a:cubicBezTo>
                      <a:pt x="77" y="48"/>
                      <a:pt x="73" y="44"/>
                      <a:pt x="67" y="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51" name="ïšlîḋé"/>
              <p:cNvSpPr/>
              <p:nvPr/>
            </p:nvSpPr>
            <p:spPr bwMode="auto">
              <a:xfrm>
                <a:off x="5705475" y="4376738"/>
                <a:ext cx="306388" cy="349250"/>
              </a:xfrm>
              <a:custGeom>
                <a:avLst/>
                <a:gdLst>
                  <a:gd name="T0" fmla="*/ 88 w 93"/>
                  <a:gd name="T1" fmla="*/ 61 h 106"/>
                  <a:gd name="T2" fmla="*/ 88 w 93"/>
                  <a:gd name="T3" fmla="*/ 39 h 106"/>
                  <a:gd name="T4" fmla="*/ 87 w 93"/>
                  <a:gd name="T5" fmla="*/ 23 h 106"/>
                  <a:gd name="T6" fmla="*/ 81 w 93"/>
                  <a:gd name="T7" fmla="*/ 11 h 106"/>
                  <a:gd name="T8" fmla="*/ 69 w 93"/>
                  <a:gd name="T9" fmla="*/ 3 h 106"/>
                  <a:gd name="T10" fmla="*/ 48 w 93"/>
                  <a:gd name="T11" fmla="*/ 0 h 106"/>
                  <a:gd name="T12" fmla="*/ 25 w 93"/>
                  <a:gd name="T13" fmla="*/ 4 h 106"/>
                  <a:gd name="T14" fmla="*/ 10 w 93"/>
                  <a:gd name="T15" fmla="*/ 14 h 106"/>
                  <a:gd name="T16" fmla="*/ 3 w 93"/>
                  <a:gd name="T17" fmla="*/ 31 h 106"/>
                  <a:gd name="T18" fmla="*/ 19 w 93"/>
                  <a:gd name="T19" fmla="*/ 34 h 106"/>
                  <a:gd name="T20" fmla="*/ 28 w 93"/>
                  <a:gd name="T21" fmla="*/ 19 h 106"/>
                  <a:gd name="T22" fmla="*/ 46 w 93"/>
                  <a:gd name="T23" fmla="*/ 15 h 106"/>
                  <a:gd name="T24" fmla="*/ 65 w 93"/>
                  <a:gd name="T25" fmla="*/ 20 h 106"/>
                  <a:gd name="T26" fmla="*/ 70 w 93"/>
                  <a:gd name="T27" fmla="*/ 35 h 106"/>
                  <a:gd name="T28" fmla="*/ 70 w 93"/>
                  <a:gd name="T29" fmla="*/ 40 h 106"/>
                  <a:gd name="T30" fmla="*/ 40 w 93"/>
                  <a:gd name="T31" fmla="*/ 46 h 106"/>
                  <a:gd name="T32" fmla="*/ 24 w 93"/>
                  <a:gd name="T33" fmla="*/ 48 h 106"/>
                  <a:gd name="T34" fmla="*/ 12 w 93"/>
                  <a:gd name="T35" fmla="*/ 54 h 106"/>
                  <a:gd name="T36" fmla="*/ 3 w 93"/>
                  <a:gd name="T37" fmla="*/ 64 h 106"/>
                  <a:gd name="T38" fmla="*/ 0 w 93"/>
                  <a:gd name="T39" fmla="*/ 77 h 106"/>
                  <a:gd name="T40" fmla="*/ 9 w 93"/>
                  <a:gd name="T41" fmla="*/ 98 h 106"/>
                  <a:gd name="T42" fmla="*/ 34 w 93"/>
                  <a:gd name="T43" fmla="*/ 106 h 106"/>
                  <a:gd name="T44" fmla="*/ 53 w 93"/>
                  <a:gd name="T45" fmla="*/ 103 h 106"/>
                  <a:gd name="T46" fmla="*/ 72 w 93"/>
                  <a:gd name="T47" fmla="*/ 91 h 106"/>
                  <a:gd name="T48" fmla="*/ 75 w 93"/>
                  <a:gd name="T49" fmla="*/ 104 h 106"/>
                  <a:gd name="T50" fmla="*/ 93 w 93"/>
                  <a:gd name="T51" fmla="*/ 104 h 106"/>
                  <a:gd name="T52" fmla="*/ 89 w 93"/>
                  <a:gd name="T53" fmla="*/ 92 h 106"/>
                  <a:gd name="T54" fmla="*/ 88 w 93"/>
                  <a:gd name="T55" fmla="*/ 61 h 106"/>
                  <a:gd name="T56" fmla="*/ 70 w 93"/>
                  <a:gd name="T57" fmla="*/ 59 h 106"/>
                  <a:gd name="T58" fmla="*/ 67 w 93"/>
                  <a:gd name="T59" fmla="*/ 77 h 106"/>
                  <a:gd name="T60" fmla="*/ 56 w 93"/>
                  <a:gd name="T61" fmla="*/ 88 h 106"/>
                  <a:gd name="T62" fmla="*/ 38 w 93"/>
                  <a:gd name="T63" fmla="*/ 93 h 106"/>
                  <a:gd name="T64" fmla="*/ 23 w 93"/>
                  <a:gd name="T65" fmla="*/ 88 h 106"/>
                  <a:gd name="T66" fmla="*/ 18 w 93"/>
                  <a:gd name="T67" fmla="*/ 77 h 106"/>
                  <a:gd name="T68" fmla="*/ 20 w 93"/>
                  <a:gd name="T69" fmla="*/ 69 h 106"/>
                  <a:gd name="T70" fmla="*/ 27 w 93"/>
                  <a:gd name="T71" fmla="*/ 63 h 106"/>
                  <a:gd name="T72" fmla="*/ 42 w 93"/>
                  <a:gd name="T73" fmla="*/ 60 h 106"/>
                  <a:gd name="T74" fmla="*/ 70 w 93"/>
                  <a:gd name="T75" fmla="*/ 53 h 106"/>
                  <a:gd name="T76" fmla="*/ 70 w 93"/>
                  <a:gd name="T77" fmla="*/ 59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93" h="106">
                    <a:moveTo>
                      <a:pt x="88" y="61"/>
                    </a:moveTo>
                    <a:cubicBezTo>
                      <a:pt x="88" y="39"/>
                      <a:pt x="88" y="39"/>
                      <a:pt x="88" y="39"/>
                    </a:cubicBezTo>
                    <a:cubicBezTo>
                      <a:pt x="88" y="31"/>
                      <a:pt x="87" y="26"/>
                      <a:pt x="87" y="23"/>
                    </a:cubicBezTo>
                    <a:cubicBezTo>
                      <a:pt x="86" y="18"/>
                      <a:pt x="84" y="14"/>
                      <a:pt x="81" y="11"/>
                    </a:cubicBezTo>
                    <a:cubicBezTo>
                      <a:pt x="79" y="8"/>
                      <a:pt x="75" y="5"/>
                      <a:pt x="69" y="3"/>
                    </a:cubicBezTo>
                    <a:cubicBezTo>
                      <a:pt x="64" y="1"/>
                      <a:pt x="57" y="0"/>
                      <a:pt x="48" y="0"/>
                    </a:cubicBezTo>
                    <a:cubicBezTo>
                      <a:pt x="40" y="0"/>
                      <a:pt x="32" y="2"/>
                      <a:pt x="25" y="4"/>
                    </a:cubicBezTo>
                    <a:cubicBezTo>
                      <a:pt x="19" y="6"/>
                      <a:pt x="14" y="10"/>
                      <a:pt x="10" y="14"/>
                    </a:cubicBezTo>
                    <a:cubicBezTo>
                      <a:pt x="7" y="19"/>
                      <a:pt x="4" y="24"/>
                      <a:pt x="3" y="31"/>
                    </a:cubicBezTo>
                    <a:cubicBezTo>
                      <a:pt x="19" y="34"/>
                      <a:pt x="19" y="34"/>
                      <a:pt x="19" y="34"/>
                    </a:cubicBezTo>
                    <a:cubicBezTo>
                      <a:pt x="21" y="27"/>
                      <a:pt x="24" y="22"/>
                      <a:pt x="28" y="19"/>
                    </a:cubicBezTo>
                    <a:cubicBezTo>
                      <a:pt x="32" y="16"/>
                      <a:pt x="38" y="15"/>
                      <a:pt x="46" y="15"/>
                    </a:cubicBezTo>
                    <a:cubicBezTo>
                      <a:pt x="55" y="15"/>
                      <a:pt x="61" y="16"/>
                      <a:pt x="65" y="20"/>
                    </a:cubicBezTo>
                    <a:cubicBezTo>
                      <a:pt x="69" y="23"/>
                      <a:pt x="70" y="28"/>
                      <a:pt x="70" y="35"/>
                    </a:cubicBezTo>
                    <a:cubicBezTo>
                      <a:pt x="70" y="36"/>
                      <a:pt x="70" y="37"/>
                      <a:pt x="70" y="40"/>
                    </a:cubicBezTo>
                    <a:cubicBezTo>
                      <a:pt x="64" y="42"/>
                      <a:pt x="53" y="44"/>
                      <a:pt x="40" y="46"/>
                    </a:cubicBezTo>
                    <a:cubicBezTo>
                      <a:pt x="33" y="46"/>
                      <a:pt x="28" y="47"/>
                      <a:pt x="24" y="48"/>
                    </a:cubicBezTo>
                    <a:cubicBezTo>
                      <a:pt x="20" y="49"/>
                      <a:pt x="16" y="51"/>
                      <a:pt x="12" y="54"/>
                    </a:cubicBezTo>
                    <a:cubicBezTo>
                      <a:pt x="8" y="56"/>
                      <a:pt x="5" y="59"/>
                      <a:pt x="3" y="64"/>
                    </a:cubicBezTo>
                    <a:cubicBezTo>
                      <a:pt x="1" y="68"/>
                      <a:pt x="0" y="72"/>
                      <a:pt x="0" y="77"/>
                    </a:cubicBezTo>
                    <a:cubicBezTo>
                      <a:pt x="0" y="86"/>
                      <a:pt x="3" y="93"/>
                      <a:pt x="9" y="98"/>
                    </a:cubicBezTo>
                    <a:cubicBezTo>
                      <a:pt x="15" y="103"/>
                      <a:pt x="23" y="106"/>
                      <a:pt x="34" y="106"/>
                    </a:cubicBezTo>
                    <a:cubicBezTo>
                      <a:pt x="41" y="106"/>
                      <a:pt x="47" y="105"/>
                      <a:pt x="53" y="103"/>
                    </a:cubicBezTo>
                    <a:cubicBezTo>
                      <a:pt x="59" y="101"/>
                      <a:pt x="65" y="97"/>
                      <a:pt x="72" y="91"/>
                    </a:cubicBezTo>
                    <a:cubicBezTo>
                      <a:pt x="72" y="96"/>
                      <a:pt x="73" y="100"/>
                      <a:pt x="75" y="104"/>
                    </a:cubicBezTo>
                    <a:cubicBezTo>
                      <a:pt x="93" y="104"/>
                      <a:pt x="93" y="104"/>
                      <a:pt x="93" y="104"/>
                    </a:cubicBezTo>
                    <a:cubicBezTo>
                      <a:pt x="91" y="100"/>
                      <a:pt x="89" y="96"/>
                      <a:pt x="89" y="92"/>
                    </a:cubicBezTo>
                    <a:cubicBezTo>
                      <a:pt x="88" y="88"/>
                      <a:pt x="88" y="77"/>
                      <a:pt x="88" y="61"/>
                    </a:cubicBezTo>
                    <a:close/>
                    <a:moveTo>
                      <a:pt x="70" y="59"/>
                    </a:moveTo>
                    <a:cubicBezTo>
                      <a:pt x="70" y="67"/>
                      <a:pt x="69" y="73"/>
                      <a:pt x="67" y="77"/>
                    </a:cubicBezTo>
                    <a:cubicBezTo>
                      <a:pt x="65" y="82"/>
                      <a:pt x="61" y="85"/>
                      <a:pt x="56" y="88"/>
                    </a:cubicBezTo>
                    <a:cubicBezTo>
                      <a:pt x="51" y="91"/>
                      <a:pt x="45" y="93"/>
                      <a:pt x="38" y="93"/>
                    </a:cubicBezTo>
                    <a:cubicBezTo>
                      <a:pt x="32" y="93"/>
                      <a:pt x="27" y="91"/>
                      <a:pt x="23" y="88"/>
                    </a:cubicBezTo>
                    <a:cubicBezTo>
                      <a:pt x="20" y="85"/>
                      <a:pt x="18" y="81"/>
                      <a:pt x="18" y="77"/>
                    </a:cubicBezTo>
                    <a:cubicBezTo>
                      <a:pt x="18" y="74"/>
                      <a:pt x="19" y="71"/>
                      <a:pt x="20" y="69"/>
                    </a:cubicBezTo>
                    <a:cubicBezTo>
                      <a:pt x="22" y="66"/>
                      <a:pt x="24" y="64"/>
                      <a:pt x="27" y="63"/>
                    </a:cubicBezTo>
                    <a:cubicBezTo>
                      <a:pt x="30" y="62"/>
                      <a:pt x="35" y="61"/>
                      <a:pt x="42" y="60"/>
                    </a:cubicBezTo>
                    <a:cubicBezTo>
                      <a:pt x="55" y="58"/>
                      <a:pt x="64" y="56"/>
                      <a:pt x="70" y="53"/>
                    </a:cubicBezTo>
                    <a:lnTo>
                      <a:pt x="70" y="5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52" name="iṩ1îḍê"/>
              <p:cNvSpPr/>
              <p:nvPr/>
            </p:nvSpPr>
            <p:spPr bwMode="auto">
              <a:xfrm>
                <a:off x="6116638" y="4376738"/>
                <a:ext cx="271463" cy="342900"/>
              </a:xfrm>
              <a:custGeom>
                <a:avLst/>
                <a:gdLst>
                  <a:gd name="T0" fmla="*/ 76 w 82"/>
                  <a:gd name="T1" fmla="*/ 12 h 104"/>
                  <a:gd name="T2" fmla="*/ 65 w 82"/>
                  <a:gd name="T3" fmla="*/ 4 h 104"/>
                  <a:gd name="T4" fmla="*/ 48 w 82"/>
                  <a:gd name="T5" fmla="*/ 0 h 104"/>
                  <a:gd name="T6" fmla="*/ 15 w 82"/>
                  <a:gd name="T7" fmla="*/ 17 h 104"/>
                  <a:gd name="T8" fmla="*/ 15 w 82"/>
                  <a:gd name="T9" fmla="*/ 3 h 104"/>
                  <a:gd name="T10" fmla="*/ 0 w 82"/>
                  <a:gd name="T11" fmla="*/ 3 h 104"/>
                  <a:gd name="T12" fmla="*/ 0 w 82"/>
                  <a:gd name="T13" fmla="*/ 104 h 104"/>
                  <a:gd name="T14" fmla="*/ 17 w 82"/>
                  <a:gd name="T15" fmla="*/ 104 h 104"/>
                  <a:gd name="T16" fmla="*/ 17 w 82"/>
                  <a:gd name="T17" fmla="*/ 49 h 104"/>
                  <a:gd name="T18" fmla="*/ 25 w 82"/>
                  <a:gd name="T19" fmla="*/ 22 h 104"/>
                  <a:gd name="T20" fmla="*/ 44 w 82"/>
                  <a:gd name="T21" fmla="*/ 15 h 104"/>
                  <a:gd name="T22" fmla="*/ 56 w 82"/>
                  <a:gd name="T23" fmla="*/ 18 h 104"/>
                  <a:gd name="T24" fmla="*/ 63 w 82"/>
                  <a:gd name="T25" fmla="*/ 27 h 104"/>
                  <a:gd name="T26" fmla="*/ 65 w 82"/>
                  <a:gd name="T27" fmla="*/ 42 h 104"/>
                  <a:gd name="T28" fmla="*/ 65 w 82"/>
                  <a:gd name="T29" fmla="*/ 104 h 104"/>
                  <a:gd name="T30" fmla="*/ 82 w 82"/>
                  <a:gd name="T31" fmla="*/ 104 h 104"/>
                  <a:gd name="T32" fmla="*/ 82 w 82"/>
                  <a:gd name="T33" fmla="*/ 42 h 104"/>
                  <a:gd name="T34" fmla="*/ 81 w 82"/>
                  <a:gd name="T35" fmla="*/ 25 h 104"/>
                  <a:gd name="T36" fmla="*/ 76 w 82"/>
                  <a:gd name="T37" fmla="*/ 12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82" h="104">
                    <a:moveTo>
                      <a:pt x="76" y="12"/>
                    </a:moveTo>
                    <a:cubicBezTo>
                      <a:pt x="73" y="9"/>
                      <a:pt x="70" y="6"/>
                      <a:pt x="65" y="4"/>
                    </a:cubicBezTo>
                    <a:cubicBezTo>
                      <a:pt x="59" y="1"/>
                      <a:pt x="54" y="0"/>
                      <a:pt x="48" y="0"/>
                    </a:cubicBezTo>
                    <a:cubicBezTo>
                      <a:pt x="34" y="0"/>
                      <a:pt x="23" y="6"/>
                      <a:pt x="15" y="17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04"/>
                      <a:pt x="0" y="104"/>
                      <a:pt x="0" y="104"/>
                    </a:cubicBezTo>
                    <a:cubicBezTo>
                      <a:pt x="17" y="104"/>
                      <a:pt x="17" y="104"/>
                      <a:pt x="17" y="104"/>
                    </a:cubicBezTo>
                    <a:cubicBezTo>
                      <a:pt x="17" y="49"/>
                      <a:pt x="17" y="49"/>
                      <a:pt x="17" y="49"/>
                    </a:cubicBezTo>
                    <a:cubicBezTo>
                      <a:pt x="17" y="36"/>
                      <a:pt x="20" y="27"/>
                      <a:pt x="25" y="22"/>
                    </a:cubicBezTo>
                    <a:cubicBezTo>
                      <a:pt x="30" y="18"/>
                      <a:pt x="37" y="15"/>
                      <a:pt x="44" y="15"/>
                    </a:cubicBezTo>
                    <a:cubicBezTo>
                      <a:pt x="49" y="15"/>
                      <a:pt x="53" y="16"/>
                      <a:pt x="56" y="18"/>
                    </a:cubicBezTo>
                    <a:cubicBezTo>
                      <a:pt x="59" y="20"/>
                      <a:pt x="62" y="23"/>
                      <a:pt x="63" y="27"/>
                    </a:cubicBezTo>
                    <a:cubicBezTo>
                      <a:pt x="64" y="30"/>
                      <a:pt x="65" y="35"/>
                      <a:pt x="65" y="42"/>
                    </a:cubicBezTo>
                    <a:cubicBezTo>
                      <a:pt x="65" y="104"/>
                      <a:pt x="65" y="104"/>
                      <a:pt x="65" y="104"/>
                    </a:cubicBezTo>
                    <a:cubicBezTo>
                      <a:pt x="82" y="104"/>
                      <a:pt x="82" y="104"/>
                      <a:pt x="82" y="104"/>
                    </a:cubicBezTo>
                    <a:cubicBezTo>
                      <a:pt x="82" y="42"/>
                      <a:pt x="82" y="42"/>
                      <a:pt x="82" y="42"/>
                    </a:cubicBezTo>
                    <a:cubicBezTo>
                      <a:pt x="82" y="34"/>
                      <a:pt x="82" y="28"/>
                      <a:pt x="81" y="25"/>
                    </a:cubicBezTo>
                    <a:cubicBezTo>
                      <a:pt x="80" y="20"/>
                      <a:pt x="79" y="16"/>
                      <a:pt x="76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53" name="îṩ1îḓé"/>
              <p:cNvSpPr/>
              <p:nvPr/>
            </p:nvSpPr>
            <p:spPr bwMode="auto">
              <a:xfrm>
                <a:off x="6489700" y="4376738"/>
                <a:ext cx="293688" cy="477838"/>
              </a:xfrm>
              <a:custGeom>
                <a:avLst/>
                <a:gdLst>
                  <a:gd name="T0" fmla="*/ 73 w 89"/>
                  <a:gd name="T1" fmla="*/ 15 h 145"/>
                  <a:gd name="T2" fmla="*/ 44 w 89"/>
                  <a:gd name="T3" fmla="*/ 0 h 145"/>
                  <a:gd name="T4" fmla="*/ 20 w 89"/>
                  <a:gd name="T5" fmla="*/ 7 h 145"/>
                  <a:gd name="T6" fmla="*/ 5 w 89"/>
                  <a:gd name="T7" fmla="*/ 26 h 145"/>
                  <a:gd name="T8" fmla="*/ 0 w 89"/>
                  <a:gd name="T9" fmla="*/ 53 h 145"/>
                  <a:gd name="T10" fmla="*/ 11 w 89"/>
                  <a:gd name="T11" fmla="*/ 89 h 145"/>
                  <a:gd name="T12" fmla="*/ 44 w 89"/>
                  <a:gd name="T13" fmla="*/ 104 h 145"/>
                  <a:gd name="T14" fmla="*/ 72 w 89"/>
                  <a:gd name="T15" fmla="*/ 91 h 145"/>
                  <a:gd name="T16" fmla="*/ 70 w 89"/>
                  <a:gd name="T17" fmla="*/ 113 h 145"/>
                  <a:gd name="T18" fmla="*/ 62 w 89"/>
                  <a:gd name="T19" fmla="*/ 126 h 145"/>
                  <a:gd name="T20" fmla="*/ 43 w 89"/>
                  <a:gd name="T21" fmla="*/ 131 h 145"/>
                  <a:gd name="T22" fmla="*/ 26 w 89"/>
                  <a:gd name="T23" fmla="*/ 126 h 145"/>
                  <a:gd name="T24" fmla="*/ 20 w 89"/>
                  <a:gd name="T25" fmla="*/ 115 h 145"/>
                  <a:gd name="T26" fmla="*/ 3 w 89"/>
                  <a:gd name="T27" fmla="*/ 112 h 145"/>
                  <a:gd name="T28" fmla="*/ 14 w 89"/>
                  <a:gd name="T29" fmla="*/ 137 h 145"/>
                  <a:gd name="T30" fmla="*/ 43 w 89"/>
                  <a:gd name="T31" fmla="*/ 145 h 145"/>
                  <a:gd name="T32" fmla="*/ 69 w 89"/>
                  <a:gd name="T33" fmla="*/ 139 h 145"/>
                  <a:gd name="T34" fmla="*/ 84 w 89"/>
                  <a:gd name="T35" fmla="*/ 124 h 145"/>
                  <a:gd name="T36" fmla="*/ 89 w 89"/>
                  <a:gd name="T37" fmla="*/ 90 h 145"/>
                  <a:gd name="T38" fmla="*/ 89 w 89"/>
                  <a:gd name="T39" fmla="*/ 3 h 145"/>
                  <a:gd name="T40" fmla="*/ 73 w 89"/>
                  <a:gd name="T41" fmla="*/ 3 h 145"/>
                  <a:gd name="T42" fmla="*/ 73 w 89"/>
                  <a:gd name="T43" fmla="*/ 15 h 145"/>
                  <a:gd name="T44" fmla="*/ 65 w 89"/>
                  <a:gd name="T45" fmla="*/ 81 h 145"/>
                  <a:gd name="T46" fmla="*/ 45 w 89"/>
                  <a:gd name="T47" fmla="*/ 90 h 145"/>
                  <a:gd name="T48" fmla="*/ 25 w 89"/>
                  <a:gd name="T49" fmla="*/ 81 h 145"/>
                  <a:gd name="T50" fmla="*/ 18 w 89"/>
                  <a:gd name="T51" fmla="*/ 51 h 145"/>
                  <a:gd name="T52" fmla="*/ 26 w 89"/>
                  <a:gd name="T53" fmla="*/ 24 h 145"/>
                  <a:gd name="T54" fmla="*/ 45 w 89"/>
                  <a:gd name="T55" fmla="*/ 15 h 145"/>
                  <a:gd name="T56" fmla="*/ 65 w 89"/>
                  <a:gd name="T57" fmla="*/ 24 h 145"/>
                  <a:gd name="T58" fmla="*/ 73 w 89"/>
                  <a:gd name="T59" fmla="*/ 52 h 145"/>
                  <a:gd name="T60" fmla="*/ 65 w 89"/>
                  <a:gd name="T61" fmla="*/ 81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89" h="145">
                    <a:moveTo>
                      <a:pt x="73" y="15"/>
                    </a:moveTo>
                    <a:cubicBezTo>
                      <a:pt x="66" y="5"/>
                      <a:pt x="56" y="0"/>
                      <a:pt x="44" y="0"/>
                    </a:cubicBezTo>
                    <a:cubicBezTo>
                      <a:pt x="35" y="0"/>
                      <a:pt x="27" y="3"/>
                      <a:pt x="20" y="7"/>
                    </a:cubicBezTo>
                    <a:cubicBezTo>
                      <a:pt x="14" y="11"/>
                      <a:pt x="9" y="18"/>
                      <a:pt x="5" y="26"/>
                    </a:cubicBezTo>
                    <a:cubicBezTo>
                      <a:pt x="2" y="34"/>
                      <a:pt x="0" y="43"/>
                      <a:pt x="0" y="53"/>
                    </a:cubicBezTo>
                    <a:cubicBezTo>
                      <a:pt x="0" y="67"/>
                      <a:pt x="4" y="79"/>
                      <a:pt x="11" y="89"/>
                    </a:cubicBezTo>
                    <a:cubicBezTo>
                      <a:pt x="19" y="99"/>
                      <a:pt x="30" y="104"/>
                      <a:pt x="44" y="104"/>
                    </a:cubicBezTo>
                    <a:cubicBezTo>
                      <a:pt x="55" y="104"/>
                      <a:pt x="64" y="99"/>
                      <a:pt x="72" y="91"/>
                    </a:cubicBezTo>
                    <a:cubicBezTo>
                      <a:pt x="72" y="102"/>
                      <a:pt x="71" y="109"/>
                      <a:pt x="70" y="113"/>
                    </a:cubicBezTo>
                    <a:cubicBezTo>
                      <a:pt x="69" y="118"/>
                      <a:pt x="66" y="123"/>
                      <a:pt x="62" y="126"/>
                    </a:cubicBezTo>
                    <a:cubicBezTo>
                      <a:pt x="57" y="129"/>
                      <a:pt x="51" y="131"/>
                      <a:pt x="43" y="131"/>
                    </a:cubicBezTo>
                    <a:cubicBezTo>
                      <a:pt x="36" y="131"/>
                      <a:pt x="30" y="129"/>
                      <a:pt x="26" y="126"/>
                    </a:cubicBezTo>
                    <a:cubicBezTo>
                      <a:pt x="23" y="124"/>
                      <a:pt x="21" y="120"/>
                      <a:pt x="20" y="115"/>
                    </a:cubicBezTo>
                    <a:cubicBezTo>
                      <a:pt x="3" y="112"/>
                      <a:pt x="3" y="112"/>
                      <a:pt x="3" y="112"/>
                    </a:cubicBezTo>
                    <a:cubicBezTo>
                      <a:pt x="3" y="123"/>
                      <a:pt x="7" y="131"/>
                      <a:pt x="14" y="137"/>
                    </a:cubicBezTo>
                    <a:cubicBezTo>
                      <a:pt x="22" y="142"/>
                      <a:pt x="31" y="145"/>
                      <a:pt x="43" y="145"/>
                    </a:cubicBezTo>
                    <a:cubicBezTo>
                      <a:pt x="54" y="145"/>
                      <a:pt x="62" y="143"/>
                      <a:pt x="69" y="139"/>
                    </a:cubicBezTo>
                    <a:cubicBezTo>
                      <a:pt x="76" y="135"/>
                      <a:pt x="81" y="130"/>
                      <a:pt x="84" y="124"/>
                    </a:cubicBezTo>
                    <a:cubicBezTo>
                      <a:pt x="88" y="117"/>
                      <a:pt x="89" y="106"/>
                      <a:pt x="89" y="90"/>
                    </a:cubicBezTo>
                    <a:cubicBezTo>
                      <a:pt x="89" y="3"/>
                      <a:pt x="89" y="3"/>
                      <a:pt x="89" y="3"/>
                    </a:cubicBezTo>
                    <a:cubicBezTo>
                      <a:pt x="73" y="3"/>
                      <a:pt x="73" y="3"/>
                      <a:pt x="73" y="3"/>
                    </a:cubicBezTo>
                    <a:lnTo>
                      <a:pt x="73" y="15"/>
                    </a:lnTo>
                    <a:close/>
                    <a:moveTo>
                      <a:pt x="65" y="81"/>
                    </a:moveTo>
                    <a:cubicBezTo>
                      <a:pt x="60" y="87"/>
                      <a:pt x="53" y="90"/>
                      <a:pt x="45" y="90"/>
                    </a:cubicBezTo>
                    <a:cubicBezTo>
                      <a:pt x="37" y="90"/>
                      <a:pt x="31" y="87"/>
                      <a:pt x="25" y="81"/>
                    </a:cubicBezTo>
                    <a:cubicBezTo>
                      <a:pt x="20" y="74"/>
                      <a:pt x="18" y="65"/>
                      <a:pt x="18" y="51"/>
                    </a:cubicBezTo>
                    <a:cubicBezTo>
                      <a:pt x="18" y="39"/>
                      <a:pt x="20" y="30"/>
                      <a:pt x="26" y="24"/>
                    </a:cubicBezTo>
                    <a:cubicBezTo>
                      <a:pt x="31" y="18"/>
                      <a:pt x="37" y="15"/>
                      <a:pt x="45" y="15"/>
                    </a:cubicBezTo>
                    <a:cubicBezTo>
                      <a:pt x="53" y="15"/>
                      <a:pt x="59" y="18"/>
                      <a:pt x="65" y="24"/>
                    </a:cubicBezTo>
                    <a:cubicBezTo>
                      <a:pt x="70" y="30"/>
                      <a:pt x="73" y="40"/>
                      <a:pt x="73" y="52"/>
                    </a:cubicBezTo>
                    <a:cubicBezTo>
                      <a:pt x="73" y="65"/>
                      <a:pt x="70" y="74"/>
                      <a:pt x="65" y="8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54" name="ïšḷíḓê"/>
              <p:cNvSpPr/>
              <p:nvPr/>
            </p:nvSpPr>
            <p:spPr bwMode="auto">
              <a:xfrm>
                <a:off x="6905625" y="4257675"/>
                <a:ext cx="269875" cy="461963"/>
              </a:xfrm>
              <a:custGeom>
                <a:avLst/>
                <a:gdLst>
                  <a:gd name="T0" fmla="*/ 67 w 82"/>
                  <a:gd name="T1" fmla="*/ 41 h 140"/>
                  <a:gd name="T2" fmla="*/ 47 w 82"/>
                  <a:gd name="T3" fmla="*/ 36 h 140"/>
                  <a:gd name="T4" fmla="*/ 17 w 82"/>
                  <a:gd name="T5" fmla="*/ 50 h 140"/>
                  <a:gd name="T6" fmla="*/ 17 w 82"/>
                  <a:gd name="T7" fmla="*/ 0 h 140"/>
                  <a:gd name="T8" fmla="*/ 0 w 82"/>
                  <a:gd name="T9" fmla="*/ 0 h 140"/>
                  <a:gd name="T10" fmla="*/ 0 w 82"/>
                  <a:gd name="T11" fmla="*/ 140 h 140"/>
                  <a:gd name="T12" fmla="*/ 17 w 82"/>
                  <a:gd name="T13" fmla="*/ 140 h 140"/>
                  <a:gd name="T14" fmla="*/ 17 w 82"/>
                  <a:gd name="T15" fmla="*/ 84 h 140"/>
                  <a:gd name="T16" fmla="*/ 20 w 82"/>
                  <a:gd name="T17" fmla="*/ 66 h 140"/>
                  <a:gd name="T18" fmla="*/ 30 w 82"/>
                  <a:gd name="T19" fmla="*/ 55 h 140"/>
                  <a:gd name="T20" fmla="*/ 44 w 82"/>
                  <a:gd name="T21" fmla="*/ 51 h 140"/>
                  <a:gd name="T22" fmla="*/ 60 w 82"/>
                  <a:gd name="T23" fmla="*/ 57 h 140"/>
                  <a:gd name="T24" fmla="*/ 65 w 82"/>
                  <a:gd name="T25" fmla="*/ 76 h 140"/>
                  <a:gd name="T26" fmla="*/ 65 w 82"/>
                  <a:gd name="T27" fmla="*/ 140 h 140"/>
                  <a:gd name="T28" fmla="*/ 82 w 82"/>
                  <a:gd name="T29" fmla="*/ 140 h 140"/>
                  <a:gd name="T30" fmla="*/ 82 w 82"/>
                  <a:gd name="T31" fmla="*/ 76 h 140"/>
                  <a:gd name="T32" fmla="*/ 79 w 82"/>
                  <a:gd name="T33" fmla="*/ 53 h 140"/>
                  <a:gd name="T34" fmla="*/ 67 w 82"/>
                  <a:gd name="T35" fmla="*/ 41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82" h="140">
                    <a:moveTo>
                      <a:pt x="67" y="41"/>
                    </a:moveTo>
                    <a:cubicBezTo>
                      <a:pt x="61" y="38"/>
                      <a:pt x="55" y="36"/>
                      <a:pt x="47" y="36"/>
                    </a:cubicBezTo>
                    <a:cubicBezTo>
                      <a:pt x="35" y="36"/>
                      <a:pt x="25" y="41"/>
                      <a:pt x="17" y="5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40"/>
                      <a:pt x="0" y="140"/>
                      <a:pt x="0" y="140"/>
                    </a:cubicBezTo>
                    <a:cubicBezTo>
                      <a:pt x="17" y="140"/>
                      <a:pt x="17" y="140"/>
                      <a:pt x="17" y="140"/>
                    </a:cubicBezTo>
                    <a:cubicBezTo>
                      <a:pt x="17" y="84"/>
                      <a:pt x="17" y="84"/>
                      <a:pt x="17" y="84"/>
                    </a:cubicBezTo>
                    <a:cubicBezTo>
                      <a:pt x="17" y="77"/>
                      <a:pt x="18" y="70"/>
                      <a:pt x="20" y="66"/>
                    </a:cubicBezTo>
                    <a:cubicBezTo>
                      <a:pt x="22" y="61"/>
                      <a:pt x="25" y="58"/>
                      <a:pt x="30" y="55"/>
                    </a:cubicBezTo>
                    <a:cubicBezTo>
                      <a:pt x="34" y="52"/>
                      <a:pt x="39" y="51"/>
                      <a:pt x="44" y="51"/>
                    </a:cubicBezTo>
                    <a:cubicBezTo>
                      <a:pt x="51" y="51"/>
                      <a:pt x="56" y="53"/>
                      <a:pt x="60" y="57"/>
                    </a:cubicBezTo>
                    <a:cubicBezTo>
                      <a:pt x="63" y="61"/>
                      <a:pt x="65" y="67"/>
                      <a:pt x="65" y="76"/>
                    </a:cubicBezTo>
                    <a:cubicBezTo>
                      <a:pt x="65" y="140"/>
                      <a:pt x="65" y="140"/>
                      <a:pt x="65" y="140"/>
                    </a:cubicBezTo>
                    <a:cubicBezTo>
                      <a:pt x="82" y="140"/>
                      <a:pt x="82" y="140"/>
                      <a:pt x="82" y="140"/>
                    </a:cubicBezTo>
                    <a:cubicBezTo>
                      <a:pt x="82" y="76"/>
                      <a:pt x="82" y="76"/>
                      <a:pt x="82" y="76"/>
                    </a:cubicBezTo>
                    <a:cubicBezTo>
                      <a:pt x="82" y="66"/>
                      <a:pt x="81" y="58"/>
                      <a:pt x="79" y="53"/>
                    </a:cubicBezTo>
                    <a:cubicBezTo>
                      <a:pt x="76" y="48"/>
                      <a:pt x="73" y="44"/>
                      <a:pt x="67" y="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55" name="isļîḓè"/>
              <p:cNvSpPr/>
              <p:nvPr/>
            </p:nvSpPr>
            <p:spPr bwMode="auto">
              <a:xfrm>
                <a:off x="7281863" y="4376738"/>
                <a:ext cx="306388" cy="349250"/>
              </a:xfrm>
              <a:custGeom>
                <a:avLst/>
                <a:gdLst>
                  <a:gd name="T0" fmla="*/ 87 w 93"/>
                  <a:gd name="T1" fmla="*/ 61 h 106"/>
                  <a:gd name="T2" fmla="*/ 87 w 93"/>
                  <a:gd name="T3" fmla="*/ 39 h 106"/>
                  <a:gd name="T4" fmla="*/ 87 w 93"/>
                  <a:gd name="T5" fmla="*/ 23 h 106"/>
                  <a:gd name="T6" fmla="*/ 81 w 93"/>
                  <a:gd name="T7" fmla="*/ 11 h 106"/>
                  <a:gd name="T8" fmla="*/ 69 w 93"/>
                  <a:gd name="T9" fmla="*/ 3 h 106"/>
                  <a:gd name="T10" fmla="*/ 48 w 93"/>
                  <a:gd name="T11" fmla="*/ 0 h 106"/>
                  <a:gd name="T12" fmla="*/ 25 w 93"/>
                  <a:gd name="T13" fmla="*/ 4 h 106"/>
                  <a:gd name="T14" fmla="*/ 10 w 93"/>
                  <a:gd name="T15" fmla="*/ 14 h 106"/>
                  <a:gd name="T16" fmla="*/ 3 w 93"/>
                  <a:gd name="T17" fmla="*/ 31 h 106"/>
                  <a:gd name="T18" fmla="*/ 19 w 93"/>
                  <a:gd name="T19" fmla="*/ 34 h 106"/>
                  <a:gd name="T20" fmla="*/ 28 w 93"/>
                  <a:gd name="T21" fmla="*/ 19 h 106"/>
                  <a:gd name="T22" fmla="*/ 46 w 93"/>
                  <a:gd name="T23" fmla="*/ 15 h 106"/>
                  <a:gd name="T24" fmla="*/ 65 w 93"/>
                  <a:gd name="T25" fmla="*/ 20 h 106"/>
                  <a:gd name="T26" fmla="*/ 70 w 93"/>
                  <a:gd name="T27" fmla="*/ 35 h 106"/>
                  <a:gd name="T28" fmla="*/ 70 w 93"/>
                  <a:gd name="T29" fmla="*/ 40 h 106"/>
                  <a:gd name="T30" fmla="*/ 39 w 93"/>
                  <a:gd name="T31" fmla="*/ 46 h 106"/>
                  <a:gd name="T32" fmla="*/ 24 w 93"/>
                  <a:gd name="T33" fmla="*/ 48 h 106"/>
                  <a:gd name="T34" fmla="*/ 12 w 93"/>
                  <a:gd name="T35" fmla="*/ 54 h 106"/>
                  <a:gd name="T36" fmla="*/ 3 w 93"/>
                  <a:gd name="T37" fmla="*/ 64 h 106"/>
                  <a:gd name="T38" fmla="*/ 0 w 93"/>
                  <a:gd name="T39" fmla="*/ 77 h 106"/>
                  <a:gd name="T40" fmla="*/ 9 w 93"/>
                  <a:gd name="T41" fmla="*/ 98 h 106"/>
                  <a:gd name="T42" fmla="*/ 34 w 93"/>
                  <a:gd name="T43" fmla="*/ 106 h 106"/>
                  <a:gd name="T44" fmla="*/ 53 w 93"/>
                  <a:gd name="T45" fmla="*/ 103 h 106"/>
                  <a:gd name="T46" fmla="*/ 72 w 93"/>
                  <a:gd name="T47" fmla="*/ 91 h 106"/>
                  <a:gd name="T48" fmla="*/ 75 w 93"/>
                  <a:gd name="T49" fmla="*/ 104 h 106"/>
                  <a:gd name="T50" fmla="*/ 93 w 93"/>
                  <a:gd name="T51" fmla="*/ 104 h 106"/>
                  <a:gd name="T52" fmla="*/ 89 w 93"/>
                  <a:gd name="T53" fmla="*/ 92 h 106"/>
                  <a:gd name="T54" fmla="*/ 87 w 93"/>
                  <a:gd name="T55" fmla="*/ 61 h 106"/>
                  <a:gd name="T56" fmla="*/ 70 w 93"/>
                  <a:gd name="T57" fmla="*/ 59 h 106"/>
                  <a:gd name="T58" fmla="*/ 67 w 93"/>
                  <a:gd name="T59" fmla="*/ 77 h 106"/>
                  <a:gd name="T60" fmla="*/ 56 w 93"/>
                  <a:gd name="T61" fmla="*/ 88 h 106"/>
                  <a:gd name="T62" fmla="*/ 38 w 93"/>
                  <a:gd name="T63" fmla="*/ 93 h 106"/>
                  <a:gd name="T64" fmla="*/ 23 w 93"/>
                  <a:gd name="T65" fmla="*/ 88 h 106"/>
                  <a:gd name="T66" fmla="*/ 18 w 93"/>
                  <a:gd name="T67" fmla="*/ 77 h 106"/>
                  <a:gd name="T68" fmla="*/ 20 w 93"/>
                  <a:gd name="T69" fmla="*/ 69 h 106"/>
                  <a:gd name="T70" fmla="*/ 27 w 93"/>
                  <a:gd name="T71" fmla="*/ 63 h 106"/>
                  <a:gd name="T72" fmla="*/ 42 w 93"/>
                  <a:gd name="T73" fmla="*/ 60 h 106"/>
                  <a:gd name="T74" fmla="*/ 70 w 93"/>
                  <a:gd name="T75" fmla="*/ 53 h 106"/>
                  <a:gd name="T76" fmla="*/ 70 w 93"/>
                  <a:gd name="T77" fmla="*/ 59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93" h="106">
                    <a:moveTo>
                      <a:pt x="87" y="61"/>
                    </a:moveTo>
                    <a:cubicBezTo>
                      <a:pt x="87" y="39"/>
                      <a:pt x="87" y="39"/>
                      <a:pt x="87" y="39"/>
                    </a:cubicBezTo>
                    <a:cubicBezTo>
                      <a:pt x="87" y="31"/>
                      <a:pt x="87" y="26"/>
                      <a:pt x="87" y="23"/>
                    </a:cubicBezTo>
                    <a:cubicBezTo>
                      <a:pt x="86" y="18"/>
                      <a:pt x="84" y="14"/>
                      <a:pt x="81" y="11"/>
                    </a:cubicBezTo>
                    <a:cubicBezTo>
                      <a:pt x="79" y="8"/>
                      <a:pt x="75" y="5"/>
                      <a:pt x="69" y="3"/>
                    </a:cubicBezTo>
                    <a:cubicBezTo>
                      <a:pt x="64" y="1"/>
                      <a:pt x="57" y="0"/>
                      <a:pt x="48" y="0"/>
                    </a:cubicBezTo>
                    <a:cubicBezTo>
                      <a:pt x="40" y="0"/>
                      <a:pt x="32" y="2"/>
                      <a:pt x="25" y="4"/>
                    </a:cubicBezTo>
                    <a:cubicBezTo>
                      <a:pt x="19" y="6"/>
                      <a:pt x="14" y="10"/>
                      <a:pt x="10" y="14"/>
                    </a:cubicBezTo>
                    <a:cubicBezTo>
                      <a:pt x="7" y="19"/>
                      <a:pt x="4" y="24"/>
                      <a:pt x="3" y="31"/>
                    </a:cubicBezTo>
                    <a:cubicBezTo>
                      <a:pt x="19" y="34"/>
                      <a:pt x="19" y="34"/>
                      <a:pt x="19" y="34"/>
                    </a:cubicBezTo>
                    <a:cubicBezTo>
                      <a:pt x="21" y="27"/>
                      <a:pt x="24" y="22"/>
                      <a:pt x="28" y="19"/>
                    </a:cubicBezTo>
                    <a:cubicBezTo>
                      <a:pt x="32" y="16"/>
                      <a:pt x="38" y="15"/>
                      <a:pt x="46" y="15"/>
                    </a:cubicBezTo>
                    <a:cubicBezTo>
                      <a:pt x="54" y="15"/>
                      <a:pt x="61" y="16"/>
                      <a:pt x="65" y="20"/>
                    </a:cubicBezTo>
                    <a:cubicBezTo>
                      <a:pt x="69" y="23"/>
                      <a:pt x="70" y="28"/>
                      <a:pt x="70" y="35"/>
                    </a:cubicBezTo>
                    <a:cubicBezTo>
                      <a:pt x="70" y="36"/>
                      <a:pt x="70" y="37"/>
                      <a:pt x="70" y="40"/>
                    </a:cubicBezTo>
                    <a:cubicBezTo>
                      <a:pt x="64" y="42"/>
                      <a:pt x="53" y="44"/>
                      <a:pt x="39" y="46"/>
                    </a:cubicBezTo>
                    <a:cubicBezTo>
                      <a:pt x="33" y="46"/>
                      <a:pt x="28" y="47"/>
                      <a:pt x="24" y="48"/>
                    </a:cubicBezTo>
                    <a:cubicBezTo>
                      <a:pt x="20" y="49"/>
                      <a:pt x="16" y="51"/>
                      <a:pt x="12" y="54"/>
                    </a:cubicBezTo>
                    <a:cubicBezTo>
                      <a:pt x="8" y="56"/>
                      <a:pt x="5" y="59"/>
                      <a:pt x="3" y="64"/>
                    </a:cubicBezTo>
                    <a:cubicBezTo>
                      <a:pt x="1" y="68"/>
                      <a:pt x="0" y="72"/>
                      <a:pt x="0" y="77"/>
                    </a:cubicBezTo>
                    <a:cubicBezTo>
                      <a:pt x="0" y="86"/>
                      <a:pt x="3" y="93"/>
                      <a:pt x="9" y="98"/>
                    </a:cubicBezTo>
                    <a:cubicBezTo>
                      <a:pt x="15" y="103"/>
                      <a:pt x="23" y="106"/>
                      <a:pt x="34" y="106"/>
                    </a:cubicBezTo>
                    <a:cubicBezTo>
                      <a:pt x="41" y="106"/>
                      <a:pt x="47" y="105"/>
                      <a:pt x="53" y="103"/>
                    </a:cubicBezTo>
                    <a:cubicBezTo>
                      <a:pt x="59" y="101"/>
                      <a:pt x="65" y="97"/>
                      <a:pt x="72" y="91"/>
                    </a:cubicBezTo>
                    <a:cubicBezTo>
                      <a:pt x="72" y="96"/>
                      <a:pt x="73" y="100"/>
                      <a:pt x="75" y="104"/>
                    </a:cubicBezTo>
                    <a:cubicBezTo>
                      <a:pt x="93" y="104"/>
                      <a:pt x="93" y="104"/>
                      <a:pt x="93" y="104"/>
                    </a:cubicBezTo>
                    <a:cubicBezTo>
                      <a:pt x="91" y="100"/>
                      <a:pt x="89" y="96"/>
                      <a:pt x="89" y="92"/>
                    </a:cubicBezTo>
                    <a:cubicBezTo>
                      <a:pt x="88" y="88"/>
                      <a:pt x="87" y="77"/>
                      <a:pt x="87" y="61"/>
                    </a:cubicBezTo>
                    <a:close/>
                    <a:moveTo>
                      <a:pt x="70" y="59"/>
                    </a:moveTo>
                    <a:cubicBezTo>
                      <a:pt x="70" y="67"/>
                      <a:pt x="69" y="73"/>
                      <a:pt x="67" y="77"/>
                    </a:cubicBezTo>
                    <a:cubicBezTo>
                      <a:pt x="65" y="82"/>
                      <a:pt x="61" y="85"/>
                      <a:pt x="56" y="88"/>
                    </a:cubicBezTo>
                    <a:cubicBezTo>
                      <a:pt x="51" y="91"/>
                      <a:pt x="45" y="93"/>
                      <a:pt x="38" y="93"/>
                    </a:cubicBezTo>
                    <a:cubicBezTo>
                      <a:pt x="32" y="93"/>
                      <a:pt x="27" y="91"/>
                      <a:pt x="23" y="88"/>
                    </a:cubicBezTo>
                    <a:cubicBezTo>
                      <a:pt x="20" y="85"/>
                      <a:pt x="18" y="81"/>
                      <a:pt x="18" y="77"/>
                    </a:cubicBezTo>
                    <a:cubicBezTo>
                      <a:pt x="18" y="74"/>
                      <a:pt x="19" y="71"/>
                      <a:pt x="20" y="69"/>
                    </a:cubicBezTo>
                    <a:cubicBezTo>
                      <a:pt x="22" y="66"/>
                      <a:pt x="24" y="64"/>
                      <a:pt x="27" y="63"/>
                    </a:cubicBezTo>
                    <a:cubicBezTo>
                      <a:pt x="30" y="62"/>
                      <a:pt x="35" y="61"/>
                      <a:pt x="42" y="60"/>
                    </a:cubicBezTo>
                    <a:cubicBezTo>
                      <a:pt x="54" y="58"/>
                      <a:pt x="64" y="56"/>
                      <a:pt x="70" y="53"/>
                    </a:cubicBezTo>
                    <a:lnTo>
                      <a:pt x="70" y="5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56" name="íślîḍe"/>
              <p:cNvSpPr/>
              <p:nvPr/>
            </p:nvSpPr>
            <p:spPr bwMode="auto">
              <a:xfrm>
                <a:off x="7693025" y="4257675"/>
                <a:ext cx="57150" cy="6667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57" name="ïśļídê"/>
              <p:cNvSpPr/>
              <p:nvPr/>
            </p:nvSpPr>
            <p:spPr bwMode="auto">
              <a:xfrm>
                <a:off x="7693025" y="4386263"/>
                <a:ext cx="57150" cy="33337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58" name="iṡļíḍe"/>
              <p:cNvSpPr/>
              <p:nvPr/>
            </p:nvSpPr>
            <p:spPr bwMode="auto">
              <a:xfrm>
                <a:off x="8023225" y="4257675"/>
                <a:ext cx="361950" cy="468313"/>
              </a:xfrm>
              <a:custGeom>
                <a:avLst/>
                <a:gdLst>
                  <a:gd name="T0" fmla="*/ 91 w 110"/>
                  <a:gd name="T1" fmla="*/ 81 h 142"/>
                  <a:gd name="T2" fmla="*/ 83 w 110"/>
                  <a:gd name="T3" fmla="*/ 116 h 142"/>
                  <a:gd name="T4" fmla="*/ 54 w 110"/>
                  <a:gd name="T5" fmla="*/ 126 h 142"/>
                  <a:gd name="T6" fmla="*/ 34 w 110"/>
                  <a:gd name="T7" fmla="*/ 121 h 142"/>
                  <a:gd name="T8" fmla="*/ 22 w 110"/>
                  <a:gd name="T9" fmla="*/ 108 h 142"/>
                  <a:gd name="T10" fmla="*/ 19 w 110"/>
                  <a:gd name="T11" fmla="*/ 81 h 142"/>
                  <a:gd name="T12" fmla="*/ 19 w 110"/>
                  <a:gd name="T13" fmla="*/ 0 h 142"/>
                  <a:gd name="T14" fmla="*/ 0 w 110"/>
                  <a:gd name="T15" fmla="*/ 0 h 142"/>
                  <a:gd name="T16" fmla="*/ 0 w 110"/>
                  <a:gd name="T17" fmla="*/ 81 h 142"/>
                  <a:gd name="T18" fmla="*/ 5 w 110"/>
                  <a:gd name="T19" fmla="*/ 116 h 142"/>
                  <a:gd name="T20" fmla="*/ 23 w 110"/>
                  <a:gd name="T21" fmla="*/ 135 h 142"/>
                  <a:gd name="T22" fmla="*/ 55 w 110"/>
                  <a:gd name="T23" fmla="*/ 142 h 142"/>
                  <a:gd name="T24" fmla="*/ 88 w 110"/>
                  <a:gd name="T25" fmla="*/ 134 h 142"/>
                  <a:gd name="T26" fmla="*/ 105 w 110"/>
                  <a:gd name="T27" fmla="*/ 114 h 142"/>
                  <a:gd name="T28" fmla="*/ 110 w 110"/>
                  <a:gd name="T29" fmla="*/ 81 h 142"/>
                  <a:gd name="T30" fmla="*/ 110 w 110"/>
                  <a:gd name="T31" fmla="*/ 0 h 142"/>
                  <a:gd name="T32" fmla="*/ 91 w 110"/>
                  <a:gd name="T33" fmla="*/ 0 h 142"/>
                  <a:gd name="T34" fmla="*/ 91 w 110"/>
                  <a:gd name="T35" fmla="*/ 81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10" h="142">
                    <a:moveTo>
                      <a:pt x="91" y="81"/>
                    </a:moveTo>
                    <a:cubicBezTo>
                      <a:pt x="91" y="98"/>
                      <a:pt x="89" y="110"/>
                      <a:pt x="83" y="116"/>
                    </a:cubicBezTo>
                    <a:cubicBezTo>
                      <a:pt x="77" y="123"/>
                      <a:pt x="67" y="126"/>
                      <a:pt x="54" y="126"/>
                    </a:cubicBezTo>
                    <a:cubicBezTo>
                      <a:pt x="46" y="126"/>
                      <a:pt x="39" y="124"/>
                      <a:pt x="34" y="121"/>
                    </a:cubicBezTo>
                    <a:cubicBezTo>
                      <a:pt x="28" y="118"/>
                      <a:pt x="24" y="113"/>
                      <a:pt x="22" y="108"/>
                    </a:cubicBezTo>
                    <a:cubicBezTo>
                      <a:pt x="20" y="102"/>
                      <a:pt x="19" y="93"/>
                      <a:pt x="19" y="81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6"/>
                      <a:pt x="2" y="107"/>
                      <a:pt x="5" y="116"/>
                    </a:cubicBezTo>
                    <a:cubicBezTo>
                      <a:pt x="9" y="124"/>
                      <a:pt x="15" y="131"/>
                      <a:pt x="23" y="135"/>
                    </a:cubicBezTo>
                    <a:cubicBezTo>
                      <a:pt x="32" y="140"/>
                      <a:pt x="42" y="142"/>
                      <a:pt x="55" y="142"/>
                    </a:cubicBezTo>
                    <a:cubicBezTo>
                      <a:pt x="69" y="142"/>
                      <a:pt x="80" y="140"/>
                      <a:pt x="88" y="134"/>
                    </a:cubicBezTo>
                    <a:cubicBezTo>
                      <a:pt x="96" y="129"/>
                      <a:pt x="102" y="123"/>
                      <a:pt x="105" y="114"/>
                    </a:cubicBezTo>
                    <a:cubicBezTo>
                      <a:pt x="108" y="106"/>
                      <a:pt x="110" y="95"/>
                      <a:pt x="110" y="81"/>
                    </a:cubicBezTo>
                    <a:cubicBezTo>
                      <a:pt x="110" y="0"/>
                      <a:pt x="110" y="0"/>
                      <a:pt x="110" y="0"/>
                    </a:cubicBezTo>
                    <a:cubicBezTo>
                      <a:pt x="91" y="0"/>
                      <a:pt x="91" y="0"/>
                      <a:pt x="91" y="0"/>
                    </a:cubicBezTo>
                    <a:lnTo>
                      <a:pt x="91" y="8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59" name="ïsliďê"/>
              <p:cNvSpPr/>
              <p:nvPr/>
            </p:nvSpPr>
            <p:spPr bwMode="auto">
              <a:xfrm>
                <a:off x="8513763" y="4376738"/>
                <a:ext cx="274638" cy="342900"/>
              </a:xfrm>
              <a:custGeom>
                <a:avLst/>
                <a:gdLst>
                  <a:gd name="T0" fmla="*/ 76 w 83"/>
                  <a:gd name="T1" fmla="*/ 12 h 104"/>
                  <a:gd name="T2" fmla="*/ 65 w 83"/>
                  <a:gd name="T3" fmla="*/ 4 h 104"/>
                  <a:gd name="T4" fmla="*/ 48 w 83"/>
                  <a:gd name="T5" fmla="*/ 0 h 104"/>
                  <a:gd name="T6" fmla="*/ 16 w 83"/>
                  <a:gd name="T7" fmla="*/ 17 h 104"/>
                  <a:gd name="T8" fmla="*/ 16 w 83"/>
                  <a:gd name="T9" fmla="*/ 3 h 104"/>
                  <a:gd name="T10" fmla="*/ 0 w 83"/>
                  <a:gd name="T11" fmla="*/ 3 h 104"/>
                  <a:gd name="T12" fmla="*/ 0 w 83"/>
                  <a:gd name="T13" fmla="*/ 104 h 104"/>
                  <a:gd name="T14" fmla="*/ 18 w 83"/>
                  <a:gd name="T15" fmla="*/ 104 h 104"/>
                  <a:gd name="T16" fmla="*/ 18 w 83"/>
                  <a:gd name="T17" fmla="*/ 49 h 104"/>
                  <a:gd name="T18" fmla="*/ 26 w 83"/>
                  <a:gd name="T19" fmla="*/ 22 h 104"/>
                  <a:gd name="T20" fmla="*/ 44 w 83"/>
                  <a:gd name="T21" fmla="*/ 15 h 104"/>
                  <a:gd name="T22" fmla="*/ 56 w 83"/>
                  <a:gd name="T23" fmla="*/ 18 h 104"/>
                  <a:gd name="T24" fmla="*/ 64 w 83"/>
                  <a:gd name="T25" fmla="*/ 27 h 104"/>
                  <a:gd name="T26" fmla="*/ 66 w 83"/>
                  <a:gd name="T27" fmla="*/ 42 h 104"/>
                  <a:gd name="T28" fmla="*/ 66 w 83"/>
                  <a:gd name="T29" fmla="*/ 104 h 104"/>
                  <a:gd name="T30" fmla="*/ 83 w 83"/>
                  <a:gd name="T31" fmla="*/ 104 h 104"/>
                  <a:gd name="T32" fmla="*/ 83 w 83"/>
                  <a:gd name="T33" fmla="*/ 42 h 104"/>
                  <a:gd name="T34" fmla="*/ 82 w 83"/>
                  <a:gd name="T35" fmla="*/ 25 h 104"/>
                  <a:gd name="T36" fmla="*/ 76 w 83"/>
                  <a:gd name="T37" fmla="*/ 12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83" h="104">
                    <a:moveTo>
                      <a:pt x="76" y="12"/>
                    </a:moveTo>
                    <a:cubicBezTo>
                      <a:pt x="74" y="9"/>
                      <a:pt x="70" y="6"/>
                      <a:pt x="65" y="4"/>
                    </a:cubicBezTo>
                    <a:cubicBezTo>
                      <a:pt x="60" y="1"/>
                      <a:pt x="54" y="0"/>
                      <a:pt x="48" y="0"/>
                    </a:cubicBezTo>
                    <a:cubicBezTo>
                      <a:pt x="34" y="0"/>
                      <a:pt x="23" y="6"/>
                      <a:pt x="16" y="17"/>
                    </a:cubicBezTo>
                    <a:cubicBezTo>
                      <a:pt x="16" y="3"/>
                      <a:pt x="16" y="3"/>
                      <a:pt x="16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04"/>
                      <a:pt x="0" y="104"/>
                      <a:pt x="0" y="104"/>
                    </a:cubicBezTo>
                    <a:cubicBezTo>
                      <a:pt x="18" y="104"/>
                      <a:pt x="18" y="104"/>
                      <a:pt x="18" y="104"/>
                    </a:cubicBezTo>
                    <a:cubicBezTo>
                      <a:pt x="18" y="49"/>
                      <a:pt x="18" y="49"/>
                      <a:pt x="18" y="49"/>
                    </a:cubicBezTo>
                    <a:cubicBezTo>
                      <a:pt x="18" y="36"/>
                      <a:pt x="20" y="27"/>
                      <a:pt x="26" y="22"/>
                    </a:cubicBezTo>
                    <a:cubicBezTo>
                      <a:pt x="31" y="18"/>
                      <a:pt x="37" y="15"/>
                      <a:pt x="44" y="15"/>
                    </a:cubicBezTo>
                    <a:cubicBezTo>
                      <a:pt x="49" y="15"/>
                      <a:pt x="53" y="16"/>
                      <a:pt x="56" y="18"/>
                    </a:cubicBezTo>
                    <a:cubicBezTo>
                      <a:pt x="60" y="20"/>
                      <a:pt x="62" y="23"/>
                      <a:pt x="64" y="27"/>
                    </a:cubicBezTo>
                    <a:cubicBezTo>
                      <a:pt x="65" y="30"/>
                      <a:pt x="66" y="35"/>
                      <a:pt x="66" y="42"/>
                    </a:cubicBezTo>
                    <a:cubicBezTo>
                      <a:pt x="66" y="104"/>
                      <a:pt x="66" y="104"/>
                      <a:pt x="66" y="104"/>
                    </a:cubicBezTo>
                    <a:cubicBezTo>
                      <a:pt x="83" y="104"/>
                      <a:pt x="83" y="104"/>
                      <a:pt x="83" y="104"/>
                    </a:cubicBezTo>
                    <a:cubicBezTo>
                      <a:pt x="83" y="42"/>
                      <a:pt x="83" y="42"/>
                      <a:pt x="83" y="42"/>
                    </a:cubicBezTo>
                    <a:cubicBezTo>
                      <a:pt x="83" y="34"/>
                      <a:pt x="82" y="28"/>
                      <a:pt x="82" y="25"/>
                    </a:cubicBezTo>
                    <a:cubicBezTo>
                      <a:pt x="81" y="20"/>
                      <a:pt x="79" y="16"/>
                      <a:pt x="76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60" name="íṩ1íḑe"/>
              <p:cNvSpPr/>
              <p:nvPr/>
            </p:nvSpPr>
            <p:spPr bwMode="auto">
              <a:xfrm>
                <a:off x="8910638" y="4257675"/>
                <a:ext cx="55563" cy="6667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61" name="iṩļïḋe"/>
              <p:cNvSpPr/>
              <p:nvPr/>
            </p:nvSpPr>
            <p:spPr bwMode="auto">
              <a:xfrm>
                <a:off x="8910638" y="4386263"/>
                <a:ext cx="55563" cy="33337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62" name="îš1iďé"/>
              <p:cNvSpPr/>
              <p:nvPr/>
            </p:nvSpPr>
            <p:spPr bwMode="auto">
              <a:xfrm>
                <a:off x="9055100" y="4386263"/>
                <a:ext cx="306388" cy="333375"/>
              </a:xfrm>
              <a:custGeom>
                <a:avLst/>
                <a:gdLst>
                  <a:gd name="T0" fmla="*/ 52 w 93"/>
                  <a:gd name="T1" fmla="*/ 61 h 101"/>
                  <a:gd name="T2" fmla="*/ 46 w 93"/>
                  <a:gd name="T3" fmla="*/ 81 h 101"/>
                  <a:gd name="T4" fmla="*/ 40 w 93"/>
                  <a:gd name="T5" fmla="*/ 60 h 101"/>
                  <a:gd name="T6" fmla="*/ 18 w 93"/>
                  <a:gd name="T7" fmla="*/ 0 h 101"/>
                  <a:gd name="T8" fmla="*/ 0 w 93"/>
                  <a:gd name="T9" fmla="*/ 0 h 101"/>
                  <a:gd name="T10" fmla="*/ 38 w 93"/>
                  <a:gd name="T11" fmla="*/ 101 h 101"/>
                  <a:gd name="T12" fmla="*/ 54 w 93"/>
                  <a:gd name="T13" fmla="*/ 101 h 101"/>
                  <a:gd name="T14" fmla="*/ 93 w 93"/>
                  <a:gd name="T15" fmla="*/ 0 h 101"/>
                  <a:gd name="T16" fmla="*/ 75 w 93"/>
                  <a:gd name="T17" fmla="*/ 0 h 101"/>
                  <a:gd name="T18" fmla="*/ 52 w 93"/>
                  <a:gd name="T19" fmla="*/ 61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3" h="101">
                    <a:moveTo>
                      <a:pt x="52" y="61"/>
                    </a:moveTo>
                    <a:cubicBezTo>
                      <a:pt x="50" y="69"/>
                      <a:pt x="48" y="75"/>
                      <a:pt x="46" y="81"/>
                    </a:cubicBezTo>
                    <a:cubicBezTo>
                      <a:pt x="44" y="74"/>
                      <a:pt x="42" y="67"/>
                      <a:pt x="40" y="6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38" y="101"/>
                      <a:pt x="38" y="101"/>
                      <a:pt x="38" y="101"/>
                    </a:cubicBezTo>
                    <a:cubicBezTo>
                      <a:pt x="54" y="101"/>
                      <a:pt x="54" y="101"/>
                      <a:pt x="54" y="101"/>
                    </a:cubicBezTo>
                    <a:cubicBezTo>
                      <a:pt x="93" y="0"/>
                      <a:pt x="93" y="0"/>
                      <a:pt x="93" y="0"/>
                    </a:cubicBezTo>
                    <a:cubicBezTo>
                      <a:pt x="75" y="0"/>
                      <a:pt x="75" y="0"/>
                      <a:pt x="75" y="0"/>
                    </a:cubicBezTo>
                    <a:lnTo>
                      <a:pt x="52" y="6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63" name="iṩḷïdè"/>
              <p:cNvSpPr/>
              <p:nvPr/>
            </p:nvSpPr>
            <p:spPr bwMode="auto">
              <a:xfrm>
                <a:off x="9428163" y="4376738"/>
                <a:ext cx="306388" cy="349250"/>
              </a:xfrm>
              <a:custGeom>
                <a:avLst/>
                <a:gdLst>
                  <a:gd name="T0" fmla="*/ 47 w 93"/>
                  <a:gd name="T1" fmla="*/ 0 h 106"/>
                  <a:gd name="T2" fmla="*/ 13 w 93"/>
                  <a:gd name="T3" fmla="*/ 14 h 106"/>
                  <a:gd name="T4" fmla="*/ 0 w 93"/>
                  <a:gd name="T5" fmla="*/ 54 h 106"/>
                  <a:gd name="T6" fmla="*/ 13 w 93"/>
                  <a:gd name="T7" fmla="*/ 92 h 106"/>
                  <a:gd name="T8" fmla="*/ 48 w 93"/>
                  <a:gd name="T9" fmla="*/ 106 h 106"/>
                  <a:gd name="T10" fmla="*/ 77 w 93"/>
                  <a:gd name="T11" fmla="*/ 98 h 106"/>
                  <a:gd name="T12" fmla="*/ 93 w 93"/>
                  <a:gd name="T13" fmla="*/ 73 h 106"/>
                  <a:gd name="T14" fmla="*/ 75 w 93"/>
                  <a:gd name="T15" fmla="*/ 71 h 106"/>
                  <a:gd name="T16" fmla="*/ 64 w 93"/>
                  <a:gd name="T17" fmla="*/ 87 h 106"/>
                  <a:gd name="T18" fmla="*/ 48 w 93"/>
                  <a:gd name="T19" fmla="*/ 92 h 106"/>
                  <a:gd name="T20" fmla="*/ 27 w 93"/>
                  <a:gd name="T21" fmla="*/ 83 h 106"/>
                  <a:gd name="T22" fmla="*/ 18 w 93"/>
                  <a:gd name="T23" fmla="*/ 58 h 106"/>
                  <a:gd name="T24" fmla="*/ 93 w 93"/>
                  <a:gd name="T25" fmla="*/ 58 h 106"/>
                  <a:gd name="T26" fmla="*/ 93 w 93"/>
                  <a:gd name="T27" fmla="*/ 53 h 106"/>
                  <a:gd name="T28" fmla="*/ 80 w 93"/>
                  <a:gd name="T29" fmla="*/ 14 h 106"/>
                  <a:gd name="T30" fmla="*/ 47 w 93"/>
                  <a:gd name="T31" fmla="*/ 0 h 106"/>
                  <a:gd name="T32" fmla="*/ 19 w 93"/>
                  <a:gd name="T33" fmla="*/ 43 h 106"/>
                  <a:gd name="T34" fmla="*/ 28 w 93"/>
                  <a:gd name="T35" fmla="*/ 22 h 106"/>
                  <a:gd name="T36" fmla="*/ 47 w 93"/>
                  <a:gd name="T37" fmla="*/ 14 h 106"/>
                  <a:gd name="T38" fmla="*/ 69 w 93"/>
                  <a:gd name="T39" fmla="*/ 24 h 106"/>
                  <a:gd name="T40" fmla="*/ 75 w 93"/>
                  <a:gd name="T41" fmla="*/ 43 h 106"/>
                  <a:gd name="T42" fmla="*/ 19 w 93"/>
                  <a:gd name="T43" fmla="*/ 43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93" h="106">
                    <a:moveTo>
                      <a:pt x="47" y="0"/>
                    </a:moveTo>
                    <a:cubicBezTo>
                      <a:pt x="33" y="0"/>
                      <a:pt x="22" y="5"/>
                      <a:pt x="13" y="14"/>
                    </a:cubicBezTo>
                    <a:cubicBezTo>
                      <a:pt x="4" y="24"/>
                      <a:pt x="0" y="37"/>
                      <a:pt x="0" y="54"/>
                    </a:cubicBezTo>
                    <a:cubicBezTo>
                      <a:pt x="0" y="71"/>
                      <a:pt x="4" y="83"/>
                      <a:pt x="13" y="92"/>
                    </a:cubicBezTo>
                    <a:cubicBezTo>
                      <a:pt x="22" y="102"/>
                      <a:pt x="33" y="106"/>
                      <a:pt x="48" y="106"/>
                    </a:cubicBezTo>
                    <a:cubicBezTo>
                      <a:pt x="60" y="106"/>
                      <a:pt x="70" y="103"/>
                      <a:pt x="77" y="98"/>
                    </a:cubicBezTo>
                    <a:cubicBezTo>
                      <a:pt x="85" y="92"/>
                      <a:pt x="90" y="84"/>
                      <a:pt x="93" y="73"/>
                    </a:cubicBezTo>
                    <a:cubicBezTo>
                      <a:pt x="75" y="71"/>
                      <a:pt x="75" y="71"/>
                      <a:pt x="75" y="71"/>
                    </a:cubicBezTo>
                    <a:cubicBezTo>
                      <a:pt x="72" y="79"/>
                      <a:pt x="69" y="84"/>
                      <a:pt x="64" y="87"/>
                    </a:cubicBezTo>
                    <a:cubicBezTo>
                      <a:pt x="60" y="90"/>
                      <a:pt x="55" y="92"/>
                      <a:pt x="48" y="92"/>
                    </a:cubicBezTo>
                    <a:cubicBezTo>
                      <a:pt x="40" y="92"/>
                      <a:pt x="33" y="89"/>
                      <a:pt x="27" y="83"/>
                    </a:cubicBezTo>
                    <a:cubicBezTo>
                      <a:pt x="21" y="77"/>
                      <a:pt x="18" y="69"/>
                      <a:pt x="18" y="58"/>
                    </a:cubicBezTo>
                    <a:cubicBezTo>
                      <a:pt x="93" y="58"/>
                      <a:pt x="93" y="58"/>
                      <a:pt x="93" y="58"/>
                    </a:cubicBezTo>
                    <a:cubicBezTo>
                      <a:pt x="93" y="56"/>
                      <a:pt x="93" y="54"/>
                      <a:pt x="93" y="53"/>
                    </a:cubicBezTo>
                    <a:cubicBezTo>
                      <a:pt x="93" y="36"/>
                      <a:pt x="89" y="23"/>
                      <a:pt x="80" y="14"/>
                    </a:cubicBezTo>
                    <a:cubicBezTo>
                      <a:pt x="72" y="5"/>
                      <a:pt x="61" y="0"/>
                      <a:pt x="47" y="0"/>
                    </a:cubicBezTo>
                    <a:close/>
                    <a:moveTo>
                      <a:pt x="19" y="43"/>
                    </a:moveTo>
                    <a:cubicBezTo>
                      <a:pt x="19" y="35"/>
                      <a:pt x="22" y="28"/>
                      <a:pt x="28" y="22"/>
                    </a:cubicBezTo>
                    <a:cubicBezTo>
                      <a:pt x="33" y="17"/>
                      <a:pt x="40" y="14"/>
                      <a:pt x="47" y="14"/>
                    </a:cubicBezTo>
                    <a:cubicBezTo>
                      <a:pt x="56" y="14"/>
                      <a:pt x="63" y="18"/>
                      <a:pt x="69" y="24"/>
                    </a:cubicBezTo>
                    <a:cubicBezTo>
                      <a:pt x="72" y="29"/>
                      <a:pt x="74" y="35"/>
                      <a:pt x="75" y="43"/>
                    </a:cubicBezTo>
                    <a:lnTo>
                      <a:pt x="19" y="4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64" name="íŝḷíďé"/>
              <p:cNvSpPr/>
              <p:nvPr/>
            </p:nvSpPr>
            <p:spPr bwMode="auto">
              <a:xfrm>
                <a:off x="9839325" y="4376738"/>
                <a:ext cx="182563" cy="342900"/>
              </a:xfrm>
              <a:custGeom>
                <a:avLst/>
                <a:gdLst>
                  <a:gd name="T0" fmla="*/ 26 w 55"/>
                  <a:gd name="T1" fmla="*/ 4 h 104"/>
                  <a:gd name="T2" fmla="*/ 15 w 55"/>
                  <a:gd name="T3" fmla="*/ 18 h 104"/>
                  <a:gd name="T4" fmla="*/ 15 w 55"/>
                  <a:gd name="T5" fmla="*/ 3 h 104"/>
                  <a:gd name="T6" fmla="*/ 0 w 55"/>
                  <a:gd name="T7" fmla="*/ 3 h 104"/>
                  <a:gd name="T8" fmla="*/ 0 w 55"/>
                  <a:gd name="T9" fmla="*/ 104 h 104"/>
                  <a:gd name="T10" fmla="*/ 17 w 55"/>
                  <a:gd name="T11" fmla="*/ 104 h 104"/>
                  <a:gd name="T12" fmla="*/ 17 w 55"/>
                  <a:gd name="T13" fmla="*/ 51 h 104"/>
                  <a:gd name="T14" fmla="*/ 20 w 55"/>
                  <a:gd name="T15" fmla="*/ 31 h 104"/>
                  <a:gd name="T16" fmla="*/ 26 w 55"/>
                  <a:gd name="T17" fmla="*/ 21 h 104"/>
                  <a:gd name="T18" fmla="*/ 36 w 55"/>
                  <a:gd name="T19" fmla="*/ 18 h 104"/>
                  <a:gd name="T20" fmla="*/ 49 w 55"/>
                  <a:gd name="T21" fmla="*/ 22 h 104"/>
                  <a:gd name="T22" fmla="*/ 55 w 55"/>
                  <a:gd name="T23" fmla="*/ 6 h 104"/>
                  <a:gd name="T24" fmla="*/ 37 w 55"/>
                  <a:gd name="T25" fmla="*/ 0 h 104"/>
                  <a:gd name="T26" fmla="*/ 26 w 55"/>
                  <a:gd name="T27" fmla="*/ 4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5" h="104">
                    <a:moveTo>
                      <a:pt x="26" y="4"/>
                    </a:moveTo>
                    <a:cubicBezTo>
                      <a:pt x="23" y="6"/>
                      <a:pt x="19" y="11"/>
                      <a:pt x="15" y="18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04"/>
                      <a:pt x="0" y="104"/>
                      <a:pt x="0" y="104"/>
                    </a:cubicBezTo>
                    <a:cubicBezTo>
                      <a:pt x="17" y="104"/>
                      <a:pt x="17" y="104"/>
                      <a:pt x="17" y="104"/>
                    </a:cubicBezTo>
                    <a:cubicBezTo>
                      <a:pt x="17" y="51"/>
                      <a:pt x="17" y="51"/>
                      <a:pt x="17" y="51"/>
                    </a:cubicBezTo>
                    <a:cubicBezTo>
                      <a:pt x="17" y="44"/>
                      <a:pt x="18" y="37"/>
                      <a:pt x="20" y="31"/>
                    </a:cubicBezTo>
                    <a:cubicBezTo>
                      <a:pt x="21" y="27"/>
                      <a:pt x="23" y="24"/>
                      <a:pt x="26" y="21"/>
                    </a:cubicBezTo>
                    <a:cubicBezTo>
                      <a:pt x="29" y="19"/>
                      <a:pt x="33" y="18"/>
                      <a:pt x="36" y="18"/>
                    </a:cubicBezTo>
                    <a:cubicBezTo>
                      <a:pt x="41" y="18"/>
                      <a:pt x="45" y="19"/>
                      <a:pt x="49" y="22"/>
                    </a:cubicBezTo>
                    <a:cubicBezTo>
                      <a:pt x="55" y="6"/>
                      <a:pt x="55" y="6"/>
                      <a:pt x="55" y="6"/>
                    </a:cubicBezTo>
                    <a:cubicBezTo>
                      <a:pt x="49" y="2"/>
                      <a:pt x="43" y="0"/>
                      <a:pt x="37" y="0"/>
                    </a:cubicBezTo>
                    <a:cubicBezTo>
                      <a:pt x="33" y="0"/>
                      <a:pt x="30" y="1"/>
                      <a:pt x="2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65" name="ïsľíḋê"/>
              <p:cNvSpPr/>
              <p:nvPr/>
            </p:nvSpPr>
            <p:spPr bwMode="auto">
              <a:xfrm>
                <a:off x="10067925" y="4376738"/>
                <a:ext cx="276225" cy="349250"/>
              </a:xfrm>
              <a:custGeom>
                <a:avLst/>
                <a:gdLst>
                  <a:gd name="T0" fmla="*/ 69 w 84"/>
                  <a:gd name="T1" fmla="*/ 50 h 106"/>
                  <a:gd name="T2" fmla="*/ 43 w 84"/>
                  <a:gd name="T3" fmla="*/ 42 h 106"/>
                  <a:gd name="T4" fmla="*/ 28 w 84"/>
                  <a:gd name="T5" fmla="*/ 38 h 106"/>
                  <a:gd name="T6" fmla="*/ 22 w 84"/>
                  <a:gd name="T7" fmla="*/ 34 h 106"/>
                  <a:gd name="T8" fmla="*/ 20 w 84"/>
                  <a:gd name="T9" fmla="*/ 27 h 106"/>
                  <a:gd name="T10" fmla="*/ 25 w 84"/>
                  <a:gd name="T11" fmla="*/ 18 h 106"/>
                  <a:gd name="T12" fmla="*/ 42 w 84"/>
                  <a:gd name="T13" fmla="*/ 14 h 106"/>
                  <a:gd name="T14" fmla="*/ 57 w 84"/>
                  <a:gd name="T15" fmla="*/ 19 h 106"/>
                  <a:gd name="T16" fmla="*/ 64 w 84"/>
                  <a:gd name="T17" fmla="*/ 31 h 106"/>
                  <a:gd name="T18" fmla="*/ 80 w 84"/>
                  <a:gd name="T19" fmla="*/ 29 h 106"/>
                  <a:gd name="T20" fmla="*/ 75 w 84"/>
                  <a:gd name="T21" fmla="*/ 13 h 106"/>
                  <a:gd name="T22" fmla="*/ 61 w 84"/>
                  <a:gd name="T23" fmla="*/ 4 h 106"/>
                  <a:gd name="T24" fmla="*/ 40 w 84"/>
                  <a:gd name="T25" fmla="*/ 0 h 106"/>
                  <a:gd name="T26" fmla="*/ 25 w 84"/>
                  <a:gd name="T27" fmla="*/ 2 h 106"/>
                  <a:gd name="T28" fmla="*/ 15 w 84"/>
                  <a:gd name="T29" fmla="*/ 7 h 106"/>
                  <a:gd name="T30" fmla="*/ 6 w 84"/>
                  <a:gd name="T31" fmla="*/ 17 h 106"/>
                  <a:gd name="T32" fmla="*/ 3 w 84"/>
                  <a:gd name="T33" fmla="*/ 30 h 106"/>
                  <a:gd name="T34" fmla="*/ 7 w 84"/>
                  <a:gd name="T35" fmla="*/ 43 h 106"/>
                  <a:gd name="T36" fmla="*/ 18 w 84"/>
                  <a:gd name="T37" fmla="*/ 53 h 106"/>
                  <a:gd name="T38" fmla="*/ 44 w 84"/>
                  <a:gd name="T39" fmla="*/ 61 h 106"/>
                  <a:gd name="T40" fmla="*/ 62 w 84"/>
                  <a:gd name="T41" fmla="*/ 67 h 106"/>
                  <a:gd name="T42" fmla="*/ 67 w 84"/>
                  <a:gd name="T43" fmla="*/ 76 h 106"/>
                  <a:gd name="T44" fmla="*/ 61 w 84"/>
                  <a:gd name="T45" fmla="*/ 87 h 106"/>
                  <a:gd name="T46" fmla="*/ 43 w 84"/>
                  <a:gd name="T47" fmla="*/ 92 h 106"/>
                  <a:gd name="T48" fmla="*/ 25 w 84"/>
                  <a:gd name="T49" fmla="*/ 87 h 106"/>
                  <a:gd name="T50" fmla="*/ 17 w 84"/>
                  <a:gd name="T51" fmla="*/ 71 h 106"/>
                  <a:gd name="T52" fmla="*/ 0 w 84"/>
                  <a:gd name="T53" fmla="*/ 74 h 106"/>
                  <a:gd name="T54" fmla="*/ 13 w 84"/>
                  <a:gd name="T55" fmla="*/ 98 h 106"/>
                  <a:gd name="T56" fmla="*/ 43 w 84"/>
                  <a:gd name="T57" fmla="*/ 106 h 106"/>
                  <a:gd name="T58" fmla="*/ 65 w 84"/>
                  <a:gd name="T59" fmla="*/ 102 h 106"/>
                  <a:gd name="T60" fmla="*/ 79 w 84"/>
                  <a:gd name="T61" fmla="*/ 90 h 106"/>
                  <a:gd name="T62" fmla="*/ 84 w 84"/>
                  <a:gd name="T63" fmla="*/ 74 h 106"/>
                  <a:gd name="T64" fmla="*/ 80 w 84"/>
                  <a:gd name="T65" fmla="*/ 59 h 106"/>
                  <a:gd name="T66" fmla="*/ 69 w 84"/>
                  <a:gd name="T67" fmla="*/ 50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84" h="106">
                    <a:moveTo>
                      <a:pt x="69" y="50"/>
                    </a:moveTo>
                    <a:cubicBezTo>
                      <a:pt x="64" y="48"/>
                      <a:pt x="56" y="46"/>
                      <a:pt x="43" y="42"/>
                    </a:cubicBezTo>
                    <a:cubicBezTo>
                      <a:pt x="35" y="40"/>
                      <a:pt x="30" y="39"/>
                      <a:pt x="28" y="38"/>
                    </a:cubicBezTo>
                    <a:cubicBezTo>
                      <a:pt x="25" y="37"/>
                      <a:pt x="23" y="35"/>
                      <a:pt x="22" y="34"/>
                    </a:cubicBezTo>
                    <a:cubicBezTo>
                      <a:pt x="20" y="32"/>
                      <a:pt x="20" y="30"/>
                      <a:pt x="20" y="27"/>
                    </a:cubicBezTo>
                    <a:cubicBezTo>
                      <a:pt x="20" y="24"/>
                      <a:pt x="21" y="21"/>
                      <a:pt x="25" y="18"/>
                    </a:cubicBezTo>
                    <a:cubicBezTo>
                      <a:pt x="28" y="16"/>
                      <a:pt x="34" y="14"/>
                      <a:pt x="42" y="14"/>
                    </a:cubicBezTo>
                    <a:cubicBezTo>
                      <a:pt x="48" y="14"/>
                      <a:pt x="53" y="16"/>
                      <a:pt x="57" y="19"/>
                    </a:cubicBezTo>
                    <a:cubicBezTo>
                      <a:pt x="61" y="22"/>
                      <a:pt x="63" y="26"/>
                      <a:pt x="64" y="31"/>
                    </a:cubicBezTo>
                    <a:cubicBezTo>
                      <a:pt x="80" y="29"/>
                      <a:pt x="80" y="29"/>
                      <a:pt x="80" y="29"/>
                    </a:cubicBezTo>
                    <a:cubicBezTo>
                      <a:pt x="79" y="22"/>
                      <a:pt x="77" y="17"/>
                      <a:pt x="75" y="13"/>
                    </a:cubicBezTo>
                    <a:cubicBezTo>
                      <a:pt x="72" y="9"/>
                      <a:pt x="67" y="6"/>
                      <a:pt x="61" y="4"/>
                    </a:cubicBezTo>
                    <a:cubicBezTo>
                      <a:pt x="55" y="1"/>
                      <a:pt x="48" y="0"/>
                      <a:pt x="40" y="0"/>
                    </a:cubicBezTo>
                    <a:cubicBezTo>
                      <a:pt x="35" y="0"/>
                      <a:pt x="30" y="1"/>
                      <a:pt x="25" y="2"/>
                    </a:cubicBezTo>
                    <a:cubicBezTo>
                      <a:pt x="21" y="4"/>
                      <a:pt x="17" y="5"/>
                      <a:pt x="15" y="7"/>
                    </a:cubicBezTo>
                    <a:cubicBezTo>
                      <a:pt x="11" y="10"/>
                      <a:pt x="8" y="13"/>
                      <a:pt x="6" y="17"/>
                    </a:cubicBezTo>
                    <a:cubicBezTo>
                      <a:pt x="4" y="21"/>
                      <a:pt x="3" y="25"/>
                      <a:pt x="3" y="30"/>
                    </a:cubicBezTo>
                    <a:cubicBezTo>
                      <a:pt x="3" y="34"/>
                      <a:pt x="4" y="39"/>
                      <a:pt x="7" y="43"/>
                    </a:cubicBezTo>
                    <a:cubicBezTo>
                      <a:pt x="9" y="47"/>
                      <a:pt x="13" y="50"/>
                      <a:pt x="18" y="53"/>
                    </a:cubicBezTo>
                    <a:cubicBezTo>
                      <a:pt x="23" y="55"/>
                      <a:pt x="31" y="58"/>
                      <a:pt x="44" y="61"/>
                    </a:cubicBezTo>
                    <a:cubicBezTo>
                      <a:pt x="53" y="63"/>
                      <a:pt x="59" y="65"/>
                      <a:pt x="62" y="67"/>
                    </a:cubicBezTo>
                    <a:cubicBezTo>
                      <a:pt x="65" y="69"/>
                      <a:pt x="67" y="72"/>
                      <a:pt x="67" y="76"/>
                    </a:cubicBezTo>
                    <a:cubicBezTo>
                      <a:pt x="67" y="80"/>
                      <a:pt x="65" y="84"/>
                      <a:pt x="61" y="87"/>
                    </a:cubicBezTo>
                    <a:cubicBezTo>
                      <a:pt x="57" y="90"/>
                      <a:pt x="51" y="92"/>
                      <a:pt x="43" y="92"/>
                    </a:cubicBezTo>
                    <a:cubicBezTo>
                      <a:pt x="36" y="92"/>
                      <a:pt x="29" y="90"/>
                      <a:pt x="25" y="87"/>
                    </a:cubicBezTo>
                    <a:cubicBezTo>
                      <a:pt x="21" y="83"/>
                      <a:pt x="18" y="78"/>
                      <a:pt x="17" y="71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2" y="84"/>
                      <a:pt x="6" y="92"/>
                      <a:pt x="13" y="98"/>
                    </a:cubicBezTo>
                    <a:cubicBezTo>
                      <a:pt x="20" y="103"/>
                      <a:pt x="30" y="106"/>
                      <a:pt x="43" y="106"/>
                    </a:cubicBezTo>
                    <a:cubicBezTo>
                      <a:pt x="51" y="106"/>
                      <a:pt x="59" y="105"/>
                      <a:pt x="65" y="102"/>
                    </a:cubicBezTo>
                    <a:cubicBezTo>
                      <a:pt x="71" y="99"/>
                      <a:pt x="76" y="95"/>
                      <a:pt x="79" y="90"/>
                    </a:cubicBezTo>
                    <a:cubicBezTo>
                      <a:pt x="83" y="85"/>
                      <a:pt x="84" y="80"/>
                      <a:pt x="84" y="74"/>
                    </a:cubicBezTo>
                    <a:cubicBezTo>
                      <a:pt x="84" y="68"/>
                      <a:pt x="83" y="63"/>
                      <a:pt x="80" y="59"/>
                    </a:cubicBezTo>
                    <a:cubicBezTo>
                      <a:pt x="77" y="56"/>
                      <a:pt x="74" y="52"/>
                      <a:pt x="69" y="5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66" name="iṩḷíḍé"/>
              <p:cNvSpPr/>
              <p:nvPr/>
            </p:nvSpPr>
            <p:spPr bwMode="auto">
              <a:xfrm>
                <a:off x="10450513" y="4257675"/>
                <a:ext cx="55563" cy="6667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67" name="iṩ1íḑè"/>
              <p:cNvSpPr/>
              <p:nvPr/>
            </p:nvSpPr>
            <p:spPr bwMode="auto">
              <a:xfrm>
                <a:off x="10450513" y="4386263"/>
                <a:ext cx="55563" cy="33337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68" name="ïŝlïḋè"/>
              <p:cNvSpPr/>
              <p:nvPr/>
            </p:nvSpPr>
            <p:spPr bwMode="auto">
              <a:xfrm>
                <a:off x="10594975" y="4268788"/>
                <a:ext cx="165100" cy="454025"/>
              </a:xfrm>
              <a:custGeom>
                <a:avLst/>
                <a:gdLst>
                  <a:gd name="T0" fmla="*/ 40 w 50"/>
                  <a:gd name="T1" fmla="*/ 122 h 138"/>
                  <a:gd name="T2" fmla="*/ 34 w 50"/>
                  <a:gd name="T3" fmla="*/ 121 h 138"/>
                  <a:gd name="T4" fmla="*/ 31 w 50"/>
                  <a:gd name="T5" fmla="*/ 118 h 138"/>
                  <a:gd name="T6" fmla="*/ 30 w 50"/>
                  <a:gd name="T7" fmla="*/ 108 h 138"/>
                  <a:gd name="T8" fmla="*/ 30 w 50"/>
                  <a:gd name="T9" fmla="*/ 49 h 138"/>
                  <a:gd name="T10" fmla="*/ 47 w 50"/>
                  <a:gd name="T11" fmla="*/ 49 h 138"/>
                  <a:gd name="T12" fmla="*/ 47 w 50"/>
                  <a:gd name="T13" fmla="*/ 36 h 138"/>
                  <a:gd name="T14" fmla="*/ 30 w 50"/>
                  <a:gd name="T15" fmla="*/ 36 h 138"/>
                  <a:gd name="T16" fmla="*/ 30 w 50"/>
                  <a:gd name="T17" fmla="*/ 0 h 138"/>
                  <a:gd name="T18" fmla="*/ 13 w 50"/>
                  <a:gd name="T19" fmla="*/ 11 h 138"/>
                  <a:gd name="T20" fmla="*/ 13 w 50"/>
                  <a:gd name="T21" fmla="*/ 36 h 138"/>
                  <a:gd name="T22" fmla="*/ 0 w 50"/>
                  <a:gd name="T23" fmla="*/ 36 h 138"/>
                  <a:gd name="T24" fmla="*/ 0 w 50"/>
                  <a:gd name="T25" fmla="*/ 49 h 138"/>
                  <a:gd name="T26" fmla="*/ 13 w 50"/>
                  <a:gd name="T27" fmla="*/ 49 h 138"/>
                  <a:gd name="T28" fmla="*/ 13 w 50"/>
                  <a:gd name="T29" fmla="*/ 107 h 138"/>
                  <a:gd name="T30" fmla="*/ 15 w 50"/>
                  <a:gd name="T31" fmla="*/ 127 h 138"/>
                  <a:gd name="T32" fmla="*/ 22 w 50"/>
                  <a:gd name="T33" fmla="*/ 135 h 138"/>
                  <a:gd name="T34" fmla="*/ 37 w 50"/>
                  <a:gd name="T35" fmla="*/ 138 h 138"/>
                  <a:gd name="T36" fmla="*/ 50 w 50"/>
                  <a:gd name="T37" fmla="*/ 137 h 138"/>
                  <a:gd name="T38" fmla="*/ 47 w 50"/>
                  <a:gd name="T39" fmla="*/ 122 h 138"/>
                  <a:gd name="T40" fmla="*/ 40 w 50"/>
                  <a:gd name="T41" fmla="*/ 122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50" h="138">
                    <a:moveTo>
                      <a:pt x="40" y="122"/>
                    </a:moveTo>
                    <a:cubicBezTo>
                      <a:pt x="37" y="122"/>
                      <a:pt x="35" y="122"/>
                      <a:pt x="34" y="121"/>
                    </a:cubicBezTo>
                    <a:cubicBezTo>
                      <a:pt x="32" y="120"/>
                      <a:pt x="31" y="119"/>
                      <a:pt x="31" y="118"/>
                    </a:cubicBezTo>
                    <a:cubicBezTo>
                      <a:pt x="30" y="116"/>
                      <a:pt x="30" y="113"/>
                      <a:pt x="30" y="108"/>
                    </a:cubicBezTo>
                    <a:cubicBezTo>
                      <a:pt x="30" y="49"/>
                      <a:pt x="30" y="49"/>
                      <a:pt x="30" y="49"/>
                    </a:cubicBezTo>
                    <a:cubicBezTo>
                      <a:pt x="47" y="49"/>
                      <a:pt x="47" y="49"/>
                      <a:pt x="47" y="49"/>
                    </a:cubicBezTo>
                    <a:cubicBezTo>
                      <a:pt x="47" y="36"/>
                      <a:pt x="47" y="36"/>
                      <a:pt x="47" y="36"/>
                    </a:cubicBezTo>
                    <a:cubicBezTo>
                      <a:pt x="30" y="36"/>
                      <a:pt x="30" y="36"/>
                      <a:pt x="30" y="36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13" y="11"/>
                      <a:pt x="13" y="11"/>
                      <a:pt x="13" y="11"/>
                    </a:cubicBezTo>
                    <a:cubicBezTo>
                      <a:pt x="13" y="36"/>
                      <a:pt x="13" y="36"/>
                      <a:pt x="13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49"/>
                      <a:pt x="0" y="49"/>
                      <a:pt x="0" y="49"/>
                    </a:cubicBezTo>
                    <a:cubicBezTo>
                      <a:pt x="13" y="49"/>
                      <a:pt x="13" y="49"/>
                      <a:pt x="13" y="49"/>
                    </a:cubicBezTo>
                    <a:cubicBezTo>
                      <a:pt x="13" y="107"/>
                      <a:pt x="13" y="107"/>
                      <a:pt x="13" y="107"/>
                    </a:cubicBezTo>
                    <a:cubicBezTo>
                      <a:pt x="13" y="118"/>
                      <a:pt x="14" y="124"/>
                      <a:pt x="15" y="127"/>
                    </a:cubicBezTo>
                    <a:cubicBezTo>
                      <a:pt x="16" y="131"/>
                      <a:pt x="19" y="133"/>
                      <a:pt x="22" y="135"/>
                    </a:cubicBezTo>
                    <a:cubicBezTo>
                      <a:pt x="26" y="137"/>
                      <a:pt x="31" y="138"/>
                      <a:pt x="37" y="138"/>
                    </a:cubicBezTo>
                    <a:cubicBezTo>
                      <a:pt x="41" y="138"/>
                      <a:pt x="45" y="138"/>
                      <a:pt x="50" y="137"/>
                    </a:cubicBezTo>
                    <a:cubicBezTo>
                      <a:pt x="47" y="122"/>
                      <a:pt x="47" y="122"/>
                      <a:pt x="47" y="122"/>
                    </a:cubicBezTo>
                    <a:cubicBezTo>
                      <a:pt x="44" y="122"/>
                      <a:pt x="42" y="122"/>
                      <a:pt x="40" y="1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69" name="ïṣlîďê"/>
              <p:cNvSpPr/>
              <p:nvPr/>
            </p:nvSpPr>
            <p:spPr bwMode="auto">
              <a:xfrm>
                <a:off x="10809288" y="4386263"/>
                <a:ext cx="306388" cy="468313"/>
              </a:xfrm>
              <a:custGeom>
                <a:avLst/>
                <a:gdLst>
                  <a:gd name="T0" fmla="*/ 76 w 93"/>
                  <a:gd name="T1" fmla="*/ 0 h 142"/>
                  <a:gd name="T2" fmla="*/ 54 w 93"/>
                  <a:gd name="T3" fmla="*/ 59 h 142"/>
                  <a:gd name="T4" fmla="*/ 47 w 93"/>
                  <a:gd name="T5" fmla="*/ 82 h 142"/>
                  <a:gd name="T6" fmla="*/ 40 w 93"/>
                  <a:gd name="T7" fmla="*/ 58 h 142"/>
                  <a:gd name="T8" fmla="*/ 19 w 93"/>
                  <a:gd name="T9" fmla="*/ 0 h 142"/>
                  <a:gd name="T10" fmla="*/ 0 w 93"/>
                  <a:gd name="T11" fmla="*/ 0 h 142"/>
                  <a:gd name="T12" fmla="*/ 39 w 93"/>
                  <a:gd name="T13" fmla="*/ 101 h 142"/>
                  <a:gd name="T14" fmla="*/ 37 w 93"/>
                  <a:gd name="T15" fmla="*/ 105 h 142"/>
                  <a:gd name="T16" fmla="*/ 32 w 93"/>
                  <a:gd name="T17" fmla="*/ 118 h 142"/>
                  <a:gd name="T18" fmla="*/ 26 w 93"/>
                  <a:gd name="T19" fmla="*/ 123 h 142"/>
                  <a:gd name="T20" fmla="*/ 17 w 93"/>
                  <a:gd name="T21" fmla="*/ 125 h 142"/>
                  <a:gd name="T22" fmla="*/ 7 w 93"/>
                  <a:gd name="T23" fmla="*/ 124 h 142"/>
                  <a:gd name="T24" fmla="*/ 9 w 93"/>
                  <a:gd name="T25" fmla="*/ 140 h 142"/>
                  <a:gd name="T26" fmla="*/ 20 w 93"/>
                  <a:gd name="T27" fmla="*/ 142 h 142"/>
                  <a:gd name="T28" fmla="*/ 34 w 93"/>
                  <a:gd name="T29" fmla="*/ 138 h 142"/>
                  <a:gd name="T30" fmla="*/ 45 w 93"/>
                  <a:gd name="T31" fmla="*/ 126 h 142"/>
                  <a:gd name="T32" fmla="*/ 54 w 93"/>
                  <a:gd name="T33" fmla="*/ 103 h 142"/>
                  <a:gd name="T34" fmla="*/ 93 w 93"/>
                  <a:gd name="T35" fmla="*/ 0 h 142"/>
                  <a:gd name="T36" fmla="*/ 76 w 93"/>
                  <a:gd name="T37" fmla="*/ 0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93" h="142">
                    <a:moveTo>
                      <a:pt x="76" y="0"/>
                    </a:moveTo>
                    <a:cubicBezTo>
                      <a:pt x="54" y="59"/>
                      <a:pt x="54" y="59"/>
                      <a:pt x="54" y="59"/>
                    </a:cubicBezTo>
                    <a:cubicBezTo>
                      <a:pt x="51" y="66"/>
                      <a:pt x="49" y="74"/>
                      <a:pt x="47" y="82"/>
                    </a:cubicBezTo>
                    <a:cubicBezTo>
                      <a:pt x="45" y="74"/>
                      <a:pt x="42" y="66"/>
                      <a:pt x="40" y="58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39" y="101"/>
                      <a:pt x="39" y="101"/>
                      <a:pt x="39" y="101"/>
                    </a:cubicBezTo>
                    <a:cubicBezTo>
                      <a:pt x="38" y="103"/>
                      <a:pt x="37" y="104"/>
                      <a:pt x="37" y="105"/>
                    </a:cubicBezTo>
                    <a:cubicBezTo>
                      <a:pt x="35" y="112"/>
                      <a:pt x="33" y="116"/>
                      <a:pt x="32" y="118"/>
                    </a:cubicBezTo>
                    <a:cubicBezTo>
                      <a:pt x="30" y="120"/>
                      <a:pt x="28" y="122"/>
                      <a:pt x="26" y="123"/>
                    </a:cubicBezTo>
                    <a:cubicBezTo>
                      <a:pt x="24" y="125"/>
                      <a:pt x="21" y="125"/>
                      <a:pt x="17" y="125"/>
                    </a:cubicBezTo>
                    <a:cubicBezTo>
                      <a:pt x="14" y="125"/>
                      <a:pt x="11" y="125"/>
                      <a:pt x="7" y="124"/>
                    </a:cubicBezTo>
                    <a:cubicBezTo>
                      <a:pt x="9" y="140"/>
                      <a:pt x="9" y="140"/>
                      <a:pt x="9" y="140"/>
                    </a:cubicBezTo>
                    <a:cubicBezTo>
                      <a:pt x="13" y="141"/>
                      <a:pt x="17" y="142"/>
                      <a:pt x="20" y="142"/>
                    </a:cubicBezTo>
                    <a:cubicBezTo>
                      <a:pt x="26" y="142"/>
                      <a:pt x="30" y="141"/>
                      <a:pt x="34" y="138"/>
                    </a:cubicBezTo>
                    <a:cubicBezTo>
                      <a:pt x="38" y="135"/>
                      <a:pt x="42" y="131"/>
                      <a:pt x="45" y="126"/>
                    </a:cubicBezTo>
                    <a:cubicBezTo>
                      <a:pt x="47" y="121"/>
                      <a:pt x="50" y="114"/>
                      <a:pt x="54" y="103"/>
                    </a:cubicBezTo>
                    <a:cubicBezTo>
                      <a:pt x="93" y="0"/>
                      <a:pt x="93" y="0"/>
                      <a:pt x="93" y="0"/>
                    </a:cubicBezTo>
                    <a:lnTo>
                      <a:pt x="7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</p:grpSp>
        <p:grpSp>
          <p:nvGrpSpPr>
            <p:cNvPr id="7" name="îSľîdè"/>
            <p:cNvGrpSpPr/>
            <p:nvPr/>
          </p:nvGrpSpPr>
          <p:grpSpPr>
            <a:xfrm>
              <a:off x="5487799" y="2810201"/>
              <a:ext cx="2935892" cy="808278"/>
              <a:chOff x="4762500" y="2070100"/>
              <a:chExt cx="6429376" cy="1770063"/>
            </a:xfrm>
            <a:grpFill/>
          </p:grpSpPr>
          <p:sp>
            <p:nvSpPr>
              <p:cNvPr id="40" name="íṥļïḓe"/>
              <p:cNvSpPr/>
              <p:nvPr/>
            </p:nvSpPr>
            <p:spPr bwMode="auto">
              <a:xfrm>
                <a:off x="10328275" y="2070100"/>
                <a:ext cx="520700" cy="512763"/>
              </a:xfrm>
              <a:custGeom>
                <a:avLst/>
                <a:gdLst>
                  <a:gd name="T0" fmla="*/ 31 w 158"/>
                  <a:gd name="T1" fmla="*/ 117 h 156"/>
                  <a:gd name="T2" fmla="*/ 31 w 158"/>
                  <a:gd name="T3" fmla="*/ 120 h 156"/>
                  <a:gd name="T4" fmla="*/ 7 w 158"/>
                  <a:gd name="T5" fmla="*/ 153 h 156"/>
                  <a:gd name="T6" fmla="*/ 11 w 158"/>
                  <a:gd name="T7" fmla="*/ 156 h 156"/>
                  <a:gd name="T8" fmla="*/ 77 w 158"/>
                  <a:gd name="T9" fmla="*/ 124 h 156"/>
                  <a:gd name="T10" fmla="*/ 135 w 158"/>
                  <a:gd name="T11" fmla="*/ 81 h 156"/>
                  <a:gd name="T12" fmla="*/ 158 w 158"/>
                  <a:gd name="T13" fmla="*/ 34 h 156"/>
                  <a:gd name="T14" fmla="*/ 124 w 158"/>
                  <a:gd name="T15" fmla="*/ 0 h 156"/>
                  <a:gd name="T16" fmla="*/ 96 w 158"/>
                  <a:gd name="T17" fmla="*/ 45 h 156"/>
                  <a:gd name="T18" fmla="*/ 61 w 158"/>
                  <a:gd name="T19" fmla="*/ 85 h 156"/>
                  <a:gd name="T20" fmla="*/ 33 w 158"/>
                  <a:gd name="T21" fmla="*/ 26 h 156"/>
                  <a:gd name="T22" fmla="*/ 0 w 158"/>
                  <a:gd name="T23" fmla="*/ 83 h 156"/>
                  <a:gd name="T24" fmla="*/ 0 w 158"/>
                  <a:gd name="T25" fmla="*/ 87 h 156"/>
                  <a:gd name="T26" fmla="*/ 31 w 158"/>
                  <a:gd name="T27" fmla="*/ 117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58" h="156">
                    <a:moveTo>
                      <a:pt x="31" y="117"/>
                    </a:moveTo>
                    <a:cubicBezTo>
                      <a:pt x="31" y="120"/>
                      <a:pt x="31" y="120"/>
                      <a:pt x="31" y="120"/>
                    </a:cubicBezTo>
                    <a:cubicBezTo>
                      <a:pt x="31" y="126"/>
                      <a:pt x="7" y="144"/>
                      <a:pt x="7" y="153"/>
                    </a:cubicBezTo>
                    <a:cubicBezTo>
                      <a:pt x="7" y="154"/>
                      <a:pt x="9" y="156"/>
                      <a:pt x="11" y="156"/>
                    </a:cubicBezTo>
                    <a:cubicBezTo>
                      <a:pt x="22" y="156"/>
                      <a:pt x="67" y="130"/>
                      <a:pt x="77" y="124"/>
                    </a:cubicBezTo>
                    <a:cubicBezTo>
                      <a:pt x="85" y="118"/>
                      <a:pt x="131" y="82"/>
                      <a:pt x="135" y="81"/>
                    </a:cubicBezTo>
                    <a:cubicBezTo>
                      <a:pt x="135" y="72"/>
                      <a:pt x="158" y="57"/>
                      <a:pt x="158" y="34"/>
                    </a:cubicBezTo>
                    <a:cubicBezTo>
                      <a:pt x="158" y="19"/>
                      <a:pt x="145" y="0"/>
                      <a:pt x="124" y="0"/>
                    </a:cubicBezTo>
                    <a:cubicBezTo>
                      <a:pt x="114" y="0"/>
                      <a:pt x="101" y="35"/>
                      <a:pt x="96" y="45"/>
                    </a:cubicBezTo>
                    <a:cubicBezTo>
                      <a:pt x="90" y="57"/>
                      <a:pt x="73" y="79"/>
                      <a:pt x="61" y="85"/>
                    </a:cubicBezTo>
                    <a:cubicBezTo>
                      <a:pt x="48" y="60"/>
                      <a:pt x="67" y="30"/>
                      <a:pt x="33" y="26"/>
                    </a:cubicBezTo>
                    <a:cubicBezTo>
                      <a:pt x="6" y="24"/>
                      <a:pt x="0" y="55"/>
                      <a:pt x="0" y="83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116"/>
                      <a:pt x="31" y="103"/>
                      <a:pt x="31" y="1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41" name="îśļiďè"/>
              <p:cNvSpPr/>
              <p:nvPr/>
            </p:nvSpPr>
            <p:spPr bwMode="auto">
              <a:xfrm>
                <a:off x="8250239" y="2230438"/>
                <a:ext cx="1471614" cy="1536699"/>
              </a:xfrm>
              <a:custGeom>
                <a:avLst/>
                <a:gdLst>
                  <a:gd name="T0" fmla="*/ 308 w 446"/>
                  <a:gd name="T1" fmla="*/ 363 h 466"/>
                  <a:gd name="T2" fmla="*/ 282 w 446"/>
                  <a:gd name="T3" fmla="*/ 336 h 466"/>
                  <a:gd name="T4" fmla="*/ 258 w 446"/>
                  <a:gd name="T5" fmla="*/ 308 h 466"/>
                  <a:gd name="T6" fmla="*/ 209 w 446"/>
                  <a:gd name="T7" fmla="*/ 253 h 466"/>
                  <a:gd name="T8" fmla="*/ 209 w 446"/>
                  <a:gd name="T9" fmla="*/ 243 h 466"/>
                  <a:gd name="T10" fmla="*/ 222 w 446"/>
                  <a:gd name="T11" fmla="*/ 208 h 466"/>
                  <a:gd name="T12" fmla="*/ 262 w 446"/>
                  <a:gd name="T13" fmla="*/ 197 h 466"/>
                  <a:gd name="T14" fmla="*/ 304 w 446"/>
                  <a:gd name="T15" fmla="*/ 192 h 466"/>
                  <a:gd name="T16" fmla="*/ 321 w 446"/>
                  <a:gd name="T17" fmla="*/ 162 h 466"/>
                  <a:gd name="T18" fmla="*/ 295 w 446"/>
                  <a:gd name="T19" fmla="*/ 150 h 466"/>
                  <a:gd name="T20" fmla="*/ 243 w 446"/>
                  <a:gd name="T21" fmla="*/ 157 h 466"/>
                  <a:gd name="T22" fmla="*/ 241 w 446"/>
                  <a:gd name="T23" fmla="*/ 156 h 466"/>
                  <a:gd name="T24" fmla="*/ 234 w 446"/>
                  <a:gd name="T25" fmla="*/ 150 h 466"/>
                  <a:gd name="T26" fmla="*/ 251 w 446"/>
                  <a:gd name="T27" fmla="*/ 58 h 466"/>
                  <a:gd name="T28" fmla="*/ 202 w 446"/>
                  <a:gd name="T29" fmla="*/ 0 h 466"/>
                  <a:gd name="T30" fmla="*/ 183 w 446"/>
                  <a:gd name="T31" fmla="*/ 17 h 466"/>
                  <a:gd name="T32" fmla="*/ 183 w 446"/>
                  <a:gd name="T33" fmla="*/ 24 h 466"/>
                  <a:gd name="T34" fmla="*/ 199 w 446"/>
                  <a:gd name="T35" fmla="*/ 53 h 466"/>
                  <a:gd name="T36" fmla="*/ 199 w 446"/>
                  <a:gd name="T37" fmla="*/ 90 h 466"/>
                  <a:gd name="T38" fmla="*/ 186 w 446"/>
                  <a:gd name="T39" fmla="*/ 164 h 466"/>
                  <a:gd name="T40" fmla="*/ 61 w 446"/>
                  <a:gd name="T41" fmla="*/ 212 h 466"/>
                  <a:gd name="T42" fmla="*/ 46 w 446"/>
                  <a:gd name="T43" fmla="*/ 214 h 466"/>
                  <a:gd name="T44" fmla="*/ 44 w 446"/>
                  <a:gd name="T45" fmla="*/ 219 h 466"/>
                  <a:gd name="T46" fmla="*/ 37 w 446"/>
                  <a:gd name="T47" fmla="*/ 217 h 466"/>
                  <a:gd name="T48" fmla="*/ 32 w 446"/>
                  <a:gd name="T49" fmla="*/ 226 h 466"/>
                  <a:gd name="T50" fmla="*/ 32 w 446"/>
                  <a:gd name="T51" fmla="*/ 233 h 466"/>
                  <a:gd name="T52" fmla="*/ 56 w 446"/>
                  <a:gd name="T53" fmla="*/ 258 h 466"/>
                  <a:gd name="T54" fmla="*/ 94 w 446"/>
                  <a:gd name="T55" fmla="*/ 252 h 466"/>
                  <a:gd name="T56" fmla="*/ 160 w 446"/>
                  <a:gd name="T57" fmla="*/ 223 h 466"/>
                  <a:gd name="T58" fmla="*/ 165 w 446"/>
                  <a:gd name="T59" fmla="*/ 223 h 466"/>
                  <a:gd name="T60" fmla="*/ 170 w 446"/>
                  <a:gd name="T61" fmla="*/ 228 h 466"/>
                  <a:gd name="T62" fmla="*/ 170 w 446"/>
                  <a:gd name="T63" fmla="*/ 235 h 466"/>
                  <a:gd name="T64" fmla="*/ 144 w 446"/>
                  <a:gd name="T65" fmla="*/ 305 h 466"/>
                  <a:gd name="T66" fmla="*/ 105 w 446"/>
                  <a:gd name="T67" fmla="*/ 363 h 466"/>
                  <a:gd name="T68" fmla="*/ 58 w 446"/>
                  <a:gd name="T69" fmla="*/ 413 h 466"/>
                  <a:gd name="T70" fmla="*/ 0 w 446"/>
                  <a:gd name="T71" fmla="*/ 450 h 466"/>
                  <a:gd name="T72" fmla="*/ 2 w 446"/>
                  <a:gd name="T73" fmla="*/ 460 h 466"/>
                  <a:gd name="T74" fmla="*/ 24 w 446"/>
                  <a:gd name="T75" fmla="*/ 464 h 466"/>
                  <a:gd name="T76" fmla="*/ 82 w 446"/>
                  <a:gd name="T77" fmla="*/ 436 h 466"/>
                  <a:gd name="T78" fmla="*/ 129 w 446"/>
                  <a:gd name="T79" fmla="*/ 398 h 466"/>
                  <a:gd name="T80" fmla="*/ 163 w 446"/>
                  <a:gd name="T81" fmla="*/ 345 h 466"/>
                  <a:gd name="T82" fmla="*/ 205 w 446"/>
                  <a:gd name="T83" fmla="*/ 314 h 466"/>
                  <a:gd name="T84" fmla="*/ 225 w 446"/>
                  <a:gd name="T85" fmla="*/ 337 h 466"/>
                  <a:gd name="T86" fmla="*/ 234 w 446"/>
                  <a:gd name="T87" fmla="*/ 350 h 466"/>
                  <a:gd name="T88" fmla="*/ 244 w 446"/>
                  <a:gd name="T89" fmla="*/ 361 h 466"/>
                  <a:gd name="T90" fmla="*/ 280 w 446"/>
                  <a:gd name="T91" fmla="*/ 410 h 466"/>
                  <a:gd name="T92" fmla="*/ 396 w 446"/>
                  <a:gd name="T93" fmla="*/ 464 h 466"/>
                  <a:gd name="T94" fmla="*/ 445 w 446"/>
                  <a:gd name="T95" fmla="*/ 435 h 466"/>
                  <a:gd name="T96" fmla="*/ 371 w 446"/>
                  <a:gd name="T97" fmla="*/ 403 h 466"/>
                  <a:gd name="T98" fmla="*/ 308 w 446"/>
                  <a:gd name="T99" fmla="*/ 363 h 4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446" h="466">
                    <a:moveTo>
                      <a:pt x="308" y="363"/>
                    </a:moveTo>
                    <a:cubicBezTo>
                      <a:pt x="300" y="357"/>
                      <a:pt x="289" y="344"/>
                      <a:pt x="282" y="336"/>
                    </a:cubicBezTo>
                    <a:cubicBezTo>
                      <a:pt x="274" y="327"/>
                      <a:pt x="265" y="317"/>
                      <a:pt x="258" y="308"/>
                    </a:cubicBezTo>
                    <a:cubicBezTo>
                      <a:pt x="249" y="297"/>
                      <a:pt x="209" y="264"/>
                      <a:pt x="209" y="253"/>
                    </a:cubicBezTo>
                    <a:cubicBezTo>
                      <a:pt x="209" y="243"/>
                      <a:pt x="209" y="243"/>
                      <a:pt x="209" y="243"/>
                    </a:cubicBezTo>
                    <a:cubicBezTo>
                      <a:pt x="209" y="238"/>
                      <a:pt x="218" y="212"/>
                      <a:pt x="222" y="208"/>
                    </a:cubicBezTo>
                    <a:cubicBezTo>
                      <a:pt x="229" y="200"/>
                      <a:pt x="246" y="197"/>
                      <a:pt x="262" y="197"/>
                    </a:cubicBezTo>
                    <a:cubicBezTo>
                      <a:pt x="275" y="197"/>
                      <a:pt x="295" y="196"/>
                      <a:pt x="304" y="192"/>
                    </a:cubicBezTo>
                    <a:cubicBezTo>
                      <a:pt x="319" y="186"/>
                      <a:pt x="321" y="180"/>
                      <a:pt x="321" y="162"/>
                    </a:cubicBezTo>
                    <a:cubicBezTo>
                      <a:pt x="317" y="156"/>
                      <a:pt x="305" y="148"/>
                      <a:pt x="295" y="150"/>
                    </a:cubicBezTo>
                    <a:cubicBezTo>
                      <a:pt x="243" y="157"/>
                      <a:pt x="243" y="157"/>
                      <a:pt x="243" y="157"/>
                    </a:cubicBezTo>
                    <a:cubicBezTo>
                      <a:pt x="241" y="156"/>
                      <a:pt x="241" y="156"/>
                      <a:pt x="241" y="156"/>
                    </a:cubicBezTo>
                    <a:cubicBezTo>
                      <a:pt x="237" y="156"/>
                      <a:pt x="234" y="154"/>
                      <a:pt x="234" y="150"/>
                    </a:cubicBezTo>
                    <a:cubicBezTo>
                      <a:pt x="234" y="122"/>
                      <a:pt x="246" y="83"/>
                      <a:pt x="251" y="58"/>
                    </a:cubicBezTo>
                    <a:cubicBezTo>
                      <a:pt x="257" y="25"/>
                      <a:pt x="230" y="0"/>
                      <a:pt x="202" y="0"/>
                    </a:cubicBezTo>
                    <a:cubicBezTo>
                      <a:pt x="192" y="0"/>
                      <a:pt x="183" y="7"/>
                      <a:pt x="183" y="17"/>
                    </a:cubicBezTo>
                    <a:cubicBezTo>
                      <a:pt x="183" y="24"/>
                      <a:pt x="183" y="24"/>
                      <a:pt x="183" y="24"/>
                    </a:cubicBezTo>
                    <a:cubicBezTo>
                      <a:pt x="183" y="37"/>
                      <a:pt x="195" y="39"/>
                      <a:pt x="199" y="53"/>
                    </a:cubicBezTo>
                    <a:cubicBezTo>
                      <a:pt x="202" y="65"/>
                      <a:pt x="200" y="79"/>
                      <a:pt x="199" y="90"/>
                    </a:cubicBezTo>
                    <a:cubicBezTo>
                      <a:pt x="195" y="118"/>
                      <a:pt x="196" y="141"/>
                      <a:pt x="186" y="164"/>
                    </a:cubicBezTo>
                    <a:cubicBezTo>
                      <a:pt x="175" y="187"/>
                      <a:pt x="83" y="198"/>
                      <a:pt x="61" y="212"/>
                    </a:cubicBezTo>
                    <a:cubicBezTo>
                      <a:pt x="46" y="214"/>
                      <a:pt x="46" y="214"/>
                      <a:pt x="46" y="214"/>
                    </a:cubicBezTo>
                    <a:cubicBezTo>
                      <a:pt x="44" y="219"/>
                      <a:pt x="44" y="219"/>
                      <a:pt x="44" y="219"/>
                    </a:cubicBezTo>
                    <a:cubicBezTo>
                      <a:pt x="37" y="217"/>
                      <a:pt x="37" y="217"/>
                      <a:pt x="37" y="217"/>
                    </a:cubicBezTo>
                    <a:cubicBezTo>
                      <a:pt x="35" y="225"/>
                      <a:pt x="32" y="219"/>
                      <a:pt x="32" y="226"/>
                    </a:cubicBezTo>
                    <a:cubicBezTo>
                      <a:pt x="32" y="233"/>
                      <a:pt x="32" y="233"/>
                      <a:pt x="32" y="233"/>
                    </a:cubicBezTo>
                    <a:cubicBezTo>
                      <a:pt x="32" y="243"/>
                      <a:pt x="47" y="257"/>
                      <a:pt x="56" y="258"/>
                    </a:cubicBezTo>
                    <a:cubicBezTo>
                      <a:pt x="72" y="260"/>
                      <a:pt x="81" y="258"/>
                      <a:pt x="94" y="252"/>
                    </a:cubicBezTo>
                    <a:cubicBezTo>
                      <a:pt x="102" y="249"/>
                      <a:pt x="159" y="223"/>
                      <a:pt x="160" y="223"/>
                    </a:cubicBezTo>
                    <a:cubicBezTo>
                      <a:pt x="165" y="223"/>
                      <a:pt x="165" y="223"/>
                      <a:pt x="165" y="223"/>
                    </a:cubicBezTo>
                    <a:cubicBezTo>
                      <a:pt x="169" y="223"/>
                      <a:pt x="170" y="224"/>
                      <a:pt x="170" y="228"/>
                    </a:cubicBezTo>
                    <a:cubicBezTo>
                      <a:pt x="170" y="235"/>
                      <a:pt x="170" y="235"/>
                      <a:pt x="170" y="235"/>
                    </a:cubicBezTo>
                    <a:cubicBezTo>
                      <a:pt x="170" y="243"/>
                      <a:pt x="148" y="296"/>
                      <a:pt x="144" y="305"/>
                    </a:cubicBezTo>
                    <a:cubicBezTo>
                      <a:pt x="133" y="327"/>
                      <a:pt x="118" y="344"/>
                      <a:pt x="105" y="363"/>
                    </a:cubicBezTo>
                    <a:cubicBezTo>
                      <a:pt x="91" y="385"/>
                      <a:pt x="77" y="397"/>
                      <a:pt x="58" y="413"/>
                    </a:cubicBezTo>
                    <a:cubicBezTo>
                      <a:pt x="49" y="421"/>
                      <a:pt x="10" y="448"/>
                      <a:pt x="0" y="450"/>
                    </a:cubicBezTo>
                    <a:cubicBezTo>
                      <a:pt x="2" y="460"/>
                      <a:pt x="2" y="460"/>
                      <a:pt x="2" y="460"/>
                    </a:cubicBezTo>
                    <a:cubicBezTo>
                      <a:pt x="24" y="464"/>
                      <a:pt x="24" y="464"/>
                      <a:pt x="24" y="464"/>
                    </a:cubicBezTo>
                    <a:cubicBezTo>
                      <a:pt x="37" y="466"/>
                      <a:pt x="73" y="442"/>
                      <a:pt x="82" y="436"/>
                    </a:cubicBezTo>
                    <a:cubicBezTo>
                      <a:pt x="105" y="421"/>
                      <a:pt x="111" y="417"/>
                      <a:pt x="129" y="398"/>
                    </a:cubicBezTo>
                    <a:cubicBezTo>
                      <a:pt x="146" y="380"/>
                      <a:pt x="151" y="366"/>
                      <a:pt x="163" y="345"/>
                    </a:cubicBezTo>
                    <a:cubicBezTo>
                      <a:pt x="173" y="330"/>
                      <a:pt x="183" y="300"/>
                      <a:pt x="205" y="314"/>
                    </a:cubicBezTo>
                    <a:cubicBezTo>
                      <a:pt x="218" y="322"/>
                      <a:pt x="216" y="326"/>
                      <a:pt x="225" y="337"/>
                    </a:cubicBezTo>
                    <a:cubicBezTo>
                      <a:pt x="229" y="341"/>
                      <a:pt x="231" y="346"/>
                      <a:pt x="234" y="350"/>
                    </a:cubicBezTo>
                    <a:cubicBezTo>
                      <a:pt x="238" y="354"/>
                      <a:pt x="241" y="356"/>
                      <a:pt x="244" y="361"/>
                    </a:cubicBezTo>
                    <a:cubicBezTo>
                      <a:pt x="258" y="381"/>
                      <a:pt x="263" y="392"/>
                      <a:pt x="280" y="410"/>
                    </a:cubicBezTo>
                    <a:cubicBezTo>
                      <a:pt x="315" y="446"/>
                      <a:pt x="324" y="464"/>
                      <a:pt x="396" y="464"/>
                    </a:cubicBezTo>
                    <a:cubicBezTo>
                      <a:pt x="425" y="464"/>
                      <a:pt x="446" y="461"/>
                      <a:pt x="445" y="435"/>
                    </a:cubicBezTo>
                    <a:cubicBezTo>
                      <a:pt x="422" y="423"/>
                      <a:pt x="394" y="416"/>
                      <a:pt x="371" y="403"/>
                    </a:cubicBezTo>
                    <a:cubicBezTo>
                      <a:pt x="347" y="389"/>
                      <a:pt x="330" y="379"/>
                      <a:pt x="308" y="36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42" name="ïṣ1íḑé"/>
              <p:cNvSpPr/>
              <p:nvPr/>
            </p:nvSpPr>
            <p:spPr bwMode="auto">
              <a:xfrm>
                <a:off x="4762500" y="2398713"/>
                <a:ext cx="1316038" cy="1169988"/>
              </a:xfrm>
              <a:custGeom>
                <a:avLst/>
                <a:gdLst>
                  <a:gd name="T0" fmla="*/ 290 w 399"/>
                  <a:gd name="T1" fmla="*/ 258 h 355"/>
                  <a:gd name="T2" fmla="*/ 263 w 399"/>
                  <a:gd name="T3" fmla="*/ 258 h 355"/>
                  <a:gd name="T4" fmla="*/ 251 w 399"/>
                  <a:gd name="T5" fmla="*/ 258 h 355"/>
                  <a:gd name="T6" fmla="*/ 214 w 399"/>
                  <a:gd name="T7" fmla="*/ 243 h 355"/>
                  <a:gd name="T8" fmla="*/ 213 w 399"/>
                  <a:gd name="T9" fmla="*/ 229 h 355"/>
                  <a:gd name="T10" fmla="*/ 225 w 399"/>
                  <a:gd name="T11" fmla="*/ 183 h 355"/>
                  <a:gd name="T12" fmla="*/ 268 w 399"/>
                  <a:gd name="T13" fmla="*/ 165 h 355"/>
                  <a:gd name="T14" fmla="*/ 273 w 399"/>
                  <a:gd name="T15" fmla="*/ 168 h 355"/>
                  <a:gd name="T16" fmla="*/ 306 w 399"/>
                  <a:gd name="T17" fmla="*/ 161 h 355"/>
                  <a:gd name="T18" fmla="*/ 324 w 399"/>
                  <a:gd name="T19" fmla="*/ 139 h 355"/>
                  <a:gd name="T20" fmla="*/ 244 w 399"/>
                  <a:gd name="T21" fmla="*/ 131 h 355"/>
                  <a:gd name="T22" fmla="*/ 242 w 399"/>
                  <a:gd name="T23" fmla="*/ 131 h 355"/>
                  <a:gd name="T24" fmla="*/ 232 w 399"/>
                  <a:gd name="T25" fmla="*/ 102 h 355"/>
                  <a:gd name="T26" fmla="*/ 256 w 399"/>
                  <a:gd name="T27" fmla="*/ 41 h 355"/>
                  <a:gd name="T28" fmla="*/ 256 w 399"/>
                  <a:gd name="T29" fmla="*/ 36 h 355"/>
                  <a:gd name="T30" fmla="*/ 213 w 399"/>
                  <a:gd name="T31" fmla="*/ 3 h 355"/>
                  <a:gd name="T32" fmla="*/ 178 w 399"/>
                  <a:gd name="T33" fmla="*/ 46 h 355"/>
                  <a:gd name="T34" fmla="*/ 156 w 399"/>
                  <a:gd name="T35" fmla="*/ 179 h 355"/>
                  <a:gd name="T36" fmla="*/ 147 w 399"/>
                  <a:gd name="T37" fmla="*/ 241 h 355"/>
                  <a:gd name="T38" fmla="*/ 113 w 399"/>
                  <a:gd name="T39" fmla="*/ 285 h 355"/>
                  <a:gd name="T40" fmla="*/ 0 w 399"/>
                  <a:gd name="T41" fmla="*/ 326 h 355"/>
                  <a:gd name="T42" fmla="*/ 40 w 399"/>
                  <a:gd name="T43" fmla="*/ 355 h 355"/>
                  <a:gd name="T44" fmla="*/ 45 w 399"/>
                  <a:gd name="T45" fmla="*/ 355 h 355"/>
                  <a:gd name="T46" fmla="*/ 90 w 399"/>
                  <a:gd name="T47" fmla="*/ 347 h 355"/>
                  <a:gd name="T48" fmla="*/ 96 w 399"/>
                  <a:gd name="T49" fmla="*/ 347 h 355"/>
                  <a:gd name="T50" fmla="*/ 281 w 399"/>
                  <a:gd name="T51" fmla="*/ 306 h 355"/>
                  <a:gd name="T52" fmla="*/ 355 w 399"/>
                  <a:gd name="T53" fmla="*/ 318 h 355"/>
                  <a:gd name="T54" fmla="*/ 365 w 399"/>
                  <a:gd name="T55" fmla="*/ 318 h 355"/>
                  <a:gd name="T56" fmla="*/ 399 w 399"/>
                  <a:gd name="T57" fmla="*/ 282 h 355"/>
                  <a:gd name="T58" fmla="*/ 290 w 399"/>
                  <a:gd name="T59" fmla="*/ 258 h 3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399" h="355">
                    <a:moveTo>
                      <a:pt x="290" y="258"/>
                    </a:moveTo>
                    <a:cubicBezTo>
                      <a:pt x="263" y="258"/>
                      <a:pt x="263" y="258"/>
                      <a:pt x="263" y="258"/>
                    </a:cubicBezTo>
                    <a:cubicBezTo>
                      <a:pt x="251" y="258"/>
                      <a:pt x="251" y="258"/>
                      <a:pt x="251" y="258"/>
                    </a:cubicBezTo>
                    <a:cubicBezTo>
                      <a:pt x="236" y="258"/>
                      <a:pt x="220" y="252"/>
                      <a:pt x="214" y="243"/>
                    </a:cubicBezTo>
                    <a:cubicBezTo>
                      <a:pt x="213" y="229"/>
                      <a:pt x="213" y="229"/>
                      <a:pt x="213" y="229"/>
                    </a:cubicBezTo>
                    <a:cubicBezTo>
                      <a:pt x="217" y="227"/>
                      <a:pt x="217" y="195"/>
                      <a:pt x="225" y="183"/>
                    </a:cubicBezTo>
                    <a:cubicBezTo>
                      <a:pt x="235" y="169"/>
                      <a:pt x="264" y="173"/>
                      <a:pt x="268" y="165"/>
                    </a:cubicBezTo>
                    <a:cubicBezTo>
                      <a:pt x="273" y="168"/>
                      <a:pt x="273" y="168"/>
                      <a:pt x="273" y="168"/>
                    </a:cubicBezTo>
                    <a:cubicBezTo>
                      <a:pt x="277" y="165"/>
                      <a:pt x="299" y="165"/>
                      <a:pt x="306" y="161"/>
                    </a:cubicBezTo>
                    <a:cubicBezTo>
                      <a:pt x="312" y="158"/>
                      <a:pt x="324" y="146"/>
                      <a:pt x="324" y="139"/>
                    </a:cubicBezTo>
                    <a:cubicBezTo>
                      <a:pt x="324" y="99"/>
                      <a:pt x="265" y="131"/>
                      <a:pt x="244" y="131"/>
                    </a:cubicBezTo>
                    <a:cubicBezTo>
                      <a:pt x="242" y="131"/>
                      <a:pt x="242" y="131"/>
                      <a:pt x="242" y="131"/>
                    </a:cubicBezTo>
                    <a:cubicBezTo>
                      <a:pt x="231" y="131"/>
                      <a:pt x="232" y="114"/>
                      <a:pt x="232" y="102"/>
                    </a:cubicBezTo>
                    <a:cubicBezTo>
                      <a:pt x="233" y="100"/>
                      <a:pt x="256" y="43"/>
                      <a:pt x="256" y="41"/>
                    </a:cubicBezTo>
                    <a:cubicBezTo>
                      <a:pt x="256" y="36"/>
                      <a:pt x="256" y="36"/>
                      <a:pt x="256" y="36"/>
                    </a:cubicBezTo>
                    <a:cubicBezTo>
                      <a:pt x="256" y="17"/>
                      <a:pt x="228" y="0"/>
                      <a:pt x="213" y="3"/>
                    </a:cubicBezTo>
                    <a:cubicBezTo>
                      <a:pt x="179" y="11"/>
                      <a:pt x="183" y="13"/>
                      <a:pt x="178" y="46"/>
                    </a:cubicBezTo>
                    <a:cubicBezTo>
                      <a:pt x="170" y="90"/>
                      <a:pt x="165" y="136"/>
                      <a:pt x="156" y="179"/>
                    </a:cubicBezTo>
                    <a:cubicBezTo>
                      <a:pt x="153" y="196"/>
                      <a:pt x="151" y="223"/>
                      <a:pt x="147" y="241"/>
                    </a:cubicBezTo>
                    <a:cubicBezTo>
                      <a:pt x="138" y="278"/>
                      <a:pt x="150" y="275"/>
                      <a:pt x="113" y="285"/>
                    </a:cubicBezTo>
                    <a:cubicBezTo>
                      <a:pt x="88" y="292"/>
                      <a:pt x="0" y="303"/>
                      <a:pt x="0" y="326"/>
                    </a:cubicBezTo>
                    <a:cubicBezTo>
                      <a:pt x="0" y="342"/>
                      <a:pt x="23" y="355"/>
                      <a:pt x="40" y="355"/>
                    </a:cubicBezTo>
                    <a:cubicBezTo>
                      <a:pt x="45" y="355"/>
                      <a:pt x="45" y="355"/>
                      <a:pt x="45" y="355"/>
                    </a:cubicBezTo>
                    <a:cubicBezTo>
                      <a:pt x="61" y="355"/>
                      <a:pt x="80" y="353"/>
                      <a:pt x="90" y="347"/>
                    </a:cubicBezTo>
                    <a:cubicBezTo>
                      <a:pt x="96" y="347"/>
                      <a:pt x="96" y="347"/>
                      <a:pt x="96" y="347"/>
                    </a:cubicBezTo>
                    <a:cubicBezTo>
                      <a:pt x="117" y="332"/>
                      <a:pt x="241" y="306"/>
                      <a:pt x="281" y="306"/>
                    </a:cubicBezTo>
                    <a:cubicBezTo>
                      <a:pt x="311" y="306"/>
                      <a:pt x="331" y="318"/>
                      <a:pt x="355" y="318"/>
                    </a:cubicBezTo>
                    <a:cubicBezTo>
                      <a:pt x="365" y="318"/>
                      <a:pt x="365" y="318"/>
                      <a:pt x="365" y="318"/>
                    </a:cubicBezTo>
                    <a:cubicBezTo>
                      <a:pt x="383" y="318"/>
                      <a:pt x="399" y="303"/>
                      <a:pt x="399" y="282"/>
                    </a:cubicBezTo>
                    <a:cubicBezTo>
                      <a:pt x="399" y="255"/>
                      <a:pt x="318" y="258"/>
                      <a:pt x="290" y="2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43" name="íS1íḑe"/>
              <p:cNvSpPr/>
              <p:nvPr/>
            </p:nvSpPr>
            <p:spPr bwMode="auto">
              <a:xfrm>
                <a:off x="6553200" y="2471738"/>
                <a:ext cx="239713" cy="196850"/>
              </a:xfrm>
              <a:custGeom>
                <a:avLst/>
                <a:gdLst>
                  <a:gd name="T0" fmla="*/ 44 w 73"/>
                  <a:gd name="T1" fmla="*/ 60 h 60"/>
                  <a:gd name="T2" fmla="*/ 73 w 73"/>
                  <a:gd name="T3" fmla="*/ 32 h 60"/>
                  <a:gd name="T4" fmla="*/ 25 w 73"/>
                  <a:gd name="T5" fmla="*/ 0 h 60"/>
                  <a:gd name="T6" fmla="*/ 24 w 73"/>
                  <a:gd name="T7" fmla="*/ 0 h 60"/>
                  <a:gd name="T8" fmla="*/ 0 w 73"/>
                  <a:gd name="T9" fmla="*/ 14 h 60"/>
                  <a:gd name="T10" fmla="*/ 0 w 73"/>
                  <a:gd name="T11" fmla="*/ 17 h 60"/>
                  <a:gd name="T12" fmla="*/ 44 w 73"/>
                  <a:gd name="T13" fmla="*/ 6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3" h="60">
                    <a:moveTo>
                      <a:pt x="44" y="60"/>
                    </a:moveTo>
                    <a:cubicBezTo>
                      <a:pt x="61" y="60"/>
                      <a:pt x="73" y="50"/>
                      <a:pt x="73" y="32"/>
                    </a:cubicBezTo>
                    <a:cubicBezTo>
                      <a:pt x="73" y="11"/>
                      <a:pt x="46" y="0"/>
                      <a:pt x="25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15" y="0"/>
                      <a:pt x="0" y="7"/>
                      <a:pt x="0" y="14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36"/>
                      <a:pt x="25" y="60"/>
                      <a:pt x="44" y="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44" name="í$ḻïḍé"/>
              <p:cNvSpPr/>
              <p:nvPr/>
            </p:nvSpPr>
            <p:spPr bwMode="auto">
              <a:xfrm>
                <a:off x="6446838" y="2151063"/>
                <a:ext cx="1600200" cy="1668463"/>
              </a:xfrm>
              <a:custGeom>
                <a:avLst/>
                <a:gdLst>
                  <a:gd name="T0" fmla="*/ 445 w 485"/>
                  <a:gd name="T1" fmla="*/ 250 h 506"/>
                  <a:gd name="T2" fmla="*/ 407 w 485"/>
                  <a:gd name="T3" fmla="*/ 255 h 506"/>
                  <a:gd name="T4" fmla="*/ 394 w 485"/>
                  <a:gd name="T5" fmla="*/ 250 h 506"/>
                  <a:gd name="T6" fmla="*/ 371 w 485"/>
                  <a:gd name="T7" fmla="*/ 171 h 506"/>
                  <a:gd name="T8" fmla="*/ 322 w 485"/>
                  <a:gd name="T9" fmla="*/ 158 h 506"/>
                  <a:gd name="T10" fmla="*/ 359 w 485"/>
                  <a:gd name="T11" fmla="*/ 78 h 506"/>
                  <a:gd name="T12" fmla="*/ 281 w 485"/>
                  <a:gd name="T13" fmla="*/ 94 h 506"/>
                  <a:gd name="T14" fmla="*/ 224 w 485"/>
                  <a:gd name="T15" fmla="*/ 119 h 506"/>
                  <a:gd name="T16" fmla="*/ 246 w 485"/>
                  <a:gd name="T17" fmla="*/ 66 h 506"/>
                  <a:gd name="T18" fmla="*/ 261 w 485"/>
                  <a:gd name="T19" fmla="*/ 16 h 506"/>
                  <a:gd name="T20" fmla="*/ 182 w 485"/>
                  <a:gd name="T21" fmla="*/ 69 h 506"/>
                  <a:gd name="T22" fmla="*/ 151 w 485"/>
                  <a:gd name="T23" fmla="*/ 165 h 506"/>
                  <a:gd name="T24" fmla="*/ 236 w 485"/>
                  <a:gd name="T25" fmla="*/ 172 h 506"/>
                  <a:gd name="T26" fmla="*/ 246 w 485"/>
                  <a:gd name="T27" fmla="*/ 177 h 506"/>
                  <a:gd name="T28" fmla="*/ 195 w 485"/>
                  <a:gd name="T29" fmla="*/ 277 h 506"/>
                  <a:gd name="T30" fmla="*/ 146 w 485"/>
                  <a:gd name="T31" fmla="*/ 339 h 506"/>
                  <a:gd name="T32" fmla="*/ 112 w 485"/>
                  <a:gd name="T33" fmla="*/ 342 h 506"/>
                  <a:gd name="T34" fmla="*/ 117 w 485"/>
                  <a:gd name="T35" fmla="*/ 304 h 506"/>
                  <a:gd name="T36" fmla="*/ 66 w 485"/>
                  <a:gd name="T37" fmla="*/ 413 h 506"/>
                  <a:gd name="T38" fmla="*/ 52 w 485"/>
                  <a:gd name="T39" fmla="*/ 366 h 506"/>
                  <a:gd name="T40" fmla="*/ 84 w 485"/>
                  <a:gd name="T41" fmla="*/ 214 h 506"/>
                  <a:gd name="T42" fmla="*/ 69 w 485"/>
                  <a:gd name="T43" fmla="*/ 196 h 506"/>
                  <a:gd name="T44" fmla="*/ 0 w 485"/>
                  <a:gd name="T45" fmla="*/ 354 h 506"/>
                  <a:gd name="T46" fmla="*/ 0 w 485"/>
                  <a:gd name="T47" fmla="*/ 377 h 506"/>
                  <a:gd name="T48" fmla="*/ 64 w 485"/>
                  <a:gd name="T49" fmla="*/ 491 h 506"/>
                  <a:gd name="T50" fmla="*/ 96 w 485"/>
                  <a:gd name="T51" fmla="*/ 431 h 506"/>
                  <a:gd name="T52" fmla="*/ 125 w 485"/>
                  <a:gd name="T53" fmla="*/ 383 h 506"/>
                  <a:gd name="T54" fmla="*/ 163 w 485"/>
                  <a:gd name="T55" fmla="*/ 420 h 506"/>
                  <a:gd name="T56" fmla="*/ 183 w 485"/>
                  <a:gd name="T57" fmla="*/ 473 h 506"/>
                  <a:gd name="T58" fmla="*/ 251 w 485"/>
                  <a:gd name="T59" fmla="*/ 476 h 506"/>
                  <a:gd name="T60" fmla="*/ 328 w 485"/>
                  <a:gd name="T61" fmla="*/ 495 h 506"/>
                  <a:gd name="T62" fmla="*/ 392 w 485"/>
                  <a:gd name="T63" fmla="*/ 416 h 506"/>
                  <a:gd name="T64" fmla="*/ 388 w 485"/>
                  <a:gd name="T65" fmla="*/ 408 h 506"/>
                  <a:gd name="T66" fmla="*/ 379 w 485"/>
                  <a:gd name="T67" fmla="*/ 356 h 506"/>
                  <a:gd name="T68" fmla="*/ 485 w 485"/>
                  <a:gd name="T69" fmla="*/ 274 h 506"/>
                  <a:gd name="T70" fmla="*/ 456 w 485"/>
                  <a:gd name="T71" fmla="*/ 250 h 506"/>
                  <a:gd name="T72" fmla="*/ 254 w 485"/>
                  <a:gd name="T73" fmla="*/ 277 h 506"/>
                  <a:gd name="T74" fmla="*/ 253 w 485"/>
                  <a:gd name="T75" fmla="*/ 301 h 506"/>
                  <a:gd name="T76" fmla="*/ 246 w 485"/>
                  <a:gd name="T77" fmla="*/ 293 h 506"/>
                  <a:gd name="T78" fmla="*/ 298 w 485"/>
                  <a:gd name="T79" fmla="*/ 469 h 506"/>
                  <a:gd name="T80" fmla="*/ 292 w 485"/>
                  <a:gd name="T81" fmla="*/ 462 h 506"/>
                  <a:gd name="T82" fmla="*/ 304 w 485"/>
                  <a:gd name="T83" fmla="*/ 462 h 506"/>
                  <a:gd name="T84" fmla="*/ 351 w 485"/>
                  <a:gd name="T85" fmla="*/ 321 h 506"/>
                  <a:gd name="T86" fmla="*/ 299 w 485"/>
                  <a:gd name="T87" fmla="*/ 427 h 506"/>
                  <a:gd name="T88" fmla="*/ 246 w 485"/>
                  <a:gd name="T89" fmla="*/ 437 h 506"/>
                  <a:gd name="T90" fmla="*/ 219 w 485"/>
                  <a:gd name="T91" fmla="*/ 426 h 506"/>
                  <a:gd name="T92" fmla="*/ 254 w 485"/>
                  <a:gd name="T93" fmla="*/ 335 h 506"/>
                  <a:gd name="T94" fmla="*/ 260 w 485"/>
                  <a:gd name="T95" fmla="*/ 370 h 506"/>
                  <a:gd name="T96" fmla="*/ 280 w 485"/>
                  <a:gd name="T97" fmla="*/ 393 h 506"/>
                  <a:gd name="T98" fmla="*/ 312 w 485"/>
                  <a:gd name="T99" fmla="*/ 393 h 506"/>
                  <a:gd name="T100" fmla="*/ 298 w 485"/>
                  <a:gd name="T101" fmla="*/ 321 h 506"/>
                  <a:gd name="T102" fmla="*/ 351 w 485"/>
                  <a:gd name="T103" fmla="*/ 313 h 506"/>
                  <a:gd name="T104" fmla="*/ 358 w 485"/>
                  <a:gd name="T105" fmla="*/ 242 h 506"/>
                  <a:gd name="T106" fmla="*/ 298 w 485"/>
                  <a:gd name="T107" fmla="*/ 258 h 506"/>
                  <a:gd name="T108" fmla="*/ 305 w 485"/>
                  <a:gd name="T109" fmla="*/ 224 h 506"/>
                  <a:gd name="T110" fmla="*/ 341 w 485"/>
                  <a:gd name="T111" fmla="*/ 213 h 506"/>
                  <a:gd name="T112" fmla="*/ 358 w 485"/>
                  <a:gd name="T113" fmla="*/ 242 h 5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485" h="506">
                    <a:moveTo>
                      <a:pt x="456" y="250"/>
                    </a:moveTo>
                    <a:cubicBezTo>
                      <a:pt x="445" y="250"/>
                      <a:pt x="445" y="250"/>
                      <a:pt x="445" y="250"/>
                    </a:cubicBezTo>
                    <a:cubicBezTo>
                      <a:pt x="431" y="250"/>
                      <a:pt x="423" y="255"/>
                      <a:pt x="411" y="255"/>
                    </a:cubicBezTo>
                    <a:cubicBezTo>
                      <a:pt x="407" y="255"/>
                      <a:pt x="407" y="255"/>
                      <a:pt x="407" y="255"/>
                    </a:cubicBezTo>
                    <a:cubicBezTo>
                      <a:pt x="404" y="255"/>
                      <a:pt x="404" y="256"/>
                      <a:pt x="402" y="257"/>
                    </a:cubicBezTo>
                    <a:cubicBezTo>
                      <a:pt x="394" y="250"/>
                      <a:pt x="394" y="250"/>
                      <a:pt x="394" y="250"/>
                    </a:cubicBezTo>
                    <a:cubicBezTo>
                      <a:pt x="395" y="216"/>
                      <a:pt x="395" y="216"/>
                      <a:pt x="395" y="216"/>
                    </a:cubicBezTo>
                    <a:cubicBezTo>
                      <a:pt x="397" y="193"/>
                      <a:pt x="384" y="180"/>
                      <a:pt x="371" y="171"/>
                    </a:cubicBezTo>
                    <a:cubicBezTo>
                      <a:pt x="353" y="157"/>
                      <a:pt x="322" y="173"/>
                      <a:pt x="322" y="162"/>
                    </a:cubicBezTo>
                    <a:cubicBezTo>
                      <a:pt x="322" y="158"/>
                      <a:pt x="322" y="158"/>
                      <a:pt x="322" y="158"/>
                    </a:cubicBezTo>
                    <a:cubicBezTo>
                      <a:pt x="322" y="154"/>
                      <a:pt x="351" y="115"/>
                      <a:pt x="355" y="108"/>
                    </a:cubicBezTo>
                    <a:cubicBezTo>
                      <a:pt x="361" y="97"/>
                      <a:pt x="366" y="93"/>
                      <a:pt x="359" y="78"/>
                    </a:cubicBezTo>
                    <a:cubicBezTo>
                      <a:pt x="356" y="71"/>
                      <a:pt x="342" y="63"/>
                      <a:pt x="332" y="63"/>
                    </a:cubicBezTo>
                    <a:cubicBezTo>
                      <a:pt x="320" y="63"/>
                      <a:pt x="293" y="87"/>
                      <a:pt x="281" y="94"/>
                    </a:cubicBezTo>
                    <a:cubicBezTo>
                      <a:pt x="265" y="103"/>
                      <a:pt x="247" y="116"/>
                      <a:pt x="227" y="121"/>
                    </a:cubicBezTo>
                    <a:cubicBezTo>
                      <a:pt x="224" y="119"/>
                      <a:pt x="224" y="119"/>
                      <a:pt x="224" y="119"/>
                    </a:cubicBezTo>
                    <a:cubicBezTo>
                      <a:pt x="223" y="114"/>
                      <a:pt x="222" y="116"/>
                      <a:pt x="222" y="112"/>
                    </a:cubicBezTo>
                    <a:cubicBezTo>
                      <a:pt x="222" y="103"/>
                      <a:pt x="241" y="74"/>
                      <a:pt x="246" y="66"/>
                    </a:cubicBezTo>
                    <a:cubicBezTo>
                      <a:pt x="250" y="60"/>
                      <a:pt x="254" y="50"/>
                      <a:pt x="257" y="42"/>
                    </a:cubicBezTo>
                    <a:cubicBezTo>
                      <a:pt x="262" y="30"/>
                      <a:pt x="259" y="24"/>
                      <a:pt x="261" y="16"/>
                    </a:cubicBezTo>
                    <a:cubicBezTo>
                      <a:pt x="255" y="11"/>
                      <a:pt x="252" y="0"/>
                      <a:pt x="236" y="0"/>
                    </a:cubicBezTo>
                    <a:cubicBezTo>
                      <a:pt x="222" y="0"/>
                      <a:pt x="189" y="56"/>
                      <a:pt x="182" y="69"/>
                    </a:cubicBezTo>
                    <a:cubicBezTo>
                      <a:pt x="172" y="88"/>
                      <a:pt x="151" y="134"/>
                      <a:pt x="151" y="160"/>
                    </a:cubicBezTo>
                    <a:cubicBezTo>
                      <a:pt x="151" y="165"/>
                      <a:pt x="151" y="165"/>
                      <a:pt x="151" y="165"/>
                    </a:cubicBezTo>
                    <a:cubicBezTo>
                      <a:pt x="151" y="181"/>
                      <a:pt x="173" y="197"/>
                      <a:pt x="190" y="197"/>
                    </a:cubicBezTo>
                    <a:cubicBezTo>
                      <a:pt x="214" y="197"/>
                      <a:pt x="219" y="172"/>
                      <a:pt x="236" y="172"/>
                    </a:cubicBezTo>
                    <a:cubicBezTo>
                      <a:pt x="239" y="172"/>
                      <a:pt x="239" y="172"/>
                      <a:pt x="239" y="172"/>
                    </a:cubicBezTo>
                    <a:cubicBezTo>
                      <a:pt x="242" y="172"/>
                      <a:pt x="246" y="175"/>
                      <a:pt x="246" y="177"/>
                    </a:cubicBezTo>
                    <a:cubicBezTo>
                      <a:pt x="246" y="183"/>
                      <a:pt x="223" y="219"/>
                      <a:pt x="218" y="226"/>
                    </a:cubicBezTo>
                    <a:cubicBezTo>
                      <a:pt x="210" y="239"/>
                      <a:pt x="200" y="261"/>
                      <a:pt x="195" y="277"/>
                    </a:cubicBezTo>
                    <a:cubicBezTo>
                      <a:pt x="191" y="288"/>
                      <a:pt x="179" y="325"/>
                      <a:pt x="171" y="330"/>
                    </a:cubicBezTo>
                    <a:cubicBezTo>
                      <a:pt x="164" y="334"/>
                      <a:pt x="149" y="337"/>
                      <a:pt x="146" y="339"/>
                    </a:cubicBezTo>
                    <a:cubicBezTo>
                      <a:pt x="137" y="345"/>
                      <a:pt x="130" y="346"/>
                      <a:pt x="118" y="349"/>
                    </a:cubicBezTo>
                    <a:cubicBezTo>
                      <a:pt x="115" y="347"/>
                      <a:pt x="112" y="347"/>
                      <a:pt x="112" y="342"/>
                    </a:cubicBezTo>
                    <a:cubicBezTo>
                      <a:pt x="112" y="335"/>
                      <a:pt x="112" y="335"/>
                      <a:pt x="112" y="335"/>
                    </a:cubicBezTo>
                    <a:cubicBezTo>
                      <a:pt x="112" y="324"/>
                      <a:pt x="116" y="315"/>
                      <a:pt x="117" y="304"/>
                    </a:cubicBezTo>
                    <a:cubicBezTo>
                      <a:pt x="112" y="303"/>
                      <a:pt x="112" y="303"/>
                      <a:pt x="112" y="303"/>
                    </a:cubicBezTo>
                    <a:cubicBezTo>
                      <a:pt x="90" y="314"/>
                      <a:pt x="85" y="413"/>
                      <a:pt x="66" y="413"/>
                    </a:cubicBezTo>
                    <a:cubicBezTo>
                      <a:pt x="61" y="413"/>
                      <a:pt x="55" y="400"/>
                      <a:pt x="53" y="393"/>
                    </a:cubicBezTo>
                    <a:cubicBezTo>
                      <a:pt x="51" y="381"/>
                      <a:pt x="52" y="378"/>
                      <a:pt x="52" y="366"/>
                    </a:cubicBezTo>
                    <a:cubicBezTo>
                      <a:pt x="52" y="342"/>
                      <a:pt x="53" y="325"/>
                      <a:pt x="56" y="310"/>
                    </a:cubicBezTo>
                    <a:cubicBezTo>
                      <a:pt x="60" y="277"/>
                      <a:pt x="71" y="240"/>
                      <a:pt x="84" y="214"/>
                    </a:cubicBezTo>
                    <a:cubicBezTo>
                      <a:pt x="80" y="206"/>
                      <a:pt x="86" y="196"/>
                      <a:pt x="71" y="196"/>
                    </a:cubicBezTo>
                    <a:cubicBezTo>
                      <a:pt x="69" y="196"/>
                      <a:pt x="69" y="196"/>
                      <a:pt x="69" y="196"/>
                    </a:cubicBezTo>
                    <a:cubicBezTo>
                      <a:pt x="47" y="196"/>
                      <a:pt x="20" y="240"/>
                      <a:pt x="14" y="257"/>
                    </a:cubicBezTo>
                    <a:cubicBezTo>
                      <a:pt x="3" y="283"/>
                      <a:pt x="0" y="328"/>
                      <a:pt x="0" y="354"/>
                    </a:cubicBezTo>
                    <a:cubicBezTo>
                      <a:pt x="0" y="364"/>
                      <a:pt x="0" y="364"/>
                      <a:pt x="0" y="364"/>
                    </a:cubicBezTo>
                    <a:cubicBezTo>
                      <a:pt x="0" y="377"/>
                      <a:pt x="0" y="377"/>
                      <a:pt x="0" y="377"/>
                    </a:cubicBezTo>
                    <a:cubicBezTo>
                      <a:pt x="0" y="379"/>
                      <a:pt x="0" y="379"/>
                      <a:pt x="0" y="379"/>
                    </a:cubicBezTo>
                    <a:cubicBezTo>
                      <a:pt x="0" y="427"/>
                      <a:pt x="10" y="502"/>
                      <a:pt x="64" y="491"/>
                    </a:cubicBezTo>
                    <a:cubicBezTo>
                      <a:pt x="71" y="490"/>
                      <a:pt x="83" y="475"/>
                      <a:pt x="87" y="468"/>
                    </a:cubicBezTo>
                    <a:cubicBezTo>
                      <a:pt x="91" y="459"/>
                      <a:pt x="95" y="443"/>
                      <a:pt x="96" y="431"/>
                    </a:cubicBezTo>
                    <a:cubicBezTo>
                      <a:pt x="97" y="421"/>
                      <a:pt x="96" y="404"/>
                      <a:pt x="98" y="391"/>
                    </a:cubicBezTo>
                    <a:cubicBezTo>
                      <a:pt x="102" y="366"/>
                      <a:pt x="105" y="383"/>
                      <a:pt x="125" y="383"/>
                    </a:cubicBezTo>
                    <a:cubicBezTo>
                      <a:pt x="138" y="383"/>
                      <a:pt x="144" y="372"/>
                      <a:pt x="159" y="372"/>
                    </a:cubicBezTo>
                    <a:cubicBezTo>
                      <a:pt x="174" y="372"/>
                      <a:pt x="163" y="406"/>
                      <a:pt x="163" y="420"/>
                    </a:cubicBezTo>
                    <a:cubicBezTo>
                      <a:pt x="163" y="427"/>
                      <a:pt x="165" y="448"/>
                      <a:pt x="167" y="453"/>
                    </a:cubicBezTo>
                    <a:cubicBezTo>
                      <a:pt x="174" y="470"/>
                      <a:pt x="176" y="463"/>
                      <a:pt x="183" y="473"/>
                    </a:cubicBezTo>
                    <a:cubicBezTo>
                      <a:pt x="187" y="471"/>
                      <a:pt x="206" y="478"/>
                      <a:pt x="215" y="479"/>
                    </a:cubicBezTo>
                    <a:cubicBezTo>
                      <a:pt x="233" y="482"/>
                      <a:pt x="235" y="476"/>
                      <a:pt x="251" y="476"/>
                    </a:cubicBezTo>
                    <a:cubicBezTo>
                      <a:pt x="261" y="476"/>
                      <a:pt x="289" y="499"/>
                      <a:pt x="293" y="505"/>
                    </a:cubicBezTo>
                    <a:cubicBezTo>
                      <a:pt x="309" y="505"/>
                      <a:pt x="318" y="506"/>
                      <a:pt x="328" y="495"/>
                    </a:cubicBezTo>
                    <a:cubicBezTo>
                      <a:pt x="333" y="489"/>
                      <a:pt x="343" y="474"/>
                      <a:pt x="348" y="467"/>
                    </a:cubicBezTo>
                    <a:cubicBezTo>
                      <a:pt x="357" y="453"/>
                      <a:pt x="392" y="433"/>
                      <a:pt x="392" y="416"/>
                    </a:cubicBezTo>
                    <a:cubicBezTo>
                      <a:pt x="392" y="413"/>
                      <a:pt x="392" y="413"/>
                      <a:pt x="392" y="413"/>
                    </a:cubicBezTo>
                    <a:cubicBezTo>
                      <a:pt x="392" y="408"/>
                      <a:pt x="391" y="410"/>
                      <a:pt x="388" y="408"/>
                    </a:cubicBezTo>
                    <a:cubicBezTo>
                      <a:pt x="391" y="401"/>
                      <a:pt x="391" y="401"/>
                      <a:pt x="391" y="401"/>
                    </a:cubicBezTo>
                    <a:cubicBezTo>
                      <a:pt x="375" y="391"/>
                      <a:pt x="373" y="374"/>
                      <a:pt x="379" y="356"/>
                    </a:cubicBezTo>
                    <a:cubicBezTo>
                      <a:pt x="383" y="343"/>
                      <a:pt x="385" y="315"/>
                      <a:pt x="390" y="305"/>
                    </a:cubicBezTo>
                    <a:cubicBezTo>
                      <a:pt x="401" y="286"/>
                      <a:pt x="485" y="308"/>
                      <a:pt x="485" y="274"/>
                    </a:cubicBezTo>
                    <a:cubicBezTo>
                      <a:pt x="485" y="269"/>
                      <a:pt x="485" y="269"/>
                      <a:pt x="485" y="269"/>
                    </a:cubicBezTo>
                    <a:cubicBezTo>
                      <a:pt x="485" y="261"/>
                      <a:pt x="465" y="250"/>
                      <a:pt x="456" y="250"/>
                    </a:cubicBezTo>
                    <a:close/>
                    <a:moveTo>
                      <a:pt x="246" y="293"/>
                    </a:moveTo>
                    <a:cubicBezTo>
                      <a:pt x="246" y="288"/>
                      <a:pt x="252" y="277"/>
                      <a:pt x="254" y="277"/>
                    </a:cubicBezTo>
                    <a:cubicBezTo>
                      <a:pt x="261" y="277"/>
                      <a:pt x="268" y="284"/>
                      <a:pt x="268" y="291"/>
                    </a:cubicBezTo>
                    <a:cubicBezTo>
                      <a:pt x="268" y="297"/>
                      <a:pt x="258" y="301"/>
                      <a:pt x="253" y="301"/>
                    </a:cubicBezTo>
                    <a:cubicBezTo>
                      <a:pt x="249" y="301"/>
                      <a:pt x="250" y="300"/>
                      <a:pt x="246" y="299"/>
                    </a:cubicBezTo>
                    <a:lnTo>
                      <a:pt x="246" y="293"/>
                    </a:lnTo>
                    <a:close/>
                    <a:moveTo>
                      <a:pt x="304" y="469"/>
                    </a:moveTo>
                    <a:cubicBezTo>
                      <a:pt x="298" y="469"/>
                      <a:pt x="298" y="469"/>
                      <a:pt x="298" y="469"/>
                    </a:cubicBezTo>
                    <a:cubicBezTo>
                      <a:pt x="293" y="469"/>
                      <a:pt x="283" y="464"/>
                      <a:pt x="281" y="459"/>
                    </a:cubicBezTo>
                    <a:cubicBezTo>
                      <a:pt x="291" y="460"/>
                      <a:pt x="285" y="462"/>
                      <a:pt x="292" y="462"/>
                    </a:cubicBezTo>
                    <a:cubicBezTo>
                      <a:pt x="293" y="462"/>
                      <a:pt x="293" y="462"/>
                      <a:pt x="293" y="462"/>
                    </a:cubicBezTo>
                    <a:cubicBezTo>
                      <a:pt x="304" y="462"/>
                      <a:pt x="304" y="462"/>
                      <a:pt x="304" y="462"/>
                    </a:cubicBezTo>
                    <a:lnTo>
                      <a:pt x="304" y="469"/>
                    </a:lnTo>
                    <a:close/>
                    <a:moveTo>
                      <a:pt x="351" y="321"/>
                    </a:moveTo>
                    <a:cubicBezTo>
                      <a:pt x="351" y="332"/>
                      <a:pt x="338" y="399"/>
                      <a:pt x="333" y="407"/>
                    </a:cubicBezTo>
                    <a:cubicBezTo>
                      <a:pt x="326" y="418"/>
                      <a:pt x="313" y="424"/>
                      <a:pt x="299" y="427"/>
                    </a:cubicBezTo>
                    <a:cubicBezTo>
                      <a:pt x="290" y="429"/>
                      <a:pt x="264" y="437"/>
                      <a:pt x="256" y="437"/>
                    </a:cubicBezTo>
                    <a:cubicBezTo>
                      <a:pt x="246" y="437"/>
                      <a:pt x="246" y="437"/>
                      <a:pt x="246" y="437"/>
                    </a:cubicBezTo>
                    <a:cubicBezTo>
                      <a:pt x="227" y="435"/>
                      <a:pt x="227" y="435"/>
                      <a:pt x="227" y="435"/>
                    </a:cubicBezTo>
                    <a:cubicBezTo>
                      <a:pt x="219" y="426"/>
                      <a:pt x="219" y="426"/>
                      <a:pt x="219" y="426"/>
                    </a:cubicBezTo>
                    <a:cubicBezTo>
                      <a:pt x="219" y="398"/>
                      <a:pt x="215" y="335"/>
                      <a:pt x="251" y="335"/>
                    </a:cubicBezTo>
                    <a:cubicBezTo>
                      <a:pt x="254" y="335"/>
                      <a:pt x="254" y="335"/>
                      <a:pt x="254" y="335"/>
                    </a:cubicBezTo>
                    <a:cubicBezTo>
                      <a:pt x="257" y="335"/>
                      <a:pt x="259" y="336"/>
                      <a:pt x="259" y="338"/>
                    </a:cubicBezTo>
                    <a:cubicBezTo>
                      <a:pt x="259" y="351"/>
                      <a:pt x="253" y="360"/>
                      <a:pt x="260" y="370"/>
                    </a:cubicBezTo>
                    <a:cubicBezTo>
                      <a:pt x="264" y="374"/>
                      <a:pt x="280" y="382"/>
                      <a:pt x="280" y="388"/>
                    </a:cubicBezTo>
                    <a:cubicBezTo>
                      <a:pt x="280" y="393"/>
                      <a:pt x="280" y="393"/>
                      <a:pt x="280" y="393"/>
                    </a:cubicBezTo>
                    <a:cubicBezTo>
                      <a:pt x="280" y="399"/>
                      <a:pt x="271" y="402"/>
                      <a:pt x="270" y="413"/>
                    </a:cubicBezTo>
                    <a:cubicBezTo>
                      <a:pt x="285" y="413"/>
                      <a:pt x="302" y="399"/>
                      <a:pt x="312" y="393"/>
                    </a:cubicBezTo>
                    <a:cubicBezTo>
                      <a:pt x="331" y="381"/>
                      <a:pt x="323" y="368"/>
                      <a:pt x="313" y="354"/>
                    </a:cubicBezTo>
                    <a:cubicBezTo>
                      <a:pt x="308" y="348"/>
                      <a:pt x="283" y="334"/>
                      <a:pt x="298" y="321"/>
                    </a:cubicBezTo>
                    <a:cubicBezTo>
                      <a:pt x="312" y="310"/>
                      <a:pt x="329" y="311"/>
                      <a:pt x="343" y="304"/>
                    </a:cubicBezTo>
                    <a:cubicBezTo>
                      <a:pt x="346" y="306"/>
                      <a:pt x="351" y="307"/>
                      <a:pt x="351" y="313"/>
                    </a:cubicBezTo>
                    <a:lnTo>
                      <a:pt x="351" y="321"/>
                    </a:lnTo>
                    <a:close/>
                    <a:moveTo>
                      <a:pt x="358" y="242"/>
                    </a:moveTo>
                    <a:cubicBezTo>
                      <a:pt x="358" y="269"/>
                      <a:pt x="347" y="279"/>
                      <a:pt x="324" y="279"/>
                    </a:cubicBezTo>
                    <a:cubicBezTo>
                      <a:pt x="318" y="279"/>
                      <a:pt x="302" y="262"/>
                      <a:pt x="298" y="258"/>
                    </a:cubicBezTo>
                    <a:cubicBezTo>
                      <a:pt x="291" y="251"/>
                      <a:pt x="271" y="248"/>
                      <a:pt x="271" y="238"/>
                    </a:cubicBezTo>
                    <a:cubicBezTo>
                      <a:pt x="271" y="231"/>
                      <a:pt x="298" y="227"/>
                      <a:pt x="305" y="224"/>
                    </a:cubicBezTo>
                    <a:cubicBezTo>
                      <a:pt x="311" y="222"/>
                      <a:pt x="336" y="213"/>
                      <a:pt x="339" y="213"/>
                    </a:cubicBezTo>
                    <a:cubicBezTo>
                      <a:pt x="341" y="213"/>
                      <a:pt x="341" y="213"/>
                      <a:pt x="341" y="213"/>
                    </a:cubicBezTo>
                    <a:cubicBezTo>
                      <a:pt x="354" y="213"/>
                      <a:pt x="358" y="219"/>
                      <a:pt x="358" y="231"/>
                    </a:cubicBezTo>
                    <a:lnTo>
                      <a:pt x="358" y="24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45" name="îṩļïdê"/>
              <p:cNvSpPr/>
              <p:nvPr/>
            </p:nvSpPr>
            <p:spPr bwMode="auto">
              <a:xfrm>
                <a:off x="10015538" y="2327275"/>
                <a:ext cx="227013" cy="392113"/>
              </a:xfrm>
              <a:custGeom>
                <a:avLst/>
                <a:gdLst>
                  <a:gd name="T0" fmla="*/ 43 w 69"/>
                  <a:gd name="T1" fmla="*/ 119 h 119"/>
                  <a:gd name="T2" fmla="*/ 66 w 69"/>
                  <a:gd name="T3" fmla="*/ 95 h 119"/>
                  <a:gd name="T4" fmla="*/ 66 w 69"/>
                  <a:gd name="T5" fmla="*/ 90 h 119"/>
                  <a:gd name="T6" fmla="*/ 59 w 69"/>
                  <a:gd name="T7" fmla="*/ 47 h 119"/>
                  <a:gd name="T8" fmla="*/ 60 w 69"/>
                  <a:gd name="T9" fmla="*/ 26 h 119"/>
                  <a:gd name="T10" fmla="*/ 63 w 69"/>
                  <a:gd name="T11" fmla="*/ 7 h 119"/>
                  <a:gd name="T12" fmla="*/ 51 w 69"/>
                  <a:gd name="T13" fmla="*/ 14 h 119"/>
                  <a:gd name="T14" fmla="*/ 48 w 69"/>
                  <a:gd name="T15" fmla="*/ 14 h 119"/>
                  <a:gd name="T16" fmla="*/ 16 w 69"/>
                  <a:gd name="T17" fmla="*/ 0 h 119"/>
                  <a:gd name="T18" fmla="*/ 0 w 69"/>
                  <a:gd name="T19" fmla="*/ 26 h 119"/>
                  <a:gd name="T20" fmla="*/ 0 w 69"/>
                  <a:gd name="T21" fmla="*/ 29 h 119"/>
                  <a:gd name="T22" fmla="*/ 43 w 69"/>
                  <a:gd name="T23" fmla="*/ 119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119">
                    <a:moveTo>
                      <a:pt x="43" y="119"/>
                    </a:moveTo>
                    <a:cubicBezTo>
                      <a:pt x="57" y="119"/>
                      <a:pt x="66" y="109"/>
                      <a:pt x="66" y="95"/>
                    </a:cubicBezTo>
                    <a:cubicBezTo>
                      <a:pt x="66" y="90"/>
                      <a:pt x="66" y="90"/>
                      <a:pt x="66" y="90"/>
                    </a:cubicBezTo>
                    <a:cubicBezTo>
                      <a:pt x="66" y="72"/>
                      <a:pt x="59" y="64"/>
                      <a:pt x="59" y="47"/>
                    </a:cubicBezTo>
                    <a:cubicBezTo>
                      <a:pt x="59" y="39"/>
                      <a:pt x="58" y="36"/>
                      <a:pt x="60" y="26"/>
                    </a:cubicBezTo>
                    <a:cubicBezTo>
                      <a:pt x="62" y="20"/>
                      <a:pt x="69" y="7"/>
                      <a:pt x="63" y="7"/>
                    </a:cubicBezTo>
                    <a:cubicBezTo>
                      <a:pt x="56" y="7"/>
                      <a:pt x="58" y="14"/>
                      <a:pt x="51" y="14"/>
                    </a:cubicBezTo>
                    <a:cubicBezTo>
                      <a:pt x="48" y="14"/>
                      <a:pt x="48" y="14"/>
                      <a:pt x="48" y="14"/>
                    </a:cubicBezTo>
                    <a:cubicBezTo>
                      <a:pt x="35" y="14"/>
                      <a:pt x="32" y="0"/>
                      <a:pt x="16" y="0"/>
                    </a:cubicBezTo>
                    <a:cubicBezTo>
                      <a:pt x="5" y="0"/>
                      <a:pt x="0" y="14"/>
                      <a:pt x="0" y="26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67"/>
                      <a:pt x="6" y="119"/>
                      <a:pt x="43" y="1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46" name="ï$ḷiḓè"/>
              <p:cNvSpPr/>
              <p:nvPr/>
            </p:nvSpPr>
            <p:spPr bwMode="auto">
              <a:xfrm>
                <a:off x="10044113" y="2787650"/>
                <a:ext cx="1147763" cy="1052513"/>
              </a:xfrm>
              <a:custGeom>
                <a:avLst/>
                <a:gdLst>
                  <a:gd name="T0" fmla="*/ 229 w 348"/>
                  <a:gd name="T1" fmla="*/ 116 h 319"/>
                  <a:gd name="T2" fmla="*/ 202 w 348"/>
                  <a:gd name="T3" fmla="*/ 98 h 319"/>
                  <a:gd name="T4" fmla="*/ 208 w 348"/>
                  <a:gd name="T5" fmla="*/ 81 h 319"/>
                  <a:gd name="T6" fmla="*/ 219 w 348"/>
                  <a:gd name="T7" fmla="*/ 71 h 319"/>
                  <a:gd name="T8" fmla="*/ 232 w 348"/>
                  <a:gd name="T9" fmla="*/ 40 h 319"/>
                  <a:gd name="T10" fmla="*/ 232 w 348"/>
                  <a:gd name="T11" fmla="*/ 35 h 319"/>
                  <a:gd name="T12" fmla="*/ 211 w 348"/>
                  <a:gd name="T13" fmla="*/ 7 h 319"/>
                  <a:gd name="T14" fmla="*/ 173 w 348"/>
                  <a:gd name="T15" fmla="*/ 4 h 319"/>
                  <a:gd name="T16" fmla="*/ 119 w 348"/>
                  <a:gd name="T17" fmla="*/ 32 h 319"/>
                  <a:gd name="T18" fmla="*/ 136 w 348"/>
                  <a:gd name="T19" fmla="*/ 47 h 319"/>
                  <a:gd name="T20" fmla="*/ 149 w 348"/>
                  <a:gd name="T21" fmla="*/ 47 h 319"/>
                  <a:gd name="T22" fmla="*/ 178 w 348"/>
                  <a:gd name="T23" fmla="*/ 45 h 319"/>
                  <a:gd name="T24" fmla="*/ 181 w 348"/>
                  <a:gd name="T25" fmla="*/ 50 h 319"/>
                  <a:gd name="T26" fmla="*/ 154 w 348"/>
                  <a:gd name="T27" fmla="*/ 93 h 319"/>
                  <a:gd name="T28" fmla="*/ 154 w 348"/>
                  <a:gd name="T29" fmla="*/ 96 h 319"/>
                  <a:gd name="T30" fmla="*/ 171 w 348"/>
                  <a:gd name="T31" fmla="*/ 123 h 319"/>
                  <a:gd name="T32" fmla="*/ 129 w 348"/>
                  <a:gd name="T33" fmla="*/ 140 h 319"/>
                  <a:gd name="T34" fmla="*/ 85 w 348"/>
                  <a:gd name="T35" fmla="*/ 156 h 319"/>
                  <a:gd name="T36" fmla="*/ 43 w 348"/>
                  <a:gd name="T37" fmla="*/ 173 h 319"/>
                  <a:gd name="T38" fmla="*/ 0 w 348"/>
                  <a:gd name="T39" fmla="*/ 190 h 319"/>
                  <a:gd name="T40" fmla="*/ 2 w 348"/>
                  <a:gd name="T41" fmla="*/ 198 h 319"/>
                  <a:gd name="T42" fmla="*/ 59 w 348"/>
                  <a:gd name="T43" fmla="*/ 212 h 319"/>
                  <a:gd name="T44" fmla="*/ 178 w 348"/>
                  <a:gd name="T45" fmla="*/ 171 h 319"/>
                  <a:gd name="T46" fmla="*/ 185 w 348"/>
                  <a:gd name="T47" fmla="*/ 176 h 319"/>
                  <a:gd name="T48" fmla="*/ 183 w 348"/>
                  <a:gd name="T49" fmla="*/ 181 h 319"/>
                  <a:gd name="T50" fmla="*/ 189 w 348"/>
                  <a:gd name="T51" fmla="*/ 186 h 319"/>
                  <a:gd name="T52" fmla="*/ 159 w 348"/>
                  <a:gd name="T53" fmla="*/ 268 h 319"/>
                  <a:gd name="T54" fmla="*/ 111 w 348"/>
                  <a:gd name="T55" fmla="*/ 257 h 319"/>
                  <a:gd name="T56" fmla="*/ 110 w 348"/>
                  <a:gd name="T57" fmla="*/ 259 h 319"/>
                  <a:gd name="T58" fmla="*/ 134 w 348"/>
                  <a:gd name="T59" fmla="*/ 291 h 319"/>
                  <a:gd name="T60" fmla="*/ 163 w 348"/>
                  <a:gd name="T61" fmla="*/ 319 h 319"/>
                  <a:gd name="T62" fmla="*/ 209 w 348"/>
                  <a:gd name="T63" fmla="*/ 280 h 319"/>
                  <a:gd name="T64" fmla="*/ 226 w 348"/>
                  <a:gd name="T65" fmla="*/ 208 h 319"/>
                  <a:gd name="T66" fmla="*/ 226 w 348"/>
                  <a:gd name="T67" fmla="*/ 203 h 319"/>
                  <a:gd name="T68" fmla="*/ 239 w 348"/>
                  <a:gd name="T69" fmla="*/ 157 h 319"/>
                  <a:gd name="T70" fmla="*/ 294 w 348"/>
                  <a:gd name="T71" fmla="*/ 156 h 319"/>
                  <a:gd name="T72" fmla="*/ 307 w 348"/>
                  <a:gd name="T73" fmla="*/ 156 h 319"/>
                  <a:gd name="T74" fmla="*/ 348 w 348"/>
                  <a:gd name="T75" fmla="*/ 132 h 319"/>
                  <a:gd name="T76" fmla="*/ 229 w 348"/>
                  <a:gd name="T77" fmla="*/ 116 h 3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348" h="319">
                    <a:moveTo>
                      <a:pt x="229" y="116"/>
                    </a:moveTo>
                    <a:cubicBezTo>
                      <a:pt x="216" y="116"/>
                      <a:pt x="208" y="105"/>
                      <a:pt x="202" y="98"/>
                    </a:cubicBezTo>
                    <a:cubicBezTo>
                      <a:pt x="204" y="92"/>
                      <a:pt x="203" y="87"/>
                      <a:pt x="208" y="81"/>
                    </a:cubicBezTo>
                    <a:cubicBezTo>
                      <a:pt x="210" y="79"/>
                      <a:pt x="215" y="75"/>
                      <a:pt x="219" y="71"/>
                    </a:cubicBezTo>
                    <a:cubicBezTo>
                      <a:pt x="227" y="62"/>
                      <a:pt x="232" y="57"/>
                      <a:pt x="232" y="40"/>
                    </a:cubicBezTo>
                    <a:cubicBezTo>
                      <a:pt x="232" y="35"/>
                      <a:pt x="232" y="35"/>
                      <a:pt x="232" y="35"/>
                    </a:cubicBezTo>
                    <a:cubicBezTo>
                      <a:pt x="232" y="24"/>
                      <a:pt x="219" y="11"/>
                      <a:pt x="211" y="7"/>
                    </a:cubicBezTo>
                    <a:cubicBezTo>
                      <a:pt x="195" y="0"/>
                      <a:pt x="189" y="4"/>
                      <a:pt x="173" y="4"/>
                    </a:cubicBezTo>
                    <a:cubicBezTo>
                      <a:pt x="153" y="17"/>
                      <a:pt x="132" y="6"/>
                      <a:pt x="119" y="32"/>
                    </a:cubicBezTo>
                    <a:cubicBezTo>
                      <a:pt x="122" y="39"/>
                      <a:pt x="124" y="47"/>
                      <a:pt x="136" y="47"/>
                    </a:cubicBezTo>
                    <a:cubicBezTo>
                      <a:pt x="149" y="47"/>
                      <a:pt x="149" y="47"/>
                      <a:pt x="149" y="47"/>
                    </a:cubicBezTo>
                    <a:cubicBezTo>
                      <a:pt x="178" y="45"/>
                      <a:pt x="178" y="45"/>
                      <a:pt x="178" y="45"/>
                    </a:cubicBezTo>
                    <a:cubicBezTo>
                      <a:pt x="179" y="47"/>
                      <a:pt x="181" y="49"/>
                      <a:pt x="181" y="50"/>
                    </a:cubicBezTo>
                    <a:cubicBezTo>
                      <a:pt x="181" y="63"/>
                      <a:pt x="154" y="73"/>
                      <a:pt x="154" y="93"/>
                    </a:cubicBezTo>
                    <a:cubicBezTo>
                      <a:pt x="154" y="96"/>
                      <a:pt x="154" y="96"/>
                      <a:pt x="154" y="96"/>
                    </a:cubicBezTo>
                    <a:cubicBezTo>
                      <a:pt x="154" y="107"/>
                      <a:pt x="166" y="113"/>
                      <a:pt x="171" y="123"/>
                    </a:cubicBezTo>
                    <a:cubicBezTo>
                      <a:pt x="164" y="134"/>
                      <a:pt x="143" y="136"/>
                      <a:pt x="129" y="140"/>
                    </a:cubicBezTo>
                    <a:cubicBezTo>
                      <a:pt x="115" y="145"/>
                      <a:pt x="100" y="151"/>
                      <a:pt x="85" y="156"/>
                    </a:cubicBezTo>
                    <a:cubicBezTo>
                      <a:pt x="73" y="161"/>
                      <a:pt x="57" y="168"/>
                      <a:pt x="43" y="173"/>
                    </a:cubicBezTo>
                    <a:cubicBezTo>
                      <a:pt x="29" y="179"/>
                      <a:pt x="6" y="180"/>
                      <a:pt x="0" y="190"/>
                    </a:cubicBezTo>
                    <a:cubicBezTo>
                      <a:pt x="2" y="198"/>
                      <a:pt x="2" y="198"/>
                      <a:pt x="2" y="198"/>
                    </a:cubicBezTo>
                    <a:cubicBezTo>
                      <a:pt x="32" y="214"/>
                      <a:pt x="17" y="212"/>
                      <a:pt x="59" y="212"/>
                    </a:cubicBezTo>
                    <a:cubicBezTo>
                      <a:pt x="68" y="206"/>
                      <a:pt x="163" y="172"/>
                      <a:pt x="178" y="171"/>
                    </a:cubicBezTo>
                    <a:cubicBezTo>
                      <a:pt x="185" y="176"/>
                      <a:pt x="185" y="176"/>
                      <a:pt x="185" y="176"/>
                    </a:cubicBezTo>
                    <a:cubicBezTo>
                      <a:pt x="183" y="181"/>
                      <a:pt x="183" y="181"/>
                      <a:pt x="183" y="181"/>
                    </a:cubicBezTo>
                    <a:cubicBezTo>
                      <a:pt x="189" y="186"/>
                      <a:pt x="189" y="186"/>
                      <a:pt x="189" y="186"/>
                    </a:cubicBezTo>
                    <a:cubicBezTo>
                      <a:pt x="188" y="234"/>
                      <a:pt x="189" y="242"/>
                      <a:pt x="159" y="268"/>
                    </a:cubicBezTo>
                    <a:cubicBezTo>
                      <a:pt x="111" y="257"/>
                      <a:pt x="111" y="257"/>
                      <a:pt x="111" y="257"/>
                    </a:cubicBezTo>
                    <a:cubicBezTo>
                      <a:pt x="110" y="259"/>
                      <a:pt x="110" y="259"/>
                      <a:pt x="110" y="259"/>
                    </a:cubicBezTo>
                    <a:cubicBezTo>
                      <a:pt x="111" y="270"/>
                      <a:pt x="129" y="280"/>
                      <a:pt x="134" y="291"/>
                    </a:cubicBezTo>
                    <a:cubicBezTo>
                      <a:pt x="140" y="304"/>
                      <a:pt x="144" y="319"/>
                      <a:pt x="163" y="319"/>
                    </a:cubicBezTo>
                    <a:cubicBezTo>
                      <a:pt x="185" y="319"/>
                      <a:pt x="201" y="300"/>
                      <a:pt x="209" y="280"/>
                    </a:cubicBezTo>
                    <a:cubicBezTo>
                      <a:pt x="214" y="269"/>
                      <a:pt x="226" y="223"/>
                      <a:pt x="226" y="208"/>
                    </a:cubicBezTo>
                    <a:cubicBezTo>
                      <a:pt x="226" y="203"/>
                      <a:pt x="226" y="203"/>
                      <a:pt x="226" y="203"/>
                    </a:cubicBezTo>
                    <a:cubicBezTo>
                      <a:pt x="226" y="184"/>
                      <a:pt x="218" y="164"/>
                      <a:pt x="239" y="157"/>
                    </a:cubicBezTo>
                    <a:cubicBezTo>
                      <a:pt x="253" y="152"/>
                      <a:pt x="282" y="156"/>
                      <a:pt x="294" y="156"/>
                    </a:cubicBezTo>
                    <a:cubicBezTo>
                      <a:pt x="307" y="156"/>
                      <a:pt x="307" y="156"/>
                      <a:pt x="307" y="156"/>
                    </a:cubicBezTo>
                    <a:cubicBezTo>
                      <a:pt x="326" y="156"/>
                      <a:pt x="348" y="149"/>
                      <a:pt x="348" y="132"/>
                    </a:cubicBezTo>
                    <a:cubicBezTo>
                      <a:pt x="348" y="93"/>
                      <a:pt x="259" y="116"/>
                      <a:pt x="229" y="1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47" name="ïšḷîďé"/>
              <p:cNvSpPr/>
              <p:nvPr/>
            </p:nvSpPr>
            <p:spPr bwMode="auto">
              <a:xfrm>
                <a:off x="9875838" y="2765425"/>
                <a:ext cx="177800" cy="428625"/>
              </a:xfrm>
              <a:custGeom>
                <a:avLst/>
                <a:gdLst>
                  <a:gd name="T0" fmla="*/ 54 w 54"/>
                  <a:gd name="T1" fmla="*/ 96 h 130"/>
                  <a:gd name="T2" fmla="*/ 47 w 54"/>
                  <a:gd name="T3" fmla="*/ 62 h 130"/>
                  <a:gd name="T4" fmla="*/ 50 w 54"/>
                  <a:gd name="T5" fmla="*/ 30 h 130"/>
                  <a:gd name="T6" fmla="*/ 47 w 54"/>
                  <a:gd name="T7" fmla="*/ 0 h 130"/>
                  <a:gd name="T8" fmla="*/ 39 w 54"/>
                  <a:gd name="T9" fmla="*/ 0 h 130"/>
                  <a:gd name="T10" fmla="*/ 14 w 54"/>
                  <a:gd name="T11" fmla="*/ 36 h 130"/>
                  <a:gd name="T12" fmla="*/ 0 w 54"/>
                  <a:gd name="T13" fmla="*/ 84 h 130"/>
                  <a:gd name="T14" fmla="*/ 0 w 54"/>
                  <a:gd name="T15" fmla="*/ 103 h 130"/>
                  <a:gd name="T16" fmla="*/ 25 w 54"/>
                  <a:gd name="T17" fmla="*/ 130 h 130"/>
                  <a:gd name="T18" fmla="*/ 27 w 54"/>
                  <a:gd name="T19" fmla="*/ 130 h 130"/>
                  <a:gd name="T20" fmla="*/ 54 w 54"/>
                  <a:gd name="T21" fmla="*/ 105 h 130"/>
                  <a:gd name="T22" fmla="*/ 54 w 54"/>
                  <a:gd name="T23" fmla="*/ 96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4" h="130">
                    <a:moveTo>
                      <a:pt x="54" y="96"/>
                    </a:moveTo>
                    <a:cubicBezTo>
                      <a:pt x="54" y="81"/>
                      <a:pt x="47" y="78"/>
                      <a:pt x="47" y="62"/>
                    </a:cubicBezTo>
                    <a:cubicBezTo>
                      <a:pt x="47" y="50"/>
                      <a:pt x="53" y="41"/>
                      <a:pt x="50" y="30"/>
                    </a:cubicBezTo>
                    <a:cubicBezTo>
                      <a:pt x="49" y="23"/>
                      <a:pt x="50" y="13"/>
                      <a:pt x="47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8" y="3"/>
                      <a:pt x="20" y="23"/>
                      <a:pt x="14" y="36"/>
                    </a:cubicBezTo>
                    <a:cubicBezTo>
                      <a:pt x="9" y="49"/>
                      <a:pt x="0" y="68"/>
                      <a:pt x="0" y="84"/>
                    </a:cubicBezTo>
                    <a:cubicBezTo>
                      <a:pt x="0" y="103"/>
                      <a:pt x="0" y="103"/>
                      <a:pt x="0" y="103"/>
                    </a:cubicBezTo>
                    <a:cubicBezTo>
                      <a:pt x="0" y="117"/>
                      <a:pt x="13" y="130"/>
                      <a:pt x="25" y="130"/>
                    </a:cubicBezTo>
                    <a:cubicBezTo>
                      <a:pt x="27" y="130"/>
                      <a:pt x="27" y="130"/>
                      <a:pt x="27" y="130"/>
                    </a:cubicBezTo>
                    <a:cubicBezTo>
                      <a:pt x="46" y="130"/>
                      <a:pt x="54" y="124"/>
                      <a:pt x="54" y="105"/>
                    </a:cubicBezTo>
                    <a:lnTo>
                      <a:pt x="54" y="9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48" name="íŝ1îḋê"/>
              <p:cNvSpPr/>
              <p:nvPr/>
            </p:nvSpPr>
            <p:spPr bwMode="auto">
              <a:xfrm>
                <a:off x="10061575" y="2484438"/>
                <a:ext cx="1100138" cy="425450"/>
              </a:xfrm>
              <a:custGeom>
                <a:avLst/>
                <a:gdLst>
                  <a:gd name="T0" fmla="*/ 177 w 334"/>
                  <a:gd name="T1" fmla="*/ 22 h 129"/>
                  <a:gd name="T2" fmla="*/ 111 w 334"/>
                  <a:gd name="T3" fmla="*/ 48 h 129"/>
                  <a:gd name="T4" fmla="*/ 0 w 334"/>
                  <a:gd name="T5" fmla="*/ 120 h 129"/>
                  <a:gd name="T6" fmla="*/ 15 w 334"/>
                  <a:gd name="T7" fmla="*/ 129 h 129"/>
                  <a:gd name="T8" fmla="*/ 27 w 334"/>
                  <a:gd name="T9" fmla="*/ 129 h 129"/>
                  <a:gd name="T10" fmla="*/ 79 w 334"/>
                  <a:gd name="T11" fmla="*/ 101 h 129"/>
                  <a:gd name="T12" fmla="*/ 133 w 334"/>
                  <a:gd name="T13" fmla="*/ 74 h 129"/>
                  <a:gd name="T14" fmla="*/ 255 w 334"/>
                  <a:gd name="T15" fmla="*/ 32 h 129"/>
                  <a:gd name="T16" fmla="*/ 258 w 334"/>
                  <a:gd name="T17" fmla="*/ 32 h 129"/>
                  <a:gd name="T18" fmla="*/ 272 w 334"/>
                  <a:gd name="T19" fmla="*/ 39 h 129"/>
                  <a:gd name="T20" fmla="*/ 239 w 334"/>
                  <a:gd name="T21" fmla="*/ 83 h 129"/>
                  <a:gd name="T22" fmla="*/ 286 w 334"/>
                  <a:gd name="T23" fmla="*/ 73 h 129"/>
                  <a:gd name="T24" fmla="*/ 320 w 334"/>
                  <a:gd name="T25" fmla="*/ 50 h 129"/>
                  <a:gd name="T26" fmla="*/ 260 w 334"/>
                  <a:gd name="T27" fmla="*/ 0 h 129"/>
                  <a:gd name="T28" fmla="*/ 258 w 334"/>
                  <a:gd name="T29" fmla="*/ 0 h 129"/>
                  <a:gd name="T30" fmla="*/ 246 w 334"/>
                  <a:gd name="T31" fmla="*/ 0 h 129"/>
                  <a:gd name="T32" fmla="*/ 211 w 334"/>
                  <a:gd name="T33" fmla="*/ 10 h 129"/>
                  <a:gd name="T34" fmla="*/ 177 w 334"/>
                  <a:gd name="T35" fmla="*/ 22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34" h="129">
                    <a:moveTo>
                      <a:pt x="177" y="22"/>
                    </a:moveTo>
                    <a:cubicBezTo>
                      <a:pt x="157" y="28"/>
                      <a:pt x="129" y="39"/>
                      <a:pt x="111" y="48"/>
                    </a:cubicBezTo>
                    <a:cubicBezTo>
                      <a:pt x="85" y="61"/>
                      <a:pt x="11" y="99"/>
                      <a:pt x="0" y="120"/>
                    </a:cubicBezTo>
                    <a:cubicBezTo>
                      <a:pt x="3" y="124"/>
                      <a:pt x="8" y="129"/>
                      <a:pt x="15" y="129"/>
                    </a:cubicBezTo>
                    <a:cubicBezTo>
                      <a:pt x="27" y="129"/>
                      <a:pt x="27" y="129"/>
                      <a:pt x="27" y="129"/>
                    </a:cubicBezTo>
                    <a:cubicBezTo>
                      <a:pt x="50" y="129"/>
                      <a:pt x="65" y="111"/>
                      <a:pt x="79" y="101"/>
                    </a:cubicBezTo>
                    <a:cubicBezTo>
                      <a:pt x="96" y="90"/>
                      <a:pt x="113" y="81"/>
                      <a:pt x="133" y="74"/>
                    </a:cubicBezTo>
                    <a:cubicBezTo>
                      <a:pt x="165" y="61"/>
                      <a:pt x="214" y="32"/>
                      <a:pt x="255" y="32"/>
                    </a:cubicBezTo>
                    <a:cubicBezTo>
                      <a:pt x="258" y="32"/>
                      <a:pt x="258" y="32"/>
                      <a:pt x="258" y="32"/>
                    </a:cubicBezTo>
                    <a:cubicBezTo>
                      <a:pt x="264" y="32"/>
                      <a:pt x="272" y="33"/>
                      <a:pt x="272" y="39"/>
                    </a:cubicBezTo>
                    <a:cubicBezTo>
                      <a:pt x="272" y="51"/>
                      <a:pt x="222" y="83"/>
                      <a:pt x="239" y="83"/>
                    </a:cubicBezTo>
                    <a:cubicBezTo>
                      <a:pt x="259" y="83"/>
                      <a:pt x="269" y="77"/>
                      <a:pt x="286" y="73"/>
                    </a:cubicBezTo>
                    <a:cubicBezTo>
                      <a:pt x="303" y="70"/>
                      <a:pt x="315" y="65"/>
                      <a:pt x="320" y="50"/>
                    </a:cubicBezTo>
                    <a:cubicBezTo>
                      <a:pt x="334" y="12"/>
                      <a:pt x="294" y="0"/>
                      <a:pt x="260" y="0"/>
                    </a:cubicBezTo>
                    <a:cubicBezTo>
                      <a:pt x="258" y="0"/>
                      <a:pt x="258" y="0"/>
                      <a:pt x="258" y="0"/>
                    </a:cubicBezTo>
                    <a:cubicBezTo>
                      <a:pt x="246" y="0"/>
                      <a:pt x="246" y="0"/>
                      <a:pt x="246" y="0"/>
                    </a:cubicBezTo>
                    <a:cubicBezTo>
                      <a:pt x="246" y="0"/>
                      <a:pt x="214" y="9"/>
                      <a:pt x="211" y="10"/>
                    </a:cubicBezTo>
                    <a:cubicBezTo>
                      <a:pt x="201" y="14"/>
                      <a:pt x="188" y="18"/>
                      <a:pt x="177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</p:grpSp>
        <p:grpSp>
          <p:nvGrpSpPr>
            <p:cNvPr id="8" name="íṥļïḑê"/>
            <p:cNvGrpSpPr/>
            <p:nvPr/>
          </p:nvGrpSpPr>
          <p:grpSpPr>
            <a:xfrm>
              <a:off x="3768308" y="2508637"/>
              <a:ext cx="1469396" cy="1847076"/>
              <a:chOff x="996950" y="1409700"/>
              <a:chExt cx="3217863" cy="4044950"/>
            </a:xfrm>
            <a:grpFill/>
          </p:grpSpPr>
          <p:sp>
            <p:nvSpPr>
              <p:cNvPr id="9" name="ïS1íḑé"/>
              <p:cNvSpPr/>
              <p:nvPr/>
            </p:nvSpPr>
            <p:spPr bwMode="auto">
              <a:xfrm>
                <a:off x="996950" y="1409700"/>
                <a:ext cx="3217863" cy="4044950"/>
              </a:xfrm>
              <a:custGeom>
                <a:avLst/>
                <a:gdLst>
                  <a:gd name="T0" fmla="*/ 498 w 976"/>
                  <a:gd name="T1" fmla="*/ 0 h 1227"/>
                  <a:gd name="T2" fmla="*/ 478 w 976"/>
                  <a:gd name="T3" fmla="*/ 0 h 1227"/>
                  <a:gd name="T4" fmla="*/ 0 w 976"/>
                  <a:gd name="T5" fmla="*/ 477 h 1227"/>
                  <a:gd name="T6" fmla="*/ 0 w 976"/>
                  <a:gd name="T7" fmla="*/ 750 h 1227"/>
                  <a:gd name="T8" fmla="*/ 478 w 976"/>
                  <a:gd name="T9" fmla="*/ 1227 h 1227"/>
                  <a:gd name="T10" fmla="*/ 498 w 976"/>
                  <a:gd name="T11" fmla="*/ 1227 h 1227"/>
                  <a:gd name="T12" fmla="*/ 976 w 976"/>
                  <a:gd name="T13" fmla="*/ 750 h 1227"/>
                  <a:gd name="T14" fmla="*/ 976 w 976"/>
                  <a:gd name="T15" fmla="*/ 477 h 1227"/>
                  <a:gd name="T16" fmla="*/ 498 w 976"/>
                  <a:gd name="T17" fmla="*/ 0 h 1227"/>
                  <a:gd name="T18" fmla="*/ 963 w 976"/>
                  <a:gd name="T19" fmla="*/ 750 h 1227"/>
                  <a:gd name="T20" fmla="*/ 498 w 976"/>
                  <a:gd name="T21" fmla="*/ 1215 h 1227"/>
                  <a:gd name="T22" fmla="*/ 478 w 976"/>
                  <a:gd name="T23" fmla="*/ 1215 h 1227"/>
                  <a:gd name="T24" fmla="*/ 13 w 976"/>
                  <a:gd name="T25" fmla="*/ 750 h 1227"/>
                  <a:gd name="T26" fmla="*/ 13 w 976"/>
                  <a:gd name="T27" fmla="*/ 477 h 1227"/>
                  <a:gd name="T28" fmla="*/ 478 w 976"/>
                  <a:gd name="T29" fmla="*/ 12 h 1227"/>
                  <a:gd name="T30" fmla="*/ 498 w 976"/>
                  <a:gd name="T31" fmla="*/ 12 h 1227"/>
                  <a:gd name="T32" fmla="*/ 963 w 976"/>
                  <a:gd name="T33" fmla="*/ 477 h 1227"/>
                  <a:gd name="T34" fmla="*/ 963 w 976"/>
                  <a:gd name="T35" fmla="*/ 750 h 12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76" h="1227">
                    <a:moveTo>
                      <a:pt x="498" y="0"/>
                    </a:moveTo>
                    <a:cubicBezTo>
                      <a:pt x="478" y="0"/>
                      <a:pt x="478" y="0"/>
                      <a:pt x="478" y="0"/>
                    </a:cubicBezTo>
                    <a:cubicBezTo>
                      <a:pt x="215" y="0"/>
                      <a:pt x="0" y="215"/>
                      <a:pt x="0" y="477"/>
                    </a:cubicBezTo>
                    <a:cubicBezTo>
                      <a:pt x="0" y="750"/>
                      <a:pt x="0" y="750"/>
                      <a:pt x="0" y="750"/>
                    </a:cubicBezTo>
                    <a:cubicBezTo>
                      <a:pt x="0" y="1012"/>
                      <a:pt x="215" y="1227"/>
                      <a:pt x="478" y="1227"/>
                    </a:cubicBezTo>
                    <a:cubicBezTo>
                      <a:pt x="498" y="1227"/>
                      <a:pt x="498" y="1227"/>
                      <a:pt x="498" y="1227"/>
                    </a:cubicBezTo>
                    <a:cubicBezTo>
                      <a:pt x="761" y="1227"/>
                      <a:pt x="976" y="1012"/>
                      <a:pt x="976" y="750"/>
                    </a:cubicBezTo>
                    <a:cubicBezTo>
                      <a:pt x="976" y="477"/>
                      <a:pt x="976" y="477"/>
                      <a:pt x="976" y="477"/>
                    </a:cubicBezTo>
                    <a:cubicBezTo>
                      <a:pt x="976" y="215"/>
                      <a:pt x="761" y="0"/>
                      <a:pt x="498" y="0"/>
                    </a:cubicBezTo>
                    <a:close/>
                    <a:moveTo>
                      <a:pt x="963" y="750"/>
                    </a:moveTo>
                    <a:cubicBezTo>
                      <a:pt x="963" y="1005"/>
                      <a:pt x="754" y="1215"/>
                      <a:pt x="498" y="1215"/>
                    </a:cubicBezTo>
                    <a:cubicBezTo>
                      <a:pt x="478" y="1215"/>
                      <a:pt x="478" y="1215"/>
                      <a:pt x="478" y="1215"/>
                    </a:cubicBezTo>
                    <a:cubicBezTo>
                      <a:pt x="222" y="1215"/>
                      <a:pt x="13" y="1005"/>
                      <a:pt x="13" y="750"/>
                    </a:cubicBezTo>
                    <a:cubicBezTo>
                      <a:pt x="13" y="477"/>
                      <a:pt x="13" y="477"/>
                      <a:pt x="13" y="477"/>
                    </a:cubicBezTo>
                    <a:cubicBezTo>
                      <a:pt x="13" y="221"/>
                      <a:pt x="222" y="12"/>
                      <a:pt x="478" y="12"/>
                    </a:cubicBezTo>
                    <a:cubicBezTo>
                      <a:pt x="498" y="12"/>
                      <a:pt x="498" y="12"/>
                      <a:pt x="498" y="12"/>
                    </a:cubicBezTo>
                    <a:cubicBezTo>
                      <a:pt x="754" y="12"/>
                      <a:pt x="963" y="221"/>
                      <a:pt x="963" y="477"/>
                    </a:cubicBezTo>
                    <a:lnTo>
                      <a:pt x="963" y="75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10" name="iŝḻïḍé"/>
              <p:cNvSpPr/>
              <p:nvPr/>
            </p:nvSpPr>
            <p:spPr bwMode="auto">
              <a:xfrm>
                <a:off x="2095500" y="1581150"/>
                <a:ext cx="61913" cy="60325"/>
              </a:xfrm>
              <a:custGeom>
                <a:avLst/>
                <a:gdLst>
                  <a:gd name="T0" fmla="*/ 9 w 19"/>
                  <a:gd name="T1" fmla="*/ 18 h 18"/>
                  <a:gd name="T2" fmla="*/ 15 w 19"/>
                  <a:gd name="T3" fmla="*/ 18 h 18"/>
                  <a:gd name="T4" fmla="*/ 19 w 19"/>
                  <a:gd name="T5" fmla="*/ 15 h 18"/>
                  <a:gd name="T6" fmla="*/ 0 w 19"/>
                  <a:gd name="T7" fmla="*/ 9 h 18"/>
                  <a:gd name="T8" fmla="*/ 9 w 19"/>
                  <a:gd name="T9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18">
                    <a:moveTo>
                      <a:pt x="9" y="18"/>
                    </a:moveTo>
                    <a:cubicBezTo>
                      <a:pt x="15" y="18"/>
                      <a:pt x="15" y="18"/>
                      <a:pt x="15" y="18"/>
                    </a:cubicBezTo>
                    <a:cubicBezTo>
                      <a:pt x="17" y="18"/>
                      <a:pt x="19" y="17"/>
                      <a:pt x="19" y="15"/>
                    </a:cubicBezTo>
                    <a:cubicBezTo>
                      <a:pt x="19" y="8"/>
                      <a:pt x="0" y="0"/>
                      <a:pt x="0" y="9"/>
                    </a:cubicBezTo>
                    <a:cubicBezTo>
                      <a:pt x="0" y="13"/>
                      <a:pt x="5" y="18"/>
                      <a:pt x="9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11" name="ïSľíḋè"/>
              <p:cNvSpPr/>
              <p:nvPr/>
            </p:nvSpPr>
            <p:spPr bwMode="auto">
              <a:xfrm>
                <a:off x="1425575" y="1835150"/>
                <a:ext cx="2360613" cy="3194050"/>
              </a:xfrm>
              <a:custGeom>
                <a:avLst/>
                <a:gdLst>
                  <a:gd name="T0" fmla="*/ 358 w 716"/>
                  <a:gd name="T1" fmla="*/ 0 h 969"/>
                  <a:gd name="T2" fmla="*/ 0 w 716"/>
                  <a:gd name="T3" fmla="*/ 342 h 969"/>
                  <a:gd name="T4" fmla="*/ 0 w 716"/>
                  <a:gd name="T5" fmla="*/ 627 h 969"/>
                  <a:gd name="T6" fmla="*/ 358 w 716"/>
                  <a:gd name="T7" fmla="*/ 969 h 969"/>
                  <a:gd name="T8" fmla="*/ 716 w 716"/>
                  <a:gd name="T9" fmla="*/ 627 h 969"/>
                  <a:gd name="T10" fmla="*/ 716 w 716"/>
                  <a:gd name="T11" fmla="*/ 342 h 969"/>
                  <a:gd name="T12" fmla="*/ 358 w 716"/>
                  <a:gd name="T13" fmla="*/ 0 h 969"/>
                  <a:gd name="T14" fmla="*/ 703 w 716"/>
                  <a:gd name="T15" fmla="*/ 627 h 969"/>
                  <a:gd name="T16" fmla="*/ 358 w 716"/>
                  <a:gd name="T17" fmla="*/ 956 h 969"/>
                  <a:gd name="T18" fmla="*/ 13 w 716"/>
                  <a:gd name="T19" fmla="*/ 627 h 969"/>
                  <a:gd name="T20" fmla="*/ 13 w 716"/>
                  <a:gd name="T21" fmla="*/ 342 h 969"/>
                  <a:gd name="T22" fmla="*/ 358 w 716"/>
                  <a:gd name="T23" fmla="*/ 13 h 969"/>
                  <a:gd name="T24" fmla="*/ 703 w 716"/>
                  <a:gd name="T25" fmla="*/ 342 h 969"/>
                  <a:gd name="T26" fmla="*/ 703 w 716"/>
                  <a:gd name="T27" fmla="*/ 627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16" h="969">
                    <a:moveTo>
                      <a:pt x="358" y="0"/>
                    </a:moveTo>
                    <a:cubicBezTo>
                      <a:pt x="161" y="0"/>
                      <a:pt x="0" y="154"/>
                      <a:pt x="0" y="342"/>
                    </a:cubicBezTo>
                    <a:cubicBezTo>
                      <a:pt x="0" y="627"/>
                      <a:pt x="0" y="627"/>
                      <a:pt x="0" y="627"/>
                    </a:cubicBezTo>
                    <a:cubicBezTo>
                      <a:pt x="0" y="815"/>
                      <a:pt x="161" y="969"/>
                      <a:pt x="358" y="969"/>
                    </a:cubicBezTo>
                    <a:cubicBezTo>
                      <a:pt x="555" y="969"/>
                      <a:pt x="716" y="815"/>
                      <a:pt x="716" y="627"/>
                    </a:cubicBezTo>
                    <a:cubicBezTo>
                      <a:pt x="716" y="342"/>
                      <a:pt x="716" y="342"/>
                      <a:pt x="716" y="342"/>
                    </a:cubicBezTo>
                    <a:cubicBezTo>
                      <a:pt x="716" y="154"/>
                      <a:pt x="555" y="0"/>
                      <a:pt x="358" y="0"/>
                    </a:cubicBezTo>
                    <a:close/>
                    <a:moveTo>
                      <a:pt x="703" y="627"/>
                    </a:moveTo>
                    <a:cubicBezTo>
                      <a:pt x="703" y="808"/>
                      <a:pt x="548" y="956"/>
                      <a:pt x="358" y="956"/>
                    </a:cubicBezTo>
                    <a:cubicBezTo>
                      <a:pt x="168" y="956"/>
                      <a:pt x="13" y="808"/>
                      <a:pt x="13" y="627"/>
                    </a:cubicBezTo>
                    <a:cubicBezTo>
                      <a:pt x="13" y="342"/>
                      <a:pt x="13" y="342"/>
                      <a:pt x="13" y="342"/>
                    </a:cubicBezTo>
                    <a:cubicBezTo>
                      <a:pt x="13" y="161"/>
                      <a:pt x="168" y="13"/>
                      <a:pt x="358" y="13"/>
                    </a:cubicBezTo>
                    <a:cubicBezTo>
                      <a:pt x="548" y="13"/>
                      <a:pt x="703" y="161"/>
                      <a:pt x="703" y="342"/>
                    </a:cubicBezTo>
                    <a:lnTo>
                      <a:pt x="703" y="6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12" name="i$lîḍé"/>
              <p:cNvSpPr/>
              <p:nvPr/>
            </p:nvSpPr>
            <p:spPr bwMode="auto">
              <a:xfrm>
                <a:off x="2108200" y="5035550"/>
                <a:ext cx="131763" cy="265113"/>
              </a:xfrm>
              <a:custGeom>
                <a:avLst/>
                <a:gdLst>
                  <a:gd name="T0" fmla="*/ 0 w 83"/>
                  <a:gd name="T1" fmla="*/ 160 h 167"/>
                  <a:gd name="T2" fmla="*/ 23 w 83"/>
                  <a:gd name="T3" fmla="*/ 167 h 167"/>
                  <a:gd name="T4" fmla="*/ 83 w 83"/>
                  <a:gd name="T5" fmla="*/ 5 h 167"/>
                  <a:gd name="T6" fmla="*/ 60 w 83"/>
                  <a:gd name="T7" fmla="*/ 0 h 167"/>
                  <a:gd name="T8" fmla="*/ 0 w 83"/>
                  <a:gd name="T9" fmla="*/ 160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" h="167">
                    <a:moveTo>
                      <a:pt x="0" y="160"/>
                    </a:moveTo>
                    <a:lnTo>
                      <a:pt x="23" y="167"/>
                    </a:lnTo>
                    <a:lnTo>
                      <a:pt x="83" y="5"/>
                    </a:lnTo>
                    <a:lnTo>
                      <a:pt x="60" y="0"/>
                    </a:lnTo>
                    <a:lnTo>
                      <a:pt x="0" y="16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13" name="íŝlíḓé"/>
              <p:cNvSpPr/>
              <p:nvPr/>
            </p:nvSpPr>
            <p:spPr bwMode="auto">
              <a:xfrm>
                <a:off x="2579688" y="5081588"/>
                <a:ext cx="193675" cy="274638"/>
              </a:xfrm>
              <a:custGeom>
                <a:avLst/>
                <a:gdLst>
                  <a:gd name="T0" fmla="*/ 49 w 59"/>
                  <a:gd name="T1" fmla="*/ 51 h 83"/>
                  <a:gd name="T2" fmla="*/ 34 w 59"/>
                  <a:gd name="T3" fmla="*/ 71 h 83"/>
                  <a:gd name="T4" fmla="*/ 18 w 59"/>
                  <a:gd name="T5" fmla="*/ 69 h 83"/>
                  <a:gd name="T6" fmla="*/ 10 w 59"/>
                  <a:gd name="T7" fmla="*/ 59 h 83"/>
                  <a:gd name="T8" fmla="*/ 10 w 59"/>
                  <a:gd name="T9" fmla="*/ 0 h 83"/>
                  <a:gd name="T10" fmla="*/ 0 w 59"/>
                  <a:gd name="T11" fmla="*/ 0 h 83"/>
                  <a:gd name="T12" fmla="*/ 0 w 59"/>
                  <a:gd name="T13" fmla="*/ 60 h 83"/>
                  <a:gd name="T14" fmla="*/ 27 w 59"/>
                  <a:gd name="T15" fmla="*/ 83 h 83"/>
                  <a:gd name="T16" fmla="*/ 31 w 59"/>
                  <a:gd name="T17" fmla="*/ 83 h 83"/>
                  <a:gd name="T18" fmla="*/ 59 w 59"/>
                  <a:gd name="T19" fmla="*/ 57 h 83"/>
                  <a:gd name="T20" fmla="*/ 59 w 59"/>
                  <a:gd name="T21" fmla="*/ 0 h 83"/>
                  <a:gd name="T22" fmla="*/ 49 w 59"/>
                  <a:gd name="T23" fmla="*/ 0 h 83"/>
                  <a:gd name="T24" fmla="*/ 49 w 59"/>
                  <a:gd name="T25" fmla="*/ 51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9" h="83">
                    <a:moveTo>
                      <a:pt x="49" y="51"/>
                    </a:moveTo>
                    <a:cubicBezTo>
                      <a:pt x="49" y="60"/>
                      <a:pt x="43" y="72"/>
                      <a:pt x="34" y="71"/>
                    </a:cubicBezTo>
                    <a:cubicBezTo>
                      <a:pt x="18" y="69"/>
                      <a:pt x="18" y="69"/>
                      <a:pt x="18" y="69"/>
                    </a:cubicBezTo>
                    <a:cubicBezTo>
                      <a:pt x="15" y="66"/>
                      <a:pt x="10" y="63"/>
                      <a:pt x="10" y="59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60"/>
                      <a:pt x="0" y="60"/>
                      <a:pt x="0" y="60"/>
                    </a:cubicBezTo>
                    <a:cubicBezTo>
                      <a:pt x="0" y="72"/>
                      <a:pt x="15" y="83"/>
                      <a:pt x="27" y="83"/>
                    </a:cubicBezTo>
                    <a:cubicBezTo>
                      <a:pt x="31" y="83"/>
                      <a:pt x="31" y="83"/>
                      <a:pt x="31" y="83"/>
                    </a:cubicBezTo>
                    <a:cubicBezTo>
                      <a:pt x="44" y="83"/>
                      <a:pt x="59" y="70"/>
                      <a:pt x="59" y="57"/>
                    </a:cubicBezTo>
                    <a:cubicBezTo>
                      <a:pt x="59" y="0"/>
                      <a:pt x="59" y="0"/>
                      <a:pt x="59" y="0"/>
                    </a:cubicBezTo>
                    <a:cubicBezTo>
                      <a:pt x="49" y="0"/>
                      <a:pt x="49" y="0"/>
                      <a:pt x="49" y="0"/>
                    </a:cubicBezTo>
                    <a:lnTo>
                      <a:pt x="49" y="5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14" name="îS1îďe"/>
              <p:cNvSpPr/>
              <p:nvPr/>
            </p:nvSpPr>
            <p:spPr bwMode="auto">
              <a:xfrm>
                <a:off x="2820988" y="5013325"/>
                <a:ext cx="273050" cy="312738"/>
              </a:xfrm>
              <a:custGeom>
                <a:avLst/>
                <a:gdLst>
                  <a:gd name="T0" fmla="*/ 46 w 83"/>
                  <a:gd name="T1" fmla="*/ 1 h 95"/>
                  <a:gd name="T2" fmla="*/ 63 w 83"/>
                  <a:gd name="T3" fmla="*/ 56 h 95"/>
                  <a:gd name="T4" fmla="*/ 8 w 83"/>
                  <a:gd name="T5" fmla="*/ 15 h 95"/>
                  <a:gd name="T6" fmla="*/ 0 w 83"/>
                  <a:gd name="T7" fmla="*/ 18 h 95"/>
                  <a:gd name="T8" fmla="*/ 25 w 83"/>
                  <a:gd name="T9" fmla="*/ 95 h 95"/>
                  <a:gd name="T10" fmla="*/ 37 w 83"/>
                  <a:gd name="T11" fmla="*/ 92 h 95"/>
                  <a:gd name="T12" fmla="*/ 17 w 83"/>
                  <a:gd name="T13" fmla="*/ 34 h 95"/>
                  <a:gd name="T14" fmla="*/ 72 w 83"/>
                  <a:gd name="T15" fmla="*/ 80 h 95"/>
                  <a:gd name="T16" fmla="*/ 83 w 83"/>
                  <a:gd name="T17" fmla="*/ 77 h 95"/>
                  <a:gd name="T18" fmla="*/ 57 w 83"/>
                  <a:gd name="T19" fmla="*/ 0 h 95"/>
                  <a:gd name="T20" fmla="*/ 46 w 83"/>
                  <a:gd name="T21" fmla="*/ 1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3" h="95">
                    <a:moveTo>
                      <a:pt x="46" y="1"/>
                    </a:moveTo>
                    <a:cubicBezTo>
                      <a:pt x="63" y="56"/>
                      <a:pt x="63" y="56"/>
                      <a:pt x="63" y="56"/>
                    </a:cubicBezTo>
                    <a:cubicBezTo>
                      <a:pt x="53" y="53"/>
                      <a:pt x="16" y="15"/>
                      <a:pt x="8" y="15"/>
                    </a:cubicBezTo>
                    <a:cubicBezTo>
                      <a:pt x="7" y="15"/>
                      <a:pt x="1" y="17"/>
                      <a:pt x="0" y="18"/>
                    </a:cubicBezTo>
                    <a:cubicBezTo>
                      <a:pt x="25" y="95"/>
                      <a:pt x="25" y="95"/>
                      <a:pt x="25" y="95"/>
                    </a:cubicBezTo>
                    <a:cubicBezTo>
                      <a:pt x="37" y="92"/>
                      <a:pt x="37" y="92"/>
                      <a:pt x="37" y="92"/>
                    </a:cubicBezTo>
                    <a:cubicBezTo>
                      <a:pt x="17" y="34"/>
                      <a:pt x="17" y="34"/>
                      <a:pt x="17" y="34"/>
                    </a:cubicBezTo>
                    <a:cubicBezTo>
                      <a:pt x="72" y="80"/>
                      <a:pt x="72" y="80"/>
                      <a:pt x="72" y="80"/>
                    </a:cubicBezTo>
                    <a:cubicBezTo>
                      <a:pt x="83" y="77"/>
                      <a:pt x="83" y="77"/>
                      <a:pt x="83" y="77"/>
                    </a:cubicBezTo>
                    <a:cubicBezTo>
                      <a:pt x="57" y="0"/>
                      <a:pt x="57" y="0"/>
                      <a:pt x="57" y="0"/>
                    </a:cubicBezTo>
                    <a:lnTo>
                      <a:pt x="46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15" name="îṥḷiďê"/>
              <p:cNvSpPr/>
              <p:nvPr/>
            </p:nvSpPr>
            <p:spPr bwMode="auto">
              <a:xfrm>
                <a:off x="3078163" y="4970463"/>
                <a:ext cx="171450" cy="247650"/>
              </a:xfrm>
              <a:custGeom>
                <a:avLst/>
                <a:gdLst>
                  <a:gd name="T0" fmla="*/ 0 w 108"/>
                  <a:gd name="T1" fmla="*/ 8 h 156"/>
                  <a:gd name="T2" fmla="*/ 89 w 108"/>
                  <a:gd name="T3" fmla="*/ 156 h 156"/>
                  <a:gd name="T4" fmla="*/ 108 w 108"/>
                  <a:gd name="T5" fmla="*/ 145 h 156"/>
                  <a:gd name="T6" fmla="*/ 20 w 108"/>
                  <a:gd name="T7" fmla="*/ 0 h 156"/>
                  <a:gd name="T8" fmla="*/ 0 w 108"/>
                  <a:gd name="T9" fmla="*/ 8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8" h="156">
                    <a:moveTo>
                      <a:pt x="0" y="8"/>
                    </a:moveTo>
                    <a:lnTo>
                      <a:pt x="89" y="156"/>
                    </a:lnTo>
                    <a:lnTo>
                      <a:pt x="108" y="145"/>
                    </a:lnTo>
                    <a:lnTo>
                      <a:pt x="20" y="0"/>
                    </a:lnTo>
                    <a:lnTo>
                      <a:pt x="0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16" name="îšľíďê"/>
              <p:cNvSpPr/>
              <p:nvPr/>
            </p:nvSpPr>
            <p:spPr bwMode="auto">
              <a:xfrm>
                <a:off x="3189288" y="4835525"/>
                <a:ext cx="241300" cy="293688"/>
              </a:xfrm>
              <a:custGeom>
                <a:avLst/>
                <a:gdLst>
                  <a:gd name="T0" fmla="*/ 48 w 73"/>
                  <a:gd name="T1" fmla="*/ 6 h 89"/>
                  <a:gd name="T2" fmla="*/ 60 w 73"/>
                  <a:gd name="T3" fmla="*/ 69 h 89"/>
                  <a:gd name="T4" fmla="*/ 11 w 73"/>
                  <a:gd name="T5" fmla="*/ 29 h 89"/>
                  <a:gd name="T6" fmla="*/ 0 w 73"/>
                  <a:gd name="T7" fmla="*/ 34 h 89"/>
                  <a:gd name="T8" fmla="*/ 69 w 73"/>
                  <a:gd name="T9" fmla="*/ 89 h 89"/>
                  <a:gd name="T10" fmla="*/ 73 w 73"/>
                  <a:gd name="T11" fmla="*/ 86 h 89"/>
                  <a:gd name="T12" fmla="*/ 58 w 73"/>
                  <a:gd name="T13" fmla="*/ 0 h 89"/>
                  <a:gd name="T14" fmla="*/ 48 w 73"/>
                  <a:gd name="T15" fmla="*/ 6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3" h="89">
                    <a:moveTo>
                      <a:pt x="48" y="6"/>
                    </a:moveTo>
                    <a:cubicBezTo>
                      <a:pt x="48" y="25"/>
                      <a:pt x="58" y="50"/>
                      <a:pt x="60" y="69"/>
                    </a:cubicBezTo>
                    <a:cubicBezTo>
                      <a:pt x="52" y="65"/>
                      <a:pt x="12" y="29"/>
                      <a:pt x="11" y="29"/>
                    </a:cubicBezTo>
                    <a:cubicBezTo>
                      <a:pt x="7" y="29"/>
                      <a:pt x="2" y="32"/>
                      <a:pt x="0" y="34"/>
                    </a:cubicBezTo>
                    <a:cubicBezTo>
                      <a:pt x="4" y="39"/>
                      <a:pt x="65" y="89"/>
                      <a:pt x="69" y="89"/>
                    </a:cubicBezTo>
                    <a:cubicBezTo>
                      <a:pt x="69" y="89"/>
                      <a:pt x="72" y="87"/>
                      <a:pt x="73" y="86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55" y="1"/>
                      <a:pt x="48" y="4"/>
                      <a:pt x="48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17" name="işľîḑe"/>
              <p:cNvSpPr/>
              <p:nvPr/>
            </p:nvSpPr>
            <p:spPr bwMode="auto">
              <a:xfrm>
                <a:off x="1590675" y="4738688"/>
                <a:ext cx="325438" cy="327025"/>
              </a:xfrm>
              <a:custGeom>
                <a:avLst/>
                <a:gdLst>
                  <a:gd name="T0" fmla="*/ 189 w 205"/>
                  <a:gd name="T1" fmla="*/ 67 h 206"/>
                  <a:gd name="T2" fmla="*/ 143 w 205"/>
                  <a:gd name="T3" fmla="*/ 115 h 206"/>
                  <a:gd name="T4" fmla="*/ 87 w 205"/>
                  <a:gd name="T5" fmla="*/ 65 h 206"/>
                  <a:gd name="T6" fmla="*/ 131 w 205"/>
                  <a:gd name="T7" fmla="*/ 15 h 206"/>
                  <a:gd name="T8" fmla="*/ 116 w 205"/>
                  <a:gd name="T9" fmla="*/ 0 h 206"/>
                  <a:gd name="T10" fmla="*/ 0 w 205"/>
                  <a:gd name="T11" fmla="*/ 125 h 206"/>
                  <a:gd name="T12" fmla="*/ 12 w 205"/>
                  <a:gd name="T13" fmla="*/ 142 h 206"/>
                  <a:gd name="T14" fmla="*/ 70 w 205"/>
                  <a:gd name="T15" fmla="*/ 81 h 206"/>
                  <a:gd name="T16" fmla="*/ 126 w 205"/>
                  <a:gd name="T17" fmla="*/ 133 h 206"/>
                  <a:gd name="T18" fmla="*/ 70 w 205"/>
                  <a:gd name="T19" fmla="*/ 194 h 206"/>
                  <a:gd name="T20" fmla="*/ 85 w 205"/>
                  <a:gd name="T21" fmla="*/ 206 h 206"/>
                  <a:gd name="T22" fmla="*/ 205 w 205"/>
                  <a:gd name="T23" fmla="*/ 81 h 206"/>
                  <a:gd name="T24" fmla="*/ 189 w 205"/>
                  <a:gd name="T25" fmla="*/ 67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05" h="206">
                    <a:moveTo>
                      <a:pt x="189" y="67"/>
                    </a:moveTo>
                    <a:lnTo>
                      <a:pt x="143" y="115"/>
                    </a:lnTo>
                    <a:lnTo>
                      <a:pt x="87" y="65"/>
                    </a:lnTo>
                    <a:lnTo>
                      <a:pt x="131" y="15"/>
                    </a:lnTo>
                    <a:lnTo>
                      <a:pt x="116" y="0"/>
                    </a:lnTo>
                    <a:lnTo>
                      <a:pt x="0" y="125"/>
                    </a:lnTo>
                    <a:lnTo>
                      <a:pt x="12" y="142"/>
                    </a:lnTo>
                    <a:lnTo>
                      <a:pt x="70" y="81"/>
                    </a:lnTo>
                    <a:lnTo>
                      <a:pt x="126" y="133"/>
                    </a:lnTo>
                    <a:lnTo>
                      <a:pt x="70" y="194"/>
                    </a:lnTo>
                    <a:lnTo>
                      <a:pt x="85" y="206"/>
                    </a:lnTo>
                    <a:lnTo>
                      <a:pt x="205" y="81"/>
                    </a:lnTo>
                    <a:lnTo>
                      <a:pt x="189" y="6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18" name="îsļídê"/>
              <p:cNvSpPr/>
              <p:nvPr/>
            </p:nvSpPr>
            <p:spPr bwMode="auto">
              <a:xfrm>
                <a:off x="1830388" y="4946650"/>
                <a:ext cx="250825" cy="303213"/>
              </a:xfrm>
              <a:custGeom>
                <a:avLst/>
                <a:gdLst>
                  <a:gd name="T0" fmla="*/ 67 w 76"/>
                  <a:gd name="T1" fmla="*/ 0 h 92"/>
                  <a:gd name="T2" fmla="*/ 0 w 76"/>
                  <a:gd name="T3" fmla="*/ 57 h 92"/>
                  <a:gd name="T4" fmla="*/ 10 w 76"/>
                  <a:gd name="T5" fmla="*/ 61 h 92"/>
                  <a:gd name="T6" fmla="*/ 28 w 76"/>
                  <a:gd name="T7" fmla="*/ 46 h 92"/>
                  <a:gd name="T8" fmla="*/ 55 w 76"/>
                  <a:gd name="T9" fmla="*/ 66 h 92"/>
                  <a:gd name="T10" fmla="*/ 55 w 76"/>
                  <a:gd name="T11" fmla="*/ 70 h 92"/>
                  <a:gd name="T12" fmla="*/ 53 w 76"/>
                  <a:gd name="T13" fmla="*/ 86 h 92"/>
                  <a:gd name="T14" fmla="*/ 64 w 76"/>
                  <a:gd name="T15" fmla="*/ 92 h 92"/>
                  <a:gd name="T16" fmla="*/ 76 w 76"/>
                  <a:gd name="T17" fmla="*/ 6 h 92"/>
                  <a:gd name="T18" fmla="*/ 67 w 76"/>
                  <a:gd name="T19" fmla="*/ 0 h 92"/>
                  <a:gd name="T20" fmla="*/ 57 w 76"/>
                  <a:gd name="T21" fmla="*/ 52 h 92"/>
                  <a:gd name="T22" fmla="*/ 36 w 76"/>
                  <a:gd name="T23" fmla="*/ 40 h 92"/>
                  <a:gd name="T24" fmla="*/ 63 w 76"/>
                  <a:gd name="T25" fmla="*/ 18 h 92"/>
                  <a:gd name="T26" fmla="*/ 57 w 76"/>
                  <a:gd name="T27" fmla="*/ 52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6" h="92">
                    <a:moveTo>
                      <a:pt x="67" y="0"/>
                    </a:moveTo>
                    <a:cubicBezTo>
                      <a:pt x="65" y="0"/>
                      <a:pt x="1" y="54"/>
                      <a:pt x="0" y="57"/>
                    </a:cubicBezTo>
                    <a:cubicBezTo>
                      <a:pt x="10" y="61"/>
                      <a:pt x="10" y="61"/>
                      <a:pt x="10" y="61"/>
                    </a:cubicBezTo>
                    <a:cubicBezTo>
                      <a:pt x="28" y="46"/>
                      <a:pt x="28" y="46"/>
                      <a:pt x="28" y="46"/>
                    </a:cubicBezTo>
                    <a:cubicBezTo>
                      <a:pt x="32" y="49"/>
                      <a:pt x="55" y="61"/>
                      <a:pt x="55" y="66"/>
                    </a:cubicBezTo>
                    <a:cubicBezTo>
                      <a:pt x="55" y="70"/>
                      <a:pt x="55" y="70"/>
                      <a:pt x="55" y="70"/>
                    </a:cubicBezTo>
                    <a:cubicBezTo>
                      <a:pt x="53" y="86"/>
                      <a:pt x="53" y="86"/>
                      <a:pt x="53" y="86"/>
                    </a:cubicBezTo>
                    <a:cubicBezTo>
                      <a:pt x="64" y="92"/>
                      <a:pt x="64" y="92"/>
                      <a:pt x="64" y="92"/>
                    </a:cubicBezTo>
                    <a:cubicBezTo>
                      <a:pt x="76" y="6"/>
                      <a:pt x="76" y="6"/>
                      <a:pt x="76" y="6"/>
                    </a:cubicBezTo>
                    <a:cubicBezTo>
                      <a:pt x="76" y="4"/>
                      <a:pt x="70" y="0"/>
                      <a:pt x="67" y="0"/>
                    </a:cubicBezTo>
                    <a:close/>
                    <a:moveTo>
                      <a:pt x="57" y="52"/>
                    </a:moveTo>
                    <a:cubicBezTo>
                      <a:pt x="36" y="40"/>
                      <a:pt x="36" y="40"/>
                      <a:pt x="36" y="40"/>
                    </a:cubicBezTo>
                    <a:cubicBezTo>
                      <a:pt x="63" y="18"/>
                      <a:pt x="63" y="18"/>
                      <a:pt x="63" y="18"/>
                    </a:cubicBezTo>
                    <a:lnTo>
                      <a:pt x="57" y="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19" name="iṧ1iḍè"/>
              <p:cNvSpPr/>
              <p:nvPr/>
            </p:nvSpPr>
            <p:spPr bwMode="auto">
              <a:xfrm>
                <a:off x="3436938" y="4689475"/>
                <a:ext cx="293688" cy="300038"/>
              </a:xfrm>
              <a:custGeom>
                <a:avLst/>
                <a:gdLst>
                  <a:gd name="T0" fmla="*/ 55 w 89"/>
                  <a:gd name="T1" fmla="*/ 76 h 91"/>
                  <a:gd name="T2" fmla="*/ 38 w 89"/>
                  <a:gd name="T3" fmla="*/ 56 h 91"/>
                  <a:gd name="T4" fmla="*/ 61 w 89"/>
                  <a:gd name="T5" fmla="*/ 35 h 91"/>
                  <a:gd name="T6" fmla="*/ 53 w 89"/>
                  <a:gd name="T7" fmla="*/ 26 h 91"/>
                  <a:gd name="T8" fmla="*/ 31 w 89"/>
                  <a:gd name="T9" fmla="*/ 48 h 91"/>
                  <a:gd name="T10" fmla="*/ 15 w 89"/>
                  <a:gd name="T11" fmla="*/ 31 h 91"/>
                  <a:gd name="T12" fmla="*/ 42 w 89"/>
                  <a:gd name="T13" fmla="*/ 6 h 91"/>
                  <a:gd name="T14" fmla="*/ 32 w 89"/>
                  <a:gd name="T15" fmla="*/ 0 h 91"/>
                  <a:gd name="T16" fmla="*/ 0 w 89"/>
                  <a:gd name="T17" fmla="*/ 31 h 91"/>
                  <a:gd name="T18" fmla="*/ 54 w 89"/>
                  <a:gd name="T19" fmla="*/ 91 h 91"/>
                  <a:gd name="T20" fmla="*/ 89 w 89"/>
                  <a:gd name="T21" fmla="*/ 61 h 91"/>
                  <a:gd name="T22" fmla="*/ 82 w 89"/>
                  <a:gd name="T23" fmla="*/ 53 h 91"/>
                  <a:gd name="T24" fmla="*/ 55 w 89"/>
                  <a:gd name="T25" fmla="*/ 76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9" h="91">
                    <a:moveTo>
                      <a:pt x="55" y="76"/>
                    </a:moveTo>
                    <a:cubicBezTo>
                      <a:pt x="38" y="56"/>
                      <a:pt x="38" y="56"/>
                      <a:pt x="38" y="56"/>
                    </a:cubicBezTo>
                    <a:cubicBezTo>
                      <a:pt x="61" y="35"/>
                      <a:pt x="61" y="35"/>
                      <a:pt x="61" y="35"/>
                    </a:cubicBezTo>
                    <a:cubicBezTo>
                      <a:pt x="53" y="26"/>
                      <a:pt x="53" y="26"/>
                      <a:pt x="53" y="26"/>
                    </a:cubicBezTo>
                    <a:cubicBezTo>
                      <a:pt x="31" y="48"/>
                      <a:pt x="31" y="48"/>
                      <a:pt x="31" y="48"/>
                    </a:cubicBezTo>
                    <a:cubicBezTo>
                      <a:pt x="15" y="31"/>
                      <a:pt x="15" y="31"/>
                      <a:pt x="15" y="31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38" y="4"/>
                      <a:pt x="36" y="0"/>
                      <a:pt x="32" y="0"/>
                    </a:cubicBezTo>
                    <a:cubicBezTo>
                      <a:pt x="31" y="0"/>
                      <a:pt x="2" y="27"/>
                      <a:pt x="0" y="31"/>
                    </a:cubicBezTo>
                    <a:cubicBezTo>
                      <a:pt x="54" y="91"/>
                      <a:pt x="54" y="91"/>
                      <a:pt x="54" y="91"/>
                    </a:cubicBezTo>
                    <a:cubicBezTo>
                      <a:pt x="89" y="61"/>
                      <a:pt x="89" y="61"/>
                      <a:pt x="89" y="61"/>
                    </a:cubicBezTo>
                    <a:cubicBezTo>
                      <a:pt x="82" y="53"/>
                      <a:pt x="82" y="53"/>
                      <a:pt x="82" y="53"/>
                    </a:cubicBezTo>
                    <a:lnTo>
                      <a:pt x="55" y="7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20" name="ís1íḑê"/>
              <p:cNvSpPr/>
              <p:nvPr/>
            </p:nvSpPr>
            <p:spPr bwMode="auto">
              <a:xfrm>
                <a:off x="3587750" y="1858963"/>
                <a:ext cx="142875" cy="82550"/>
              </a:xfrm>
              <a:custGeom>
                <a:avLst/>
                <a:gdLst>
                  <a:gd name="T0" fmla="*/ 36 w 43"/>
                  <a:gd name="T1" fmla="*/ 14 h 25"/>
                  <a:gd name="T2" fmla="*/ 32 w 43"/>
                  <a:gd name="T3" fmla="*/ 16 h 25"/>
                  <a:gd name="T4" fmla="*/ 17 w 43"/>
                  <a:gd name="T5" fmla="*/ 16 h 25"/>
                  <a:gd name="T6" fmla="*/ 25 w 43"/>
                  <a:gd name="T7" fmla="*/ 3 h 25"/>
                  <a:gd name="T8" fmla="*/ 20 w 43"/>
                  <a:gd name="T9" fmla="*/ 0 h 25"/>
                  <a:gd name="T10" fmla="*/ 19 w 43"/>
                  <a:gd name="T11" fmla="*/ 0 h 25"/>
                  <a:gd name="T12" fmla="*/ 7 w 43"/>
                  <a:gd name="T13" fmla="*/ 8 h 25"/>
                  <a:gd name="T14" fmla="*/ 9 w 43"/>
                  <a:gd name="T15" fmla="*/ 16 h 25"/>
                  <a:gd name="T16" fmla="*/ 0 w 43"/>
                  <a:gd name="T17" fmla="*/ 17 h 25"/>
                  <a:gd name="T18" fmla="*/ 32 w 43"/>
                  <a:gd name="T19" fmla="*/ 25 h 25"/>
                  <a:gd name="T20" fmla="*/ 34 w 43"/>
                  <a:gd name="T21" fmla="*/ 25 h 25"/>
                  <a:gd name="T22" fmla="*/ 42 w 43"/>
                  <a:gd name="T23" fmla="*/ 18 h 25"/>
                  <a:gd name="T24" fmla="*/ 36 w 43"/>
                  <a:gd name="T25" fmla="*/ 14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3" h="25">
                    <a:moveTo>
                      <a:pt x="36" y="14"/>
                    </a:moveTo>
                    <a:cubicBezTo>
                      <a:pt x="35" y="15"/>
                      <a:pt x="34" y="16"/>
                      <a:pt x="32" y="16"/>
                    </a:cubicBezTo>
                    <a:cubicBezTo>
                      <a:pt x="17" y="16"/>
                      <a:pt x="17" y="16"/>
                      <a:pt x="17" y="16"/>
                    </a:cubicBezTo>
                    <a:cubicBezTo>
                      <a:pt x="19" y="9"/>
                      <a:pt x="25" y="6"/>
                      <a:pt x="25" y="3"/>
                    </a:cubicBezTo>
                    <a:cubicBezTo>
                      <a:pt x="25" y="0"/>
                      <a:pt x="23" y="0"/>
                      <a:pt x="20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5" y="0"/>
                      <a:pt x="9" y="6"/>
                      <a:pt x="7" y="8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2" y="25"/>
                      <a:pt x="22" y="25"/>
                      <a:pt x="32" y="25"/>
                    </a:cubicBezTo>
                    <a:cubicBezTo>
                      <a:pt x="34" y="25"/>
                      <a:pt x="34" y="25"/>
                      <a:pt x="34" y="25"/>
                    </a:cubicBezTo>
                    <a:cubicBezTo>
                      <a:pt x="37" y="25"/>
                      <a:pt x="41" y="22"/>
                      <a:pt x="42" y="18"/>
                    </a:cubicBezTo>
                    <a:cubicBezTo>
                      <a:pt x="43" y="16"/>
                      <a:pt x="38" y="13"/>
                      <a:pt x="36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21" name="îšlídé"/>
              <p:cNvSpPr/>
              <p:nvPr/>
            </p:nvSpPr>
            <p:spPr bwMode="auto">
              <a:xfrm>
                <a:off x="3581400" y="4508500"/>
                <a:ext cx="320675" cy="260350"/>
              </a:xfrm>
              <a:custGeom>
                <a:avLst/>
                <a:gdLst>
                  <a:gd name="T0" fmla="*/ 49 w 97"/>
                  <a:gd name="T1" fmla="*/ 8 h 79"/>
                  <a:gd name="T2" fmla="*/ 34 w 97"/>
                  <a:gd name="T3" fmla="*/ 0 h 79"/>
                  <a:gd name="T4" fmla="*/ 28 w 97"/>
                  <a:gd name="T5" fmla="*/ 0 h 79"/>
                  <a:gd name="T6" fmla="*/ 0 w 97"/>
                  <a:gd name="T7" fmla="*/ 36 h 79"/>
                  <a:gd name="T8" fmla="*/ 67 w 97"/>
                  <a:gd name="T9" fmla="*/ 79 h 79"/>
                  <a:gd name="T10" fmla="*/ 73 w 97"/>
                  <a:gd name="T11" fmla="*/ 70 h 79"/>
                  <a:gd name="T12" fmla="*/ 42 w 97"/>
                  <a:gd name="T13" fmla="*/ 50 h 79"/>
                  <a:gd name="T14" fmla="*/ 58 w 97"/>
                  <a:gd name="T15" fmla="*/ 31 h 79"/>
                  <a:gd name="T16" fmla="*/ 89 w 97"/>
                  <a:gd name="T17" fmla="*/ 44 h 79"/>
                  <a:gd name="T18" fmla="*/ 97 w 97"/>
                  <a:gd name="T19" fmla="*/ 36 h 79"/>
                  <a:gd name="T20" fmla="*/ 62 w 97"/>
                  <a:gd name="T21" fmla="*/ 21 h 79"/>
                  <a:gd name="T22" fmla="*/ 49 w 97"/>
                  <a:gd name="T23" fmla="*/ 8 h 79"/>
                  <a:gd name="T24" fmla="*/ 43 w 97"/>
                  <a:gd name="T25" fmla="*/ 24 h 79"/>
                  <a:gd name="T26" fmla="*/ 33 w 97"/>
                  <a:gd name="T27" fmla="*/ 43 h 79"/>
                  <a:gd name="T28" fmla="*/ 15 w 97"/>
                  <a:gd name="T29" fmla="*/ 31 h 79"/>
                  <a:gd name="T30" fmla="*/ 31 w 97"/>
                  <a:gd name="T31" fmla="*/ 12 h 79"/>
                  <a:gd name="T32" fmla="*/ 43 w 97"/>
                  <a:gd name="T33" fmla="*/ 21 h 79"/>
                  <a:gd name="T34" fmla="*/ 43 w 97"/>
                  <a:gd name="T35" fmla="*/ 24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7" h="79">
                    <a:moveTo>
                      <a:pt x="49" y="8"/>
                    </a:moveTo>
                    <a:cubicBezTo>
                      <a:pt x="46" y="5"/>
                      <a:pt x="40" y="0"/>
                      <a:pt x="34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1" y="0"/>
                      <a:pt x="2" y="28"/>
                      <a:pt x="0" y="36"/>
                    </a:cubicBezTo>
                    <a:cubicBezTo>
                      <a:pt x="10" y="38"/>
                      <a:pt x="61" y="79"/>
                      <a:pt x="67" y="79"/>
                    </a:cubicBezTo>
                    <a:cubicBezTo>
                      <a:pt x="69" y="79"/>
                      <a:pt x="72" y="72"/>
                      <a:pt x="73" y="70"/>
                    </a:cubicBezTo>
                    <a:cubicBezTo>
                      <a:pt x="42" y="50"/>
                      <a:pt x="42" y="50"/>
                      <a:pt x="42" y="50"/>
                    </a:cubicBezTo>
                    <a:cubicBezTo>
                      <a:pt x="44" y="45"/>
                      <a:pt x="51" y="31"/>
                      <a:pt x="58" y="31"/>
                    </a:cubicBezTo>
                    <a:cubicBezTo>
                      <a:pt x="66" y="31"/>
                      <a:pt x="83" y="44"/>
                      <a:pt x="89" y="44"/>
                    </a:cubicBezTo>
                    <a:cubicBezTo>
                      <a:pt x="92" y="44"/>
                      <a:pt x="95" y="38"/>
                      <a:pt x="97" y="36"/>
                    </a:cubicBezTo>
                    <a:cubicBezTo>
                      <a:pt x="92" y="33"/>
                      <a:pt x="65" y="21"/>
                      <a:pt x="62" y="21"/>
                    </a:cubicBezTo>
                    <a:cubicBezTo>
                      <a:pt x="46" y="19"/>
                      <a:pt x="59" y="19"/>
                      <a:pt x="49" y="8"/>
                    </a:cubicBezTo>
                    <a:close/>
                    <a:moveTo>
                      <a:pt x="43" y="24"/>
                    </a:moveTo>
                    <a:cubicBezTo>
                      <a:pt x="43" y="30"/>
                      <a:pt x="36" y="39"/>
                      <a:pt x="33" y="43"/>
                    </a:cubicBezTo>
                    <a:cubicBezTo>
                      <a:pt x="30" y="41"/>
                      <a:pt x="15" y="34"/>
                      <a:pt x="15" y="31"/>
                    </a:cubicBezTo>
                    <a:cubicBezTo>
                      <a:pt x="15" y="24"/>
                      <a:pt x="26" y="15"/>
                      <a:pt x="31" y="12"/>
                    </a:cubicBezTo>
                    <a:cubicBezTo>
                      <a:pt x="36" y="13"/>
                      <a:pt x="43" y="15"/>
                      <a:pt x="43" y="21"/>
                    </a:cubicBezTo>
                    <a:lnTo>
                      <a:pt x="43" y="2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22" name="iSḻîdé"/>
              <p:cNvSpPr/>
              <p:nvPr/>
            </p:nvSpPr>
            <p:spPr bwMode="auto">
              <a:xfrm>
                <a:off x="1428750" y="4591050"/>
                <a:ext cx="260350" cy="273050"/>
              </a:xfrm>
              <a:custGeom>
                <a:avLst/>
                <a:gdLst>
                  <a:gd name="T0" fmla="*/ 42 w 79"/>
                  <a:gd name="T1" fmla="*/ 39 h 83"/>
                  <a:gd name="T2" fmla="*/ 33 w 79"/>
                  <a:gd name="T3" fmla="*/ 45 h 83"/>
                  <a:gd name="T4" fmla="*/ 40 w 79"/>
                  <a:gd name="T5" fmla="*/ 56 h 83"/>
                  <a:gd name="T6" fmla="*/ 24 w 79"/>
                  <a:gd name="T7" fmla="*/ 67 h 83"/>
                  <a:gd name="T8" fmla="*/ 11 w 79"/>
                  <a:gd name="T9" fmla="*/ 43 h 83"/>
                  <a:gd name="T10" fmla="*/ 11 w 79"/>
                  <a:gd name="T11" fmla="*/ 40 h 83"/>
                  <a:gd name="T12" fmla="*/ 45 w 79"/>
                  <a:gd name="T13" fmla="*/ 11 h 83"/>
                  <a:gd name="T14" fmla="*/ 49 w 79"/>
                  <a:gd name="T15" fmla="*/ 11 h 83"/>
                  <a:gd name="T16" fmla="*/ 68 w 79"/>
                  <a:gd name="T17" fmla="*/ 33 h 83"/>
                  <a:gd name="T18" fmla="*/ 64 w 79"/>
                  <a:gd name="T19" fmla="*/ 40 h 83"/>
                  <a:gd name="T20" fmla="*/ 68 w 79"/>
                  <a:gd name="T21" fmla="*/ 51 h 83"/>
                  <a:gd name="T22" fmla="*/ 79 w 79"/>
                  <a:gd name="T23" fmla="*/ 31 h 83"/>
                  <a:gd name="T24" fmla="*/ 79 w 79"/>
                  <a:gd name="T25" fmla="*/ 27 h 83"/>
                  <a:gd name="T26" fmla="*/ 52 w 79"/>
                  <a:gd name="T27" fmla="*/ 0 h 83"/>
                  <a:gd name="T28" fmla="*/ 42 w 79"/>
                  <a:gd name="T29" fmla="*/ 0 h 83"/>
                  <a:gd name="T30" fmla="*/ 0 w 79"/>
                  <a:gd name="T31" fmla="*/ 36 h 83"/>
                  <a:gd name="T32" fmla="*/ 0 w 79"/>
                  <a:gd name="T33" fmla="*/ 43 h 83"/>
                  <a:gd name="T34" fmla="*/ 21 w 79"/>
                  <a:gd name="T35" fmla="*/ 83 h 83"/>
                  <a:gd name="T36" fmla="*/ 56 w 79"/>
                  <a:gd name="T37" fmla="*/ 59 h 83"/>
                  <a:gd name="T38" fmla="*/ 42 w 79"/>
                  <a:gd name="T39" fmla="*/ 39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9" h="83">
                    <a:moveTo>
                      <a:pt x="42" y="39"/>
                    </a:moveTo>
                    <a:cubicBezTo>
                      <a:pt x="33" y="45"/>
                      <a:pt x="33" y="45"/>
                      <a:pt x="33" y="45"/>
                    </a:cubicBezTo>
                    <a:cubicBezTo>
                      <a:pt x="40" y="56"/>
                      <a:pt x="40" y="56"/>
                      <a:pt x="40" y="56"/>
                    </a:cubicBezTo>
                    <a:cubicBezTo>
                      <a:pt x="24" y="67"/>
                      <a:pt x="24" y="67"/>
                      <a:pt x="24" y="67"/>
                    </a:cubicBezTo>
                    <a:cubicBezTo>
                      <a:pt x="20" y="62"/>
                      <a:pt x="11" y="51"/>
                      <a:pt x="11" y="43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28"/>
                      <a:pt x="32" y="11"/>
                      <a:pt x="45" y="11"/>
                    </a:cubicBezTo>
                    <a:cubicBezTo>
                      <a:pt x="49" y="11"/>
                      <a:pt x="49" y="11"/>
                      <a:pt x="49" y="11"/>
                    </a:cubicBezTo>
                    <a:cubicBezTo>
                      <a:pt x="60" y="11"/>
                      <a:pt x="68" y="21"/>
                      <a:pt x="68" y="33"/>
                    </a:cubicBezTo>
                    <a:cubicBezTo>
                      <a:pt x="68" y="38"/>
                      <a:pt x="64" y="37"/>
                      <a:pt x="64" y="40"/>
                    </a:cubicBezTo>
                    <a:cubicBezTo>
                      <a:pt x="64" y="44"/>
                      <a:pt x="67" y="46"/>
                      <a:pt x="68" y="51"/>
                    </a:cubicBezTo>
                    <a:cubicBezTo>
                      <a:pt x="75" y="49"/>
                      <a:pt x="79" y="40"/>
                      <a:pt x="79" y="31"/>
                    </a:cubicBezTo>
                    <a:cubicBezTo>
                      <a:pt x="79" y="27"/>
                      <a:pt x="79" y="27"/>
                      <a:pt x="79" y="27"/>
                    </a:cubicBezTo>
                    <a:cubicBezTo>
                      <a:pt x="79" y="16"/>
                      <a:pt x="63" y="0"/>
                      <a:pt x="52" y="0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28" y="0"/>
                      <a:pt x="0" y="21"/>
                      <a:pt x="0" y="36"/>
                    </a:cubicBezTo>
                    <a:cubicBezTo>
                      <a:pt x="0" y="43"/>
                      <a:pt x="0" y="43"/>
                      <a:pt x="0" y="43"/>
                    </a:cubicBezTo>
                    <a:cubicBezTo>
                      <a:pt x="0" y="57"/>
                      <a:pt x="15" y="72"/>
                      <a:pt x="21" y="83"/>
                    </a:cubicBezTo>
                    <a:cubicBezTo>
                      <a:pt x="56" y="59"/>
                      <a:pt x="56" y="59"/>
                      <a:pt x="56" y="59"/>
                    </a:cubicBezTo>
                    <a:lnTo>
                      <a:pt x="42" y="3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23" name="íšľïḋê"/>
              <p:cNvSpPr/>
              <p:nvPr/>
            </p:nvSpPr>
            <p:spPr bwMode="auto">
              <a:xfrm>
                <a:off x="1214438" y="4303713"/>
                <a:ext cx="327025" cy="303213"/>
              </a:xfrm>
              <a:custGeom>
                <a:avLst/>
                <a:gdLst>
                  <a:gd name="T0" fmla="*/ 99 w 99"/>
                  <a:gd name="T1" fmla="*/ 49 h 92"/>
                  <a:gd name="T2" fmla="*/ 96 w 99"/>
                  <a:gd name="T3" fmla="*/ 41 h 92"/>
                  <a:gd name="T4" fmla="*/ 44 w 99"/>
                  <a:gd name="T5" fmla="*/ 71 h 92"/>
                  <a:gd name="T6" fmla="*/ 76 w 99"/>
                  <a:gd name="T7" fmla="*/ 8 h 92"/>
                  <a:gd name="T8" fmla="*/ 71 w 99"/>
                  <a:gd name="T9" fmla="*/ 0 h 92"/>
                  <a:gd name="T10" fmla="*/ 0 w 99"/>
                  <a:gd name="T11" fmla="*/ 40 h 92"/>
                  <a:gd name="T12" fmla="*/ 5 w 99"/>
                  <a:gd name="T13" fmla="*/ 50 h 92"/>
                  <a:gd name="T14" fmla="*/ 57 w 99"/>
                  <a:gd name="T15" fmla="*/ 19 h 92"/>
                  <a:gd name="T16" fmla="*/ 25 w 99"/>
                  <a:gd name="T17" fmla="*/ 83 h 92"/>
                  <a:gd name="T18" fmla="*/ 31 w 99"/>
                  <a:gd name="T19" fmla="*/ 92 h 92"/>
                  <a:gd name="T20" fmla="*/ 99 w 99"/>
                  <a:gd name="T21" fmla="*/ 49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9" h="92">
                    <a:moveTo>
                      <a:pt x="99" y="49"/>
                    </a:moveTo>
                    <a:cubicBezTo>
                      <a:pt x="99" y="45"/>
                      <a:pt x="97" y="49"/>
                      <a:pt x="96" y="41"/>
                    </a:cubicBezTo>
                    <a:cubicBezTo>
                      <a:pt x="44" y="71"/>
                      <a:pt x="44" y="71"/>
                      <a:pt x="44" y="71"/>
                    </a:cubicBezTo>
                    <a:cubicBezTo>
                      <a:pt x="47" y="60"/>
                      <a:pt x="76" y="13"/>
                      <a:pt x="76" y="8"/>
                    </a:cubicBezTo>
                    <a:cubicBezTo>
                      <a:pt x="76" y="8"/>
                      <a:pt x="71" y="0"/>
                      <a:pt x="71" y="0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5" y="50"/>
                      <a:pt x="5" y="50"/>
                      <a:pt x="5" y="50"/>
                    </a:cubicBezTo>
                    <a:cubicBezTo>
                      <a:pt x="57" y="19"/>
                      <a:pt x="57" y="19"/>
                      <a:pt x="57" y="19"/>
                    </a:cubicBezTo>
                    <a:cubicBezTo>
                      <a:pt x="54" y="27"/>
                      <a:pt x="25" y="80"/>
                      <a:pt x="25" y="83"/>
                    </a:cubicBezTo>
                    <a:cubicBezTo>
                      <a:pt x="25" y="87"/>
                      <a:pt x="28" y="90"/>
                      <a:pt x="31" y="92"/>
                    </a:cubicBezTo>
                    <a:cubicBezTo>
                      <a:pt x="39" y="86"/>
                      <a:pt x="99" y="54"/>
                      <a:pt x="99" y="4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24" name="îśľïďe"/>
              <p:cNvSpPr/>
              <p:nvPr/>
            </p:nvSpPr>
            <p:spPr bwMode="auto">
              <a:xfrm>
                <a:off x="3724275" y="4268788"/>
                <a:ext cx="269875" cy="230188"/>
              </a:xfrm>
              <a:custGeom>
                <a:avLst/>
                <a:gdLst>
                  <a:gd name="T0" fmla="*/ 0 w 82"/>
                  <a:gd name="T1" fmla="*/ 25 h 70"/>
                  <a:gd name="T2" fmla="*/ 0 w 82"/>
                  <a:gd name="T3" fmla="*/ 34 h 70"/>
                  <a:gd name="T4" fmla="*/ 24 w 82"/>
                  <a:gd name="T5" fmla="*/ 52 h 70"/>
                  <a:gd name="T6" fmla="*/ 61 w 82"/>
                  <a:gd name="T7" fmla="*/ 27 h 70"/>
                  <a:gd name="T8" fmla="*/ 71 w 82"/>
                  <a:gd name="T9" fmla="*/ 36 h 70"/>
                  <a:gd name="T10" fmla="*/ 71 w 82"/>
                  <a:gd name="T11" fmla="*/ 39 h 70"/>
                  <a:gd name="T12" fmla="*/ 59 w 82"/>
                  <a:gd name="T13" fmla="*/ 58 h 70"/>
                  <a:gd name="T14" fmla="*/ 48 w 82"/>
                  <a:gd name="T15" fmla="*/ 58 h 70"/>
                  <a:gd name="T16" fmla="*/ 49 w 82"/>
                  <a:gd name="T17" fmla="*/ 70 h 70"/>
                  <a:gd name="T18" fmla="*/ 57 w 82"/>
                  <a:gd name="T19" fmla="*/ 70 h 70"/>
                  <a:gd name="T20" fmla="*/ 82 w 82"/>
                  <a:gd name="T21" fmla="*/ 43 h 70"/>
                  <a:gd name="T22" fmla="*/ 82 w 82"/>
                  <a:gd name="T23" fmla="*/ 33 h 70"/>
                  <a:gd name="T24" fmla="*/ 64 w 82"/>
                  <a:gd name="T25" fmla="*/ 16 h 70"/>
                  <a:gd name="T26" fmla="*/ 55 w 82"/>
                  <a:gd name="T27" fmla="*/ 16 h 70"/>
                  <a:gd name="T28" fmla="*/ 24 w 82"/>
                  <a:gd name="T29" fmla="*/ 40 h 70"/>
                  <a:gd name="T30" fmla="*/ 18 w 82"/>
                  <a:gd name="T31" fmla="*/ 40 h 70"/>
                  <a:gd name="T32" fmla="*/ 11 w 82"/>
                  <a:gd name="T33" fmla="*/ 33 h 70"/>
                  <a:gd name="T34" fmla="*/ 11 w 82"/>
                  <a:gd name="T35" fmla="*/ 27 h 70"/>
                  <a:gd name="T36" fmla="*/ 22 w 82"/>
                  <a:gd name="T37" fmla="*/ 11 h 70"/>
                  <a:gd name="T38" fmla="*/ 31 w 82"/>
                  <a:gd name="T39" fmla="*/ 10 h 70"/>
                  <a:gd name="T40" fmla="*/ 34 w 82"/>
                  <a:gd name="T41" fmla="*/ 0 h 70"/>
                  <a:gd name="T42" fmla="*/ 22 w 82"/>
                  <a:gd name="T43" fmla="*/ 0 h 70"/>
                  <a:gd name="T44" fmla="*/ 0 w 82"/>
                  <a:gd name="T45" fmla="*/ 25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82" h="70">
                    <a:moveTo>
                      <a:pt x="0" y="25"/>
                    </a:moveTo>
                    <a:cubicBezTo>
                      <a:pt x="0" y="34"/>
                      <a:pt x="0" y="34"/>
                      <a:pt x="0" y="34"/>
                    </a:cubicBezTo>
                    <a:cubicBezTo>
                      <a:pt x="0" y="45"/>
                      <a:pt x="13" y="52"/>
                      <a:pt x="24" y="52"/>
                    </a:cubicBezTo>
                    <a:cubicBezTo>
                      <a:pt x="38" y="52"/>
                      <a:pt x="48" y="27"/>
                      <a:pt x="61" y="27"/>
                    </a:cubicBezTo>
                    <a:cubicBezTo>
                      <a:pt x="65" y="27"/>
                      <a:pt x="71" y="32"/>
                      <a:pt x="71" y="36"/>
                    </a:cubicBezTo>
                    <a:cubicBezTo>
                      <a:pt x="71" y="39"/>
                      <a:pt x="71" y="39"/>
                      <a:pt x="71" y="39"/>
                    </a:cubicBezTo>
                    <a:cubicBezTo>
                      <a:pt x="71" y="49"/>
                      <a:pt x="66" y="54"/>
                      <a:pt x="59" y="58"/>
                    </a:cubicBezTo>
                    <a:cubicBezTo>
                      <a:pt x="48" y="58"/>
                      <a:pt x="48" y="58"/>
                      <a:pt x="48" y="58"/>
                    </a:cubicBezTo>
                    <a:cubicBezTo>
                      <a:pt x="46" y="61"/>
                      <a:pt x="41" y="70"/>
                      <a:pt x="49" y="70"/>
                    </a:cubicBezTo>
                    <a:cubicBezTo>
                      <a:pt x="57" y="70"/>
                      <a:pt x="57" y="70"/>
                      <a:pt x="57" y="70"/>
                    </a:cubicBezTo>
                    <a:cubicBezTo>
                      <a:pt x="67" y="70"/>
                      <a:pt x="82" y="53"/>
                      <a:pt x="82" y="43"/>
                    </a:cubicBezTo>
                    <a:cubicBezTo>
                      <a:pt x="82" y="33"/>
                      <a:pt x="82" y="33"/>
                      <a:pt x="82" y="33"/>
                    </a:cubicBezTo>
                    <a:cubicBezTo>
                      <a:pt x="82" y="25"/>
                      <a:pt x="71" y="16"/>
                      <a:pt x="64" y="16"/>
                    </a:cubicBezTo>
                    <a:cubicBezTo>
                      <a:pt x="55" y="16"/>
                      <a:pt x="55" y="16"/>
                      <a:pt x="55" y="16"/>
                    </a:cubicBezTo>
                    <a:cubicBezTo>
                      <a:pt x="48" y="16"/>
                      <a:pt x="31" y="40"/>
                      <a:pt x="24" y="40"/>
                    </a:cubicBezTo>
                    <a:cubicBezTo>
                      <a:pt x="18" y="40"/>
                      <a:pt x="18" y="40"/>
                      <a:pt x="18" y="40"/>
                    </a:cubicBezTo>
                    <a:cubicBezTo>
                      <a:pt x="14" y="40"/>
                      <a:pt x="11" y="36"/>
                      <a:pt x="11" y="33"/>
                    </a:cubicBezTo>
                    <a:cubicBezTo>
                      <a:pt x="11" y="27"/>
                      <a:pt x="11" y="27"/>
                      <a:pt x="11" y="27"/>
                    </a:cubicBezTo>
                    <a:cubicBezTo>
                      <a:pt x="11" y="21"/>
                      <a:pt x="17" y="11"/>
                      <a:pt x="22" y="11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1" y="0"/>
                      <a:pt x="0" y="16"/>
                      <a:pt x="0" y="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25" name="ïṩľiḓé"/>
              <p:cNvSpPr/>
              <p:nvPr/>
            </p:nvSpPr>
            <p:spPr bwMode="auto">
              <a:xfrm>
                <a:off x="3802063" y="4143375"/>
                <a:ext cx="271463" cy="107950"/>
              </a:xfrm>
              <a:custGeom>
                <a:avLst/>
                <a:gdLst>
                  <a:gd name="T0" fmla="*/ 171 w 171"/>
                  <a:gd name="T1" fmla="*/ 41 h 68"/>
                  <a:gd name="T2" fmla="*/ 3 w 171"/>
                  <a:gd name="T3" fmla="*/ 0 h 68"/>
                  <a:gd name="T4" fmla="*/ 0 w 171"/>
                  <a:gd name="T5" fmla="*/ 20 h 68"/>
                  <a:gd name="T6" fmla="*/ 167 w 171"/>
                  <a:gd name="T7" fmla="*/ 68 h 68"/>
                  <a:gd name="T8" fmla="*/ 171 w 171"/>
                  <a:gd name="T9" fmla="*/ 41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1" h="68">
                    <a:moveTo>
                      <a:pt x="171" y="41"/>
                    </a:moveTo>
                    <a:lnTo>
                      <a:pt x="3" y="0"/>
                    </a:lnTo>
                    <a:lnTo>
                      <a:pt x="0" y="20"/>
                    </a:lnTo>
                    <a:lnTo>
                      <a:pt x="167" y="68"/>
                    </a:lnTo>
                    <a:lnTo>
                      <a:pt x="171" y="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26" name="ïŝľîdé"/>
              <p:cNvSpPr/>
              <p:nvPr/>
            </p:nvSpPr>
            <p:spPr bwMode="auto">
              <a:xfrm>
                <a:off x="1104900" y="4146550"/>
                <a:ext cx="300038" cy="230188"/>
              </a:xfrm>
              <a:custGeom>
                <a:avLst/>
                <a:gdLst>
                  <a:gd name="T0" fmla="*/ 85 w 91"/>
                  <a:gd name="T1" fmla="*/ 0 h 70"/>
                  <a:gd name="T2" fmla="*/ 0 w 91"/>
                  <a:gd name="T3" fmla="*/ 0 h 70"/>
                  <a:gd name="T4" fmla="*/ 8 w 91"/>
                  <a:gd name="T5" fmla="*/ 12 h 70"/>
                  <a:gd name="T6" fmla="*/ 28 w 91"/>
                  <a:gd name="T7" fmla="*/ 12 h 70"/>
                  <a:gd name="T8" fmla="*/ 39 w 91"/>
                  <a:gd name="T9" fmla="*/ 42 h 70"/>
                  <a:gd name="T10" fmla="*/ 22 w 91"/>
                  <a:gd name="T11" fmla="*/ 61 h 70"/>
                  <a:gd name="T12" fmla="*/ 25 w 91"/>
                  <a:gd name="T13" fmla="*/ 70 h 70"/>
                  <a:gd name="T14" fmla="*/ 91 w 91"/>
                  <a:gd name="T15" fmla="*/ 9 h 70"/>
                  <a:gd name="T16" fmla="*/ 85 w 91"/>
                  <a:gd name="T17" fmla="*/ 0 h 70"/>
                  <a:gd name="T18" fmla="*/ 47 w 91"/>
                  <a:gd name="T19" fmla="*/ 35 h 70"/>
                  <a:gd name="T20" fmla="*/ 39 w 91"/>
                  <a:gd name="T21" fmla="*/ 12 h 70"/>
                  <a:gd name="T22" fmla="*/ 73 w 91"/>
                  <a:gd name="T23" fmla="*/ 12 h 70"/>
                  <a:gd name="T24" fmla="*/ 47 w 91"/>
                  <a:gd name="T25" fmla="*/ 35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91" h="70">
                    <a:moveTo>
                      <a:pt x="85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5"/>
                      <a:pt x="3" y="12"/>
                      <a:pt x="8" y="12"/>
                    </a:cubicBezTo>
                    <a:cubicBezTo>
                      <a:pt x="28" y="12"/>
                      <a:pt x="28" y="12"/>
                      <a:pt x="28" y="12"/>
                    </a:cubicBezTo>
                    <a:cubicBezTo>
                      <a:pt x="29" y="21"/>
                      <a:pt x="39" y="37"/>
                      <a:pt x="39" y="42"/>
                    </a:cubicBezTo>
                    <a:cubicBezTo>
                      <a:pt x="39" y="45"/>
                      <a:pt x="22" y="55"/>
                      <a:pt x="22" y="61"/>
                    </a:cubicBezTo>
                    <a:cubicBezTo>
                      <a:pt x="22" y="64"/>
                      <a:pt x="24" y="66"/>
                      <a:pt x="25" y="70"/>
                    </a:cubicBezTo>
                    <a:cubicBezTo>
                      <a:pt x="91" y="9"/>
                      <a:pt x="91" y="9"/>
                      <a:pt x="91" y="9"/>
                    </a:cubicBezTo>
                    <a:cubicBezTo>
                      <a:pt x="90" y="4"/>
                      <a:pt x="90" y="0"/>
                      <a:pt x="85" y="0"/>
                    </a:cubicBezTo>
                    <a:close/>
                    <a:moveTo>
                      <a:pt x="47" y="35"/>
                    </a:moveTo>
                    <a:cubicBezTo>
                      <a:pt x="39" y="12"/>
                      <a:pt x="39" y="12"/>
                      <a:pt x="39" y="12"/>
                    </a:cubicBezTo>
                    <a:cubicBezTo>
                      <a:pt x="73" y="12"/>
                      <a:pt x="73" y="12"/>
                      <a:pt x="73" y="12"/>
                    </a:cubicBezTo>
                    <a:lnTo>
                      <a:pt x="47" y="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27" name="ïs1ïḋe"/>
              <p:cNvSpPr/>
              <p:nvPr/>
            </p:nvSpPr>
            <p:spPr bwMode="auto">
              <a:xfrm>
                <a:off x="1076325" y="3840163"/>
                <a:ext cx="282575" cy="196850"/>
              </a:xfrm>
              <a:custGeom>
                <a:avLst/>
                <a:gdLst>
                  <a:gd name="T0" fmla="*/ 54 w 178"/>
                  <a:gd name="T1" fmla="*/ 103 h 124"/>
                  <a:gd name="T2" fmla="*/ 6 w 178"/>
                  <a:gd name="T3" fmla="*/ 103 h 124"/>
                  <a:gd name="T4" fmla="*/ 6 w 178"/>
                  <a:gd name="T5" fmla="*/ 124 h 124"/>
                  <a:gd name="T6" fmla="*/ 178 w 178"/>
                  <a:gd name="T7" fmla="*/ 118 h 124"/>
                  <a:gd name="T8" fmla="*/ 178 w 178"/>
                  <a:gd name="T9" fmla="*/ 97 h 124"/>
                  <a:gd name="T10" fmla="*/ 112 w 178"/>
                  <a:gd name="T11" fmla="*/ 97 h 124"/>
                  <a:gd name="T12" fmla="*/ 104 w 178"/>
                  <a:gd name="T13" fmla="*/ 25 h 124"/>
                  <a:gd name="T14" fmla="*/ 176 w 178"/>
                  <a:gd name="T15" fmla="*/ 22 h 124"/>
                  <a:gd name="T16" fmla="*/ 176 w 178"/>
                  <a:gd name="T17" fmla="*/ 0 h 124"/>
                  <a:gd name="T18" fmla="*/ 31 w 178"/>
                  <a:gd name="T19" fmla="*/ 6 h 124"/>
                  <a:gd name="T20" fmla="*/ 0 w 178"/>
                  <a:gd name="T21" fmla="*/ 6 h 124"/>
                  <a:gd name="T22" fmla="*/ 0 w 178"/>
                  <a:gd name="T23" fmla="*/ 29 h 124"/>
                  <a:gd name="T24" fmla="*/ 41 w 178"/>
                  <a:gd name="T25" fmla="*/ 27 h 124"/>
                  <a:gd name="T26" fmla="*/ 83 w 178"/>
                  <a:gd name="T27" fmla="*/ 27 h 124"/>
                  <a:gd name="T28" fmla="*/ 87 w 178"/>
                  <a:gd name="T29" fmla="*/ 79 h 124"/>
                  <a:gd name="T30" fmla="*/ 87 w 178"/>
                  <a:gd name="T31" fmla="*/ 101 h 124"/>
                  <a:gd name="T32" fmla="*/ 54 w 178"/>
                  <a:gd name="T33" fmla="*/ 103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78" h="124">
                    <a:moveTo>
                      <a:pt x="54" y="103"/>
                    </a:moveTo>
                    <a:lnTo>
                      <a:pt x="6" y="103"/>
                    </a:lnTo>
                    <a:lnTo>
                      <a:pt x="6" y="124"/>
                    </a:lnTo>
                    <a:lnTo>
                      <a:pt x="178" y="118"/>
                    </a:lnTo>
                    <a:lnTo>
                      <a:pt x="178" y="97"/>
                    </a:lnTo>
                    <a:lnTo>
                      <a:pt x="112" y="97"/>
                    </a:lnTo>
                    <a:lnTo>
                      <a:pt x="104" y="25"/>
                    </a:lnTo>
                    <a:lnTo>
                      <a:pt x="176" y="22"/>
                    </a:lnTo>
                    <a:lnTo>
                      <a:pt x="176" y="0"/>
                    </a:lnTo>
                    <a:lnTo>
                      <a:pt x="31" y="6"/>
                    </a:lnTo>
                    <a:lnTo>
                      <a:pt x="0" y="6"/>
                    </a:lnTo>
                    <a:lnTo>
                      <a:pt x="0" y="29"/>
                    </a:lnTo>
                    <a:lnTo>
                      <a:pt x="41" y="27"/>
                    </a:lnTo>
                    <a:lnTo>
                      <a:pt x="83" y="27"/>
                    </a:lnTo>
                    <a:lnTo>
                      <a:pt x="87" y="79"/>
                    </a:lnTo>
                    <a:lnTo>
                      <a:pt x="87" y="101"/>
                    </a:lnTo>
                    <a:lnTo>
                      <a:pt x="54" y="1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28" name="iŝļíďè"/>
              <p:cNvSpPr/>
              <p:nvPr/>
            </p:nvSpPr>
            <p:spPr bwMode="auto">
              <a:xfrm>
                <a:off x="3822700" y="3895725"/>
                <a:ext cx="287338" cy="198438"/>
              </a:xfrm>
              <a:custGeom>
                <a:avLst/>
                <a:gdLst>
                  <a:gd name="T0" fmla="*/ 7 w 87"/>
                  <a:gd name="T1" fmla="*/ 60 h 60"/>
                  <a:gd name="T2" fmla="*/ 13 w 87"/>
                  <a:gd name="T3" fmla="*/ 60 h 60"/>
                  <a:gd name="T4" fmla="*/ 15 w 87"/>
                  <a:gd name="T5" fmla="*/ 37 h 60"/>
                  <a:gd name="T6" fmla="*/ 87 w 87"/>
                  <a:gd name="T7" fmla="*/ 44 h 60"/>
                  <a:gd name="T8" fmla="*/ 87 w 87"/>
                  <a:gd name="T9" fmla="*/ 33 h 60"/>
                  <a:gd name="T10" fmla="*/ 18 w 87"/>
                  <a:gd name="T11" fmla="*/ 25 h 60"/>
                  <a:gd name="T12" fmla="*/ 17 w 87"/>
                  <a:gd name="T13" fmla="*/ 17 h 60"/>
                  <a:gd name="T14" fmla="*/ 19 w 87"/>
                  <a:gd name="T15" fmla="*/ 0 h 60"/>
                  <a:gd name="T16" fmla="*/ 9 w 87"/>
                  <a:gd name="T17" fmla="*/ 0 h 60"/>
                  <a:gd name="T18" fmla="*/ 5 w 87"/>
                  <a:gd name="T19" fmla="*/ 33 h 60"/>
                  <a:gd name="T20" fmla="*/ 7 w 87"/>
                  <a:gd name="T21" fmla="*/ 6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7" h="60">
                    <a:moveTo>
                      <a:pt x="7" y="60"/>
                    </a:moveTo>
                    <a:cubicBezTo>
                      <a:pt x="13" y="60"/>
                      <a:pt x="13" y="60"/>
                      <a:pt x="13" y="60"/>
                    </a:cubicBezTo>
                    <a:cubicBezTo>
                      <a:pt x="15" y="37"/>
                      <a:pt x="15" y="37"/>
                      <a:pt x="15" y="37"/>
                    </a:cubicBezTo>
                    <a:cubicBezTo>
                      <a:pt x="87" y="44"/>
                      <a:pt x="87" y="44"/>
                      <a:pt x="87" y="44"/>
                    </a:cubicBezTo>
                    <a:cubicBezTo>
                      <a:pt x="87" y="33"/>
                      <a:pt x="87" y="33"/>
                      <a:pt x="87" y="33"/>
                    </a:cubicBezTo>
                    <a:cubicBezTo>
                      <a:pt x="18" y="25"/>
                      <a:pt x="18" y="25"/>
                      <a:pt x="18" y="25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6" y="10"/>
                      <a:pt x="7" y="22"/>
                      <a:pt x="5" y="33"/>
                    </a:cubicBezTo>
                    <a:cubicBezTo>
                      <a:pt x="5" y="39"/>
                      <a:pt x="0" y="60"/>
                      <a:pt x="7" y="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29" name="ïṩḻiďè"/>
              <p:cNvSpPr/>
              <p:nvPr/>
            </p:nvSpPr>
            <p:spPr bwMode="auto">
              <a:xfrm>
                <a:off x="3852863" y="3602038"/>
                <a:ext cx="276225" cy="220663"/>
              </a:xfrm>
              <a:custGeom>
                <a:avLst/>
                <a:gdLst>
                  <a:gd name="T0" fmla="*/ 0 w 84"/>
                  <a:gd name="T1" fmla="*/ 67 h 67"/>
                  <a:gd name="T2" fmla="*/ 47 w 84"/>
                  <a:gd name="T3" fmla="*/ 43 h 67"/>
                  <a:gd name="T4" fmla="*/ 53 w 84"/>
                  <a:gd name="T5" fmla="*/ 43 h 67"/>
                  <a:gd name="T6" fmla="*/ 84 w 84"/>
                  <a:gd name="T7" fmla="*/ 45 h 67"/>
                  <a:gd name="T8" fmla="*/ 84 w 84"/>
                  <a:gd name="T9" fmla="*/ 37 h 67"/>
                  <a:gd name="T10" fmla="*/ 49 w 84"/>
                  <a:gd name="T11" fmla="*/ 32 h 67"/>
                  <a:gd name="T12" fmla="*/ 5 w 84"/>
                  <a:gd name="T13" fmla="*/ 0 h 67"/>
                  <a:gd name="T14" fmla="*/ 4 w 84"/>
                  <a:gd name="T15" fmla="*/ 11 h 67"/>
                  <a:gd name="T16" fmla="*/ 35 w 84"/>
                  <a:gd name="T17" fmla="*/ 36 h 67"/>
                  <a:gd name="T18" fmla="*/ 0 w 84"/>
                  <a:gd name="T19" fmla="*/ 55 h 67"/>
                  <a:gd name="T20" fmla="*/ 0 w 84"/>
                  <a:gd name="T21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" h="67">
                    <a:moveTo>
                      <a:pt x="0" y="67"/>
                    </a:moveTo>
                    <a:cubicBezTo>
                      <a:pt x="5" y="64"/>
                      <a:pt x="42" y="43"/>
                      <a:pt x="47" y="43"/>
                    </a:cubicBezTo>
                    <a:cubicBezTo>
                      <a:pt x="53" y="43"/>
                      <a:pt x="53" y="43"/>
                      <a:pt x="53" y="43"/>
                    </a:cubicBezTo>
                    <a:cubicBezTo>
                      <a:pt x="84" y="45"/>
                      <a:pt x="84" y="45"/>
                      <a:pt x="84" y="45"/>
                    </a:cubicBezTo>
                    <a:cubicBezTo>
                      <a:pt x="84" y="37"/>
                      <a:pt x="84" y="37"/>
                      <a:pt x="84" y="37"/>
                    </a:cubicBezTo>
                    <a:cubicBezTo>
                      <a:pt x="84" y="30"/>
                      <a:pt x="57" y="32"/>
                      <a:pt x="49" y="32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4" y="16"/>
                      <a:pt x="31" y="30"/>
                      <a:pt x="35" y="36"/>
                    </a:cubicBezTo>
                    <a:cubicBezTo>
                      <a:pt x="0" y="55"/>
                      <a:pt x="0" y="55"/>
                      <a:pt x="0" y="55"/>
                    </a:cubicBezTo>
                    <a:lnTo>
                      <a:pt x="0" y="6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30" name="íṧ1iḍé"/>
              <p:cNvSpPr/>
              <p:nvPr/>
            </p:nvSpPr>
            <p:spPr bwMode="auto">
              <a:xfrm>
                <a:off x="1082675" y="3568700"/>
                <a:ext cx="273050" cy="185738"/>
              </a:xfrm>
              <a:custGeom>
                <a:avLst/>
                <a:gdLst>
                  <a:gd name="T0" fmla="*/ 19 w 83"/>
                  <a:gd name="T1" fmla="*/ 56 h 56"/>
                  <a:gd name="T2" fmla="*/ 26 w 83"/>
                  <a:gd name="T3" fmla="*/ 56 h 56"/>
                  <a:gd name="T4" fmla="*/ 59 w 83"/>
                  <a:gd name="T5" fmla="*/ 13 h 56"/>
                  <a:gd name="T6" fmla="*/ 64 w 83"/>
                  <a:gd name="T7" fmla="*/ 13 h 56"/>
                  <a:gd name="T8" fmla="*/ 74 w 83"/>
                  <a:gd name="T9" fmla="*/ 25 h 56"/>
                  <a:gd name="T10" fmla="*/ 74 w 83"/>
                  <a:gd name="T11" fmla="*/ 34 h 56"/>
                  <a:gd name="T12" fmla="*/ 62 w 83"/>
                  <a:gd name="T13" fmla="*/ 44 h 56"/>
                  <a:gd name="T14" fmla="*/ 62 w 83"/>
                  <a:gd name="T15" fmla="*/ 56 h 56"/>
                  <a:gd name="T16" fmla="*/ 83 w 83"/>
                  <a:gd name="T17" fmla="*/ 36 h 56"/>
                  <a:gd name="T18" fmla="*/ 83 w 83"/>
                  <a:gd name="T19" fmla="*/ 22 h 56"/>
                  <a:gd name="T20" fmla="*/ 62 w 83"/>
                  <a:gd name="T21" fmla="*/ 3 h 56"/>
                  <a:gd name="T22" fmla="*/ 58 w 83"/>
                  <a:gd name="T23" fmla="*/ 3 h 56"/>
                  <a:gd name="T24" fmla="*/ 22 w 83"/>
                  <a:gd name="T25" fmla="*/ 46 h 56"/>
                  <a:gd name="T26" fmla="*/ 10 w 83"/>
                  <a:gd name="T27" fmla="*/ 33 h 56"/>
                  <a:gd name="T28" fmla="*/ 10 w 83"/>
                  <a:gd name="T29" fmla="*/ 27 h 56"/>
                  <a:gd name="T30" fmla="*/ 25 w 83"/>
                  <a:gd name="T31" fmla="*/ 12 h 56"/>
                  <a:gd name="T32" fmla="*/ 25 w 83"/>
                  <a:gd name="T33" fmla="*/ 0 h 56"/>
                  <a:gd name="T34" fmla="*/ 0 w 83"/>
                  <a:gd name="T35" fmla="*/ 33 h 56"/>
                  <a:gd name="T36" fmla="*/ 19 w 83"/>
                  <a:gd name="T37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83" h="56">
                    <a:moveTo>
                      <a:pt x="19" y="56"/>
                    </a:moveTo>
                    <a:cubicBezTo>
                      <a:pt x="26" y="56"/>
                      <a:pt x="26" y="56"/>
                      <a:pt x="26" y="56"/>
                    </a:cubicBezTo>
                    <a:cubicBezTo>
                      <a:pt x="48" y="56"/>
                      <a:pt x="45" y="13"/>
                      <a:pt x="59" y="13"/>
                    </a:cubicBezTo>
                    <a:cubicBezTo>
                      <a:pt x="64" y="13"/>
                      <a:pt x="64" y="13"/>
                      <a:pt x="64" y="13"/>
                    </a:cubicBezTo>
                    <a:cubicBezTo>
                      <a:pt x="68" y="13"/>
                      <a:pt x="74" y="22"/>
                      <a:pt x="74" y="25"/>
                    </a:cubicBezTo>
                    <a:cubicBezTo>
                      <a:pt x="74" y="34"/>
                      <a:pt x="74" y="34"/>
                      <a:pt x="74" y="34"/>
                    </a:cubicBezTo>
                    <a:cubicBezTo>
                      <a:pt x="74" y="40"/>
                      <a:pt x="68" y="44"/>
                      <a:pt x="62" y="44"/>
                    </a:cubicBezTo>
                    <a:cubicBezTo>
                      <a:pt x="62" y="56"/>
                      <a:pt x="62" y="56"/>
                      <a:pt x="62" y="56"/>
                    </a:cubicBezTo>
                    <a:cubicBezTo>
                      <a:pt x="72" y="56"/>
                      <a:pt x="83" y="46"/>
                      <a:pt x="83" y="36"/>
                    </a:cubicBezTo>
                    <a:cubicBezTo>
                      <a:pt x="83" y="22"/>
                      <a:pt x="83" y="22"/>
                      <a:pt x="83" y="22"/>
                    </a:cubicBezTo>
                    <a:cubicBezTo>
                      <a:pt x="83" y="12"/>
                      <a:pt x="73" y="3"/>
                      <a:pt x="62" y="3"/>
                    </a:cubicBezTo>
                    <a:cubicBezTo>
                      <a:pt x="58" y="3"/>
                      <a:pt x="58" y="3"/>
                      <a:pt x="58" y="3"/>
                    </a:cubicBezTo>
                    <a:cubicBezTo>
                      <a:pt x="32" y="3"/>
                      <a:pt x="42" y="46"/>
                      <a:pt x="22" y="46"/>
                    </a:cubicBezTo>
                    <a:cubicBezTo>
                      <a:pt x="14" y="46"/>
                      <a:pt x="10" y="40"/>
                      <a:pt x="10" y="33"/>
                    </a:cubicBezTo>
                    <a:cubicBezTo>
                      <a:pt x="10" y="27"/>
                      <a:pt x="10" y="27"/>
                      <a:pt x="10" y="27"/>
                    </a:cubicBezTo>
                    <a:cubicBezTo>
                      <a:pt x="10" y="18"/>
                      <a:pt x="16" y="12"/>
                      <a:pt x="25" y="12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8" y="0"/>
                      <a:pt x="0" y="14"/>
                      <a:pt x="0" y="33"/>
                    </a:cubicBezTo>
                    <a:cubicBezTo>
                      <a:pt x="0" y="44"/>
                      <a:pt x="8" y="56"/>
                      <a:pt x="19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31" name="isliḓè"/>
              <p:cNvSpPr/>
              <p:nvPr/>
            </p:nvSpPr>
            <p:spPr bwMode="auto">
              <a:xfrm>
                <a:off x="2108200" y="1498600"/>
                <a:ext cx="333375" cy="415925"/>
              </a:xfrm>
              <a:custGeom>
                <a:avLst/>
                <a:gdLst>
                  <a:gd name="T0" fmla="*/ 9 w 101"/>
                  <a:gd name="T1" fmla="*/ 58 h 126"/>
                  <a:gd name="T2" fmla="*/ 0 w 101"/>
                  <a:gd name="T3" fmla="*/ 85 h 126"/>
                  <a:gd name="T4" fmla="*/ 29 w 101"/>
                  <a:gd name="T5" fmla="*/ 119 h 126"/>
                  <a:gd name="T6" fmla="*/ 36 w 101"/>
                  <a:gd name="T7" fmla="*/ 92 h 126"/>
                  <a:gd name="T8" fmla="*/ 46 w 101"/>
                  <a:gd name="T9" fmla="*/ 113 h 126"/>
                  <a:gd name="T10" fmla="*/ 86 w 101"/>
                  <a:gd name="T11" fmla="*/ 94 h 126"/>
                  <a:gd name="T12" fmla="*/ 81 w 101"/>
                  <a:gd name="T13" fmla="*/ 83 h 126"/>
                  <a:gd name="T14" fmla="*/ 101 w 101"/>
                  <a:gd name="T15" fmla="*/ 52 h 126"/>
                  <a:gd name="T16" fmla="*/ 95 w 101"/>
                  <a:gd name="T17" fmla="*/ 49 h 126"/>
                  <a:gd name="T18" fmla="*/ 67 w 101"/>
                  <a:gd name="T19" fmla="*/ 34 h 126"/>
                  <a:gd name="T20" fmla="*/ 65 w 101"/>
                  <a:gd name="T21" fmla="*/ 14 h 126"/>
                  <a:gd name="T22" fmla="*/ 46 w 101"/>
                  <a:gd name="T23" fmla="*/ 20 h 126"/>
                  <a:gd name="T24" fmla="*/ 45 w 101"/>
                  <a:gd name="T25" fmla="*/ 24 h 126"/>
                  <a:gd name="T26" fmla="*/ 39 w 101"/>
                  <a:gd name="T27" fmla="*/ 27 h 126"/>
                  <a:gd name="T28" fmla="*/ 39 w 101"/>
                  <a:gd name="T29" fmla="*/ 2 h 126"/>
                  <a:gd name="T30" fmla="*/ 35 w 101"/>
                  <a:gd name="T31" fmla="*/ 0 h 126"/>
                  <a:gd name="T32" fmla="*/ 32 w 101"/>
                  <a:gd name="T33" fmla="*/ 3 h 126"/>
                  <a:gd name="T34" fmla="*/ 24 w 101"/>
                  <a:gd name="T35" fmla="*/ 40 h 126"/>
                  <a:gd name="T36" fmla="*/ 37 w 101"/>
                  <a:gd name="T37" fmla="*/ 49 h 126"/>
                  <a:gd name="T38" fmla="*/ 43 w 101"/>
                  <a:gd name="T39" fmla="*/ 42 h 126"/>
                  <a:gd name="T40" fmla="*/ 38 w 101"/>
                  <a:gd name="T41" fmla="*/ 64 h 126"/>
                  <a:gd name="T42" fmla="*/ 27 w 101"/>
                  <a:gd name="T43" fmla="*/ 90 h 126"/>
                  <a:gd name="T44" fmla="*/ 24 w 101"/>
                  <a:gd name="T45" fmla="*/ 71 h 126"/>
                  <a:gd name="T46" fmla="*/ 15 w 101"/>
                  <a:gd name="T47" fmla="*/ 64 h 126"/>
                  <a:gd name="T48" fmla="*/ 73 w 101"/>
                  <a:gd name="T49" fmla="*/ 92 h 126"/>
                  <a:gd name="T50" fmla="*/ 52 w 101"/>
                  <a:gd name="T51" fmla="*/ 94 h 126"/>
                  <a:gd name="T52" fmla="*/ 54 w 101"/>
                  <a:gd name="T53" fmla="*/ 77 h 126"/>
                  <a:gd name="T54" fmla="*/ 58 w 101"/>
                  <a:gd name="T55" fmla="*/ 85 h 126"/>
                  <a:gd name="T56" fmla="*/ 63 w 101"/>
                  <a:gd name="T57" fmla="*/ 88 h 126"/>
                  <a:gd name="T58" fmla="*/ 64 w 101"/>
                  <a:gd name="T59" fmla="*/ 94 h 126"/>
                  <a:gd name="T60" fmla="*/ 69 w 101"/>
                  <a:gd name="T61" fmla="*/ 91 h 126"/>
                  <a:gd name="T62" fmla="*/ 67 w 101"/>
                  <a:gd name="T63" fmla="*/ 83 h 126"/>
                  <a:gd name="T64" fmla="*/ 63 w 101"/>
                  <a:gd name="T65" fmla="*/ 80 h 126"/>
                  <a:gd name="T66" fmla="*/ 61 w 101"/>
                  <a:gd name="T67" fmla="*/ 73 h 126"/>
                  <a:gd name="T68" fmla="*/ 64 w 101"/>
                  <a:gd name="T69" fmla="*/ 70 h 126"/>
                  <a:gd name="T70" fmla="*/ 67 w 101"/>
                  <a:gd name="T71" fmla="*/ 46 h 126"/>
                  <a:gd name="T72" fmla="*/ 67 w 101"/>
                  <a:gd name="T73" fmla="*/ 63 h 126"/>
                  <a:gd name="T74" fmla="*/ 58 w 101"/>
                  <a:gd name="T75" fmla="*/ 60 h 126"/>
                  <a:gd name="T76" fmla="*/ 52 w 101"/>
                  <a:gd name="T77" fmla="*/ 54 h 126"/>
                  <a:gd name="T78" fmla="*/ 55 w 101"/>
                  <a:gd name="T79" fmla="*/ 66 h 126"/>
                  <a:gd name="T80" fmla="*/ 51 w 101"/>
                  <a:gd name="T81" fmla="*/ 73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01" h="126">
                    <a:moveTo>
                      <a:pt x="15" y="64"/>
                    </a:moveTo>
                    <a:cubicBezTo>
                      <a:pt x="15" y="62"/>
                      <a:pt x="13" y="58"/>
                      <a:pt x="9" y="58"/>
                    </a:cubicBezTo>
                    <a:cubicBezTo>
                      <a:pt x="3" y="58"/>
                      <a:pt x="0" y="71"/>
                      <a:pt x="0" y="77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93"/>
                      <a:pt x="14" y="117"/>
                      <a:pt x="18" y="123"/>
                    </a:cubicBezTo>
                    <a:cubicBezTo>
                      <a:pt x="21" y="126"/>
                      <a:pt x="27" y="121"/>
                      <a:pt x="29" y="119"/>
                    </a:cubicBezTo>
                    <a:cubicBezTo>
                      <a:pt x="29" y="105"/>
                      <a:pt x="22" y="94"/>
                      <a:pt x="35" y="97"/>
                    </a:cubicBezTo>
                    <a:cubicBezTo>
                      <a:pt x="36" y="92"/>
                      <a:pt x="36" y="92"/>
                      <a:pt x="36" y="92"/>
                    </a:cubicBezTo>
                    <a:cubicBezTo>
                      <a:pt x="39" y="92"/>
                      <a:pt x="39" y="92"/>
                      <a:pt x="39" y="92"/>
                    </a:cubicBezTo>
                    <a:cubicBezTo>
                      <a:pt x="46" y="113"/>
                      <a:pt x="46" y="113"/>
                      <a:pt x="46" y="113"/>
                    </a:cubicBezTo>
                    <a:cubicBezTo>
                      <a:pt x="49" y="115"/>
                      <a:pt x="74" y="109"/>
                      <a:pt x="80" y="105"/>
                    </a:cubicBezTo>
                    <a:cubicBezTo>
                      <a:pt x="83" y="101"/>
                      <a:pt x="86" y="100"/>
                      <a:pt x="86" y="94"/>
                    </a:cubicBezTo>
                    <a:cubicBezTo>
                      <a:pt x="86" y="92"/>
                      <a:pt x="86" y="92"/>
                      <a:pt x="86" y="92"/>
                    </a:cubicBezTo>
                    <a:cubicBezTo>
                      <a:pt x="86" y="86"/>
                      <a:pt x="81" y="90"/>
                      <a:pt x="81" y="83"/>
                    </a:cubicBezTo>
                    <a:cubicBezTo>
                      <a:pt x="81" y="66"/>
                      <a:pt x="81" y="66"/>
                      <a:pt x="81" y="66"/>
                    </a:cubicBezTo>
                    <a:cubicBezTo>
                      <a:pt x="81" y="54"/>
                      <a:pt x="101" y="62"/>
                      <a:pt x="101" y="52"/>
                    </a:cubicBezTo>
                    <a:cubicBezTo>
                      <a:pt x="101" y="50"/>
                      <a:pt x="99" y="49"/>
                      <a:pt x="97" y="49"/>
                    </a:cubicBezTo>
                    <a:cubicBezTo>
                      <a:pt x="95" y="49"/>
                      <a:pt x="95" y="49"/>
                      <a:pt x="95" y="49"/>
                    </a:cubicBezTo>
                    <a:cubicBezTo>
                      <a:pt x="92" y="49"/>
                      <a:pt x="88" y="55"/>
                      <a:pt x="78" y="55"/>
                    </a:cubicBezTo>
                    <a:cubicBezTo>
                      <a:pt x="77" y="48"/>
                      <a:pt x="75" y="34"/>
                      <a:pt x="67" y="34"/>
                    </a:cubicBezTo>
                    <a:cubicBezTo>
                      <a:pt x="63" y="34"/>
                      <a:pt x="63" y="34"/>
                      <a:pt x="63" y="34"/>
                    </a:cubicBezTo>
                    <a:cubicBezTo>
                      <a:pt x="65" y="14"/>
                      <a:pt x="65" y="14"/>
                      <a:pt x="65" y="14"/>
                    </a:cubicBezTo>
                    <a:cubicBezTo>
                      <a:pt x="64" y="12"/>
                      <a:pt x="62" y="11"/>
                      <a:pt x="60" y="11"/>
                    </a:cubicBezTo>
                    <a:cubicBezTo>
                      <a:pt x="53" y="11"/>
                      <a:pt x="49" y="15"/>
                      <a:pt x="46" y="20"/>
                    </a:cubicBezTo>
                    <a:cubicBezTo>
                      <a:pt x="45" y="21"/>
                      <a:pt x="45" y="21"/>
                      <a:pt x="45" y="21"/>
                    </a:cubicBezTo>
                    <a:cubicBezTo>
                      <a:pt x="45" y="24"/>
                      <a:pt x="45" y="24"/>
                      <a:pt x="45" y="24"/>
                    </a:cubicBezTo>
                    <a:cubicBezTo>
                      <a:pt x="42" y="25"/>
                      <a:pt x="42" y="25"/>
                      <a:pt x="42" y="25"/>
                    </a:cubicBezTo>
                    <a:cubicBezTo>
                      <a:pt x="39" y="27"/>
                      <a:pt x="39" y="27"/>
                      <a:pt x="39" y="27"/>
                    </a:cubicBezTo>
                    <a:cubicBezTo>
                      <a:pt x="40" y="3"/>
                      <a:pt x="40" y="3"/>
                      <a:pt x="40" y="3"/>
                    </a:cubicBezTo>
                    <a:cubicBezTo>
                      <a:pt x="39" y="2"/>
                      <a:pt x="39" y="2"/>
                      <a:pt x="39" y="2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33" y="2"/>
                      <a:pt x="33" y="2"/>
                      <a:pt x="33" y="2"/>
                    </a:cubicBezTo>
                    <a:cubicBezTo>
                      <a:pt x="32" y="3"/>
                      <a:pt x="32" y="3"/>
                      <a:pt x="32" y="3"/>
                    </a:cubicBezTo>
                    <a:cubicBezTo>
                      <a:pt x="26" y="13"/>
                      <a:pt x="24" y="15"/>
                      <a:pt x="24" y="31"/>
                    </a:cubicBezTo>
                    <a:cubicBezTo>
                      <a:pt x="24" y="40"/>
                      <a:pt x="24" y="40"/>
                      <a:pt x="24" y="40"/>
                    </a:cubicBezTo>
                    <a:cubicBezTo>
                      <a:pt x="24" y="44"/>
                      <a:pt x="25" y="44"/>
                      <a:pt x="26" y="48"/>
                    </a:cubicBezTo>
                    <a:cubicBezTo>
                      <a:pt x="37" y="49"/>
                      <a:pt x="37" y="49"/>
                      <a:pt x="37" y="49"/>
                    </a:cubicBezTo>
                    <a:cubicBezTo>
                      <a:pt x="42" y="41"/>
                      <a:pt x="42" y="41"/>
                      <a:pt x="42" y="41"/>
                    </a:cubicBezTo>
                    <a:cubicBezTo>
                      <a:pt x="43" y="42"/>
                      <a:pt x="43" y="42"/>
                      <a:pt x="43" y="42"/>
                    </a:cubicBezTo>
                    <a:cubicBezTo>
                      <a:pt x="43" y="46"/>
                      <a:pt x="43" y="46"/>
                      <a:pt x="43" y="46"/>
                    </a:cubicBezTo>
                    <a:cubicBezTo>
                      <a:pt x="43" y="53"/>
                      <a:pt x="39" y="55"/>
                      <a:pt x="38" y="64"/>
                    </a:cubicBezTo>
                    <a:cubicBezTo>
                      <a:pt x="37" y="72"/>
                      <a:pt x="36" y="79"/>
                      <a:pt x="36" y="86"/>
                    </a:cubicBezTo>
                    <a:cubicBezTo>
                      <a:pt x="27" y="90"/>
                      <a:pt x="27" y="90"/>
                      <a:pt x="27" y="90"/>
                    </a:cubicBezTo>
                    <a:cubicBezTo>
                      <a:pt x="27" y="71"/>
                      <a:pt x="27" y="71"/>
                      <a:pt x="27" y="71"/>
                    </a:cubicBezTo>
                    <a:cubicBezTo>
                      <a:pt x="24" y="71"/>
                      <a:pt x="24" y="71"/>
                      <a:pt x="24" y="71"/>
                    </a:cubicBezTo>
                    <a:cubicBezTo>
                      <a:pt x="20" y="107"/>
                      <a:pt x="20" y="107"/>
                      <a:pt x="20" y="107"/>
                    </a:cubicBezTo>
                    <a:cubicBezTo>
                      <a:pt x="13" y="97"/>
                      <a:pt x="15" y="79"/>
                      <a:pt x="15" y="64"/>
                    </a:cubicBezTo>
                    <a:close/>
                    <a:moveTo>
                      <a:pt x="73" y="66"/>
                    </a:moveTo>
                    <a:cubicBezTo>
                      <a:pt x="73" y="92"/>
                      <a:pt x="73" y="92"/>
                      <a:pt x="73" y="92"/>
                    </a:cubicBezTo>
                    <a:cubicBezTo>
                      <a:pt x="73" y="98"/>
                      <a:pt x="61" y="101"/>
                      <a:pt x="55" y="103"/>
                    </a:cubicBezTo>
                    <a:cubicBezTo>
                      <a:pt x="52" y="94"/>
                      <a:pt x="52" y="94"/>
                      <a:pt x="52" y="94"/>
                    </a:cubicBezTo>
                    <a:cubicBezTo>
                      <a:pt x="52" y="79"/>
                      <a:pt x="52" y="79"/>
                      <a:pt x="52" y="79"/>
                    </a:cubicBezTo>
                    <a:cubicBezTo>
                      <a:pt x="54" y="77"/>
                      <a:pt x="54" y="77"/>
                      <a:pt x="54" y="77"/>
                    </a:cubicBezTo>
                    <a:cubicBezTo>
                      <a:pt x="57" y="77"/>
                      <a:pt x="57" y="77"/>
                      <a:pt x="57" y="77"/>
                    </a:cubicBezTo>
                    <a:cubicBezTo>
                      <a:pt x="58" y="85"/>
                      <a:pt x="58" y="85"/>
                      <a:pt x="58" y="85"/>
                    </a:cubicBezTo>
                    <a:cubicBezTo>
                      <a:pt x="60" y="86"/>
                      <a:pt x="60" y="86"/>
                      <a:pt x="60" y="86"/>
                    </a:cubicBezTo>
                    <a:cubicBezTo>
                      <a:pt x="63" y="88"/>
                      <a:pt x="63" y="88"/>
                      <a:pt x="63" y="88"/>
                    </a:cubicBezTo>
                    <a:cubicBezTo>
                      <a:pt x="64" y="92"/>
                      <a:pt x="64" y="92"/>
                      <a:pt x="64" y="92"/>
                    </a:cubicBezTo>
                    <a:cubicBezTo>
                      <a:pt x="64" y="94"/>
                      <a:pt x="64" y="94"/>
                      <a:pt x="64" y="94"/>
                    </a:cubicBezTo>
                    <a:cubicBezTo>
                      <a:pt x="67" y="92"/>
                      <a:pt x="67" y="92"/>
                      <a:pt x="67" y="92"/>
                    </a:cubicBezTo>
                    <a:cubicBezTo>
                      <a:pt x="69" y="91"/>
                      <a:pt x="69" y="91"/>
                      <a:pt x="69" y="91"/>
                    </a:cubicBezTo>
                    <a:cubicBezTo>
                      <a:pt x="69" y="85"/>
                      <a:pt x="69" y="85"/>
                      <a:pt x="69" y="85"/>
                    </a:cubicBezTo>
                    <a:cubicBezTo>
                      <a:pt x="67" y="83"/>
                      <a:pt x="67" y="83"/>
                      <a:pt x="67" y="83"/>
                    </a:cubicBezTo>
                    <a:cubicBezTo>
                      <a:pt x="66" y="82"/>
                      <a:pt x="66" y="82"/>
                      <a:pt x="66" y="82"/>
                    </a:cubicBezTo>
                    <a:cubicBezTo>
                      <a:pt x="63" y="80"/>
                      <a:pt x="63" y="80"/>
                      <a:pt x="63" y="80"/>
                    </a:cubicBezTo>
                    <a:cubicBezTo>
                      <a:pt x="61" y="77"/>
                      <a:pt x="61" y="77"/>
                      <a:pt x="61" y="77"/>
                    </a:cubicBezTo>
                    <a:cubicBezTo>
                      <a:pt x="61" y="73"/>
                      <a:pt x="61" y="73"/>
                      <a:pt x="61" y="73"/>
                    </a:cubicBezTo>
                    <a:cubicBezTo>
                      <a:pt x="63" y="71"/>
                      <a:pt x="63" y="71"/>
                      <a:pt x="63" y="71"/>
                    </a:cubicBezTo>
                    <a:cubicBezTo>
                      <a:pt x="64" y="70"/>
                      <a:pt x="64" y="70"/>
                      <a:pt x="64" y="70"/>
                    </a:cubicBezTo>
                    <a:lnTo>
                      <a:pt x="73" y="66"/>
                    </a:lnTo>
                    <a:close/>
                    <a:moveTo>
                      <a:pt x="67" y="46"/>
                    </a:moveTo>
                    <a:cubicBezTo>
                      <a:pt x="70" y="46"/>
                      <a:pt x="72" y="54"/>
                      <a:pt x="72" y="58"/>
                    </a:cubicBezTo>
                    <a:cubicBezTo>
                      <a:pt x="72" y="62"/>
                      <a:pt x="71" y="63"/>
                      <a:pt x="67" y="63"/>
                    </a:cubicBezTo>
                    <a:cubicBezTo>
                      <a:pt x="66" y="63"/>
                      <a:pt x="66" y="63"/>
                      <a:pt x="66" y="63"/>
                    </a:cubicBezTo>
                    <a:cubicBezTo>
                      <a:pt x="61" y="63"/>
                      <a:pt x="63" y="60"/>
                      <a:pt x="58" y="60"/>
                    </a:cubicBezTo>
                    <a:cubicBezTo>
                      <a:pt x="54" y="60"/>
                      <a:pt x="54" y="60"/>
                      <a:pt x="54" y="60"/>
                    </a:cubicBezTo>
                    <a:cubicBezTo>
                      <a:pt x="52" y="54"/>
                      <a:pt x="52" y="54"/>
                      <a:pt x="52" y="54"/>
                    </a:cubicBezTo>
                    <a:cubicBezTo>
                      <a:pt x="55" y="52"/>
                      <a:pt x="65" y="46"/>
                      <a:pt x="67" y="46"/>
                    </a:cubicBezTo>
                    <a:close/>
                    <a:moveTo>
                      <a:pt x="55" y="66"/>
                    </a:moveTo>
                    <a:cubicBezTo>
                      <a:pt x="58" y="66"/>
                      <a:pt x="60" y="66"/>
                      <a:pt x="60" y="68"/>
                    </a:cubicBezTo>
                    <a:cubicBezTo>
                      <a:pt x="60" y="72"/>
                      <a:pt x="55" y="73"/>
                      <a:pt x="51" y="73"/>
                    </a:cubicBezTo>
                    <a:cubicBezTo>
                      <a:pt x="51" y="68"/>
                      <a:pt x="50" y="66"/>
                      <a:pt x="55" y="6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32" name="iṣḻîde"/>
              <p:cNvSpPr/>
              <p:nvPr/>
            </p:nvSpPr>
            <p:spPr bwMode="auto">
              <a:xfrm>
                <a:off x="3360738" y="1963738"/>
                <a:ext cx="211138" cy="171450"/>
              </a:xfrm>
              <a:custGeom>
                <a:avLst/>
                <a:gdLst>
                  <a:gd name="T0" fmla="*/ 30 w 64"/>
                  <a:gd name="T1" fmla="*/ 27 h 52"/>
                  <a:gd name="T2" fmla="*/ 17 w 64"/>
                  <a:gd name="T3" fmla="*/ 37 h 52"/>
                  <a:gd name="T4" fmla="*/ 9 w 64"/>
                  <a:gd name="T5" fmla="*/ 37 h 52"/>
                  <a:gd name="T6" fmla="*/ 5 w 64"/>
                  <a:gd name="T7" fmla="*/ 31 h 52"/>
                  <a:gd name="T8" fmla="*/ 3 w 64"/>
                  <a:gd name="T9" fmla="*/ 32 h 52"/>
                  <a:gd name="T10" fmla="*/ 11 w 64"/>
                  <a:gd name="T11" fmla="*/ 47 h 52"/>
                  <a:gd name="T12" fmla="*/ 37 w 64"/>
                  <a:gd name="T13" fmla="*/ 36 h 52"/>
                  <a:gd name="T14" fmla="*/ 58 w 64"/>
                  <a:gd name="T15" fmla="*/ 52 h 52"/>
                  <a:gd name="T16" fmla="*/ 63 w 64"/>
                  <a:gd name="T17" fmla="*/ 49 h 52"/>
                  <a:gd name="T18" fmla="*/ 43 w 64"/>
                  <a:gd name="T19" fmla="*/ 25 h 52"/>
                  <a:gd name="T20" fmla="*/ 64 w 64"/>
                  <a:gd name="T21" fmla="*/ 14 h 52"/>
                  <a:gd name="T22" fmla="*/ 64 w 64"/>
                  <a:gd name="T23" fmla="*/ 12 h 52"/>
                  <a:gd name="T24" fmla="*/ 48 w 64"/>
                  <a:gd name="T25" fmla="*/ 0 h 52"/>
                  <a:gd name="T26" fmla="*/ 46 w 64"/>
                  <a:gd name="T27" fmla="*/ 3 h 52"/>
                  <a:gd name="T28" fmla="*/ 48 w 64"/>
                  <a:gd name="T29" fmla="*/ 9 h 52"/>
                  <a:gd name="T30" fmla="*/ 54 w 64"/>
                  <a:gd name="T31" fmla="*/ 11 h 52"/>
                  <a:gd name="T32" fmla="*/ 37 w 64"/>
                  <a:gd name="T33" fmla="*/ 17 h 52"/>
                  <a:gd name="T34" fmla="*/ 37 w 64"/>
                  <a:gd name="T35" fmla="*/ 22 h 52"/>
                  <a:gd name="T36" fmla="*/ 0 w 64"/>
                  <a:gd name="T37" fmla="*/ 2 h 52"/>
                  <a:gd name="T38" fmla="*/ 30 w 64"/>
                  <a:gd name="T39" fmla="*/ 27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4" h="52">
                    <a:moveTo>
                      <a:pt x="30" y="27"/>
                    </a:moveTo>
                    <a:cubicBezTo>
                      <a:pt x="28" y="33"/>
                      <a:pt x="24" y="37"/>
                      <a:pt x="17" y="37"/>
                    </a:cubicBezTo>
                    <a:cubicBezTo>
                      <a:pt x="9" y="37"/>
                      <a:pt x="9" y="37"/>
                      <a:pt x="9" y="37"/>
                    </a:cubicBezTo>
                    <a:cubicBezTo>
                      <a:pt x="5" y="37"/>
                      <a:pt x="5" y="36"/>
                      <a:pt x="5" y="31"/>
                    </a:cubicBezTo>
                    <a:cubicBezTo>
                      <a:pt x="3" y="32"/>
                      <a:pt x="3" y="32"/>
                      <a:pt x="3" y="32"/>
                    </a:cubicBezTo>
                    <a:cubicBezTo>
                      <a:pt x="2" y="34"/>
                      <a:pt x="4" y="48"/>
                      <a:pt x="11" y="47"/>
                    </a:cubicBezTo>
                    <a:cubicBezTo>
                      <a:pt x="28" y="45"/>
                      <a:pt x="35" y="36"/>
                      <a:pt x="37" y="36"/>
                    </a:cubicBezTo>
                    <a:cubicBezTo>
                      <a:pt x="43" y="36"/>
                      <a:pt x="46" y="52"/>
                      <a:pt x="58" y="52"/>
                    </a:cubicBezTo>
                    <a:cubicBezTo>
                      <a:pt x="61" y="52"/>
                      <a:pt x="63" y="51"/>
                      <a:pt x="63" y="49"/>
                    </a:cubicBezTo>
                    <a:cubicBezTo>
                      <a:pt x="63" y="42"/>
                      <a:pt x="47" y="31"/>
                      <a:pt x="43" y="25"/>
                    </a:cubicBezTo>
                    <a:cubicBezTo>
                      <a:pt x="50" y="21"/>
                      <a:pt x="64" y="20"/>
                      <a:pt x="64" y="14"/>
                    </a:cubicBezTo>
                    <a:cubicBezTo>
                      <a:pt x="64" y="12"/>
                      <a:pt x="64" y="12"/>
                      <a:pt x="64" y="12"/>
                    </a:cubicBezTo>
                    <a:cubicBezTo>
                      <a:pt x="64" y="8"/>
                      <a:pt x="51" y="1"/>
                      <a:pt x="48" y="0"/>
                    </a:cubicBezTo>
                    <a:cubicBezTo>
                      <a:pt x="46" y="4"/>
                      <a:pt x="46" y="0"/>
                      <a:pt x="46" y="3"/>
                    </a:cubicBezTo>
                    <a:cubicBezTo>
                      <a:pt x="46" y="6"/>
                      <a:pt x="47" y="5"/>
                      <a:pt x="48" y="9"/>
                    </a:cubicBezTo>
                    <a:cubicBezTo>
                      <a:pt x="54" y="11"/>
                      <a:pt x="54" y="11"/>
                      <a:pt x="54" y="11"/>
                    </a:cubicBezTo>
                    <a:cubicBezTo>
                      <a:pt x="47" y="12"/>
                      <a:pt x="37" y="10"/>
                      <a:pt x="37" y="17"/>
                    </a:cubicBezTo>
                    <a:cubicBezTo>
                      <a:pt x="37" y="22"/>
                      <a:pt x="37" y="22"/>
                      <a:pt x="37" y="22"/>
                    </a:cubicBezTo>
                    <a:cubicBezTo>
                      <a:pt x="25" y="21"/>
                      <a:pt x="13" y="2"/>
                      <a:pt x="0" y="2"/>
                    </a:cubicBezTo>
                    <a:cubicBezTo>
                      <a:pt x="1" y="18"/>
                      <a:pt x="19" y="21"/>
                      <a:pt x="30" y="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33" name="ïṥ1íďe"/>
              <p:cNvSpPr/>
              <p:nvPr/>
            </p:nvSpPr>
            <p:spPr bwMode="auto">
              <a:xfrm>
                <a:off x="1624013" y="2692400"/>
                <a:ext cx="1957388" cy="2122488"/>
              </a:xfrm>
              <a:custGeom>
                <a:avLst/>
                <a:gdLst>
                  <a:gd name="T0" fmla="*/ 493 w 594"/>
                  <a:gd name="T1" fmla="*/ 67 h 644"/>
                  <a:gd name="T2" fmla="*/ 499 w 594"/>
                  <a:gd name="T3" fmla="*/ 284 h 644"/>
                  <a:gd name="T4" fmla="*/ 499 w 594"/>
                  <a:gd name="T5" fmla="*/ 337 h 644"/>
                  <a:gd name="T6" fmla="*/ 483 w 594"/>
                  <a:gd name="T7" fmla="*/ 419 h 644"/>
                  <a:gd name="T8" fmla="*/ 445 w 594"/>
                  <a:gd name="T9" fmla="*/ 481 h 644"/>
                  <a:gd name="T10" fmla="*/ 315 w 594"/>
                  <a:gd name="T11" fmla="*/ 548 h 644"/>
                  <a:gd name="T12" fmla="*/ 284 w 594"/>
                  <a:gd name="T13" fmla="*/ 548 h 644"/>
                  <a:gd name="T14" fmla="*/ 165 w 594"/>
                  <a:gd name="T15" fmla="*/ 497 h 644"/>
                  <a:gd name="T16" fmla="*/ 103 w 594"/>
                  <a:gd name="T17" fmla="*/ 387 h 644"/>
                  <a:gd name="T18" fmla="*/ 104 w 594"/>
                  <a:gd name="T19" fmla="*/ 221 h 644"/>
                  <a:gd name="T20" fmla="*/ 106 w 594"/>
                  <a:gd name="T21" fmla="*/ 53 h 644"/>
                  <a:gd name="T22" fmla="*/ 4 w 594"/>
                  <a:gd name="T23" fmla="*/ 0 h 644"/>
                  <a:gd name="T24" fmla="*/ 0 w 594"/>
                  <a:gd name="T25" fmla="*/ 184 h 644"/>
                  <a:gd name="T26" fmla="*/ 0 w 594"/>
                  <a:gd name="T27" fmla="*/ 266 h 644"/>
                  <a:gd name="T28" fmla="*/ 65 w 594"/>
                  <a:gd name="T29" fmla="*/ 531 h 644"/>
                  <a:gd name="T30" fmla="*/ 281 w 594"/>
                  <a:gd name="T31" fmla="*/ 644 h 644"/>
                  <a:gd name="T32" fmla="*/ 308 w 594"/>
                  <a:gd name="T33" fmla="*/ 644 h 644"/>
                  <a:gd name="T34" fmla="*/ 572 w 594"/>
                  <a:gd name="T35" fmla="*/ 449 h 644"/>
                  <a:gd name="T36" fmla="*/ 586 w 594"/>
                  <a:gd name="T37" fmla="*/ 406 h 644"/>
                  <a:gd name="T38" fmla="*/ 591 w 594"/>
                  <a:gd name="T39" fmla="*/ 353 h 644"/>
                  <a:gd name="T40" fmla="*/ 593 w 594"/>
                  <a:gd name="T41" fmla="*/ 239 h 644"/>
                  <a:gd name="T42" fmla="*/ 594 w 594"/>
                  <a:gd name="T43" fmla="*/ 9 h 644"/>
                  <a:gd name="T44" fmla="*/ 493 w 594"/>
                  <a:gd name="T45" fmla="*/ 67 h 6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594" h="644">
                    <a:moveTo>
                      <a:pt x="493" y="67"/>
                    </a:moveTo>
                    <a:cubicBezTo>
                      <a:pt x="499" y="284"/>
                      <a:pt x="499" y="284"/>
                      <a:pt x="499" y="284"/>
                    </a:cubicBezTo>
                    <a:cubicBezTo>
                      <a:pt x="499" y="337"/>
                      <a:pt x="499" y="337"/>
                      <a:pt x="499" y="337"/>
                    </a:cubicBezTo>
                    <a:cubicBezTo>
                      <a:pt x="499" y="376"/>
                      <a:pt x="496" y="393"/>
                      <a:pt x="483" y="419"/>
                    </a:cubicBezTo>
                    <a:cubicBezTo>
                      <a:pt x="471" y="445"/>
                      <a:pt x="461" y="459"/>
                      <a:pt x="445" y="481"/>
                    </a:cubicBezTo>
                    <a:cubicBezTo>
                      <a:pt x="424" y="508"/>
                      <a:pt x="363" y="548"/>
                      <a:pt x="315" y="548"/>
                    </a:cubicBezTo>
                    <a:cubicBezTo>
                      <a:pt x="284" y="548"/>
                      <a:pt x="284" y="548"/>
                      <a:pt x="284" y="548"/>
                    </a:cubicBezTo>
                    <a:cubicBezTo>
                      <a:pt x="237" y="548"/>
                      <a:pt x="193" y="517"/>
                      <a:pt x="165" y="497"/>
                    </a:cubicBezTo>
                    <a:cubicBezTo>
                      <a:pt x="136" y="475"/>
                      <a:pt x="111" y="430"/>
                      <a:pt x="103" y="387"/>
                    </a:cubicBezTo>
                    <a:cubicBezTo>
                      <a:pt x="97" y="352"/>
                      <a:pt x="104" y="263"/>
                      <a:pt x="104" y="221"/>
                    </a:cubicBezTo>
                    <a:cubicBezTo>
                      <a:pt x="104" y="163"/>
                      <a:pt x="106" y="110"/>
                      <a:pt x="106" y="53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0" y="184"/>
                      <a:pt x="0" y="184"/>
                      <a:pt x="0" y="184"/>
                    </a:cubicBezTo>
                    <a:cubicBezTo>
                      <a:pt x="0" y="266"/>
                      <a:pt x="0" y="266"/>
                      <a:pt x="0" y="266"/>
                    </a:cubicBezTo>
                    <a:cubicBezTo>
                      <a:pt x="0" y="385"/>
                      <a:pt x="9" y="465"/>
                      <a:pt x="65" y="531"/>
                    </a:cubicBezTo>
                    <a:cubicBezTo>
                      <a:pt x="111" y="586"/>
                      <a:pt x="181" y="644"/>
                      <a:pt x="281" y="644"/>
                    </a:cubicBezTo>
                    <a:cubicBezTo>
                      <a:pt x="308" y="644"/>
                      <a:pt x="308" y="644"/>
                      <a:pt x="308" y="644"/>
                    </a:cubicBezTo>
                    <a:cubicBezTo>
                      <a:pt x="430" y="644"/>
                      <a:pt x="542" y="540"/>
                      <a:pt x="572" y="449"/>
                    </a:cubicBezTo>
                    <a:cubicBezTo>
                      <a:pt x="577" y="435"/>
                      <a:pt x="582" y="422"/>
                      <a:pt x="586" y="406"/>
                    </a:cubicBezTo>
                    <a:cubicBezTo>
                      <a:pt x="589" y="389"/>
                      <a:pt x="587" y="370"/>
                      <a:pt x="591" y="353"/>
                    </a:cubicBezTo>
                    <a:cubicBezTo>
                      <a:pt x="594" y="336"/>
                      <a:pt x="593" y="259"/>
                      <a:pt x="593" y="239"/>
                    </a:cubicBezTo>
                    <a:cubicBezTo>
                      <a:pt x="593" y="162"/>
                      <a:pt x="594" y="88"/>
                      <a:pt x="594" y="9"/>
                    </a:cubicBezTo>
                    <a:lnTo>
                      <a:pt x="493" y="6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34" name="íṩļidè"/>
              <p:cNvSpPr/>
              <p:nvPr/>
            </p:nvSpPr>
            <p:spPr bwMode="auto">
              <a:xfrm>
                <a:off x="2071688" y="2205038"/>
                <a:ext cx="490538" cy="1677988"/>
              </a:xfrm>
              <a:custGeom>
                <a:avLst/>
                <a:gdLst>
                  <a:gd name="T0" fmla="*/ 10 w 149"/>
                  <a:gd name="T1" fmla="*/ 494 h 509"/>
                  <a:gd name="T2" fmla="*/ 47 w 149"/>
                  <a:gd name="T3" fmla="*/ 497 h 509"/>
                  <a:gd name="T4" fmla="*/ 75 w 149"/>
                  <a:gd name="T5" fmla="*/ 509 h 509"/>
                  <a:gd name="T6" fmla="*/ 89 w 149"/>
                  <a:gd name="T7" fmla="*/ 469 h 509"/>
                  <a:gd name="T8" fmla="*/ 89 w 149"/>
                  <a:gd name="T9" fmla="*/ 467 h 509"/>
                  <a:gd name="T10" fmla="*/ 80 w 149"/>
                  <a:gd name="T11" fmla="*/ 447 h 509"/>
                  <a:gd name="T12" fmla="*/ 80 w 149"/>
                  <a:gd name="T13" fmla="*/ 427 h 509"/>
                  <a:gd name="T14" fmla="*/ 86 w 149"/>
                  <a:gd name="T15" fmla="*/ 233 h 509"/>
                  <a:gd name="T16" fmla="*/ 106 w 149"/>
                  <a:gd name="T17" fmla="*/ 154 h 509"/>
                  <a:gd name="T18" fmla="*/ 149 w 149"/>
                  <a:gd name="T19" fmla="*/ 96 h 509"/>
                  <a:gd name="T20" fmla="*/ 85 w 149"/>
                  <a:gd name="T21" fmla="*/ 38 h 509"/>
                  <a:gd name="T22" fmla="*/ 0 w 149"/>
                  <a:gd name="T23" fmla="*/ 0 h 509"/>
                  <a:gd name="T24" fmla="*/ 0 w 149"/>
                  <a:gd name="T25" fmla="*/ 478 h 509"/>
                  <a:gd name="T26" fmla="*/ 10 w 149"/>
                  <a:gd name="T27" fmla="*/ 494 h 5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49" h="509">
                    <a:moveTo>
                      <a:pt x="10" y="494"/>
                    </a:moveTo>
                    <a:cubicBezTo>
                      <a:pt x="23" y="494"/>
                      <a:pt x="38" y="494"/>
                      <a:pt x="47" y="497"/>
                    </a:cubicBezTo>
                    <a:cubicBezTo>
                      <a:pt x="55" y="499"/>
                      <a:pt x="68" y="509"/>
                      <a:pt x="75" y="509"/>
                    </a:cubicBezTo>
                    <a:cubicBezTo>
                      <a:pt x="84" y="509"/>
                      <a:pt x="89" y="479"/>
                      <a:pt x="89" y="469"/>
                    </a:cubicBezTo>
                    <a:cubicBezTo>
                      <a:pt x="89" y="467"/>
                      <a:pt x="89" y="467"/>
                      <a:pt x="89" y="467"/>
                    </a:cubicBezTo>
                    <a:cubicBezTo>
                      <a:pt x="89" y="453"/>
                      <a:pt x="80" y="452"/>
                      <a:pt x="80" y="447"/>
                    </a:cubicBezTo>
                    <a:cubicBezTo>
                      <a:pt x="80" y="427"/>
                      <a:pt x="80" y="427"/>
                      <a:pt x="80" y="427"/>
                    </a:cubicBezTo>
                    <a:cubicBezTo>
                      <a:pt x="80" y="361"/>
                      <a:pt x="83" y="297"/>
                      <a:pt x="86" y="233"/>
                    </a:cubicBezTo>
                    <a:cubicBezTo>
                      <a:pt x="87" y="201"/>
                      <a:pt x="95" y="176"/>
                      <a:pt x="106" y="154"/>
                    </a:cubicBezTo>
                    <a:cubicBezTo>
                      <a:pt x="114" y="137"/>
                      <a:pt x="136" y="105"/>
                      <a:pt x="149" y="96"/>
                    </a:cubicBezTo>
                    <a:cubicBezTo>
                      <a:pt x="136" y="71"/>
                      <a:pt x="109" y="52"/>
                      <a:pt x="85" y="38"/>
                    </a:cubicBezTo>
                    <a:cubicBezTo>
                      <a:pt x="72" y="30"/>
                      <a:pt x="14" y="1"/>
                      <a:pt x="0" y="0"/>
                    </a:cubicBezTo>
                    <a:cubicBezTo>
                      <a:pt x="0" y="478"/>
                      <a:pt x="0" y="478"/>
                      <a:pt x="0" y="478"/>
                    </a:cubicBezTo>
                    <a:cubicBezTo>
                      <a:pt x="0" y="485"/>
                      <a:pt x="5" y="491"/>
                      <a:pt x="10" y="49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35" name="ïṥḷiḋe"/>
              <p:cNvSpPr/>
              <p:nvPr/>
            </p:nvSpPr>
            <p:spPr bwMode="auto">
              <a:xfrm>
                <a:off x="2012950" y="2254250"/>
                <a:ext cx="1225550" cy="2122488"/>
              </a:xfrm>
              <a:custGeom>
                <a:avLst/>
                <a:gdLst>
                  <a:gd name="T0" fmla="*/ 21 w 372"/>
                  <a:gd name="T1" fmla="*/ 540 h 644"/>
                  <a:gd name="T2" fmla="*/ 36 w 372"/>
                  <a:gd name="T3" fmla="*/ 561 h 644"/>
                  <a:gd name="T4" fmla="*/ 71 w 372"/>
                  <a:gd name="T5" fmla="*/ 602 h 644"/>
                  <a:gd name="T6" fmla="*/ 179 w 372"/>
                  <a:gd name="T7" fmla="*/ 644 h 644"/>
                  <a:gd name="T8" fmla="*/ 338 w 372"/>
                  <a:gd name="T9" fmla="*/ 491 h 644"/>
                  <a:gd name="T10" fmla="*/ 338 w 372"/>
                  <a:gd name="T11" fmla="*/ 178 h 644"/>
                  <a:gd name="T12" fmla="*/ 369 w 372"/>
                  <a:gd name="T13" fmla="*/ 160 h 644"/>
                  <a:gd name="T14" fmla="*/ 369 w 372"/>
                  <a:gd name="T15" fmla="*/ 136 h 644"/>
                  <a:gd name="T16" fmla="*/ 372 w 372"/>
                  <a:gd name="T17" fmla="*/ 0 h 644"/>
                  <a:gd name="T18" fmla="*/ 121 w 372"/>
                  <a:gd name="T19" fmla="*/ 249 h 644"/>
                  <a:gd name="T20" fmla="*/ 121 w 372"/>
                  <a:gd name="T21" fmla="*/ 279 h 644"/>
                  <a:gd name="T22" fmla="*/ 130 w 372"/>
                  <a:gd name="T23" fmla="*/ 452 h 644"/>
                  <a:gd name="T24" fmla="*/ 98 w 372"/>
                  <a:gd name="T25" fmla="*/ 513 h 644"/>
                  <a:gd name="T26" fmla="*/ 50 w 372"/>
                  <a:gd name="T27" fmla="*/ 501 h 644"/>
                  <a:gd name="T28" fmla="*/ 40 w 372"/>
                  <a:gd name="T29" fmla="*/ 501 h 644"/>
                  <a:gd name="T30" fmla="*/ 0 w 372"/>
                  <a:gd name="T31" fmla="*/ 521 h 644"/>
                  <a:gd name="T32" fmla="*/ 0 w 372"/>
                  <a:gd name="T33" fmla="*/ 524 h 644"/>
                  <a:gd name="T34" fmla="*/ 21 w 372"/>
                  <a:gd name="T35" fmla="*/ 540 h 644"/>
                  <a:gd name="T36" fmla="*/ 31 w 372"/>
                  <a:gd name="T37" fmla="*/ 516 h 644"/>
                  <a:gd name="T38" fmla="*/ 32 w 372"/>
                  <a:gd name="T39" fmla="*/ 516 h 644"/>
                  <a:gd name="T40" fmla="*/ 44 w 372"/>
                  <a:gd name="T41" fmla="*/ 521 h 644"/>
                  <a:gd name="T42" fmla="*/ 34 w 372"/>
                  <a:gd name="T43" fmla="*/ 528 h 644"/>
                  <a:gd name="T44" fmla="*/ 25 w 372"/>
                  <a:gd name="T45" fmla="*/ 522 h 644"/>
                  <a:gd name="T46" fmla="*/ 31 w 372"/>
                  <a:gd name="T47" fmla="*/ 516 h 6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72" h="644">
                    <a:moveTo>
                      <a:pt x="21" y="540"/>
                    </a:moveTo>
                    <a:cubicBezTo>
                      <a:pt x="28" y="546"/>
                      <a:pt x="30" y="553"/>
                      <a:pt x="36" y="561"/>
                    </a:cubicBezTo>
                    <a:cubicBezTo>
                      <a:pt x="50" y="579"/>
                      <a:pt x="55" y="586"/>
                      <a:pt x="71" y="602"/>
                    </a:cubicBezTo>
                    <a:cubicBezTo>
                      <a:pt x="94" y="625"/>
                      <a:pt x="133" y="644"/>
                      <a:pt x="179" y="644"/>
                    </a:cubicBezTo>
                    <a:cubicBezTo>
                      <a:pt x="267" y="644"/>
                      <a:pt x="338" y="579"/>
                      <a:pt x="338" y="491"/>
                    </a:cubicBezTo>
                    <a:cubicBezTo>
                      <a:pt x="338" y="387"/>
                      <a:pt x="338" y="282"/>
                      <a:pt x="338" y="178"/>
                    </a:cubicBezTo>
                    <a:cubicBezTo>
                      <a:pt x="369" y="160"/>
                      <a:pt x="369" y="160"/>
                      <a:pt x="369" y="160"/>
                    </a:cubicBezTo>
                    <a:cubicBezTo>
                      <a:pt x="369" y="136"/>
                      <a:pt x="369" y="136"/>
                      <a:pt x="369" y="136"/>
                    </a:cubicBezTo>
                    <a:cubicBezTo>
                      <a:pt x="372" y="0"/>
                      <a:pt x="372" y="0"/>
                      <a:pt x="372" y="0"/>
                    </a:cubicBezTo>
                    <a:cubicBezTo>
                      <a:pt x="232" y="11"/>
                      <a:pt x="121" y="97"/>
                      <a:pt x="121" y="249"/>
                    </a:cubicBezTo>
                    <a:cubicBezTo>
                      <a:pt x="121" y="279"/>
                      <a:pt x="121" y="279"/>
                      <a:pt x="121" y="279"/>
                    </a:cubicBezTo>
                    <a:cubicBezTo>
                      <a:pt x="130" y="452"/>
                      <a:pt x="130" y="452"/>
                      <a:pt x="130" y="452"/>
                    </a:cubicBezTo>
                    <a:cubicBezTo>
                      <a:pt x="132" y="476"/>
                      <a:pt x="121" y="513"/>
                      <a:pt x="98" y="513"/>
                    </a:cubicBezTo>
                    <a:cubicBezTo>
                      <a:pt x="80" y="513"/>
                      <a:pt x="73" y="501"/>
                      <a:pt x="50" y="501"/>
                    </a:cubicBezTo>
                    <a:cubicBezTo>
                      <a:pt x="40" y="501"/>
                      <a:pt x="40" y="501"/>
                      <a:pt x="40" y="501"/>
                    </a:cubicBezTo>
                    <a:cubicBezTo>
                      <a:pt x="28" y="501"/>
                      <a:pt x="0" y="512"/>
                      <a:pt x="0" y="521"/>
                    </a:cubicBezTo>
                    <a:cubicBezTo>
                      <a:pt x="0" y="524"/>
                      <a:pt x="0" y="524"/>
                      <a:pt x="0" y="524"/>
                    </a:cubicBezTo>
                    <a:cubicBezTo>
                      <a:pt x="0" y="531"/>
                      <a:pt x="14" y="532"/>
                      <a:pt x="21" y="540"/>
                    </a:cubicBezTo>
                    <a:close/>
                    <a:moveTo>
                      <a:pt x="31" y="516"/>
                    </a:moveTo>
                    <a:cubicBezTo>
                      <a:pt x="32" y="516"/>
                      <a:pt x="32" y="516"/>
                      <a:pt x="32" y="516"/>
                    </a:cubicBezTo>
                    <a:cubicBezTo>
                      <a:pt x="36" y="516"/>
                      <a:pt x="44" y="517"/>
                      <a:pt x="44" y="521"/>
                    </a:cubicBezTo>
                    <a:cubicBezTo>
                      <a:pt x="44" y="523"/>
                      <a:pt x="37" y="528"/>
                      <a:pt x="34" y="528"/>
                    </a:cubicBezTo>
                    <a:cubicBezTo>
                      <a:pt x="29" y="528"/>
                      <a:pt x="25" y="527"/>
                      <a:pt x="25" y="522"/>
                    </a:cubicBezTo>
                    <a:cubicBezTo>
                      <a:pt x="25" y="519"/>
                      <a:pt x="27" y="516"/>
                      <a:pt x="31" y="5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36" name="îŝḷíďe"/>
              <p:cNvSpPr/>
              <p:nvPr/>
            </p:nvSpPr>
            <p:spPr bwMode="auto">
              <a:xfrm>
                <a:off x="1606550" y="1847850"/>
                <a:ext cx="306388" cy="323850"/>
              </a:xfrm>
              <a:custGeom>
                <a:avLst/>
                <a:gdLst>
                  <a:gd name="T0" fmla="*/ 23 w 93"/>
                  <a:gd name="T1" fmla="*/ 98 h 98"/>
                  <a:gd name="T2" fmla="*/ 58 w 93"/>
                  <a:gd name="T3" fmla="*/ 62 h 98"/>
                  <a:gd name="T4" fmla="*/ 73 w 93"/>
                  <a:gd name="T5" fmla="*/ 44 h 98"/>
                  <a:gd name="T6" fmla="*/ 93 w 93"/>
                  <a:gd name="T7" fmla="*/ 28 h 98"/>
                  <a:gd name="T8" fmla="*/ 89 w 93"/>
                  <a:gd name="T9" fmla="*/ 23 h 98"/>
                  <a:gd name="T10" fmla="*/ 87 w 93"/>
                  <a:gd name="T11" fmla="*/ 23 h 98"/>
                  <a:gd name="T12" fmla="*/ 51 w 93"/>
                  <a:gd name="T13" fmla="*/ 49 h 98"/>
                  <a:gd name="T14" fmla="*/ 38 w 93"/>
                  <a:gd name="T15" fmla="*/ 34 h 98"/>
                  <a:gd name="T16" fmla="*/ 51 w 93"/>
                  <a:gd name="T17" fmla="*/ 10 h 98"/>
                  <a:gd name="T18" fmla="*/ 32 w 93"/>
                  <a:gd name="T19" fmla="*/ 25 h 98"/>
                  <a:gd name="T20" fmla="*/ 13 w 93"/>
                  <a:gd name="T21" fmla="*/ 0 h 98"/>
                  <a:gd name="T22" fmla="*/ 8 w 93"/>
                  <a:gd name="T23" fmla="*/ 0 h 98"/>
                  <a:gd name="T24" fmla="*/ 0 w 93"/>
                  <a:gd name="T25" fmla="*/ 7 h 98"/>
                  <a:gd name="T26" fmla="*/ 43 w 93"/>
                  <a:gd name="T27" fmla="*/ 65 h 98"/>
                  <a:gd name="T28" fmla="*/ 23 w 93"/>
                  <a:gd name="T29" fmla="*/ 98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93" h="98">
                    <a:moveTo>
                      <a:pt x="23" y="98"/>
                    </a:moveTo>
                    <a:cubicBezTo>
                      <a:pt x="38" y="97"/>
                      <a:pt x="47" y="73"/>
                      <a:pt x="58" y="62"/>
                    </a:cubicBezTo>
                    <a:cubicBezTo>
                      <a:pt x="63" y="57"/>
                      <a:pt x="67" y="51"/>
                      <a:pt x="73" y="44"/>
                    </a:cubicBezTo>
                    <a:cubicBezTo>
                      <a:pt x="80" y="37"/>
                      <a:pt x="93" y="39"/>
                      <a:pt x="93" y="28"/>
                    </a:cubicBezTo>
                    <a:cubicBezTo>
                      <a:pt x="93" y="24"/>
                      <a:pt x="92" y="23"/>
                      <a:pt x="89" y="23"/>
                    </a:cubicBezTo>
                    <a:cubicBezTo>
                      <a:pt x="87" y="23"/>
                      <a:pt x="87" y="23"/>
                      <a:pt x="87" y="23"/>
                    </a:cubicBezTo>
                    <a:cubicBezTo>
                      <a:pt x="72" y="23"/>
                      <a:pt x="58" y="39"/>
                      <a:pt x="51" y="49"/>
                    </a:cubicBezTo>
                    <a:cubicBezTo>
                      <a:pt x="50" y="47"/>
                      <a:pt x="38" y="35"/>
                      <a:pt x="38" y="34"/>
                    </a:cubicBezTo>
                    <a:cubicBezTo>
                      <a:pt x="38" y="28"/>
                      <a:pt x="54" y="17"/>
                      <a:pt x="51" y="10"/>
                    </a:cubicBezTo>
                    <a:cubicBezTo>
                      <a:pt x="47" y="2"/>
                      <a:pt x="34" y="17"/>
                      <a:pt x="32" y="25"/>
                    </a:cubicBezTo>
                    <a:cubicBezTo>
                      <a:pt x="25" y="20"/>
                      <a:pt x="19" y="0"/>
                      <a:pt x="13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5" y="0"/>
                      <a:pt x="0" y="6"/>
                      <a:pt x="0" y="7"/>
                    </a:cubicBezTo>
                    <a:cubicBezTo>
                      <a:pt x="0" y="15"/>
                      <a:pt x="36" y="56"/>
                      <a:pt x="43" y="65"/>
                    </a:cubicBezTo>
                    <a:cubicBezTo>
                      <a:pt x="37" y="74"/>
                      <a:pt x="24" y="81"/>
                      <a:pt x="23" y="9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37" name="ïšḻide"/>
              <p:cNvSpPr/>
              <p:nvPr/>
            </p:nvSpPr>
            <p:spPr bwMode="auto">
              <a:xfrm>
                <a:off x="3387725" y="1871663"/>
                <a:ext cx="285750" cy="171450"/>
              </a:xfrm>
              <a:custGeom>
                <a:avLst/>
                <a:gdLst>
                  <a:gd name="T0" fmla="*/ 6 w 87"/>
                  <a:gd name="T1" fmla="*/ 18 h 52"/>
                  <a:gd name="T2" fmla="*/ 7 w 87"/>
                  <a:gd name="T3" fmla="*/ 18 h 52"/>
                  <a:gd name="T4" fmla="*/ 21 w 87"/>
                  <a:gd name="T5" fmla="*/ 10 h 52"/>
                  <a:gd name="T6" fmla="*/ 49 w 87"/>
                  <a:gd name="T7" fmla="*/ 25 h 52"/>
                  <a:gd name="T8" fmla="*/ 77 w 87"/>
                  <a:gd name="T9" fmla="*/ 41 h 52"/>
                  <a:gd name="T10" fmla="*/ 66 w 87"/>
                  <a:gd name="T11" fmla="*/ 42 h 52"/>
                  <a:gd name="T12" fmla="*/ 80 w 87"/>
                  <a:gd name="T13" fmla="*/ 52 h 52"/>
                  <a:gd name="T14" fmla="*/ 87 w 87"/>
                  <a:gd name="T15" fmla="*/ 46 h 52"/>
                  <a:gd name="T16" fmla="*/ 25 w 87"/>
                  <a:gd name="T17" fmla="*/ 9 h 52"/>
                  <a:gd name="T18" fmla="*/ 31 w 87"/>
                  <a:gd name="T19" fmla="*/ 2 h 52"/>
                  <a:gd name="T20" fmla="*/ 26 w 87"/>
                  <a:gd name="T21" fmla="*/ 0 h 52"/>
                  <a:gd name="T22" fmla="*/ 23 w 87"/>
                  <a:gd name="T23" fmla="*/ 0 h 52"/>
                  <a:gd name="T24" fmla="*/ 0 w 87"/>
                  <a:gd name="T25" fmla="*/ 12 h 52"/>
                  <a:gd name="T26" fmla="*/ 6 w 87"/>
                  <a:gd name="T27" fmla="*/ 18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7" h="52">
                    <a:moveTo>
                      <a:pt x="6" y="18"/>
                    </a:moveTo>
                    <a:cubicBezTo>
                      <a:pt x="7" y="18"/>
                      <a:pt x="7" y="18"/>
                      <a:pt x="7" y="18"/>
                    </a:cubicBezTo>
                    <a:cubicBezTo>
                      <a:pt x="13" y="18"/>
                      <a:pt x="13" y="10"/>
                      <a:pt x="21" y="10"/>
                    </a:cubicBezTo>
                    <a:cubicBezTo>
                      <a:pt x="21" y="10"/>
                      <a:pt x="43" y="24"/>
                      <a:pt x="49" y="25"/>
                    </a:cubicBezTo>
                    <a:cubicBezTo>
                      <a:pt x="60" y="28"/>
                      <a:pt x="71" y="32"/>
                      <a:pt x="77" y="41"/>
                    </a:cubicBezTo>
                    <a:cubicBezTo>
                      <a:pt x="66" y="42"/>
                      <a:pt x="66" y="42"/>
                      <a:pt x="66" y="42"/>
                    </a:cubicBezTo>
                    <a:cubicBezTo>
                      <a:pt x="68" y="44"/>
                      <a:pt x="78" y="52"/>
                      <a:pt x="80" y="52"/>
                    </a:cubicBezTo>
                    <a:cubicBezTo>
                      <a:pt x="83" y="52"/>
                      <a:pt x="87" y="48"/>
                      <a:pt x="87" y="46"/>
                    </a:cubicBezTo>
                    <a:cubicBezTo>
                      <a:pt x="87" y="26"/>
                      <a:pt x="43" y="13"/>
                      <a:pt x="25" y="9"/>
                    </a:cubicBezTo>
                    <a:cubicBezTo>
                      <a:pt x="31" y="2"/>
                      <a:pt x="31" y="2"/>
                      <a:pt x="31" y="2"/>
                    </a:cubicBezTo>
                    <a:cubicBezTo>
                      <a:pt x="29" y="0"/>
                      <a:pt x="29" y="0"/>
                      <a:pt x="26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8" y="0"/>
                      <a:pt x="0" y="5"/>
                      <a:pt x="0" y="12"/>
                    </a:cubicBezTo>
                    <a:cubicBezTo>
                      <a:pt x="0" y="15"/>
                      <a:pt x="2" y="18"/>
                      <a:pt x="6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38" name="î$lïḋè"/>
              <p:cNvSpPr/>
              <p:nvPr/>
            </p:nvSpPr>
            <p:spPr bwMode="auto">
              <a:xfrm>
                <a:off x="3519488" y="1828800"/>
                <a:ext cx="92075" cy="76200"/>
              </a:xfrm>
              <a:custGeom>
                <a:avLst/>
                <a:gdLst>
                  <a:gd name="T0" fmla="*/ 28 w 28"/>
                  <a:gd name="T1" fmla="*/ 12 h 23"/>
                  <a:gd name="T2" fmla="*/ 28 w 28"/>
                  <a:gd name="T3" fmla="*/ 9 h 23"/>
                  <a:gd name="T4" fmla="*/ 21 w 28"/>
                  <a:gd name="T5" fmla="*/ 9 h 23"/>
                  <a:gd name="T6" fmla="*/ 21 w 28"/>
                  <a:gd name="T7" fmla="*/ 4 h 23"/>
                  <a:gd name="T8" fmla="*/ 16 w 28"/>
                  <a:gd name="T9" fmla="*/ 0 h 23"/>
                  <a:gd name="T10" fmla="*/ 15 w 28"/>
                  <a:gd name="T11" fmla="*/ 0 h 23"/>
                  <a:gd name="T12" fmla="*/ 0 w 28"/>
                  <a:gd name="T13" fmla="*/ 17 h 23"/>
                  <a:gd name="T14" fmla="*/ 0 w 28"/>
                  <a:gd name="T15" fmla="*/ 23 h 23"/>
                  <a:gd name="T16" fmla="*/ 28 w 28"/>
                  <a:gd name="T17" fmla="*/ 12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8" h="23">
                    <a:moveTo>
                      <a:pt x="28" y="12"/>
                    </a:moveTo>
                    <a:cubicBezTo>
                      <a:pt x="28" y="9"/>
                      <a:pt x="28" y="9"/>
                      <a:pt x="28" y="9"/>
                    </a:cubicBezTo>
                    <a:cubicBezTo>
                      <a:pt x="21" y="9"/>
                      <a:pt x="21" y="9"/>
                      <a:pt x="21" y="9"/>
                    </a:cubicBezTo>
                    <a:cubicBezTo>
                      <a:pt x="21" y="4"/>
                      <a:pt x="21" y="4"/>
                      <a:pt x="21" y="4"/>
                    </a:cubicBezTo>
                    <a:cubicBezTo>
                      <a:pt x="21" y="1"/>
                      <a:pt x="20" y="0"/>
                      <a:pt x="16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9" y="0"/>
                      <a:pt x="0" y="11"/>
                      <a:pt x="0" y="17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18" y="23"/>
                      <a:pt x="9" y="12"/>
                      <a:pt x="28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39" name="isḻïḑê"/>
              <p:cNvSpPr/>
              <p:nvPr/>
            </p:nvSpPr>
            <p:spPr bwMode="auto">
              <a:xfrm>
                <a:off x="2741613" y="1498600"/>
                <a:ext cx="273050" cy="373063"/>
              </a:xfrm>
              <a:custGeom>
                <a:avLst/>
                <a:gdLst>
                  <a:gd name="T0" fmla="*/ 46 w 83"/>
                  <a:gd name="T1" fmla="*/ 68 h 113"/>
                  <a:gd name="T2" fmla="*/ 83 w 83"/>
                  <a:gd name="T3" fmla="*/ 113 h 113"/>
                  <a:gd name="T4" fmla="*/ 65 w 83"/>
                  <a:gd name="T5" fmla="*/ 88 h 113"/>
                  <a:gd name="T6" fmla="*/ 50 w 83"/>
                  <a:gd name="T7" fmla="*/ 58 h 113"/>
                  <a:gd name="T8" fmla="*/ 61 w 83"/>
                  <a:gd name="T9" fmla="*/ 49 h 113"/>
                  <a:gd name="T10" fmla="*/ 62 w 83"/>
                  <a:gd name="T11" fmla="*/ 49 h 113"/>
                  <a:gd name="T12" fmla="*/ 74 w 83"/>
                  <a:gd name="T13" fmla="*/ 51 h 113"/>
                  <a:gd name="T14" fmla="*/ 80 w 83"/>
                  <a:gd name="T15" fmla="*/ 45 h 113"/>
                  <a:gd name="T16" fmla="*/ 74 w 83"/>
                  <a:gd name="T17" fmla="*/ 37 h 113"/>
                  <a:gd name="T18" fmla="*/ 62 w 83"/>
                  <a:gd name="T19" fmla="*/ 39 h 113"/>
                  <a:gd name="T20" fmla="*/ 71 w 83"/>
                  <a:gd name="T21" fmla="*/ 12 h 113"/>
                  <a:gd name="T22" fmla="*/ 71 w 83"/>
                  <a:gd name="T23" fmla="*/ 8 h 113"/>
                  <a:gd name="T24" fmla="*/ 65 w 83"/>
                  <a:gd name="T25" fmla="*/ 0 h 113"/>
                  <a:gd name="T26" fmla="*/ 61 w 83"/>
                  <a:gd name="T27" fmla="*/ 3 h 113"/>
                  <a:gd name="T28" fmla="*/ 53 w 83"/>
                  <a:gd name="T29" fmla="*/ 31 h 113"/>
                  <a:gd name="T30" fmla="*/ 39 w 83"/>
                  <a:gd name="T31" fmla="*/ 41 h 113"/>
                  <a:gd name="T32" fmla="*/ 18 w 83"/>
                  <a:gd name="T33" fmla="*/ 45 h 113"/>
                  <a:gd name="T34" fmla="*/ 24 w 83"/>
                  <a:gd name="T35" fmla="*/ 51 h 113"/>
                  <a:gd name="T36" fmla="*/ 44 w 83"/>
                  <a:gd name="T37" fmla="*/ 51 h 113"/>
                  <a:gd name="T38" fmla="*/ 0 w 83"/>
                  <a:gd name="T39" fmla="*/ 94 h 113"/>
                  <a:gd name="T40" fmla="*/ 46 w 83"/>
                  <a:gd name="T41" fmla="*/ 68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83" h="113">
                    <a:moveTo>
                      <a:pt x="46" y="68"/>
                    </a:moveTo>
                    <a:cubicBezTo>
                      <a:pt x="46" y="88"/>
                      <a:pt x="61" y="113"/>
                      <a:pt x="83" y="113"/>
                    </a:cubicBezTo>
                    <a:cubicBezTo>
                      <a:pt x="82" y="108"/>
                      <a:pt x="69" y="93"/>
                      <a:pt x="65" y="88"/>
                    </a:cubicBezTo>
                    <a:cubicBezTo>
                      <a:pt x="59" y="80"/>
                      <a:pt x="56" y="67"/>
                      <a:pt x="50" y="58"/>
                    </a:cubicBezTo>
                    <a:cubicBezTo>
                      <a:pt x="52" y="55"/>
                      <a:pt x="57" y="49"/>
                      <a:pt x="61" y="49"/>
                    </a:cubicBezTo>
                    <a:cubicBezTo>
                      <a:pt x="62" y="49"/>
                      <a:pt x="62" y="49"/>
                      <a:pt x="62" y="49"/>
                    </a:cubicBezTo>
                    <a:cubicBezTo>
                      <a:pt x="74" y="51"/>
                      <a:pt x="74" y="51"/>
                      <a:pt x="74" y="51"/>
                    </a:cubicBezTo>
                    <a:cubicBezTo>
                      <a:pt x="76" y="50"/>
                      <a:pt x="80" y="47"/>
                      <a:pt x="80" y="45"/>
                    </a:cubicBezTo>
                    <a:cubicBezTo>
                      <a:pt x="80" y="41"/>
                      <a:pt x="77" y="39"/>
                      <a:pt x="74" y="37"/>
                    </a:cubicBezTo>
                    <a:cubicBezTo>
                      <a:pt x="62" y="39"/>
                      <a:pt x="62" y="39"/>
                      <a:pt x="62" y="39"/>
                    </a:cubicBezTo>
                    <a:cubicBezTo>
                      <a:pt x="63" y="29"/>
                      <a:pt x="71" y="18"/>
                      <a:pt x="71" y="12"/>
                    </a:cubicBezTo>
                    <a:cubicBezTo>
                      <a:pt x="71" y="8"/>
                      <a:pt x="71" y="8"/>
                      <a:pt x="71" y="8"/>
                    </a:cubicBezTo>
                    <a:cubicBezTo>
                      <a:pt x="71" y="5"/>
                      <a:pt x="67" y="0"/>
                      <a:pt x="65" y="0"/>
                    </a:cubicBezTo>
                    <a:cubicBezTo>
                      <a:pt x="63" y="0"/>
                      <a:pt x="61" y="1"/>
                      <a:pt x="61" y="3"/>
                    </a:cubicBezTo>
                    <a:cubicBezTo>
                      <a:pt x="61" y="18"/>
                      <a:pt x="65" y="24"/>
                      <a:pt x="53" y="31"/>
                    </a:cubicBezTo>
                    <a:cubicBezTo>
                      <a:pt x="53" y="45"/>
                      <a:pt x="51" y="39"/>
                      <a:pt x="39" y="41"/>
                    </a:cubicBezTo>
                    <a:cubicBezTo>
                      <a:pt x="36" y="41"/>
                      <a:pt x="18" y="41"/>
                      <a:pt x="18" y="45"/>
                    </a:cubicBezTo>
                    <a:cubicBezTo>
                      <a:pt x="18" y="48"/>
                      <a:pt x="20" y="51"/>
                      <a:pt x="24" y="51"/>
                    </a:cubicBezTo>
                    <a:cubicBezTo>
                      <a:pt x="44" y="51"/>
                      <a:pt x="44" y="51"/>
                      <a:pt x="44" y="51"/>
                    </a:cubicBezTo>
                    <a:cubicBezTo>
                      <a:pt x="39" y="70"/>
                      <a:pt x="5" y="86"/>
                      <a:pt x="0" y="94"/>
                    </a:cubicBezTo>
                    <a:cubicBezTo>
                      <a:pt x="32" y="94"/>
                      <a:pt x="31" y="72"/>
                      <a:pt x="46" y="6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</p:grpSp>
      </p:grpSp>
      <p:sp>
        <p:nvSpPr>
          <p:cNvPr id="70" name="文本框 69"/>
          <p:cNvSpPr txBox="1"/>
          <p:nvPr/>
        </p:nvSpPr>
        <p:spPr>
          <a:xfrm>
            <a:off x="627354" y="358331"/>
            <a:ext cx="73841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Disk Access Time Components</a:t>
            </a:r>
            <a:endParaRPr lang="en-US" altLang="zh-CN" sz="3200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41" name="文本框 140"/>
          <p:cNvSpPr txBox="1"/>
          <p:nvPr/>
        </p:nvSpPr>
        <p:spPr>
          <a:xfrm>
            <a:off x="627354" y="1799195"/>
            <a:ext cx="8013307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/>
              <a:t>值得强调的是，延迟时间和传输时间都与磁盘转速线性相关，而寻找磁道的时间是最大的影响因子，操作系统采用各种</a:t>
            </a:r>
            <a:r>
              <a:rPr lang="zh-CN" altLang="en-US" sz="16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磁盘调度算法</a:t>
            </a:r>
            <a:r>
              <a:rPr lang="zh-CN" altLang="en-US" sz="1600" dirty="0"/>
              <a:t>目的都是为了</a:t>
            </a:r>
            <a:r>
              <a:rPr lang="zh-CN" altLang="en-US" sz="16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优化寻道时间</a:t>
            </a:r>
            <a:r>
              <a:rPr lang="zh-CN" altLang="en-US" sz="1600" dirty="0"/>
              <a:t>。从盘面上众多同心磁道中找到目标磁道，且访问的数据并不一定在相邻或相近磁道，因此如何降低总的寻道时间是我们关注的重点。</a:t>
            </a:r>
            <a:endParaRPr lang="zh-CN" altLang="en-US" sz="1600" dirty="0"/>
          </a:p>
        </p:txBody>
      </p:sp>
      <p:pic>
        <p:nvPicPr>
          <p:cNvPr id="143" name="图片 14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446" y="3144025"/>
            <a:ext cx="11021851" cy="278494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5685391" y="2544220"/>
            <a:ext cx="4749989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/>
              <a:t>一旦找磁道的问题得到了解决，那么在道上寻找扇区也就不难。最多是转一圈就可以找到，最少是进到道上就是需要的扇区，因此平均是转半圈的时间。</a:t>
            </a:r>
            <a:endParaRPr lang="en-US" altLang="zh-CN" sz="1600" dirty="0"/>
          </a:p>
          <a:p>
            <a:endParaRPr lang="en-US" altLang="zh-CN" sz="1600" dirty="0"/>
          </a:p>
          <a:p>
            <a:endParaRPr lang="en-US" altLang="zh-CN" sz="1600" dirty="0"/>
          </a:p>
          <a:p>
            <a:endParaRPr lang="en-US" altLang="zh-CN" sz="1600" dirty="0"/>
          </a:p>
          <a:p>
            <a:r>
              <a:rPr lang="zh-CN" altLang="en-US" sz="1600" dirty="0"/>
              <a:t>而读取磁道上的数据耗时计算，我们通常是简化了的，即读一个磁道的数据耗时就是转动一圈的时间。实际上，为了达到这个效果，需要的策略是扇区的</a:t>
            </a:r>
            <a:r>
              <a:rPr lang="zh-CN" altLang="en-US" sz="1600" b="1" dirty="0">
                <a:latin typeface="黑体" panose="02010609060101010101" pitchFamily="49" charset="-122"/>
                <a:ea typeface="黑体" panose="02010609060101010101" pitchFamily="49" charset="-122"/>
              </a:rPr>
              <a:t>交错编号</a:t>
            </a:r>
            <a:r>
              <a:rPr lang="zh-CN" altLang="en-US" sz="1600" dirty="0"/>
              <a:t>。原因是读完一个扇区，就需要一点时间休息调整一下。机器也要缓冲，不能连续不断工作。</a:t>
            </a:r>
            <a:endParaRPr lang="zh-CN" altLang="en-US" sz="1600" dirty="0"/>
          </a:p>
        </p:txBody>
      </p:sp>
      <p:cxnSp>
        <p:nvCxnSpPr>
          <p:cNvPr id="7" name="直接连接符 6"/>
          <p:cNvCxnSpPr/>
          <p:nvPr/>
        </p:nvCxnSpPr>
        <p:spPr>
          <a:xfrm>
            <a:off x="627355" y="1071626"/>
            <a:ext cx="8569911" cy="0"/>
          </a:xfrm>
          <a:prstGeom prst="line">
            <a:avLst/>
          </a:prstGeom>
          <a:ln w="5715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7b86b897-7041-40d4-b8ad-d7fb155c3b31" descr="e7d195523061f1c09e9d68d7cf438b91ef959ecb14fc25d26BBA7F7DBC18E55DFF4014AF651F0BF2569D4B6C1DA7F1A4683A481403BD872FC687266AD13265C1DE7C373772FD8728ABDD69ADD03BFF5BE2862BC891DBB79E53AA13E757B079DA899E2A0C20E5002822C5FA7B2EE790812A316669CFD356E124B231F98DD41C80491325DBDCA90ABC83DF12524A34AE88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9600888" y="681782"/>
            <a:ext cx="1963757" cy="779688"/>
            <a:chOff x="3768308" y="2508637"/>
            <a:chExt cx="4655383" cy="1847076"/>
          </a:xfrm>
          <a:solidFill>
            <a:srgbClr val="064480"/>
          </a:solidFill>
        </p:grpSpPr>
        <p:grpSp>
          <p:nvGrpSpPr>
            <p:cNvPr id="9" name="iSḻïḋe"/>
            <p:cNvGrpSpPr/>
            <p:nvPr/>
          </p:nvGrpSpPr>
          <p:grpSpPr>
            <a:xfrm>
              <a:off x="5528397" y="3806230"/>
              <a:ext cx="2860508" cy="275467"/>
              <a:chOff x="4851400" y="4251325"/>
              <a:chExt cx="6264276" cy="603251"/>
            </a:xfrm>
            <a:grpFill/>
          </p:grpSpPr>
          <p:sp>
            <p:nvSpPr>
              <p:cNvPr id="52" name="ïšlïḑê"/>
              <p:cNvSpPr/>
              <p:nvPr/>
            </p:nvSpPr>
            <p:spPr bwMode="auto">
              <a:xfrm>
                <a:off x="4851400" y="4251325"/>
                <a:ext cx="365125" cy="474663"/>
              </a:xfrm>
              <a:custGeom>
                <a:avLst/>
                <a:gdLst>
                  <a:gd name="T0" fmla="*/ 87 w 111"/>
                  <a:gd name="T1" fmla="*/ 68 h 144"/>
                  <a:gd name="T2" fmla="*/ 56 w 111"/>
                  <a:gd name="T3" fmla="*/ 59 h 144"/>
                  <a:gd name="T4" fmla="*/ 28 w 111"/>
                  <a:gd name="T5" fmla="*/ 49 h 144"/>
                  <a:gd name="T6" fmla="*/ 23 w 111"/>
                  <a:gd name="T7" fmla="*/ 37 h 144"/>
                  <a:gd name="T8" fmla="*/ 31 w 111"/>
                  <a:gd name="T9" fmla="*/ 22 h 144"/>
                  <a:gd name="T10" fmla="*/ 55 w 111"/>
                  <a:gd name="T11" fmla="*/ 16 h 144"/>
                  <a:gd name="T12" fmla="*/ 80 w 111"/>
                  <a:gd name="T13" fmla="*/ 23 h 144"/>
                  <a:gd name="T14" fmla="*/ 89 w 111"/>
                  <a:gd name="T15" fmla="*/ 43 h 144"/>
                  <a:gd name="T16" fmla="*/ 107 w 111"/>
                  <a:gd name="T17" fmla="*/ 41 h 144"/>
                  <a:gd name="T18" fmla="*/ 100 w 111"/>
                  <a:gd name="T19" fmla="*/ 19 h 144"/>
                  <a:gd name="T20" fmla="*/ 82 w 111"/>
                  <a:gd name="T21" fmla="*/ 5 h 144"/>
                  <a:gd name="T22" fmla="*/ 54 w 111"/>
                  <a:gd name="T23" fmla="*/ 0 h 144"/>
                  <a:gd name="T24" fmla="*/ 29 w 111"/>
                  <a:gd name="T25" fmla="*/ 4 h 144"/>
                  <a:gd name="T26" fmla="*/ 11 w 111"/>
                  <a:gd name="T27" fmla="*/ 18 h 144"/>
                  <a:gd name="T28" fmla="*/ 5 w 111"/>
                  <a:gd name="T29" fmla="*/ 38 h 144"/>
                  <a:gd name="T30" fmla="*/ 10 w 111"/>
                  <a:gd name="T31" fmla="*/ 56 h 144"/>
                  <a:gd name="T32" fmla="*/ 25 w 111"/>
                  <a:gd name="T33" fmla="*/ 69 h 144"/>
                  <a:gd name="T34" fmla="*/ 52 w 111"/>
                  <a:gd name="T35" fmla="*/ 77 h 144"/>
                  <a:gd name="T36" fmla="*/ 77 w 111"/>
                  <a:gd name="T37" fmla="*/ 84 h 144"/>
                  <a:gd name="T38" fmla="*/ 89 w 111"/>
                  <a:gd name="T39" fmla="*/ 92 h 144"/>
                  <a:gd name="T40" fmla="*/ 93 w 111"/>
                  <a:gd name="T41" fmla="*/ 104 h 144"/>
                  <a:gd name="T42" fmla="*/ 89 w 111"/>
                  <a:gd name="T43" fmla="*/ 116 h 144"/>
                  <a:gd name="T44" fmla="*/ 77 w 111"/>
                  <a:gd name="T45" fmla="*/ 125 h 144"/>
                  <a:gd name="T46" fmla="*/ 59 w 111"/>
                  <a:gd name="T47" fmla="*/ 128 h 144"/>
                  <a:gd name="T48" fmla="*/ 37 w 111"/>
                  <a:gd name="T49" fmla="*/ 124 h 144"/>
                  <a:gd name="T50" fmla="*/ 23 w 111"/>
                  <a:gd name="T51" fmla="*/ 113 h 144"/>
                  <a:gd name="T52" fmla="*/ 17 w 111"/>
                  <a:gd name="T53" fmla="*/ 95 h 144"/>
                  <a:gd name="T54" fmla="*/ 0 w 111"/>
                  <a:gd name="T55" fmla="*/ 97 h 144"/>
                  <a:gd name="T56" fmla="*/ 8 w 111"/>
                  <a:gd name="T57" fmla="*/ 122 h 144"/>
                  <a:gd name="T58" fmla="*/ 28 w 111"/>
                  <a:gd name="T59" fmla="*/ 139 h 144"/>
                  <a:gd name="T60" fmla="*/ 59 w 111"/>
                  <a:gd name="T61" fmla="*/ 144 h 144"/>
                  <a:gd name="T62" fmla="*/ 86 w 111"/>
                  <a:gd name="T63" fmla="*/ 139 h 144"/>
                  <a:gd name="T64" fmla="*/ 105 w 111"/>
                  <a:gd name="T65" fmla="*/ 123 h 144"/>
                  <a:gd name="T66" fmla="*/ 111 w 111"/>
                  <a:gd name="T67" fmla="*/ 102 h 144"/>
                  <a:gd name="T68" fmla="*/ 105 w 111"/>
                  <a:gd name="T69" fmla="*/ 83 h 144"/>
                  <a:gd name="T70" fmla="*/ 87 w 111"/>
                  <a:gd name="T71" fmla="*/ 68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11" h="144">
                    <a:moveTo>
                      <a:pt x="87" y="68"/>
                    </a:moveTo>
                    <a:cubicBezTo>
                      <a:pt x="82" y="66"/>
                      <a:pt x="71" y="63"/>
                      <a:pt x="56" y="59"/>
                    </a:cubicBezTo>
                    <a:cubicBezTo>
                      <a:pt x="41" y="56"/>
                      <a:pt x="32" y="53"/>
                      <a:pt x="28" y="49"/>
                    </a:cubicBezTo>
                    <a:cubicBezTo>
                      <a:pt x="25" y="46"/>
                      <a:pt x="23" y="42"/>
                      <a:pt x="23" y="37"/>
                    </a:cubicBezTo>
                    <a:cubicBezTo>
                      <a:pt x="23" y="31"/>
                      <a:pt x="26" y="26"/>
                      <a:pt x="31" y="22"/>
                    </a:cubicBezTo>
                    <a:cubicBezTo>
                      <a:pt x="36" y="18"/>
                      <a:pt x="44" y="16"/>
                      <a:pt x="55" y="16"/>
                    </a:cubicBezTo>
                    <a:cubicBezTo>
                      <a:pt x="66" y="16"/>
                      <a:pt x="74" y="18"/>
                      <a:pt x="80" y="23"/>
                    </a:cubicBezTo>
                    <a:cubicBezTo>
                      <a:pt x="85" y="27"/>
                      <a:pt x="88" y="34"/>
                      <a:pt x="89" y="43"/>
                    </a:cubicBezTo>
                    <a:cubicBezTo>
                      <a:pt x="107" y="41"/>
                      <a:pt x="107" y="41"/>
                      <a:pt x="107" y="41"/>
                    </a:cubicBezTo>
                    <a:cubicBezTo>
                      <a:pt x="107" y="33"/>
                      <a:pt x="104" y="26"/>
                      <a:pt x="100" y="19"/>
                    </a:cubicBezTo>
                    <a:cubicBezTo>
                      <a:pt x="96" y="13"/>
                      <a:pt x="90" y="8"/>
                      <a:pt x="82" y="5"/>
                    </a:cubicBezTo>
                    <a:cubicBezTo>
                      <a:pt x="74" y="1"/>
                      <a:pt x="65" y="0"/>
                      <a:pt x="54" y="0"/>
                    </a:cubicBezTo>
                    <a:cubicBezTo>
                      <a:pt x="45" y="0"/>
                      <a:pt x="36" y="1"/>
                      <a:pt x="29" y="4"/>
                    </a:cubicBezTo>
                    <a:cubicBezTo>
                      <a:pt x="21" y="8"/>
                      <a:pt x="15" y="12"/>
                      <a:pt x="11" y="18"/>
                    </a:cubicBezTo>
                    <a:cubicBezTo>
                      <a:pt x="7" y="25"/>
                      <a:pt x="5" y="31"/>
                      <a:pt x="5" y="38"/>
                    </a:cubicBezTo>
                    <a:cubicBezTo>
                      <a:pt x="5" y="45"/>
                      <a:pt x="7" y="50"/>
                      <a:pt x="10" y="56"/>
                    </a:cubicBezTo>
                    <a:cubicBezTo>
                      <a:pt x="13" y="61"/>
                      <a:pt x="18" y="65"/>
                      <a:pt x="25" y="69"/>
                    </a:cubicBezTo>
                    <a:cubicBezTo>
                      <a:pt x="30" y="71"/>
                      <a:pt x="39" y="74"/>
                      <a:pt x="52" y="77"/>
                    </a:cubicBezTo>
                    <a:cubicBezTo>
                      <a:pt x="65" y="80"/>
                      <a:pt x="73" y="83"/>
                      <a:pt x="77" y="84"/>
                    </a:cubicBezTo>
                    <a:cubicBezTo>
                      <a:pt x="83" y="86"/>
                      <a:pt x="87" y="89"/>
                      <a:pt x="89" y="92"/>
                    </a:cubicBezTo>
                    <a:cubicBezTo>
                      <a:pt x="92" y="96"/>
                      <a:pt x="93" y="100"/>
                      <a:pt x="93" y="104"/>
                    </a:cubicBezTo>
                    <a:cubicBezTo>
                      <a:pt x="93" y="108"/>
                      <a:pt x="92" y="112"/>
                      <a:pt x="89" y="116"/>
                    </a:cubicBezTo>
                    <a:cubicBezTo>
                      <a:pt x="87" y="120"/>
                      <a:pt x="83" y="122"/>
                      <a:pt x="77" y="125"/>
                    </a:cubicBezTo>
                    <a:cubicBezTo>
                      <a:pt x="72" y="127"/>
                      <a:pt x="66" y="128"/>
                      <a:pt x="59" y="128"/>
                    </a:cubicBezTo>
                    <a:cubicBezTo>
                      <a:pt x="51" y="128"/>
                      <a:pt x="43" y="126"/>
                      <a:pt x="37" y="124"/>
                    </a:cubicBezTo>
                    <a:cubicBezTo>
                      <a:pt x="31" y="121"/>
                      <a:pt x="26" y="117"/>
                      <a:pt x="23" y="113"/>
                    </a:cubicBezTo>
                    <a:cubicBezTo>
                      <a:pt x="20" y="108"/>
                      <a:pt x="18" y="102"/>
                      <a:pt x="17" y="95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106"/>
                      <a:pt x="3" y="115"/>
                      <a:pt x="8" y="122"/>
                    </a:cubicBezTo>
                    <a:cubicBezTo>
                      <a:pt x="12" y="130"/>
                      <a:pt x="19" y="135"/>
                      <a:pt x="28" y="139"/>
                    </a:cubicBezTo>
                    <a:cubicBezTo>
                      <a:pt x="36" y="142"/>
                      <a:pt x="47" y="144"/>
                      <a:pt x="59" y="144"/>
                    </a:cubicBezTo>
                    <a:cubicBezTo>
                      <a:pt x="69" y="144"/>
                      <a:pt x="78" y="142"/>
                      <a:pt x="86" y="139"/>
                    </a:cubicBezTo>
                    <a:cubicBezTo>
                      <a:pt x="94" y="135"/>
                      <a:pt x="100" y="130"/>
                      <a:pt x="105" y="123"/>
                    </a:cubicBezTo>
                    <a:cubicBezTo>
                      <a:pt x="109" y="117"/>
                      <a:pt x="111" y="110"/>
                      <a:pt x="111" y="102"/>
                    </a:cubicBezTo>
                    <a:cubicBezTo>
                      <a:pt x="111" y="95"/>
                      <a:pt x="109" y="88"/>
                      <a:pt x="105" y="83"/>
                    </a:cubicBezTo>
                    <a:cubicBezTo>
                      <a:pt x="101" y="77"/>
                      <a:pt x="95" y="72"/>
                      <a:pt x="87" y="6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53" name="ïsḻïḑe"/>
              <p:cNvSpPr/>
              <p:nvPr/>
            </p:nvSpPr>
            <p:spPr bwMode="auto">
              <a:xfrm>
                <a:off x="5329238" y="4257675"/>
                <a:ext cx="273050" cy="461963"/>
              </a:xfrm>
              <a:custGeom>
                <a:avLst/>
                <a:gdLst>
                  <a:gd name="T0" fmla="*/ 67 w 83"/>
                  <a:gd name="T1" fmla="*/ 41 h 140"/>
                  <a:gd name="T2" fmla="*/ 48 w 83"/>
                  <a:gd name="T3" fmla="*/ 36 h 140"/>
                  <a:gd name="T4" fmla="*/ 17 w 83"/>
                  <a:gd name="T5" fmla="*/ 50 h 140"/>
                  <a:gd name="T6" fmla="*/ 17 w 83"/>
                  <a:gd name="T7" fmla="*/ 0 h 140"/>
                  <a:gd name="T8" fmla="*/ 0 w 83"/>
                  <a:gd name="T9" fmla="*/ 0 h 140"/>
                  <a:gd name="T10" fmla="*/ 0 w 83"/>
                  <a:gd name="T11" fmla="*/ 140 h 140"/>
                  <a:gd name="T12" fmla="*/ 17 w 83"/>
                  <a:gd name="T13" fmla="*/ 140 h 140"/>
                  <a:gd name="T14" fmla="*/ 17 w 83"/>
                  <a:gd name="T15" fmla="*/ 84 h 140"/>
                  <a:gd name="T16" fmla="*/ 20 w 83"/>
                  <a:gd name="T17" fmla="*/ 66 h 140"/>
                  <a:gd name="T18" fmla="*/ 30 w 83"/>
                  <a:gd name="T19" fmla="*/ 55 h 140"/>
                  <a:gd name="T20" fmla="*/ 44 w 83"/>
                  <a:gd name="T21" fmla="*/ 51 h 140"/>
                  <a:gd name="T22" fmla="*/ 60 w 83"/>
                  <a:gd name="T23" fmla="*/ 57 h 140"/>
                  <a:gd name="T24" fmla="*/ 65 w 83"/>
                  <a:gd name="T25" fmla="*/ 76 h 140"/>
                  <a:gd name="T26" fmla="*/ 65 w 83"/>
                  <a:gd name="T27" fmla="*/ 140 h 140"/>
                  <a:gd name="T28" fmla="*/ 83 w 83"/>
                  <a:gd name="T29" fmla="*/ 140 h 140"/>
                  <a:gd name="T30" fmla="*/ 83 w 83"/>
                  <a:gd name="T31" fmla="*/ 76 h 140"/>
                  <a:gd name="T32" fmla="*/ 79 w 83"/>
                  <a:gd name="T33" fmla="*/ 53 h 140"/>
                  <a:gd name="T34" fmla="*/ 67 w 83"/>
                  <a:gd name="T35" fmla="*/ 41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83" h="140">
                    <a:moveTo>
                      <a:pt x="67" y="41"/>
                    </a:moveTo>
                    <a:cubicBezTo>
                      <a:pt x="62" y="38"/>
                      <a:pt x="55" y="36"/>
                      <a:pt x="48" y="36"/>
                    </a:cubicBezTo>
                    <a:cubicBezTo>
                      <a:pt x="35" y="36"/>
                      <a:pt x="25" y="41"/>
                      <a:pt x="17" y="5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40"/>
                      <a:pt x="0" y="140"/>
                      <a:pt x="0" y="140"/>
                    </a:cubicBezTo>
                    <a:cubicBezTo>
                      <a:pt x="17" y="140"/>
                      <a:pt x="17" y="140"/>
                      <a:pt x="17" y="140"/>
                    </a:cubicBezTo>
                    <a:cubicBezTo>
                      <a:pt x="17" y="84"/>
                      <a:pt x="17" y="84"/>
                      <a:pt x="17" y="84"/>
                    </a:cubicBezTo>
                    <a:cubicBezTo>
                      <a:pt x="17" y="77"/>
                      <a:pt x="18" y="70"/>
                      <a:pt x="20" y="66"/>
                    </a:cubicBezTo>
                    <a:cubicBezTo>
                      <a:pt x="22" y="61"/>
                      <a:pt x="25" y="58"/>
                      <a:pt x="30" y="55"/>
                    </a:cubicBezTo>
                    <a:cubicBezTo>
                      <a:pt x="34" y="52"/>
                      <a:pt x="39" y="51"/>
                      <a:pt x="44" y="51"/>
                    </a:cubicBezTo>
                    <a:cubicBezTo>
                      <a:pt x="51" y="51"/>
                      <a:pt x="56" y="53"/>
                      <a:pt x="60" y="57"/>
                    </a:cubicBezTo>
                    <a:cubicBezTo>
                      <a:pt x="64" y="61"/>
                      <a:pt x="65" y="67"/>
                      <a:pt x="65" y="76"/>
                    </a:cubicBezTo>
                    <a:cubicBezTo>
                      <a:pt x="65" y="140"/>
                      <a:pt x="65" y="140"/>
                      <a:pt x="65" y="140"/>
                    </a:cubicBezTo>
                    <a:cubicBezTo>
                      <a:pt x="83" y="140"/>
                      <a:pt x="83" y="140"/>
                      <a:pt x="83" y="140"/>
                    </a:cubicBezTo>
                    <a:cubicBezTo>
                      <a:pt x="83" y="76"/>
                      <a:pt x="83" y="76"/>
                      <a:pt x="83" y="76"/>
                    </a:cubicBezTo>
                    <a:cubicBezTo>
                      <a:pt x="83" y="66"/>
                      <a:pt x="81" y="58"/>
                      <a:pt x="79" y="53"/>
                    </a:cubicBezTo>
                    <a:cubicBezTo>
                      <a:pt x="77" y="48"/>
                      <a:pt x="73" y="44"/>
                      <a:pt x="67" y="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54" name="ïšlîḋé"/>
              <p:cNvSpPr/>
              <p:nvPr/>
            </p:nvSpPr>
            <p:spPr bwMode="auto">
              <a:xfrm>
                <a:off x="5705475" y="4376738"/>
                <a:ext cx="306388" cy="349250"/>
              </a:xfrm>
              <a:custGeom>
                <a:avLst/>
                <a:gdLst>
                  <a:gd name="T0" fmla="*/ 88 w 93"/>
                  <a:gd name="T1" fmla="*/ 61 h 106"/>
                  <a:gd name="T2" fmla="*/ 88 w 93"/>
                  <a:gd name="T3" fmla="*/ 39 h 106"/>
                  <a:gd name="T4" fmla="*/ 87 w 93"/>
                  <a:gd name="T5" fmla="*/ 23 h 106"/>
                  <a:gd name="T6" fmla="*/ 81 w 93"/>
                  <a:gd name="T7" fmla="*/ 11 h 106"/>
                  <a:gd name="T8" fmla="*/ 69 w 93"/>
                  <a:gd name="T9" fmla="*/ 3 h 106"/>
                  <a:gd name="T10" fmla="*/ 48 w 93"/>
                  <a:gd name="T11" fmla="*/ 0 h 106"/>
                  <a:gd name="T12" fmla="*/ 25 w 93"/>
                  <a:gd name="T13" fmla="*/ 4 h 106"/>
                  <a:gd name="T14" fmla="*/ 10 w 93"/>
                  <a:gd name="T15" fmla="*/ 14 h 106"/>
                  <a:gd name="T16" fmla="*/ 3 w 93"/>
                  <a:gd name="T17" fmla="*/ 31 h 106"/>
                  <a:gd name="T18" fmla="*/ 19 w 93"/>
                  <a:gd name="T19" fmla="*/ 34 h 106"/>
                  <a:gd name="T20" fmla="*/ 28 w 93"/>
                  <a:gd name="T21" fmla="*/ 19 h 106"/>
                  <a:gd name="T22" fmla="*/ 46 w 93"/>
                  <a:gd name="T23" fmla="*/ 15 h 106"/>
                  <a:gd name="T24" fmla="*/ 65 w 93"/>
                  <a:gd name="T25" fmla="*/ 20 h 106"/>
                  <a:gd name="T26" fmla="*/ 70 w 93"/>
                  <a:gd name="T27" fmla="*/ 35 h 106"/>
                  <a:gd name="T28" fmla="*/ 70 w 93"/>
                  <a:gd name="T29" fmla="*/ 40 h 106"/>
                  <a:gd name="T30" fmla="*/ 40 w 93"/>
                  <a:gd name="T31" fmla="*/ 46 h 106"/>
                  <a:gd name="T32" fmla="*/ 24 w 93"/>
                  <a:gd name="T33" fmla="*/ 48 h 106"/>
                  <a:gd name="T34" fmla="*/ 12 w 93"/>
                  <a:gd name="T35" fmla="*/ 54 h 106"/>
                  <a:gd name="T36" fmla="*/ 3 w 93"/>
                  <a:gd name="T37" fmla="*/ 64 h 106"/>
                  <a:gd name="T38" fmla="*/ 0 w 93"/>
                  <a:gd name="T39" fmla="*/ 77 h 106"/>
                  <a:gd name="T40" fmla="*/ 9 w 93"/>
                  <a:gd name="T41" fmla="*/ 98 h 106"/>
                  <a:gd name="T42" fmla="*/ 34 w 93"/>
                  <a:gd name="T43" fmla="*/ 106 h 106"/>
                  <a:gd name="T44" fmla="*/ 53 w 93"/>
                  <a:gd name="T45" fmla="*/ 103 h 106"/>
                  <a:gd name="T46" fmla="*/ 72 w 93"/>
                  <a:gd name="T47" fmla="*/ 91 h 106"/>
                  <a:gd name="T48" fmla="*/ 75 w 93"/>
                  <a:gd name="T49" fmla="*/ 104 h 106"/>
                  <a:gd name="T50" fmla="*/ 93 w 93"/>
                  <a:gd name="T51" fmla="*/ 104 h 106"/>
                  <a:gd name="T52" fmla="*/ 89 w 93"/>
                  <a:gd name="T53" fmla="*/ 92 h 106"/>
                  <a:gd name="T54" fmla="*/ 88 w 93"/>
                  <a:gd name="T55" fmla="*/ 61 h 106"/>
                  <a:gd name="T56" fmla="*/ 70 w 93"/>
                  <a:gd name="T57" fmla="*/ 59 h 106"/>
                  <a:gd name="T58" fmla="*/ 67 w 93"/>
                  <a:gd name="T59" fmla="*/ 77 h 106"/>
                  <a:gd name="T60" fmla="*/ 56 w 93"/>
                  <a:gd name="T61" fmla="*/ 88 h 106"/>
                  <a:gd name="T62" fmla="*/ 38 w 93"/>
                  <a:gd name="T63" fmla="*/ 93 h 106"/>
                  <a:gd name="T64" fmla="*/ 23 w 93"/>
                  <a:gd name="T65" fmla="*/ 88 h 106"/>
                  <a:gd name="T66" fmla="*/ 18 w 93"/>
                  <a:gd name="T67" fmla="*/ 77 h 106"/>
                  <a:gd name="T68" fmla="*/ 20 w 93"/>
                  <a:gd name="T69" fmla="*/ 69 h 106"/>
                  <a:gd name="T70" fmla="*/ 27 w 93"/>
                  <a:gd name="T71" fmla="*/ 63 h 106"/>
                  <a:gd name="T72" fmla="*/ 42 w 93"/>
                  <a:gd name="T73" fmla="*/ 60 h 106"/>
                  <a:gd name="T74" fmla="*/ 70 w 93"/>
                  <a:gd name="T75" fmla="*/ 53 h 106"/>
                  <a:gd name="T76" fmla="*/ 70 w 93"/>
                  <a:gd name="T77" fmla="*/ 59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93" h="106">
                    <a:moveTo>
                      <a:pt x="88" y="61"/>
                    </a:moveTo>
                    <a:cubicBezTo>
                      <a:pt x="88" y="39"/>
                      <a:pt x="88" y="39"/>
                      <a:pt x="88" y="39"/>
                    </a:cubicBezTo>
                    <a:cubicBezTo>
                      <a:pt x="88" y="31"/>
                      <a:pt x="87" y="26"/>
                      <a:pt x="87" y="23"/>
                    </a:cubicBezTo>
                    <a:cubicBezTo>
                      <a:pt x="86" y="18"/>
                      <a:pt x="84" y="14"/>
                      <a:pt x="81" y="11"/>
                    </a:cubicBezTo>
                    <a:cubicBezTo>
                      <a:pt x="79" y="8"/>
                      <a:pt x="75" y="5"/>
                      <a:pt x="69" y="3"/>
                    </a:cubicBezTo>
                    <a:cubicBezTo>
                      <a:pt x="64" y="1"/>
                      <a:pt x="57" y="0"/>
                      <a:pt x="48" y="0"/>
                    </a:cubicBezTo>
                    <a:cubicBezTo>
                      <a:pt x="40" y="0"/>
                      <a:pt x="32" y="2"/>
                      <a:pt x="25" y="4"/>
                    </a:cubicBezTo>
                    <a:cubicBezTo>
                      <a:pt x="19" y="6"/>
                      <a:pt x="14" y="10"/>
                      <a:pt x="10" y="14"/>
                    </a:cubicBezTo>
                    <a:cubicBezTo>
                      <a:pt x="7" y="19"/>
                      <a:pt x="4" y="24"/>
                      <a:pt x="3" y="31"/>
                    </a:cubicBezTo>
                    <a:cubicBezTo>
                      <a:pt x="19" y="34"/>
                      <a:pt x="19" y="34"/>
                      <a:pt x="19" y="34"/>
                    </a:cubicBezTo>
                    <a:cubicBezTo>
                      <a:pt x="21" y="27"/>
                      <a:pt x="24" y="22"/>
                      <a:pt x="28" y="19"/>
                    </a:cubicBezTo>
                    <a:cubicBezTo>
                      <a:pt x="32" y="16"/>
                      <a:pt x="38" y="15"/>
                      <a:pt x="46" y="15"/>
                    </a:cubicBezTo>
                    <a:cubicBezTo>
                      <a:pt x="55" y="15"/>
                      <a:pt x="61" y="16"/>
                      <a:pt x="65" y="20"/>
                    </a:cubicBezTo>
                    <a:cubicBezTo>
                      <a:pt x="69" y="23"/>
                      <a:pt x="70" y="28"/>
                      <a:pt x="70" y="35"/>
                    </a:cubicBezTo>
                    <a:cubicBezTo>
                      <a:pt x="70" y="36"/>
                      <a:pt x="70" y="37"/>
                      <a:pt x="70" y="40"/>
                    </a:cubicBezTo>
                    <a:cubicBezTo>
                      <a:pt x="64" y="42"/>
                      <a:pt x="53" y="44"/>
                      <a:pt x="40" y="46"/>
                    </a:cubicBezTo>
                    <a:cubicBezTo>
                      <a:pt x="33" y="46"/>
                      <a:pt x="28" y="47"/>
                      <a:pt x="24" y="48"/>
                    </a:cubicBezTo>
                    <a:cubicBezTo>
                      <a:pt x="20" y="49"/>
                      <a:pt x="16" y="51"/>
                      <a:pt x="12" y="54"/>
                    </a:cubicBezTo>
                    <a:cubicBezTo>
                      <a:pt x="8" y="56"/>
                      <a:pt x="5" y="59"/>
                      <a:pt x="3" y="64"/>
                    </a:cubicBezTo>
                    <a:cubicBezTo>
                      <a:pt x="1" y="68"/>
                      <a:pt x="0" y="72"/>
                      <a:pt x="0" y="77"/>
                    </a:cubicBezTo>
                    <a:cubicBezTo>
                      <a:pt x="0" y="86"/>
                      <a:pt x="3" y="93"/>
                      <a:pt x="9" y="98"/>
                    </a:cubicBezTo>
                    <a:cubicBezTo>
                      <a:pt x="15" y="103"/>
                      <a:pt x="23" y="106"/>
                      <a:pt x="34" y="106"/>
                    </a:cubicBezTo>
                    <a:cubicBezTo>
                      <a:pt x="41" y="106"/>
                      <a:pt x="47" y="105"/>
                      <a:pt x="53" y="103"/>
                    </a:cubicBezTo>
                    <a:cubicBezTo>
                      <a:pt x="59" y="101"/>
                      <a:pt x="65" y="97"/>
                      <a:pt x="72" y="91"/>
                    </a:cubicBezTo>
                    <a:cubicBezTo>
                      <a:pt x="72" y="96"/>
                      <a:pt x="73" y="100"/>
                      <a:pt x="75" y="104"/>
                    </a:cubicBezTo>
                    <a:cubicBezTo>
                      <a:pt x="93" y="104"/>
                      <a:pt x="93" y="104"/>
                      <a:pt x="93" y="104"/>
                    </a:cubicBezTo>
                    <a:cubicBezTo>
                      <a:pt x="91" y="100"/>
                      <a:pt x="89" y="96"/>
                      <a:pt x="89" y="92"/>
                    </a:cubicBezTo>
                    <a:cubicBezTo>
                      <a:pt x="88" y="88"/>
                      <a:pt x="88" y="77"/>
                      <a:pt x="88" y="61"/>
                    </a:cubicBezTo>
                    <a:close/>
                    <a:moveTo>
                      <a:pt x="70" y="59"/>
                    </a:moveTo>
                    <a:cubicBezTo>
                      <a:pt x="70" y="67"/>
                      <a:pt x="69" y="73"/>
                      <a:pt x="67" y="77"/>
                    </a:cubicBezTo>
                    <a:cubicBezTo>
                      <a:pt x="65" y="82"/>
                      <a:pt x="61" y="85"/>
                      <a:pt x="56" y="88"/>
                    </a:cubicBezTo>
                    <a:cubicBezTo>
                      <a:pt x="51" y="91"/>
                      <a:pt x="45" y="93"/>
                      <a:pt x="38" y="93"/>
                    </a:cubicBezTo>
                    <a:cubicBezTo>
                      <a:pt x="32" y="93"/>
                      <a:pt x="27" y="91"/>
                      <a:pt x="23" y="88"/>
                    </a:cubicBezTo>
                    <a:cubicBezTo>
                      <a:pt x="20" y="85"/>
                      <a:pt x="18" y="81"/>
                      <a:pt x="18" y="77"/>
                    </a:cubicBezTo>
                    <a:cubicBezTo>
                      <a:pt x="18" y="74"/>
                      <a:pt x="19" y="71"/>
                      <a:pt x="20" y="69"/>
                    </a:cubicBezTo>
                    <a:cubicBezTo>
                      <a:pt x="22" y="66"/>
                      <a:pt x="24" y="64"/>
                      <a:pt x="27" y="63"/>
                    </a:cubicBezTo>
                    <a:cubicBezTo>
                      <a:pt x="30" y="62"/>
                      <a:pt x="35" y="61"/>
                      <a:pt x="42" y="60"/>
                    </a:cubicBezTo>
                    <a:cubicBezTo>
                      <a:pt x="55" y="58"/>
                      <a:pt x="64" y="56"/>
                      <a:pt x="70" y="53"/>
                    </a:cubicBezTo>
                    <a:lnTo>
                      <a:pt x="70" y="5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55" name="iṩ1îḍê"/>
              <p:cNvSpPr/>
              <p:nvPr/>
            </p:nvSpPr>
            <p:spPr bwMode="auto">
              <a:xfrm>
                <a:off x="6116638" y="4376738"/>
                <a:ext cx="271463" cy="342900"/>
              </a:xfrm>
              <a:custGeom>
                <a:avLst/>
                <a:gdLst>
                  <a:gd name="T0" fmla="*/ 76 w 82"/>
                  <a:gd name="T1" fmla="*/ 12 h 104"/>
                  <a:gd name="T2" fmla="*/ 65 w 82"/>
                  <a:gd name="T3" fmla="*/ 4 h 104"/>
                  <a:gd name="T4" fmla="*/ 48 w 82"/>
                  <a:gd name="T5" fmla="*/ 0 h 104"/>
                  <a:gd name="T6" fmla="*/ 15 w 82"/>
                  <a:gd name="T7" fmla="*/ 17 h 104"/>
                  <a:gd name="T8" fmla="*/ 15 w 82"/>
                  <a:gd name="T9" fmla="*/ 3 h 104"/>
                  <a:gd name="T10" fmla="*/ 0 w 82"/>
                  <a:gd name="T11" fmla="*/ 3 h 104"/>
                  <a:gd name="T12" fmla="*/ 0 w 82"/>
                  <a:gd name="T13" fmla="*/ 104 h 104"/>
                  <a:gd name="T14" fmla="*/ 17 w 82"/>
                  <a:gd name="T15" fmla="*/ 104 h 104"/>
                  <a:gd name="T16" fmla="*/ 17 w 82"/>
                  <a:gd name="T17" fmla="*/ 49 h 104"/>
                  <a:gd name="T18" fmla="*/ 25 w 82"/>
                  <a:gd name="T19" fmla="*/ 22 h 104"/>
                  <a:gd name="T20" fmla="*/ 44 w 82"/>
                  <a:gd name="T21" fmla="*/ 15 h 104"/>
                  <a:gd name="T22" fmla="*/ 56 w 82"/>
                  <a:gd name="T23" fmla="*/ 18 h 104"/>
                  <a:gd name="T24" fmla="*/ 63 w 82"/>
                  <a:gd name="T25" fmla="*/ 27 h 104"/>
                  <a:gd name="T26" fmla="*/ 65 w 82"/>
                  <a:gd name="T27" fmla="*/ 42 h 104"/>
                  <a:gd name="T28" fmla="*/ 65 w 82"/>
                  <a:gd name="T29" fmla="*/ 104 h 104"/>
                  <a:gd name="T30" fmla="*/ 82 w 82"/>
                  <a:gd name="T31" fmla="*/ 104 h 104"/>
                  <a:gd name="T32" fmla="*/ 82 w 82"/>
                  <a:gd name="T33" fmla="*/ 42 h 104"/>
                  <a:gd name="T34" fmla="*/ 81 w 82"/>
                  <a:gd name="T35" fmla="*/ 25 h 104"/>
                  <a:gd name="T36" fmla="*/ 76 w 82"/>
                  <a:gd name="T37" fmla="*/ 12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82" h="104">
                    <a:moveTo>
                      <a:pt x="76" y="12"/>
                    </a:moveTo>
                    <a:cubicBezTo>
                      <a:pt x="73" y="9"/>
                      <a:pt x="70" y="6"/>
                      <a:pt x="65" y="4"/>
                    </a:cubicBezTo>
                    <a:cubicBezTo>
                      <a:pt x="59" y="1"/>
                      <a:pt x="54" y="0"/>
                      <a:pt x="48" y="0"/>
                    </a:cubicBezTo>
                    <a:cubicBezTo>
                      <a:pt x="34" y="0"/>
                      <a:pt x="23" y="6"/>
                      <a:pt x="15" y="17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04"/>
                      <a:pt x="0" y="104"/>
                      <a:pt x="0" y="104"/>
                    </a:cubicBezTo>
                    <a:cubicBezTo>
                      <a:pt x="17" y="104"/>
                      <a:pt x="17" y="104"/>
                      <a:pt x="17" y="104"/>
                    </a:cubicBezTo>
                    <a:cubicBezTo>
                      <a:pt x="17" y="49"/>
                      <a:pt x="17" y="49"/>
                      <a:pt x="17" y="49"/>
                    </a:cubicBezTo>
                    <a:cubicBezTo>
                      <a:pt x="17" y="36"/>
                      <a:pt x="20" y="27"/>
                      <a:pt x="25" y="22"/>
                    </a:cubicBezTo>
                    <a:cubicBezTo>
                      <a:pt x="30" y="18"/>
                      <a:pt x="37" y="15"/>
                      <a:pt x="44" y="15"/>
                    </a:cubicBezTo>
                    <a:cubicBezTo>
                      <a:pt x="49" y="15"/>
                      <a:pt x="53" y="16"/>
                      <a:pt x="56" y="18"/>
                    </a:cubicBezTo>
                    <a:cubicBezTo>
                      <a:pt x="59" y="20"/>
                      <a:pt x="62" y="23"/>
                      <a:pt x="63" y="27"/>
                    </a:cubicBezTo>
                    <a:cubicBezTo>
                      <a:pt x="64" y="30"/>
                      <a:pt x="65" y="35"/>
                      <a:pt x="65" y="42"/>
                    </a:cubicBezTo>
                    <a:cubicBezTo>
                      <a:pt x="65" y="104"/>
                      <a:pt x="65" y="104"/>
                      <a:pt x="65" y="104"/>
                    </a:cubicBezTo>
                    <a:cubicBezTo>
                      <a:pt x="82" y="104"/>
                      <a:pt x="82" y="104"/>
                      <a:pt x="82" y="104"/>
                    </a:cubicBezTo>
                    <a:cubicBezTo>
                      <a:pt x="82" y="42"/>
                      <a:pt x="82" y="42"/>
                      <a:pt x="82" y="42"/>
                    </a:cubicBezTo>
                    <a:cubicBezTo>
                      <a:pt x="82" y="34"/>
                      <a:pt x="82" y="28"/>
                      <a:pt x="81" y="25"/>
                    </a:cubicBezTo>
                    <a:cubicBezTo>
                      <a:pt x="80" y="20"/>
                      <a:pt x="79" y="16"/>
                      <a:pt x="76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56" name="îṩ1îḓé"/>
              <p:cNvSpPr/>
              <p:nvPr/>
            </p:nvSpPr>
            <p:spPr bwMode="auto">
              <a:xfrm>
                <a:off x="6489700" y="4376738"/>
                <a:ext cx="293688" cy="477838"/>
              </a:xfrm>
              <a:custGeom>
                <a:avLst/>
                <a:gdLst>
                  <a:gd name="T0" fmla="*/ 73 w 89"/>
                  <a:gd name="T1" fmla="*/ 15 h 145"/>
                  <a:gd name="T2" fmla="*/ 44 w 89"/>
                  <a:gd name="T3" fmla="*/ 0 h 145"/>
                  <a:gd name="T4" fmla="*/ 20 w 89"/>
                  <a:gd name="T5" fmla="*/ 7 h 145"/>
                  <a:gd name="T6" fmla="*/ 5 w 89"/>
                  <a:gd name="T7" fmla="*/ 26 h 145"/>
                  <a:gd name="T8" fmla="*/ 0 w 89"/>
                  <a:gd name="T9" fmla="*/ 53 h 145"/>
                  <a:gd name="T10" fmla="*/ 11 w 89"/>
                  <a:gd name="T11" fmla="*/ 89 h 145"/>
                  <a:gd name="T12" fmla="*/ 44 w 89"/>
                  <a:gd name="T13" fmla="*/ 104 h 145"/>
                  <a:gd name="T14" fmla="*/ 72 w 89"/>
                  <a:gd name="T15" fmla="*/ 91 h 145"/>
                  <a:gd name="T16" fmla="*/ 70 w 89"/>
                  <a:gd name="T17" fmla="*/ 113 h 145"/>
                  <a:gd name="T18" fmla="*/ 62 w 89"/>
                  <a:gd name="T19" fmla="*/ 126 h 145"/>
                  <a:gd name="T20" fmla="*/ 43 w 89"/>
                  <a:gd name="T21" fmla="*/ 131 h 145"/>
                  <a:gd name="T22" fmla="*/ 26 w 89"/>
                  <a:gd name="T23" fmla="*/ 126 h 145"/>
                  <a:gd name="T24" fmla="*/ 20 w 89"/>
                  <a:gd name="T25" fmla="*/ 115 h 145"/>
                  <a:gd name="T26" fmla="*/ 3 w 89"/>
                  <a:gd name="T27" fmla="*/ 112 h 145"/>
                  <a:gd name="T28" fmla="*/ 14 w 89"/>
                  <a:gd name="T29" fmla="*/ 137 h 145"/>
                  <a:gd name="T30" fmla="*/ 43 w 89"/>
                  <a:gd name="T31" fmla="*/ 145 h 145"/>
                  <a:gd name="T32" fmla="*/ 69 w 89"/>
                  <a:gd name="T33" fmla="*/ 139 h 145"/>
                  <a:gd name="T34" fmla="*/ 84 w 89"/>
                  <a:gd name="T35" fmla="*/ 124 h 145"/>
                  <a:gd name="T36" fmla="*/ 89 w 89"/>
                  <a:gd name="T37" fmla="*/ 90 h 145"/>
                  <a:gd name="T38" fmla="*/ 89 w 89"/>
                  <a:gd name="T39" fmla="*/ 3 h 145"/>
                  <a:gd name="T40" fmla="*/ 73 w 89"/>
                  <a:gd name="T41" fmla="*/ 3 h 145"/>
                  <a:gd name="T42" fmla="*/ 73 w 89"/>
                  <a:gd name="T43" fmla="*/ 15 h 145"/>
                  <a:gd name="T44" fmla="*/ 65 w 89"/>
                  <a:gd name="T45" fmla="*/ 81 h 145"/>
                  <a:gd name="T46" fmla="*/ 45 w 89"/>
                  <a:gd name="T47" fmla="*/ 90 h 145"/>
                  <a:gd name="T48" fmla="*/ 25 w 89"/>
                  <a:gd name="T49" fmla="*/ 81 h 145"/>
                  <a:gd name="T50" fmla="*/ 18 w 89"/>
                  <a:gd name="T51" fmla="*/ 51 h 145"/>
                  <a:gd name="T52" fmla="*/ 26 w 89"/>
                  <a:gd name="T53" fmla="*/ 24 h 145"/>
                  <a:gd name="T54" fmla="*/ 45 w 89"/>
                  <a:gd name="T55" fmla="*/ 15 h 145"/>
                  <a:gd name="T56" fmla="*/ 65 w 89"/>
                  <a:gd name="T57" fmla="*/ 24 h 145"/>
                  <a:gd name="T58" fmla="*/ 73 w 89"/>
                  <a:gd name="T59" fmla="*/ 52 h 145"/>
                  <a:gd name="T60" fmla="*/ 65 w 89"/>
                  <a:gd name="T61" fmla="*/ 81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89" h="145">
                    <a:moveTo>
                      <a:pt x="73" y="15"/>
                    </a:moveTo>
                    <a:cubicBezTo>
                      <a:pt x="66" y="5"/>
                      <a:pt x="56" y="0"/>
                      <a:pt x="44" y="0"/>
                    </a:cubicBezTo>
                    <a:cubicBezTo>
                      <a:pt x="35" y="0"/>
                      <a:pt x="27" y="3"/>
                      <a:pt x="20" y="7"/>
                    </a:cubicBezTo>
                    <a:cubicBezTo>
                      <a:pt x="14" y="11"/>
                      <a:pt x="9" y="18"/>
                      <a:pt x="5" y="26"/>
                    </a:cubicBezTo>
                    <a:cubicBezTo>
                      <a:pt x="2" y="34"/>
                      <a:pt x="0" y="43"/>
                      <a:pt x="0" y="53"/>
                    </a:cubicBezTo>
                    <a:cubicBezTo>
                      <a:pt x="0" y="67"/>
                      <a:pt x="4" y="79"/>
                      <a:pt x="11" y="89"/>
                    </a:cubicBezTo>
                    <a:cubicBezTo>
                      <a:pt x="19" y="99"/>
                      <a:pt x="30" y="104"/>
                      <a:pt x="44" y="104"/>
                    </a:cubicBezTo>
                    <a:cubicBezTo>
                      <a:pt x="55" y="104"/>
                      <a:pt x="64" y="99"/>
                      <a:pt x="72" y="91"/>
                    </a:cubicBezTo>
                    <a:cubicBezTo>
                      <a:pt x="72" y="102"/>
                      <a:pt x="71" y="109"/>
                      <a:pt x="70" y="113"/>
                    </a:cubicBezTo>
                    <a:cubicBezTo>
                      <a:pt x="69" y="118"/>
                      <a:pt x="66" y="123"/>
                      <a:pt x="62" y="126"/>
                    </a:cubicBezTo>
                    <a:cubicBezTo>
                      <a:pt x="57" y="129"/>
                      <a:pt x="51" y="131"/>
                      <a:pt x="43" y="131"/>
                    </a:cubicBezTo>
                    <a:cubicBezTo>
                      <a:pt x="36" y="131"/>
                      <a:pt x="30" y="129"/>
                      <a:pt x="26" y="126"/>
                    </a:cubicBezTo>
                    <a:cubicBezTo>
                      <a:pt x="23" y="124"/>
                      <a:pt x="21" y="120"/>
                      <a:pt x="20" y="115"/>
                    </a:cubicBezTo>
                    <a:cubicBezTo>
                      <a:pt x="3" y="112"/>
                      <a:pt x="3" y="112"/>
                      <a:pt x="3" y="112"/>
                    </a:cubicBezTo>
                    <a:cubicBezTo>
                      <a:pt x="3" y="123"/>
                      <a:pt x="7" y="131"/>
                      <a:pt x="14" y="137"/>
                    </a:cubicBezTo>
                    <a:cubicBezTo>
                      <a:pt x="22" y="142"/>
                      <a:pt x="31" y="145"/>
                      <a:pt x="43" y="145"/>
                    </a:cubicBezTo>
                    <a:cubicBezTo>
                      <a:pt x="54" y="145"/>
                      <a:pt x="62" y="143"/>
                      <a:pt x="69" y="139"/>
                    </a:cubicBezTo>
                    <a:cubicBezTo>
                      <a:pt x="76" y="135"/>
                      <a:pt x="81" y="130"/>
                      <a:pt x="84" y="124"/>
                    </a:cubicBezTo>
                    <a:cubicBezTo>
                      <a:pt x="88" y="117"/>
                      <a:pt x="89" y="106"/>
                      <a:pt x="89" y="90"/>
                    </a:cubicBezTo>
                    <a:cubicBezTo>
                      <a:pt x="89" y="3"/>
                      <a:pt x="89" y="3"/>
                      <a:pt x="89" y="3"/>
                    </a:cubicBezTo>
                    <a:cubicBezTo>
                      <a:pt x="73" y="3"/>
                      <a:pt x="73" y="3"/>
                      <a:pt x="73" y="3"/>
                    </a:cubicBezTo>
                    <a:lnTo>
                      <a:pt x="73" y="15"/>
                    </a:lnTo>
                    <a:close/>
                    <a:moveTo>
                      <a:pt x="65" y="81"/>
                    </a:moveTo>
                    <a:cubicBezTo>
                      <a:pt x="60" y="87"/>
                      <a:pt x="53" y="90"/>
                      <a:pt x="45" y="90"/>
                    </a:cubicBezTo>
                    <a:cubicBezTo>
                      <a:pt x="37" y="90"/>
                      <a:pt x="31" y="87"/>
                      <a:pt x="25" y="81"/>
                    </a:cubicBezTo>
                    <a:cubicBezTo>
                      <a:pt x="20" y="74"/>
                      <a:pt x="18" y="65"/>
                      <a:pt x="18" y="51"/>
                    </a:cubicBezTo>
                    <a:cubicBezTo>
                      <a:pt x="18" y="39"/>
                      <a:pt x="20" y="30"/>
                      <a:pt x="26" y="24"/>
                    </a:cubicBezTo>
                    <a:cubicBezTo>
                      <a:pt x="31" y="18"/>
                      <a:pt x="37" y="15"/>
                      <a:pt x="45" y="15"/>
                    </a:cubicBezTo>
                    <a:cubicBezTo>
                      <a:pt x="53" y="15"/>
                      <a:pt x="59" y="18"/>
                      <a:pt x="65" y="24"/>
                    </a:cubicBezTo>
                    <a:cubicBezTo>
                      <a:pt x="70" y="30"/>
                      <a:pt x="73" y="40"/>
                      <a:pt x="73" y="52"/>
                    </a:cubicBezTo>
                    <a:cubicBezTo>
                      <a:pt x="73" y="65"/>
                      <a:pt x="70" y="74"/>
                      <a:pt x="65" y="8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57" name="ïšḷíḓê"/>
              <p:cNvSpPr/>
              <p:nvPr/>
            </p:nvSpPr>
            <p:spPr bwMode="auto">
              <a:xfrm>
                <a:off x="6905625" y="4257675"/>
                <a:ext cx="269875" cy="461963"/>
              </a:xfrm>
              <a:custGeom>
                <a:avLst/>
                <a:gdLst>
                  <a:gd name="T0" fmla="*/ 67 w 82"/>
                  <a:gd name="T1" fmla="*/ 41 h 140"/>
                  <a:gd name="T2" fmla="*/ 47 w 82"/>
                  <a:gd name="T3" fmla="*/ 36 h 140"/>
                  <a:gd name="T4" fmla="*/ 17 w 82"/>
                  <a:gd name="T5" fmla="*/ 50 h 140"/>
                  <a:gd name="T6" fmla="*/ 17 w 82"/>
                  <a:gd name="T7" fmla="*/ 0 h 140"/>
                  <a:gd name="T8" fmla="*/ 0 w 82"/>
                  <a:gd name="T9" fmla="*/ 0 h 140"/>
                  <a:gd name="T10" fmla="*/ 0 w 82"/>
                  <a:gd name="T11" fmla="*/ 140 h 140"/>
                  <a:gd name="T12" fmla="*/ 17 w 82"/>
                  <a:gd name="T13" fmla="*/ 140 h 140"/>
                  <a:gd name="T14" fmla="*/ 17 w 82"/>
                  <a:gd name="T15" fmla="*/ 84 h 140"/>
                  <a:gd name="T16" fmla="*/ 20 w 82"/>
                  <a:gd name="T17" fmla="*/ 66 h 140"/>
                  <a:gd name="T18" fmla="*/ 30 w 82"/>
                  <a:gd name="T19" fmla="*/ 55 h 140"/>
                  <a:gd name="T20" fmla="*/ 44 w 82"/>
                  <a:gd name="T21" fmla="*/ 51 h 140"/>
                  <a:gd name="T22" fmla="*/ 60 w 82"/>
                  <a:gd name="T23" fmla="*/ 57 h 140"/>
                  <a:gd name="T24" fmla="*/ 65 w 82"/>
                  <a:gd name="T25" fmla="*/ 76 h 140"/>
                  <a:gd name="T26" fmla="*/ 65 w 82"/>
                  <a:gd name="T27" fmla="*/ 140 h 140"/>
                  <a:gd name="T28" fmla="*/ 82 w 82"/>
                  <a:gd name="T29" fmla="*/ 140 h 140"/>
                  <a:gd name="T30" fmla="*/ 82 w 82"/>
                  <a:gd name="T31" fmla="*/ 76 h 140"/>
                  <a:gd name="T32" fmla="*/ 79 w 82"/>
                  <a:gd name="T33" fmla="*/ 53 h 140"/>
                  <a:gd name="T34" fmla="*/ 67 w 82"/>
                  <a:gd name="T35" fmla="*/ 41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82" h="140">
                    <a:moveTo>
                      <a:pt x="67" y="41"/>
                    </a:moveTo>
                    <a:cubicBezTo>
                      <a:pt x="61" y="38"/>
                      <a:pt x="55" y="36"/>
                      <a:pt x="47" y="36"/>
                    </a:cubicBezTo>
                    <a:cubicBezTo>
                      <a:pt x="35" y="36"/>
                      <a:pt x="25" y="41"/>
                      <a:pt x="17" y="5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40"/>
                      <a:pt x="0" y="140"/>
                      <a:pt x="0" y="140"/>
                    </a:cubicBezTo>
                    <a:cubicBezTo>
                      <a:pt x="17" y="140"/>
                      <a:pt x="17" y="140"/>
                      <a:pt x="17" y="140"/>
                    </a:cubicBezTo>
                    <a:cubicBezTo>
                      <a:pt x="17" y="84"/>
                      <a:pt x="17" y="84"/>
                      <a:pt x="17" y="84"/>
                    </a:cubicBezTo>
                    <a:cubicBezTo>
                      <a:pt x="17" y="77"/>
                      <a:pt x="18" y="70"/>
                      <a:pt x="20" y="66"/>
                    </a:cubicBezTo>
                    <a:cubicBezTo>
                      <a:pt x="22" y="61"/>
                      <a:pt x="25" y="58"/>
                      <a:pt x="30" y="55"/>
                    </a:cubicBezTo>
                    <a:cubicBezTo>
                      <a:pt x="34" y="52"/>
                      <a:pt x="39" y="51"/>
                      <a:pt x="44" y="51"/>
                    </a:cubicBezTo>
                    <a:cubicBezTo>
                      <a:pt x="51" y="51"/>
                      <a:pt x="56" y="53"/>
                      <a:pt x="60" y="57"/>
                    </a:cubicBezTo>
                    <a:cubicBezTo>
                      <a:pt x="63" y="61"/>
                      <a:pt x="65" y="67"/>
                      <a:pt x="65" y="76"/>
                    </a:cubicBezTo>
                    <a:cubicBezTo>
                      <a:pt x="65" y="140"/>
                      <a:pt x="65" y="140"/>
                      <a:pt x="65" y="140"/>
                    </a:cubicBezTo>
                    <a:cubicBezTo>
                      <a:pt x="82" y="140"/>
                      <a:pt x="82" y="140"/>
                      <a:pt x="82" y="140"/>
                    </a:cubicBezTo>
                    <a:cubicBezTo>
                      <a:pt x="82" y="76"/>
                      <a:pt x="82" y="76"/>
                      <a:pt x="82" y="76"/>
                    </a:cubicBezTo>
                    <a:cubicBezTo>
                      <a:pt x="82" y="66"/>
                      <a:pt x="81" y="58"/>
                      <a:pt x="79" y="53"/>
                    </a:cubicBezTo>
                    <a:cubicBezTo>
                      <a:pt x="76" y="48"/>
                      <a:pt x="73" y="44"/>
                      <a:pt x="67" y="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58" name="isļîḓè"/>
              <p:cNvSpPr/>
              <p:nvPr/>
            </p:nvSpPr>
            <p:spPr bwMode="auto">
              <a:xfrm>
                <a:off x="7281863" y="4376738"/>
                <a:ext cx="306388" cy="349250"/>
              </a:xfrm>
              <a:custGeom>
                <a:avLst/>
                <a:gdLst>
                  <a:gd name="T0" fmla="*/ 87 w 93"/>
                  <a:gd name="T1" fmla="*/ 61 h 106"/>
                  <a:gd name="T2" fmla="*/ 87 w 93"/>
                  <a:gd name="T3" fmla="*/ 39 h 106"/>
                  <a:gd name="T4" fmla="*/ 87 w 93"/>
                  <a:gd name="T5" fmla="*/ 23 h 106"/>
                  <a:gd name="T6" fmla="*/ 81 w 93"/>
                  <a:gd name="T7" fmla="*/ 11 h 106"/>
                  <a:gd name="T8" fmla="*/ 69 w 93"/>
                  <a:gd name="T9" fmla="*/ 3 h 106"/>
                  <a:gd name="T10" fmla="*/ 48 w 93"/>
                  <a:gd name="T11" fmla="*/ 0 h 106"/>
                  <a:gd name="T12" fmla="*/ 25 w 93"/>
                  <a:gd name="T13" fmla="*/ 4 h 106"/>
                  <a:gd name="T14" fmla="*/ 10 w 93"/>
                  <a:gd name="T15" fmla="*/ 14 h 106"/>
                  <a:gd name="T16" fmla="*/ 3 w 93"/>
                  <a:gd name="T17" fmla="*/ 31 h 106"/>
                  <a:gd name="T18" fmla="*/ 19 w 93"/>
                  <a:gd name="T19" fmla="*/ 34 h 106"/>
                  <a:gd name="T20" fmla="*/ 28 w 93"/>
                  <a:gd name="T21" fmla="*/ 19 h 106"/>
                  <a:gd name="T22" fmla="*/ 46 w 93"/>
                  <a:gd name="T23" fmla="*/ 15 h 106"/>
                  <a:gd name="T24" fmla="*/ 65 w 93"/>
                  <a:gd name="T25" fmla="*/ 20 h 106"/>
                  <a:gd name="T26" fmla="*/ 70 w 93"/>
                  <a:gd name="T27" fmla="*/ 35 h 106"/>
                  <a:gd name="T28" fmla="*/ 70 w 93"/>
                  <a:gd name="T29" fmla="*/ 40 h 106"/>
                  <a:gd name="T30" fmla="*/ 39 w 93"/>
                  <a:gd name="T31" fmla="*/ 46 h 106"/>
                  <a:gd name="T32" fmla="*/ 24 w 93"/>
                  <a:gd name="T33" fmla="*/ 48 h 106"/>
                  <a:gd name="T34" fmla="*/ 12 w 93"/>
                  <a:gd name="T35" fmla="*/ 54 h 106"/>
                  <a:gd name="T36" fmla="*/ 3 w 93"/>
                  <a:gd name="T37" fmla="*/ 64 h 106"/>
                  <a:gd name="T38" fmla="*/ 0 w 93"/>
                  <a:gd name="T39" fmla="*/ 77 h 106"/>
                  <a:gd name="T40" fmla="*/ 9 w 93"/>
                  <a:gd name="T41" fmla="*/ 98 h 106"/>
                  <a:gd name="T42" fmla="*/ 34 w 93"/>
                  <a:gd name="T43" fmla="*/ 106 h 106"/>
                  <a:gd name="T44" fmla="*/ 53 w 93"/>
                  <a:gd name="T45" fmla="*/ 103 h 106"/>
                  <a:gd name="T46" fmla="*/ 72 w 93"/>
                  <a:gd name="T47" fmla="*/ 91 h 106"/>
                  <a:gd name="T48" fmla="*/ 75 w 93"/>
                  <a:gd name="T49" fmla="*/ 104 h 106"/>
                  <a:gd name="T50" fmla="*/ 93 w 93"/>
                  <a:gd name="T51" fmla="*/ 104 h 106"/>
                  <a:gd name="T52" fmla="*/ 89 w 93"/>
                  <a:gd name="T53" fmla="*/ 92 h 106"/>
                  <a:gd name="T54" fmla="*/ 87 w 93"/>
                  <a:gd name="T55" fmla="*/ 61 h 106"/>
                  <a:gd name="T56" fmla="*/ 70 w 93"/>
                  <a:gd name="T57" fmla="*/ 59 h 106"/>
                  <a:gd name="T58" fmla="*/ 67 w 93"/>
                  <a:gd name="T59" fmla="*/ 77 h 106"/>
                  <a:gd name="T60" fmla="*/ 56 w 93"/>
                  <a:gd name="T61" fmla="*/ 88 h 106"/>
                  <a:gd name="T62" fmla="*/ 38 w 93"/>
                  <a:gd name="T63" fmla="*/ 93 h 106"/>
                  <a:gd name="T64" fmla="*/ 23 w 93"/>
                  <a:gd name="T65" fmla="*/ 88 h 106"/>
                  <a:gd name="T66" fmla="*/ 18 w 93"/>
                  <a:gd name="T67" fmla="*/ 77 h 106"/>
                  <a:gd name="T68" fmla="*/ 20 w 93"/>
                  <a:gd name="T69" fmla="*/ 69 h 106"/>
                  <a:gd name="T70" fmla="*/ 27 w 93"/>
                  <a:gd name="T71" fmla="*/ 63 h 106"/>
                  <a:gd name="T72" fmla="*/ 42 w 93"/>
                  <a:gd name="T73" fmla="*/ 60 h 106"/>
                  <a:gd name="T74" fmla="*/ 70 w 93"/>
                  <a:gd name="T75" fmla="*/ 53 h 106"/>
                  <a:gd name="T76" fmla="*/ 70 w 93"/>
                  <a:gd name="T77" fmla="*/ 59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93" h="106">
                    <a:moveTo>
                      <a:pt x="87" y="61"/>
                    </a:moveTo>
                    <a:cubicBezTo>
                      <a:pt x="87" y="39"/>
                      <a:pt x="87" y="39"/>
                      <a:pt x="87" y="39"/>
                    </a:cubicBezTo>
                    <a:cubicBezTo>
                      <a:pt x="87" y="31"/>
                      <a:pt x="87" y="26"/>
                      <a:pt x="87" y="23"/>
                    </a:cubicBezTo>
                    <a:cubicBezTo>
                      <a:pt x="86" y="18"/>
                      <a:pt x="84" y="14"/>
                      <a:pt x="81" y="11"/>
                    </a:cubicBezTo>
                    <a:cubicBezTo>
                      <a:pt x="79" y="8"/>
                      <a:pt x="75" y="5"/>
                      <a:pt x="69" y="3"/>
                    </a:cubicBezTo>
                    <a:cubicBezTo>
                      <a:pt x="64" y="1"/>
                      <a:pt x="57" y="0"/>
                      <a:pt x="48" y="0"/>
                    </a:cubicBezTo>
                    <a:cubicBezTo>
                      <a:pt x="40" y="0"/>
                      <a:pt x="32" y="2"/>
                      <a:pt x="25" y="4"/>
                    </a:cubicBezTo>
                    <a:cubicBezTo>
                      <a:pt x="19" y="6"/>
                      <a:pt x="14" y="10"/>
                      <a:pt x="10" y="14"/>
                    </a:cubicBezTo>
                    <a:cubicBezTo>
                      <a:pt x="7" y="19"/>
                      <a:pt x="4" y="24"/>
                      <a:pt x="3" y="31"/>
                    </a:cubicBezTo>
                    <a:cubicBezTo>
                      <a:pt x="19" y="34"/>
                      <a:pt x="19" y="34"/>
                      <a:pt x="19" y="34"/>
                    </a:cubicBezTo>
                    <a:cubicBezTo>
                      <a:pt x="21" y="27"/>
                      <a:pt x="24" y="22"/>
                      <a:pt x="28" y="19"/>
                    </a:cubicBezTo>
                    <a:cubicBezTo>
                      <a:pt x="32" y="16"/>
                      <a:pt x="38" y="15"/>
                      <a:pt x="46" y="15"/>
                    </a:cubicBezTo>
                    <a:cubicBezTo>
                      <a:pt x="54" y="15"/>
                      <a:pt x="61" y="16"/>
                      <a:pt x="65" y="20"/>
                    </a:cubicBezTo>
                    <a:cubicBezTo>
                      <a:pt x="69" y="23"/>
                      <a:pt x="70" y="28"/>
                      <a:pt x="70" y="35"/>
                    </a:cubicBezTo>
                    <a:cubicBezTo>
                      <a:pt x="70" y="36"/>
                      <a:pt x="70" y="37"/>
                      <a:pt x="70" y="40"/>
                    </a:cubicBezTo>
                    <a:cubicBezTo>
                      <a:pt x="64" y="42"/>
                      <a:pt x="53" y="44"/>
                      <a:pt x="39" y="46"/>
                    </a:cubicBezTo>
                    <a:cubicBezTo>
                      <a:pt x="33" y="46"/>
                      <a:pt x="28" y="47"/>
                      <a:pt x="24" y="48"/>
                    </a:cubicBezTo>
                    <a:cubicBezTo>
                      <a:pt x="20" y="49"/>
                      <a:pt x="16" y="51"/>
                      <a:pt x="12" y="54"/>
                    </a:cubicBezTo>
                    <a:cubicBezTo>
                      <a:pt x="8" y="56"/>
                      <a:pt x="5" y="59"/>
                      <a:pt x="3" y="64"/>
                    </a:cubicBezTo>
                    <a:cubicBezTo>
                      <a:pt x="1" y="68"/>
                      <a:pt x="0" y="72"/>
                      <a:pt x="0" y="77"/>
                    </a:cubicBezTo>
                    <a:cubicBezTo>
                      <a:pt x="0" y="86"/>
                      <a:pt x="3" y="93"/>
                      <a:pt x="9" y="98"/>
                    </a:cubicBezTo>
                    <a:cubicBezTo>
                      <a:pt x="15" y="103"/>
                      <a:pt x="23" y="106"/>
                      <a:pt x="34" y="106"/>
                    </a:cubicBezTo>
                    <a:cubicBezTo>
                      <a:pt x="41" y="106"/>
                      <a:pt x="47" y="105"/>
                      <a:pt x="53" y="103"/>
                    </a:cubicBezTo>
                    <a:cubicBezTo>
                      <a:pt x="59" y="101"/>
                      <a:pt x="65" y="97"/>
                      <a:pt x="72" y="91"/>
                    </a:cubicBezTo>
                    <a:cubicBezTo>
                      <a:pt x="72" y="96"/>
                      <a:pt x="73" y="100"/>
                      <a:pt x="75" y="104"/>
                    </a:cubicBezTo>
                    <a:cubicBezTo>
                      <a:pt x="93" y="104"/>
                      <a:pt x="93" y="104"/>
                      <a:pt x="93" y="104"/>
                    </a:cubicBezTo>
                    <a:cubicBezTo>
                      <a:pt x="91" y="100"/>
                      <a:pt x="89" y="96"/>
                      <a:pt x="89" y="92"/>
                    </a:cubicBezTo>
                    <a:cubicBezTo>
                      <a:pt x="88" y="88"/>
                      <a:pt x="87" y="77"/>
                      <a:pt x="87" y="61"/>
                    </a:cubicBezTo>
                    <a:close/>
                    <a:moveTo>
                      <a:pt x="70" y="59"/>
                    </a:moveTo>
                    <a:cubicBezTo>
                      <a:pt x="70" y="67"/>
                      <a:pt x="69" y="73"/>
                      <a:pt x="67" y="77"/>
                    </a:cubicBezTo>
                    <a:cubicBezTo>
                      <a:pt x="65" y="82"/>
                      <a:pt x="61" y="85"/>
                      <a:pt x="56" y="88"/>
                    </a:cubicBezTo>
                    <a:cubicBezTo>
                      <a:pt x="51" y="91"/>
                      <a:pt x="45" y="93"/>
                      <a:pt x="38" y="93"/>
                    </a:cubicBezTo>
                    <a:cubicBezTo>
                      <a:pt x="32" y="93"/>
                      <a:pt x="27" y="91"/>
                      <a:pt x="23" y="88"/>
                    </a:cubicBezTo>
                    <a:cubicBezTo>
                      <a:pt x="20" y="85"/>
                      <a:pt x="18" y="81"/>
                      <a:pt x="18" y="77"/>
                    </a:cubicBezTo>
                    <a:cubicBezTo>
                      <a:pt x="18" y="74"/>
                      <a:pt x="19" y="71"/>
                      <a:pt x="20" y="69"/>
                    </a:cubicBezTo>
                    <a:cubicBezTo>
                      <a:pt x="22" y="66"/>
                      <a:pt x="24" y="64"/>
                      <a:pt x="27" y="63"/>
                    </a:cubicBezTo>
                    <a:cubicBezTo>
                      <a:pt x="30" y="62"/>
                      <a:pt x="35" y="61"/>
                      <a:pt x="42" y="60"/>
                    </a:cubicBezTo>
                    <a:cubicBezTo>
                      <a:pt x="54" y="58"/>
                      <a:pt x="64" y="56"/>
                      <a:pt x="70" y="53"/>
                    </a:cubicBezTo>
                    <a:lnTo>
                      <a:pt x="70" y="5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59" name="íślîḍe"/>
              <p:cNvSpPr/>
              <p:nvPr/>
            </p:nvSpPr>
            <p:spPr bwMode="auto">
              <a:xfrm>
                <a:off x="7693025" y="4257675"/>
                <a:ext cx="57150" cy="6667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60" name="ïśļídê"/>
              <p:cNvSpPr/>
              <p:nvPr/>
            </p:nvSpPr>
            <p:spPr bwMode="auto">
              <a:xfrm>
                <a:off x="7693025" y="4386263"/>
                <a:ext cx="57150" cy="33337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61" name="iṡļíḍe"/>
              <p:cNvSpPr/>
              <p:nvPr/>
            </p:nvSpPr>
            <p:spPr bwMode="auto">
              <a:xfrm>
                <a:off x="8023225" y="4257675"/>
                <a:ext cx="361950" cy="468313"/>
              </a:xfrm>
              <a:custGeom>
                <a:avLst/>
                <a:gdLst>
                  <a:gd name="T0" fmla="*/ 91 w 110"/>
                  <a:gd name="T1" fmla="*/ 81 h 142"/>
                  <a:gd name="T2" fmla="*/ 83 w 110"/>
                  <a:gd name="T3" fmla="*/ 116 h 142"/>
                  <a:gd name="T4" fmla="*/ 54 w 110"/>
                  <a:gd name="T5" fmla="*/ 126 h 142"/>
                  <a:gd name="T6" fmla="*/ 34 w 110"/>
                  <a:gd name="T7" fmla="*/ 121 h 142"/>
                  <a:gd name="T8" fmla="*/ 22 w 110"/>
                  <a:gd name="T9" fmla="*/ 108 h 142"/>
                  <a:gd name="T10" fmla="*/ 19 w 110"/>
                  <a:gd name="T11" fmla="*/ 81 h 142"/>
                  <a:gd name="T12" fmla="*/ 19 w 110"/>
                  <a:gd name="T13" fmla="*/ 0 h 142"/>
                  <a:gd name="T14" fmla="*/ 0 w 110"/>
                  <a:gd name="T15" fmla="*/ 0 h 142"/>
                  <a:gd name="T16" fmla="*/ 0 w 110"/>
                  <a:gd name="T17" fmla="*/ 81 h 142"/>
                  <a:gd name="T18" fmla="*/ 5 w 110"/>
                  <a:gd name="T19" fmla="*/ 116 h 142"/>
                  <a:gd name="T20" fmla="*/ 23 w 110"/>
                  <a:gd name="T21" fmla="*/ 135 h 142"/>
                  <a:gd name="T22" fmla="*/ 55 w 110"/>
                  <a:gd name="T23" fmla="*/ 142 h 142"/>
                  <a:gd name="T24" fmla="*/ 88 w 110"/>
                  <a:gd name="T25" fmla="*/ 134 h 142"/>
                  <a:gd name="T26" fmla="*/ 105 w 110"/>
                  <a:gd name="T27" fmla="*/ 114 h 142"/>
                  <a:gd name="T28" fmla="*/ 110 w 110"/>
                  <a:gd name="T29" fmla="*/ 81 h 142"/>
                  <a:gd name="T30" fmla="*/ 110 w 110"/>
                  <a:gd name="T31" fmla="*/ 0 h 142"/>
                  <a:gd name="T32" fmla="*/ 91 w 110"/>
                  <a:gd name="T33" fmla="*/ 0 h 142"/>
                  <a:gd name="T34" fmla="*/ 91 w 110"/>
                  <a:gd name="T35" fmla="*/ 81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10" h="142">
                    <a:moveTo>
                      <a:pt x="91" y="81"/>
                    </a:moveTo>
                    <a:cubicBezTo>
                      <a:pt x="91" y="98"/>
                      <a:pt x="89" y="110"/>
                      <a:pt x="83" y="116"/>
                    </a:cubicBezTo>
                    <a:cubicBezTo>
                      <a:pt x="77" y="123"/>
                      <a:pt x="67" y="126"/>
                      <a:pt x="54" y="126"/>
                    </a:cubicBezTo>
                    <a:cubicBezTo>
                      <a:pt x="46" y="126"/>
                      <a:pt x="39" y="124"/>
                      <a:pt x="34" y="121"/>
                    </a:cubicBezTo>
                    <a:cubicBezTo>
                      <a:pt x="28" y="118"/>
                      <a:pt x="24" y="113"/>
                      <a:pt x="22" y="108"/>
                    </a:cubicBezTo>
                    <a:cubicBezTo>
                      <a:pt x="20" y="102"/>
                      <a:pt x="19" y="93"/>
                      <a:pt x="19" y="81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6"/>
                      <a:pt x="2" y="107"/>
                      <a:pt x="5" y="116"/>
                    </a:cubicBezTo>
                    <a:cubicBezTo>
                      <a:pt x="9" y="124"/>
                      <a:pt x="15" y="131"/>
                      <a:pt x="23" y="135"/>
                    </a:cubicBezTo>
                    <a:cubicBezTo>
                      <a:pt x="32" y="140"/>
                      <a:pt x="42" y="142"/>
                      <a:pt x="55" y="142"/>
                    </a:cubicBezTo>
                    <a:cubicBezTo>
                      <a:pt x="69" y="142"/>
                      <a:pt x="80" y="140"/>
                      <a:pt x="88" y="134"/>
                    </a:cubicBezTo>
                    <a:cubicBezTo>
                      <a:pt x="96" y="129"/>
                      <a:pt x="102" y="123"/>
                      <a:pt x="105" y="114"/>
                    </a:cubicBezTo>
                    <a:cubicBezTo>
                      <a:pt x="108" y="106"/>
                      <a:pt x="110" y="95"/>
                      <a:pt x="110" y="81"/>
                    </a:cubicBezTo>
                    <a:cubicBezTo>
                      <a:pt x="110" y="0"/>
                      <a:pt x="110" y="0"/>
                      <a:pt x="110" y="0"/>
                    </a:cubicBezTo>
                    <a:cubicBezTo>
                      <a:pt x="91" y="0"/>
                      <a:pt x="91" y="0"/>
                      <a:pt x="91" y="0"/>
                    </a:cubicBezTo>
                    <a:lnTo>
                      <a:pt x="91" y="8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62" name="ïsliďê"/>
              <p:cNvSpPr/>
              <p:nvPr/>
            </p:nvSpPr>
            <p:spPr bwMode="auto">
              <a:xfrm>
                <a:off x="8513763" y="4376738"/>
                <a:ext cx="274638" cy="342900"/>
              </a:xfrm>
              <a:custGeom>
                <a:avLst/>
                <a:gdLst>
                  <a:gd name="T0" fmla="*/ 76 w 83"/>
                  <a:gd name="T1" fmla="*/ 12 h 104"/>
                  <a:gd name="T2" fmla="*/ 65 w 83"/>
                  <a:gd name="T3" fmla="*/ 4 h 104"/>
                  <a:gd name="T4" fmla="*/ 48 w 83"/>
                  <a:gd name="T5" fmla="*/ 0 h 104"/>
                  <a:gd name="T6" fmla="*/ 16 w 83"/>
                  <a:gd name="T7" fmla="*/ 17 h 104"/>
                  <a:gd name="T8" fmla="*/ 16 w 83"/>
                  <a:gd name="T9" fmla="*/ 3 h 104"/>
                  <a:gd name="T10" fmla="*/ 0 w 83"/>
                  <a:gd name="T11" fmla="*/ 3 h 104"/>
                  <a:gd name="T12" fmla="*/ 0 w 83"/>
                  <a:gd name="T13" fmla="*/ 104 h 104"/>
                  <a:gd name="T14" fmla="*/ 18 w 83"/>
                  <a:gd name="T15" fmla="*/ 104 h 104"/>
                  <a:gd name="T16" fmla="*/ 18 w 83"/>
                  <a:gd name="T17" fmla="*/ 49 h 104"/>
                  <a:gd name="T18" fmla="*/ 26 w 83"/>
                  <a:gd name="T19" fmla="*/ 22 h 104"/>
                  <a:gd name="T20" fmla="*/ 44 w 83"/>
                  <a:gd name="T21" fmla="*/ 15 h 104"/>
                  <a:gd name="T22" fmla="*/ 56 w 83"/>
                  <a:gd name="T23" fmla="*/ 18 h 104"/>
                  <a:gd name="T24" fmla="*/ 64 w 83"/>
                  <a:gd name="T25" fmla="*/ 27 h 104"/>
                  <a:gd name="T26" fmla="*/ 66 w 83"/>
                  <a:gd name="T27" fmla="*/ 42 h 104"/>
                  <a:gd name="T28" fmla="*/ 66 w 83"/>
                  <a:gd name="T29" fmla="*/ 104 h 104"/>
                  <a:gd name="T30" fmla="*/ 83 w 83"/>
                  <a:gd name="T31" fmla="*/ 104 h 104"/>
                  <a:gd name="T32" fmla="*/ 83 w 83"/>
                  <a:gd name="T33" fmla="*/ 42 h 104"/>
                  <a:gd name="T34" fmla="*/ 82 w 83"/>
                  <a:gd name="T35" fmla="*/ 25 h 104"/>
                  <a:gd name="T36" fmla="*/ 76 w 83"/>
                  <a:gd name="T37" fmla="*/ 12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83" h="104">
                    <a:moveTo>
                      <a:pt x="76" y="12"/>
                    </a:moveTo>
                    <a:cubicBezTo>
                      <a:pt x="74" y="9"/>
                      <a:pt x="70" y="6"/>
                      <a:pt x="65" y="4"/>
                    </a:cubicBezTo>
                    <a:cubicBezTo>
                      <a:pt x="60" y="1"/>
                      <a:pt x="54" y="0"/>
                      <a:pt x="48" y="0"/>
                    </a:cubicBezTo>
                    <a:cubicBezTo>
                      <a:pt x="34" y="0"/>
                      <a:pt x="23" y="6"/>
                      <a:pt x="16" y="17"/>
                    </a:cubicBezTo>
                    <a:cubicBezTo>
                      <a:pt x="16" y="3"/>
                      <a:pt x="16" y="3"/>
                      <a:pt x="16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04"/>
                      <a:pt x="0" y="104"/>
                      <a:pt x="0" y="104"/>
                    </a:cubicBezTo>
                    <a:cubicBezTo>
                      <a:pt x="18" y="104"/>
                      <a:pt x="18" y="104"/>
                      <a:pt x="18" y="104"/>
                    </a:cubicBezTo>
                    <a:cubicBezTo>
                      <a:pt x="18" y="49"/>
                      <a:pt x="18" y="49"/>
                      <a:pt x="18" y="49"/>
                    </a:cubicBezTo>
                    <a:cubicBezTo>
                      <a:pt x="18" y="36"/>
                      <a:pt x="20" y="27"/>
                      <a:pt x="26" y="22"/>
                    </a:cubicBezTo>
                    <a:cubicBezTo>
                      <a:pt x="31" y="18"/>
                      <a:pt x="37" y="15"/>
                      <a:pt x="44" y="15"/>
                    </a:cubicBezTo>
                    <a:cubicBezTo>
                      <a:pt x="49" y="15"/>
                      <a:pt x="53" y="16"/>
                      <a:pt x="56" y="18"/>
                    </a:cubicBezTo>
                    <a:cubicBezTo>
                      <a:pt x="60" y="20"/>
                      <a:pt x="62" y="23"/>
                      <a:pt x="64" y="27"/>
                    </a:cubicBezTo>
                    <a:cubicBezTo>
                      <a:pt x="65" y="30"/>
                      <a:pt x="66" y="35"/>
                      <a:pt x="66" y="42"/>
                    </a:cubicBezTo>
                    <a:cubicBezTo>
                      <a:pt x="66" y="104"/>
                      <a:pt x="66" y="104"/>
                      <a:pt x="66" y="104"/>
                    </a:cubicBezTo>
                    <a:cubicBezTo>
                      <a:pt x="83" y="104"/>
                      <a:pt x="83" y="104"/>
                      <a:pt x="83" y="104"/>
                    </a:cubicBezTo>
                    <a:cubicBezTo>
                      <a:pt x="83" y="42"/>
                      <a:pt x="83" y="42"/>
                      <a:pt x="83" y="42"/>
                    </a:cubicBezTo>
                    <a:cubicBezTo>
                      <a:pt x="83" y="34"/>
                      <a:pt x="82" y="28"/>
                      <a:pt x="82" y="25"/>
                    </a:cubicBezTo>
                    <a:cubicBezTo>
                      <a:pt x="81" y="20"/>
                      <a:pt x="79" y="16"/>
                      <a:pt x="76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63" name="íṩ1íḑe"/>
              <p:cNvSpPr/>
              <p:nvPr/>
            </p:nvSpPr>
            <p:spPr bwMode="auto">
              <a:xfrm>
                <a:off x="8910638" y="4257675"/>
                <a:ext cx="55563" cy="6667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64" name="iṩļïḋe"/>
              <p:cNvSpPr/>
              <p:nvPr/>
            </p:nvSpPr>
            <p:spPr bwMode="auto">
              <a:xfrm>
                <a:off x="8910638" y="4386263"/>
                <a:ext cx="55563" cy="33337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65" name="îš1iďé"/>
              <p:cNvSpPr/>
              <p:nvPr/>
            </p:nvSpPr>
            <p:spPr bwMode="auto">
              <a:xfrm>
                <a:off x="9055100" y="4386263"/>
                <a:ext cx="306388" cy="333375"/>
              </a:xfrm>
              <a:custGeom>
                <a:avLst/>
                <a:gdLst>
                  <a:gd name="T0" fmla="*/ 52 w 93"/>
                  <a:gd name="T1" fmla="*/ 61 h 101"/>
                  <a:gd name="T2" fmla="*/ 46 w 93"/>
                  <a:gd name="T3" fmla="*/ 81 h 101"/>
                  <a:gd name="T4" fmla="*/ 40 w 93"/>
                  <a:gd name="T5" fmla="*/ 60 h 101"/>
                  <a:gd name="T6" fmla="*/ 18 w 93"/>
                  <a:gd name="T7" fmla="*/ 0 h 101"/>
                  <a:gd name="T8" fmla="*/ 0 w 93"/>
                  <a:gd name="T9" fmla="*/ 0 h 101"/>
                  <a:gd name="T10" fmla="*/ 38 w 93"/>
                  <a:gd name="T11" fmla="*/ 101 h 101"/>
                  <a:gd name="T12" fmla="*/ 54 w 93"/>
                  <a:gd name="T13" fmla="*/ 101 h 101"/>
                  <a:gd name="T14" fmla="*/ 93 w 93"/>
                  <a:gd name="T15" fmla="*/ 0 h 101"/>
                  <a:gd name="T16" fmla="*/ 75 w 93"/>
                  <a:gd name="T17" fmla="*/ 0 h 101"/>
                  <a:gd name="T18" fmla="*/ 52 w 93"/>
                  <a:gd name="T19" fmla="*/ 61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3" h="101">
                    <a:moveTo>
                      <a:pt x="52" y="61"/>
                    </a:moveTo>
                    <a:cubicBezTo>
                      <a:pt x="50" y="69"/>
                      <a:pt x="48" y="75"/>
                      <a:pt x="46" y="81"/>
                    </a:cubicBezTo>
                    <a:cubicBezTo>
                      <a:pt x="44" y="74"/>
                      <a:pt x="42" y="67"/>
                      <a:pt x="40" y="6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38" y="101"/>
                      <a:pt x="38" y="101"/>
                      <a:pt x="38" y="101"/>
                    </a:cubicBezTo>
                    <a:cubicBezTo>
                      <a:pt x="54" y="101"/>
                      <a:pt x="54" y="101"/>
                      <a:pt x="54" y="101"/>
                    </a:cubicBezTo>
                    <a:cubicBezTo>
                      <a:pt x="93" y="0"/>
                      <a:pt x="93" y="0"/>
                      <a:pt x="93" y="0"/>
                    </a:cubicBezTo>
                    <a:cubicBezTo>
                      <a:pt x="75" y="0"/>
                      <a:pt x="75" y="0"/>
                      <a:pt x="75" y="0"/>
                    </a:cubicBezTo>
                    <a:lnTo>
                      <a:pt x="52" y="6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66" name="iṩḷïdè"/>
              <p:cNvSpPr/>
              <p:nvPr/>
            </p:nvSpPr>
            <p:spPr bwMode="auto">
              <a:xfrm>
                <a:off x="9428163" y="4376738"/>
                <a:ext cx="306388" cy="349250"/>
              </a:xfrm>
              <a:custGeom>
                <a:avLst/>
                <a:gdLst>
                  <a:gd name="T0" fmla="*/ 47 w 93"/>
                  <a:gd name="T1" fmla="*/ 0 h 106"/>
                  <a:gd name="T2" fmla="*/ 13 w 93"/>
                  <a:gd name="T3" fmla="*/ 14 h 106"/>
                  <a:gd name="T4" fmla="*/ 0 w 93"/>
                  <a:gd name="T5" fmla="*/ 54 h 106"/>
                  <a:gd name="T6" fmla="*/ 13 w 93"/>
                  <a:gd name="T7" fmla="*/ 92 h 106"/>
                  <a:gd name="T8" fmla="*/ 48 w 93"/>
                  <a:gd name="T9" fmla="*/ 106 h 106"/>
                  <a:gd name="T10" fmla="*/ 77 w 93"/>
                  <a:gd name="T11" fmla="*/ 98 h 106"/>
                  <a:gd name="T12" fmla="*/ 93 w 93"/>
                  <a:gd name="T13" fmla="*/ 73 h 106"/>
                  <a:gd name="T14" fmla="*/ 75 w 93"/>
                  <a:gd name="T15" fmla="*/ 71 h 106"/>
                  <a:gd name="T16" fmla="*/ 64 w 93"/>
                  <a:gd name="T17" fmla="*/ 87 h 106"/>
                  <a:gd name="T18" fmla="*/ 48 w 93"/>
                  <a:gd name="T19" fmla="*/ 92 h 106"/>
                  <a:gd name="T20" fmla="*/ 27 w 93"/>
                  <a:gd name="T21" fmla="*/ 83 h 106"/>
                  <a:gd name="T22" fmla="*/ 18 w 93"/>
                  <a:gd name="T23" fmla="*/ 58 h 106"/>
                  <a:gd name="T24" fmla="*/ 93 w 93"/>
                  <a:gd name="T25" fmla="*/ 58 h 106"/>
                  <a:gd name="T26" fmla="*/ 93 w 93"/>
                  <a:gd name="T27" fmla="*/ 53 h 106"/>
                  <a:gd name="T28" fmla="*/ 80 w 93"/>
                  <a:gd name="T29" fmla="*/ 14 h 106"/>
                  <a:gd name="T30" fmla="*/ 47 w 93"/>
                  <a:gd name="T31" fmla="*/ 0 h 106"/>
                  <a:gd name="T32" fmla="*/ 19 w 93"/>
                  <a:gd name="T33" fmla="*/ 43 h 106"/>
                  <a:gd name="T34" fmla="*/ 28 w 93"/>
                  <a:gd name="T35" fmla="*/ 22 h 106"/>
                  <a:gd name="T36" fmla="*/ 47 w 93"/>
                  <a:gd name="T37" fmla="*/ 14 h 106"/>
                  <a:gd name="T38" fmla="*/ 69 w 93"/>
                  <a:gd name="T39" fmla="*/ 24 h 106"/>
                  <a:gd name="T40" fmla="*/ 75 w 93"/>
                  <a:gd name="T41" fmla="*/ 43 h 106"/>
                  <a:gd name="T42" fmla="*/ 19 w 93"/>
                  <a:gd name="T43" fmla="*/ 43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93" h="106">
                    <a:moveTo>
                      <a:pt x="47" y="0"/>
                    </a:moveTo>
                    <a:cubicBezTo>
                      <a:pt x="33" y="0"/>
                      <a:pt x="22" y="5"/>
                      <a:pt x="13" y="14"/>
                    </a:cubicBezTo>
                    <a:cubicBezTo>
                      <a:pt x="4" y="24"/>
                      <a:pt x="0" y="37"/>
                      <a:pt x="0" y="54"/>
                    </a:cubicBezTo>
                    <a:cubicBezTo>
                      <a:pt x="0" y="71"/>
                      <a:pt x="4" y="83"/>
                      <a:pt x="13" y="92"/>
                    </a:cubicBezTo>
                    <a:cubicBezTo>
                      <a:pt x="22" y="102"/>
                      <a:pt x="33" y="106"/>
                      <a:pt x="48" y="106"/>
                    </a:cubicBezTo>
                    <a:cubicBezTo>
                      <a:pt x="60" y="106"/>
                      <a:pt x="70" y="103"/>
                      <a:pt x="77" y="98"/>
                    </a:cubicBezTo>
                    <a:cubicBezTo>
                      <a:pt x="85" y="92"/>
                      <a:pt x="90" y="84"/>
                      <a:pt x="93" y="73"/>
                    </a:cubicBezTo>
                    <a:cubicBezTo>
                      <a:pt x="75" y="71"/>
                      <a:pt x="75" y="71"/>
                      <a:pt x="75" y="71"/>
                    </a:cubicBezTo>
                    <a:cubicBezTo>
                      <a:pt x="72" y="79"/>
                      <a:pt x="69" y="84"/>
                      <a:pt x="64" y="87"/>
                    </a:cubicBezTo>
                    <a:cubicBezTo>
                      <a:pt x="60" y="90"/>
                      <a:pt x="55" y="92"/>
                      <a:pt x="48" y="92"/>
                    </a:cubicBezTo>
                    <a:cubicBezTo>
                      <a:pt x="40" y="92"/>
                      <a:pt x="33" y="89"/>
                      <a:pt x="27" y="83"/>
                    </a:cubicBezTo>
                    <a:cubicBezTo>
                      <a:pt x="21" y="77"/>
                      <a:pt x="18" y="69"/>
                      <a:pt x="18" y="58"/>
                    </a:cubicBezTo>
                    <a:cubicBezTo>
                      <a:pt x="93" y="58"/>
                      <a:pt x="93" y="58"/>
                      <a:pt x="93" y="58"/>
                    </a:cubicBezTo>
                    <a:cubicBezTo>
                      <a:pt x="93" y="56"/>
                      <a:pt x="93" y="54"/>
                      <a:pt x="93" y="53"/>
                    </a:cubicBezTo>
                    <a:cubicBezTo>
                      <a:pt x="93" y="36"/>
                      <a:pt x="89" y="23"/>
                      <a:pt x="80" y="14"/>
                    </a:cubicBezTo>
                    <a:cubicBezTo>
                      <a:pt x="72" y="5"/>
                      <a:pt x="61" y="0"/>
                      <a:pt x="47" y="0"/>
                    </a:cubicBezTo>
                    <a:close/>
                    <a:moveTo>
                      <a:pt x="19" y="43"/>
                    </a:moveTo>
                    <a:cubicBezTo>
                      <a:pt x="19" y="35"/>
                      <a:pt x="22" y="28"/>
                      <a:pt x="28" y="22"/>
                    </a:cubicBezTo>
                    <a:cubicBezTo>
                      <a:pt x="33" y="17"/>
                      <a:pt x="40" y="14"/>
                      <a:pt x="47" y="14"/>
                    </a:cubicBezTo>
                    <a:cubicBezTo>
                      <a:pt x="56" y="14"/>
                      <a:pt x="63" y="18"/>
                      <a:pt x="69" y="24"/>
                    </a:cubicBezTo>
                    <a:cubicBezTo>
                      <a:pt x="72" y="29"/>
                      <a:pt x="74" y="35"/>
                      <a:pt x="75" y="43"/>
                    </a:cubicBezTo>
                    <a:lnTo>
                      <a:pt x="19" y="4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67" name="íŝḷíďé"/>
              <p:cNvSpPr/>
              <p:nvPr/>
            </p:nvSpPr>
            <p:spPr bwMode="auto">
              <a:xfrm>
                <a:off x="9839325" y="4376738"/>
                <a:ext cx="182563" cy="342900"/>
              </a:xfrm>
              <a:custGeom>
                <a:avLst/>
                <a:gdLst>
                  <a:gd name="T0" fmla="*/ 26 w 55"/>
                  <a:gd name="T1" fmla="*/ 4 h 104"/>
                  <a:gd name="T2" fmla="*/ 15 w 55"/>
                  <a:gd name="T3" fmla="*/ 18 h 104"/>
                  <a:gd name="T4" fmla="*/ 15 w 55"/>
                  <a:gd name="T5" fmla="*/ 3 h 104"/>
                  <a:gd name="T6" fmla="*/ 0 w 55"/>
                  <a:gd name="T7" fmla="*/ 3 h 104"/>
                  <a:gd name="T8" fmla="*/ 0 w 55"/>
                  <a:gd name="T9" fmla="*/ 104 h 104"/>
                  <a:gd name="T10" fmla="*/ 17 w 55"/>
                  <a:gd name="T11" fmla="*/ 104 h 104"/>
                  <a:gd name="T12" fmla="*/ 17 w 55"/>
                  <a:gd name="T13" fmla="*/ 51 h 104"/>
                  <a:gd name="T14" fmla="*/ 20 w 55"/>
                  <a:gd name="T15" fmla="*/ 31 h 104"/>
                  <a:gd name="T16" fmla="*/ 26 w 55"/>
                  <a:gd name="T17" fmla="*/ 21 h 104"/>
                  <a:gd name="T18" fmla="*/ 36 w 55"/>
                  <a:gd name="T19" fmla="*/ 18 h 104"/>
                  <a:gd name="T20" fmla="*/ 49 w 55"/>
                  <a:gd name="T21" fmla="*/ 22 h 104"/>
                  <a:gd name="T22" fmla="*/ 55 w 55"/>
                  <a:gd name="T23" fmla="*/ 6 h 104"/>
                  <a:gd name="T24" fmla="*/ 37 w 55"/>
                  <a:gd name="T25" fmla="*/ 0 h 104"/>
                  <a:gd name="T26" fmla="*/ 26 w 55"/>
                  <a:gd name="T27" fmla="*/ 4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5" h="104">
                    <a:moveTo>
                      <a:pt x="26" y="4"/>
                    </a:moveTo>
                    <a:cubicBezTo>
                      <a:pt x="23" y="6"/>
                      <a:pt x="19" y="11"/>
                      <a:pt x="15" y="18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04"/>
                      <a:pt x="0" y="104"/>
                      <a:pt x="0" y="104"/>
                    </a:cubicBezTo>
                    <a:cubicBezTo>
                      <a:pt x="17" y="104"/>
                      <a:pt x="17" y="104"/>
                      <a:pt x="17" y="104"/>
                    </a:cubicBezTo>
                    <a:cubicBezTo>
                      <a:pt x="17" y="51"/>
                      <a:pt x="17" y="51"/>
                      <a:pt x="17" y="51"/>
                    </a:cubicBezTo>
                    <a:cubicBezTo>
                      <a:pt x="17" y="44"/>
                      <a:pt x="18" y="37"/>
                      <a:pt x="20" y="31"/>
                    </a:cubicBezTo>
                    <a:cubicBezTo>
                      <a:pt x="21" y="27"/>
                      <a:pt x="23" y="24"/>
                      <a:pt x="26" y="21"/>
                    </a:cubicBezTo>
                    <a:cubicBezTo>
                      <a:pt x="29" y="19"/>
                      <a:pt x="33" y="18"/>
                      <a:pt x="36" y="18"/>
                    </a:cubicBezTo>
                    <a:cubicBezTo>
                      <a:pt x="41" y="18"/>
                      <a:pt x="45" y="19"/>
                      <a:pt x="49" y="22"/>
                    </a:cubicBezTo>
                    <a:cubicBezTo>
                      <a:pt x="55" y="6"/>
                      <a:pt x="55" y="6"/>
                      <a:pt x="55" y="6"/>
                    </a:cubicBezTo>
                    <a:cubicBezTo>
                      <a:pt x="49" y="2"/>
                      <a:pt x="43" y="0"/>
                      <a:pt x="37" y="0"/>
                    </a:cubicBezTo>
                    <a:cubicBezTo>
                      <a:pt x="33" y="0"/>
                      <a:pt x="30" y="1"/>
                      <a:pt x="2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68" name="ïsľíḋê"/>
              <p:cNvSpPr/>
              <p:nvPr/>
            </p:nvSpPr>
            <p:spPr bwMode="auto">
              <a:xfrm>
                <a:off x="10067925" y="4376738"/>
                <a:ext cx="276225" cy="349250"/>
              </a:xfrm>
              <a:custGeom>
                <a:avLst/>
                <a:gdLst>
                  <a:gd name="T0" fmla="*/ 69 w 84"/>
                  <a:gd name="T1" fmla="*/ 50 h 106"/>
                  <a:gd name="T2" fmla="*/ 43 w 84"/>
                  <a:gd name="T3" fmla="*/ 42 h 106"/>
                  <a:gd name="T4" fmla="*/ 28 w 84"/>
                  <a:gd name="T5" fmla="*/ 38 h 106"/>
                  <a:gd name="T6" fmla="*/ 22 w 84"/>
                  <a:gd name="T7" fmla="*/ 34 h 106"/>
                  <a:gd name="T8" fmla="*/ 20 w 84"/>
                  <a:gd name="T9" fmla="*/ 27 h 106"/>
                  <a:gd name="T10" fmla="*/ 25 w 84"/>
                  <a:gd name="T11" fmla="*/ 18 h 106"/>
                  <a:gd name="T12" fmla="*/ 42 w 84"/>
                  <a:gd name="T13" fmla="*/ 14 h 106"/>
                  <a:gd name="T14" fmla="*/ 57 w 84"/>
                  <a:gd name="T15" fmla="*/ 19 h 106"/>
                  <a:gd name="T16" fmla="*/ 64 w 84"/>
                  <a:gd name="T17" fmla="*/ 31 h 106"/>
                  <a:gd name="T18" fmla="*/ 80 w 84"/>
                  <a:gd name="T19" fmla="*/ 29 h 106"/>
                  <a:gd name="T20" fmla="*/ 75 w 84"/>
                  <a:gd name="T21" fmla="*/ 13 h 106"/>
                  <a:gd name="T22" fmla="*/ 61 w 84"/>
                  <a:gd name="T23" fmla="*/ 4 h 106"/>
                  <a:gd name="T24" fmla="*/ 40 w 84"/>
                  <a:gd name="T25" fmla="*/ 0 h 106"/>
                  <a:gd name="T26" fmla="*/ 25 w 84"/>
                  <a:gd name="T27" fmla="*/ 2 h 106"/>
                  <a:gd name="T28" fmla="*/ 15 w 84"/>
                  <a:gd name="T29" fmla="*/ 7 h 106"/>
                  <a:gd name="T30" fmla="*/ 6 w 84"/>
                  <a:gd name="T31" fmla="*/ 17 h 106"/>
                  <a:gd name="T32" fmla="*/ 3 w 84"/>
                  <a:gd name="T33" fmla="*/ 30 h 106"/>
                  <a:gd name="T34" fmla="*/ 7 w 84"/>
                  <a:gd name="T35" fmla="*/ 43 h 106"/>
                  <a:gd name="T36" fmla="*/ 18 w 84"/>
                  <a:gd name="T37" fmla="*/ 53 h 106"/>
                  <a:gd name="T38" fmla="*/ 44 w 84"/>
                  <a:gd name="T39" fmla="*/ 61 h 106"/>
                  <a:gd name="T40" fmla="*/ 62 w 84"/>
                  <a:gd name="T41" fmla="*/ 67 h 106"/>
                  <a:gd name="T42" fmla="*/ 67 w 84"/>
                  <a:gd name="T43" fmla="*/ 76 h 106"/>
                  <a:gd name="T44" fmla="*/ 61 w 84"/>
                  <a:gd name="T45" fmla="*/ 87 h 106"/>
                  <a:gd name="T46" fmla="*/ 43 w 84"/>
                  <a:gd name="T47" fmla="*/ 92 h 106"/>
                  <a:gd name="T48" fmla="*/ 25 w 84"/>
                  <a:gd name="T49" fmla="*/ 87 h 106"/>
                  <a:gd name="T50" fmla="*/ 17 w 84"/>
                  <a:gd name="T51" fmla="*/ 71 h 106"/>
                  <a:gd name="T52" fmla="*/ 0 w 84"/>
                  <a:gd name="T53" fmla="*/ 74 h 106"/>
                  <a:gd name="T54" fmla="*/ 13 w 84"/>
                  <a:gd name="T55" fmla="*/ 98 h 106"/>
                  <a:gd name="T56" fmla="*/ 43 w 84"/>
                  <a:gd name="T57" fmla="*/ 106 h 106"/>
                  <a:gd name="T58" fmla="*/ 65 w 84"/>
                  <a:gd name="T59" fmla="*/ 102 h 106"/>
                  <a:gd name="T60" fmla="*/ 79 w 84"/>
                  <a:gd name="T61" fmla="*/ 90 h 106"/>
                  <a:gd name="T62" fmla="*/ 84 w 84"/>
                  <a:gd name="T63" fmla="*/ 74 h 106"/>
                  <a:gd name="T64" fmla="*/ 80 w 84"/>
                  <a:gd name="T65" fmla="*/ 59 h 106"/>
                  <a:gd name="T66" fmla="*/ 69 w 84"/>
                  <a:gd name="T67" fmla="*/ 50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84" h="106">
                    <a:moveTo>
                      <a:pt x="69" y="50"/>
                    </a:moveTo>
                    <a:cubicBezTo>
                      <a:pt x="64" y="48"/>
                      <a:pt x="56" y="46"/>
                      <a:pt x="43" y="42"/>
                    </a:cubicBezTo>
                    <a:cubicBezTo>
                      <a:pt x="35" y="40"/>
                      <a:pt x="30" y="39"/>
                      <a:pt x="28" y="38"/>
                    </a:cubicBezTo>
                    <a:cubicBezTo>
                      <a:pt x="25" y="37"/>
                      <a:pt x="23" y="35"/>
                      <a:pt x="22" y="34"/>
                    </a:cubicBezTo>
                    <a:cubicBezTo>
                      <a:pt x="20" y="32"/>
                      <a:pt x="20" y="30"/>
                      <a:pt x="20" y="27"/>
                    </a:cubicBezTo>
                    <a:cubicBezTo>
                      <a:pt x="20" y="24"/>
                      <a:pt x="21" y="21"/>
                      <a:pt x="25" y="18"/>
                    </a:cubicBezTo>
                    <a:cubicBezTo>
                      <a:pt x="28" y="16"/>
                      <a:pt x="34" y="14"/>
                      <a:pt x="42" y="14"/>
                    </a:cubicBezTo>
                    <a:cubicBezTo>
                      <a:pt x="48" y="14"/>
                      <a:pt x="53" y="16"/>
                      <a:pt x="57" y="19"/>
                    </a:cubicBezTo>
                    <a:cubicBezTo>
                      <a:pt x="61" y="22"/>
                      <a:pt x="63" y="26"/>
                      <a:pt x="64" y="31"/>
                    </a:cubicBezTo>
                    <a:cubicBezTo>
                      <a:pt x="80" y="29"/>
                      <a:pt x="80" y="29"/>
                      <a:pt x="80" y="29"/>
                    </a:cubicBezTo>
                    <a:cubicBezTo>
                      <a:pt x="79" y="22"/>
                      <a:pt x="77" y="17"/>
                      <a:pt x="75" y="13"/>
                    </a:cubicBezTo>
                    <a:cubicBezTo>
                      <a:pt x="72" y="9"/>
                      <a:pt x="67" y="6"/>
                      <a:pt x="61" y="4"/>
                    </a:cubicBezTo>
                    <a:cubicBezTo>
                      <a:pt x="55" y="1"/>
                      <a:pt x="48" y="0"/>
                      <a:pt x="40" y="0"/>
                    </a:cubicBezTo>
                    <a:cubicBezTo>
                      <a:pt x="35" y="0"/>
                      <a:pt x="30" y="1"/>
                      <a:pt x="25" y="2"/>
                    </a:cubicBezTo>
                    <a:cubicBezTo>
                      <a:pt x="21" y="4"/>
                      <a:pt x="17" y="5"/>
                      <a:pt x="15" y="7"/>
                    </a:cubicBezTo>
                    <a:cubicBezTo>
                      <a:pt x="11" y="10"/>
                      <a:pt x="8" y="13"/>
                      <a:pt x="6" y="17"/>
                    </a:cubicBezTo>
                    <a:cubicBezTo>
                      <a:pt x="4" y="21"/>
                      <a:pt x="3" y="25"/>
                      <a:pt x="3" y="30"/>
                    </a:cubicBezTo>
                    <a:cubicBezTo>
                      <a:pt x="3" y="34"/>
                      <a:pt x="4" y="39"/>
                      <a:pt x="7" y="43"/>
                    </a:cubicBezTo>
                    <a:cubicBezTo>
                      <a:pt x="9" y="47"/>
                      <a:pt x="13" y="50"/>
                      <a:pt x="18" y="53"/>
                    </a:cubicBezTo>
                    <a:cubicBezTo>
                      <a:pt x="23" y="55"/>
                      <a:pt x="31" y="58"/>
                      <a:pt x="44" y="61"/>
                    </a:cubicBezTo>
                    <a:cubicBezTo>
                      <a:pt x="53" y="63"/>
                      <a:pt x="59" y="65"/>
                      <a:pt x="62" y="67"/>
                    </a:cubicBezTo>
                    <a:cubicBezTo>
                      <a:pt x="65" y="69"/>
                      <a:pt x="67" y="72"/>
                      <a:pt x="67" y="76"/>
                    </a:cubicBezTo>
                    <a:cubicBezTo>
                      <a:pt x="67" y="80"/>
                      <a:pt x="65" y="84"/>
                      <a:pt x="61" y="87"/>
                    </a:cubicBezTo>
                    <a:cubicBezTo>
                      <a:pt x="57" y="90"/>
                      <a:pt x="51" y="92"/>
                      <a:pt x="43" y="92"/>
                    </a:cubicBezTo>
                    <a:cubicBezTo>
                      <a:pt x="36" y="92"/>
                      <a:pt x="29" y="90"/>
                      <a:pt x="25" y="87"/>
                    </a:cubicBezTo>
                    <a:cubicBezTo>
                      <a:pt x="21" y="83"/>
                      <a:pt x="18" y="78"/>
                      <a:pt x="17" y="71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2" y="84"/>
                      <a:pt x="6" y="92"/>
                      <a:pt x="13" y="98"/>
                    </a:cubicBezTo>
                    <a:cubicBezTo>
                      <a:pt x="20" y="103"/>
                      <a:pt x="30" y="106"/>
                      <a:pt x="43" y="106"/>
                    </a:cubicBezTo>
                    <a:cubicBezTo>
                      <a:pt x="51" y="106"/>
                      <a:pt x="59" y="105"/>
                      <a:pt x="65" y="102"/>
                    </a:cubicBezTo>
                    <a:cubicBezTo>
                      <a:pt x="71" y="99"/>
                      <a:pt x="76" y="95"/>
                      <a:pt x="79" y="90"/>
                    </a:cubicBezTo>
                    <a:cubicBezTo>
                      <a:pt x="83" y="85"/>
                      <a:pt x="84" y="80"/>
                      <a:pt x="84" y="74"/>
                    </a:cubicBezTo>
                    <a:cubicBezTo>
                      <a:pt x="84" y="68"/>
                      <a:pt x="83" y="63"/>
                      <a:pt x="80" y="59"/>
                    </a:cubicBezTo>
                    <a:cubicBezTo>
                      <a:pt x="77" y="56"/>
                      <a:pt x="74" y="52"/>
                      <a:pt x="69" y="5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69" name="iṩḷíḍé"/>
              <p:cNvSpPr/>
              <p:nvPr/>
            </p:nvSpPr>
            <p:spPr bwMode="auto">
              <a:xfrm>
                <a:off x="10450513" y="4257675"/>
                <a:ext cx="55563" cy="6667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70" name="iṩ1íḑè"/>
              <p:cNvSpPr/>
              <p:nvPr/>
            </p:nvSpPr>
            <p:spPr bwMode="auto">
              <a:xfrm>
                <a:off x="10450513" y="4386263"/>
                <a:ext cx="55563" cy="33337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71" name="ïŝlïḋè"/>
              <p:cNvSpPr/>
              <p:nvPr/>
            </p:nvSpPr>
            <p:spPr bwMode="auto">
              <a:xfrm>
                <a:off x="10594975" y="4268788"/>
                <a:ext cx="165100" cy="454025"/>
              </a:xfrm>
              <a:custGeom>
                <a:avLst/>
                <a:gdLst>
                  <a:gd name="T0" fmla="*/ 40 w 50"/>
                  <a:gd name="T1" fmla="*/ 122 h 138"/>
                  <a:gd name="T2" fmla="*/ 34 w 50"/>
                  <a:gd name="T3" fmla="*/ 121 h 138"/>
                  <a:gd name="T4" fmla="*/ 31 w 50"/>
                  <a:gd name="T5" fmla="*/ 118 h 138"/>
                  <a:gd name="T6" fmla="*/ 30 w 50"/>
                  <a:gd name="T7" fmla="*/ 108 h 138"/>
                  <a:gd name="T8" fmla="*/ 30 w 50"/>
                  <a:gd name="T9" fmla="*/ 49 h 138"/>
                  <a:gd name="T10" fmla="*/ 47 w 50"/>
                  <a:gd name="T11" fmla="*/ 49 h 138"/>
                  <a:gd name="T12" fmla="*/ 47 w 50"/>
                  <a:gd name="T13" fmla="*/ 36 h 138"/>
                  <a:gd name="T14" fmla="*/ 30 w 50"/>
                  <a:gd name="T15" fmla="*/ 36 h 138"/>
                  <a:gd name="T16" fmla="*/ 30 w 50"/>
                  <a:gd name="T17" fmla="*/ 0 h 138"/>
                  <a:gd name="T18" fmla="*/ 13 w 50"/>
                  <a:gd name="T19" fmla="*/ 11 h 138"/>
                  <a:gd name="T20" fmla="*/ 13 w 50"/>
                  <a:gd name="T21" fmla="*/ 36 h 138"/>
                  <a:gd name="T22" fmla="*/ 0 w 50"/>
                  <a:gd name="T23" fmla="*/ 36 h 138"/>
                  <a:gd name="T24" fmla="*/ 0 w 50"/>
                  <a:gd name="T25" fmla="*/ 49 h 138"/>
                  <a:gd name="T26" fmla="*/ 13 w 50"/>
                  <a:gd name="T27" fmla="*/ 49 h 138"/>
                  <a:gd name="T28" fmla="*/ 13 w 50"/>
                  <a:gd name="T29" fmla="*/ 107 h 138"/>
                  <a:gd name="T30" fmla="*/ 15 w 50"/>
                  <a:gd name="T31" fmla="*/ 127 h 138"/>
                  <a:gd name="T32" fmla="*/ 22 w 50"/>
                  <a:gd name="T33" fmla="*/ 135 h 138"/>
                  <a:gd name="T34" fmla="*/ 37 w 50"/>
                  <a:gd name="T35" fmla="*/ 138 h 138"/>
                  <a:gd name="T36" fmla="*/ 50 w 50"/>
                  <a:gd name="T37" fmla="*/ 137 h 138"/>
                  <a:gd name="T38" fmla="*/ 47 w 50"/>
                  <a:gd name="T39" fmla="*/ 122 h 138"/>
                  <a:gd name="T40" fmla="*/ 40 w 50"/>
                  <a:gd name="T41" fmla="*/ 122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50" h="138">
                    <a:moveTo>
                      <a:pt x="40" y="122"/>
                    </a:moveTo>
                    <a:cubicBezTo>
                      <a:pt x="37" y="122"/>
                      <a:pt x="35" y="122"/>
                      <a:pt x="34" y="121"/>
                    </a:cubicBezTo>
                    <a:cubicBezTo>
                      <a:pt x="32" y="120"/>
                      <a:pt x="31" y="119"/>
                      <a:pt x="31" y="118"/>
                    </a:cubicBezTo>
                    <a:cubicBezTo>
                      <a:pt x="30" y="116"/>
                      <a:pt x="30" y="113"/>
                      <a:pt x="30" y="108"/>
                    </a:cubicBezTo>
                    <a:cubicBezTo>
                      <a:pt x="30" y="49"/>
                      <a:pt x="30" y="49"/>
                      <a:pt x="30" y="49"/>
                    </a:cubicBezTo>
                    <a:cubicBezTo>
                      <a:pt x="47" y="49"/>
                      <a:pt x="47" y="49"/>
                      <a:pt x="47" y="49"/>
                    </a:cubicBezTo>
                    <a:cubicBezTo>
                      <a:pt x="47" y="36"/>
                      <a:pt x="47" y="36"/>
                      <a:pt x="47" y="36"/>
                    </a:cubicBezTo>
                    <a:cubicBezTo>
                      <a:pt x="30" y="36"/>
                      <a:pt x="30" y="36"/>
                      <a:pt x="30" y="36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13" y="11"/>
                      <a:pt x="13" y="11"/>
                      <a:pt x="13" y="11"/>
                    </a:cubicBezTo>
                    <a:cubicBezTo>
                      <a:pt x="13" y="36"/>
                      <a:pt x="13" y="36"/>
                      <a:pt x="13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49"/>
                      <a:pt x="0" y="49"/>
                      <a:pt x="0" y="49"/>
                    </a:cubicBezTo>
                    <a:cubicBezTo>
                      <a:pt x="13" y="49"/>
                      <a:pt x="13" y="49"/>
                      <a:pt x="13" y="49"/>
                    </a:cubicBezTo>
                    <a:cubicBezTo>
                      <a:pt x="13" y="107"/>
                      <a:pt x="13" y="107"/>
                      <a:pt x="13" y="107"/>
                    </a:cubicBezTo>
                    <a:cubicBezTo>
                      <a:pt x="13" y="118"/>
                      <a:pt x="14" y="124"/>
                      <a:pt x="15" y="127"/>
                    </a:cubicBezTo>
                    <a:cubicBezTo>
                      <a:pt x="16" y="131"/>
                      <a:pt x="19" y="133"/>
                      <a:pt x="22" y="135"/>
                    </a:cubicBezTo>
                    <a:cubicBezTo>
                      <a:pt x="26" y="137"/>
                      <a:pt x="31" y="138"/>
                      <a:pt x="37" y="138"/>
                    </a:cubicBezTo>
                    <a:cubicBezTo>
                      <a:pt x="41" y="138"/>
                      <a:pt x="45" y="138"/>
                      <a:pt x="50" y="137"/>
                    </a:cubicBezTo>
                    <a:cubicBezTo>
                      <a:pt x="47" y="122"/>
                      <a:pt x="47" y="122"/>
                      <a:pt x="47" y="122"/>
                    </a:cubicBezTo>
                    <a:cubicBezTo>
                      <a:pt x="44" y="122"/>
                      <a:pt x="42" y="122"/>
                      <a:pt x="40" y="1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72" name="ïṣlîďê"/>
              <p:cNvSpPr/>
              <p:nvPr/>
            </p:nvSpPr>
            <p:spPr bwMode="auto">
              <a:xfrm>
                <a:off x="10809288" y="4386263"/>
                <a:ext cx="306388" cy="468313"/>
              </a:xfrm>
              <a:custGeom>
                <a:avLst/>
                <a:gdLst>
                  <a:gd name="T0" fmla="*/ 76 w 93"/>
                  <a:gd name="T1" fmla="*/ 0 h 142"/>
                  <a:gd name="T2" fmla="*/ 54 w 93"/>
                  <a:gd name="T3" fmla="*/ 59 h 142"/>
                  <a:gd name="T4" fmla="*/ 47 w 93"/>
                  <a:gd name="T5" fmla="*/ 82 h 142"/>
                  <a:gd name="T6" fmla="*/ 40 w 93"/>
                  <a:gd name="T7" fmla="*/ 58 h 142"/>
                  <a:gd name="T8" fmla="*/ 19 w 93"/>
                  <a:gd name="T9" fmla="*/ 0 h 142"/>
                  <a:gd name="T10" fmla="*/ 0 w 93"/>
                  <a:gd name="T11" fmla="*/ 0 h 142"/>
                  <a:gd name="T12" fmla="*/ 39 w 93"/>
                  <a:gd name="T13" fmla="*/ 101 h 142"/>
                  <a:gd name="T14" fmla="*/ 37 w 93"/>
                  <a:gd name="T15" fmla="*/ 105 h 142"/>
                  <a:gd name="T16" fmla="*/ 32 w 93"/>
                  <a:gd name="T17" fmla="*/ 118 h 142"/>
                  <a:gd name="T18" fmla="*/ 26 w 93"/>
                  <a:gd name="T19" fmla="*/ 123 h 142"/>
                  <a:gd name="T20" fmla="*/ 17 w 93"/>
                  <a:gd name="T21" fmla="*/ 125 h 142"/>
                  <a:gd name="T22" fmla="*/ 7 w 93"/>
                  <a:gd name="T23" fmla="*/ 124 h 142"/>
                  <a:gd name="T24" fmla="*/ 9 w 93"/>
                  <a:gd name="T25" fmla="*/ 140 h 142"/>
                  <a:gd name="T26" fmla="*/ 20 w 93"/>
                  <a:gd name="T27" fmla="*/ 142 h 142"/>
                  <a:gd name="T28" fmla="*/ 34 w 93"/>
                  <a:gd name="T29" fmla="*/ 138 h 142"/>
                  <a:gd name="T30" fmla="*/ 45 w 93"/>
                  <a:gd name="T31" fmla="*/ 126 h 142"/>
                  <a:gd name="T32" fmla="*/ 54 w 93"/>
                  <a:gd name="T33" fmla="*/ 103 h 142"/>
                  <a:gd name="T34" fmla="*/ 93 w 93"/>
                  <a:gd name="T35" fmla="*/ 0 h 142"/>
                  <a:gd name="T36" fmla="*/ 76 w 93"/>
                  <a:gd name="T37" fmla="*/ 0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93" h="142">
                    <a:moveTo>
                      <a:pt x="76" y="0"/>
                    </a:moveTo>
                    <a:cubicBezTo>
                      <a:pt x="54" y="59"/>
                      <a:pt x="54" y="59"/>
                      <a:pt x="54" y="59"/>
                    </a:cubicBezTo>
                    <a:cubicBezTo>
                      <a:pt x="51" y="66"/>
                      <a:pt x="49" y="74"/>
                      <a:pt x="47" y="82"/>
                    </a:cubicBezTo>
                    <a:cubicBezTo>
                      <a:pt x="45" y="74"/>
                      <a:pt x="42" y="66"/>
                      <a:pt x="40" y="58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39" y="101"/>
                      <a:pt x="39" y="101"/>
                      <a:pt x="39" y="101"/>
                    </a:cubicBezTo>
                    <a:cubicBezTo>
                      <a:pt x="38" y="103"/>
                      <a:pt x="37" y="104"/>
                      <a:pt x="37" y="105"/>
                    </a:cubicBezTo>
                    <a:cubicBezTo>
                      <a:pt x="35" y="112"/>
                      <a:pt x="33" y="116"/>
                      <a:pt x="32" y="118"/>
                    </a:cubicBezTo>
                    <a:cubicBezTo>
                      <a:pt x="30" y="120"/>
                      <a:pt x="28" y="122"/>
                      <a:pt x="26" y="123"/>
                    </a:cubicBezTo>
                    <a:cubicBezTo>
                      <a:pt x="24" y="125"/>
                      <a:pt x="21" y="125"/>
                      <a:pt x="17" y="125"/>
                    </a:cubicBezTo>
                    <a:cubicBezTo>
                      <a:pt x="14" y="125"/>
                      <a:pt x="11" y="125"/>
                      <a:pt x="7" y="124"/>
                    </a:cubicBezTo>
                    <a:cubicBezTo>
                      <a:pt x="9" y="140"/>
                      <a:pt x="9" y="140"/>
                      <a:pt x="9" y="140"/>
                    </a:cubicBezTo>
                    <a:cubicBezTo>
                      <a:pt x="13" y="141"/>
                      <a:pt x="17" y="142"/>
                      <a:pt x="20" y="142"/>
                    </a:cubicBezTo>
                    <a:cubicBezTo>
                      <a:pt x="26" y="142"/>
                      <a:pt x="30" y="141"/>
                      <a:pt x="34" y="138"/>
                    </a:cubicBezTo>
                    <a:cubicBezTo>
                      <a:pt x="38" y="135"/>
                      <a:pt x="42" y="131"/>
                      <a:pt x="45" y="126"/>
                    </a:cubicBezTo>
                    <a:cubicBezTo>
                      <a:pt x="47" y="121"/>
                      <a:pt x="50" y="114"/>
                      <a:pt x="54" y="103"/>
                    </a:cubicBezTo>
                    <a:cubicBezTo>
                      <a:pt x="93" y="0"/>
                      <a:pt x="93" y="0"/>
                      <a:pt x="93" y="0"/>
                    </a:cubicBezTo>
                    <a:lnTo>
                      <a:pt x="7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</p:grpSp>
        <p:grpSp>
          <p:nvGrpSpPr>
            <p:cNvPr id="10" name="îSľîdè"/>
            <p:cNvGrpSpPr/>
            <p:nvPr/>
          </p:nvGrpSpPr>
          <p:grpSpPr>
            <a:xfrm>
              <a:off x="5487799" y="2810201"/>
              <a:ext cx="2935892" cy="808278"/>
              <a:chOff x="4762500" y="2070100"/>
              <a:chExt cx="6429376" cy="1770063"/>
            </a:xfrm>
            <a:grpFill/>
          </p:grpSpPr>
          <p:sp>
            <p:nvSpPr>
              <p:cNvPr id="43" name="íṥļïḓe"/>
              <p:cNvSpPr/>
              <p:nvPr/>
            </p:nvSpPr>
            <p:spPr bwMode="auto">
              <a:xfrm>
                <a:off x="10328275" y="2070100"/>
                <a:ext cx="520700" cy="512763"/>
              </a:xfrm>
              <a:custGeom>
                <a:avLst/>
                <a:gdLst>
                  <a:gd name="T0" fmla="*/ 31 w 158"/>
                  <a:gd name="T1" fmla="*/ 117 h 156"/>
                  <a:gd name="T2" fmla="*/ 31 w 158"/>
                  <a:gd name="T3" fmla="*/ 120 h 156"/>
                  <a:gd name="T4" fmla="*/ 7 w 158"/>
                  <a:gd name="T5" fmla="*/ 153 h 156"/>
                  <a:gd name="T6" fmla="*/ 11 w 158"/>
                  <a:gd name="T7" fmla="*/ 156 h 156"/>
                  <a:gd name="T8" fmla="*/ 77 w 158"/>
                  <a:gd name="T9" fmla="*/ 124 h 156"/>
                  <a:gd name="T10" fmla="*/ 135 w 158"/>
                  <a:gd name="T11" fmla="*/ 81 h 156"/>
                  <a:gd name="T12" fmla="*/ 158 w 158"/>
                  <a:gd name="T13" fmla="*/ 34 h 156"/>
                  <a:gd name="T14" fmla="*/ 124 w 158"/>
                  <a:gd name="T15" fmla="*/ 0 h 156"/>
                  <a:gd name="T16" fmla="*/ 96 w 158"/>
                  <a:gd name="T17" fmla="*/ 45 h 156"/>
                  <a:gd name="T18" fmla="*/ 61 w 158"/>
                  <a:gd name="T19" fmla="*/ 85 h 156"/>
                  <a:gd name="T20" fmla="*/ 33 w 158"/>
                  <a:gd name="T21" fmla="*/ 26 h 156"/>
                  <a:gd name="T22" fmla="*/ 0 w 158"/>
                  <a:gd name="T23" fmla="*/ 83 h 156"/>
                  <a:gd name="T24" fmla="*/ 0 w 158"/>
                  <a:gd name="T25" fmla="*/ 87 h 156"/>
                  <a:gd name="T26" fmla="*/ 31 w 158"/>
                  <a:gd name="T27" fmla="*/ 117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58" h="156">
                    <a:moveTo>
                      <a:pt x="31" y="117"/>
                    </a:moveTo>
                    <a:cubicBezTo>
                      <a:pt x="31" y="120"/>
                      <a:pt x="31" y="120"/>
                      <a:pt x="31" y="120"/>
                    </a:cubicBezTo>
                    <a:cubicBezTo>
                      <a:pt x="31" y="126"/>
                      <a:pt x="7" y="144"/>
                      <a:pt x="7" y="153"/>
                    </a:cubicBezTo>
                    <a:cubicBezTo>
                      <a:pt x="7" y="154"/>
                      <a:pt x="9" y="156"/>
                      <a:pt x="11" y="156"/>
                    </a:cubicBezTo>
                    <a:cubicBezTo>
                      <a:pt x="22" y="156"/>
                      <a:pt x="67" y="130"/>
                      <a:pt x="77" y="124"/>
                    </a:cubicBezTo>
                    <a:cubicBezTo>
                      <a:pt x="85" y="118"/>
                      <a:pt x="131" y="82"/>
                      <a:pt x="135" y="81"/>
                    </a:cubicBezTo>
                    <a:cubicBezTo>
                      <a:pt x="135" y="72"/>
                      <a:pt x="158" y="57"/>
                      <a:pt x="158" y="34"/>
                    </a:cubicBezTo>
                    <a:cubicBezTo>
                      <a:pt x="158" y="19"/>
                      <a:pt x="145" y="0"/>
                      <a:pt x="124" y="0"/>
                    </a:cubicBezTo>
                    <a:cubicBezTo>
                      <a:pt x="114" y="0"/>
                      <a:pt x="101" y="35"/>
                      <a:pt x="96" y="45"/>
                    </a:cubicBezTo>
                    <a:cubicBezTo>
                      <a:pt x="90" y="57"/>
                      <a:pt x="73" y="79"/>
                      <a:pt x="61" y="85"/>
                    </a:cubicBezTo>
                    <a:cubicBezTo>
                      <a:pt x="48" y="60"/>
                      <a:pt x="67" y="30"/>
                      <a:pt x="33" y="26"/>
                    </a:cubicBezTo>
                    <a:cubicBezTo>
                      <a:pt x="6" y="24"/>
                      <a:pt x="0" y="55"/>
                      <a:pt x="0" y="83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116"/>
                      <a:pt x="31" y="103"/>
                      <a:pt x="31" y="1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44" name="îśļiďè"/>
              <p:cNvSpPr/>
              <p:nvPr/>
            </p:nvSpPr>
            <p:spPr bwMode="auto">
              <a:xfrm>
                <a:off x="8250239" y="2230438"/>
                <a:ext cx="1471614" cy="1536699"/>
              </a:xfrm>
              <a:custGeom>
                <a:avLst/>
                <a:gdLst>
                  <a:gd name="T0" fmla="*/ 308 w 446"/>
                  <a:gd name="T1" fmla="*/ 363 h 466"/>
                  <a:gd name="T2" fmla="*/ 282 w 446"/>
                  <a:gd name="T3" fmla="*/ 336 h 466"/>
                  <a:gd name="T4" fmla="*/ 258 w 446"/>
                  <a:gd name="T5" fmla="*/ 308 h 466"/>
                  <a:gd name="T6" fmla="*/ 209 w 446"/>
                  <a:gd name="T7" fmla="*/ 253 h 466"/>
                  <a:gd name="T8" fmla="*/ 209 w 446"/>
                  <a:gd name="T9" fmla="*/ 243 h 466"/>
                  <a:gd name="T10" fmla="*/ 222 w 446"/>
                  <a:gd name="T11" fmla="*/ 208 h 466"/>
                  <a:gd name="T12" fmla="*/ 262 w 446"/>
                  <a:gd name="T13" fmla="*/ 197 h 466"/>
                  <a:gd name="T14" fmla="*/ 304 w 446"/>
                  <a:gd name="T15" fmla="*/ 192 h 466"/>
                  <a:gd name="T16" fmla="*/ 321 w 446"/>
                  <a:gd name="T17" fmla="*/ 162 h 466"/>
                  <a:gd name="T18" fmla="*/ 295 w 446"/>
                  <a:gd name="T19" fmla="*/ 150 h 466"/>
                  <a:gd name="T20" fmla="*/ 243 w 446"/>
                  <a:gd name="T21" fmla="*/ 157 h 466"/>
                  <a:gd name="T22" fmla="*/ 241 w 446"/>
                  <a:gd name="T23" fmla="*/ 156 h 466"/>
                  <a:gd name="T24" fmla="*/ 234 w 446"/>
                  <a:gd name="T25" fmla="*/ 150 h 466"/>
                  <a:gd name="T26" fmla="*/ 251 w 446"/>
                  <a:gd name="T27" fmla="*/ 58 h 466"/>
                  <a:gd name="T28" fmla="*/ 202 w 446"/>
                  <a:gd name="T29" fmla="*/ 0 h 466"/>
                  <a:gd name="T30" fmla="*/ 183 w 446"/>
                  <a:gd name="T31" fmla="*/ 17 h 466"/>
                  <a:gd name="T32" fmla="*/ 183 w 446"/>
                  <a:gd name="T33" fmla="*/ 24 h 466"/>
                  <a:gd name="T34" fmla="*/ 199 w 446"/>
                  <a:gd name="T35" fmla="*/ 53 h 466"/>
                  <a:gd name="T36" fmla="*/ 199 w 446"/>
                  <a:gd name="T37" fmla="*/ 90 h 466"/>
                  <a:gd name="T38" fmla="*/ 186 w 446"/>
                  <a:gd name="T39" fmla="*/ 164 h 466"/>
                  <a:gd name="T40" fmla="*/ 61 w 446"/>
                  <a:gd name="T41" fmla="*/ 212 h 466"/>
                  <a:gd name="T42" fmla="*/ 46 w 446"/>
                  <a:gd name="T43" fmla="*/ 214 h 466"/>
                  <a:gd name="T44" fmla="*/ 44 w 446"/>
                  <a:gd name="T45" fmla="*/ 219 h 466"/>
                  <a:gd name="T46" fmla="*/ 37 w 446"/>
                  <a:gd name="T47" fmla="*/ 217 h 466"/>
                  <a:gd name="T48" fmla="*/ 32 w 446"/>
                  <a:gd name="T49" fmla="*/ 226 h 466"/>
                  <a:gd name="T50" fmla="*/ 32 w 446"/>
                  <a:gd name="T51" fmla="*/ 233 h 466"/>
                  <a:gd name="T52" fmla="*/ 56 w 446"/>
                  <a:gd name="T53" fmla="*/ 258 h 466"/>
                  <a:gd name="T54" fmla="*/ 94 w 446"/>
                  <a:gd name="T55" fmla="*/ 252 h 466"/>
                  <a:gd name="T56" fmla="*/ 160 w 446"/>
                  <a:gd name="T57" fmla="*/ 223 h 466"/>
                  <a:gd name="T58" fmla="*/ 165 w 446"/>
                  <a:gd name="T59" fmla="*/ 223 h 466"/>
                  <a:gd name="T60" fmla="*/ 170 w 446"/>
                  <a:gd name="T61" fmla="*/ 228 h 466"/>
                  <a:gd name="T62" fmla="*/ 170 w 446"/>
                  <a:gd name="T63" fmla="*/ 235 h 466"/>
                  <a:gd name="T64" fmla="*/ 144 w 446"/>
                  <a:gd name="T65" fmla="*/ 305 h 466"/>
                  <a:gd name="T66" fmla="*/ 105 w 446"/>
                  <a:gd name="T67" fmla="*/ 363 h 466"/>
                  <a:gd name="T68" fmla="*/ 58 w 446"/>
                  <a:gd name="T69" fmla="*/ 413 h 466"/>
                  <a:gd name="T70" fmla="*/ 0 w 446"/>
                  <a:gd name="T71" fmla="*/ 450 h 466"/>
                  <a:gd name="T72" fmla="*/ 2 w 446"/>
                  <a:gd name="T73" fmla="*/ 460 h 466"/>
                  <a:gd name="T74" fmla="*/ 24 w 446"/>
                  <a:gd name="T75" fmla="*/ 464 h 466"/>
                  <a:gd name="T76" fmla="*/ 82 w 446"/>
                  <a:gd name="T77" fmla="*/ 436 h 466"/>
                  <a:gd name="T78" fmla="*/ 129 w 446"/>
                  <a:gd name="T79" fmla="*/ 398 h 466"/>
                  <a:gd name="T80" fmla="*/ 163 w 446"/>
                  <a:gd name="T81" fmla="*/ 345 h 466"/>
                  <a:gd name="T82" fmla="*/ 205 w 446"/>
                  <a:gd name="T83" fmla="*/ 314 h 466"/>
                  <a:gd name="T84" fmla="*/ 225 w 446"/>
                  <a:gd name="T85" fmla="*/ 337 h 466"/>
                  <a:gd name="T86" fmla="*/ 234 w 446"/>
                  <a:gd name="T87" fmla="*/ 350 h 466"/>
                  <a:gd name="T88" fmla="*/ 244 w 446"/>
                  <a:gd name="T89" fmla="*/ 361 h 466"/>
                  <a:gd name="T90" fmla="*/ 280 w 446"/>
                  <a:gd name="T91" fmla="*/ 410 h 466"/>
                  <a:gd name="T92" fmla="*/ 396 w 446"/>
                  <a:gd name="T93" fmla="*/ 464 h 466"/>
                  <a:gd name="T94" fmla="*/ 445 w 446"/>
                  <a:gd name="T95" fmla="*/ 435 h 466"/>
                  <a:gd name="T96" fmla="*/ 371 w 446"/>
                  <a:gd name="T97" fmla="*/ 403 h 466"/>
                  <a:gd name="T98" fmla="*/ 308 w 446"/>
                  <a:gd name="T99" fmla="*/ 363 h 4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446" h="466">
                    <a:moveTo>
                      <a:pt x="308" y="363"/>
                    </a:moveTo>
                    <a:cubicBezTo>
                      <a:pt x="300" y="357"/>
                      <a:pt x="289" y="344"/>
                      <a:pt x="282" y="336"/>
                    </a:cubicBezTo>
                    <a:cubicBezTo>
                      <a:pt x="274" y="327"/>
                      <a:pt x="265" y="317"/>
                      <a:pt x="258" y="308"/>
                    </a:cubicBezTo>
                    <a:cubicBezTo>
                      <a:pt x="249" y="297"/>
                      <a:pt x="209" y="264"/>
                      <a:pt x="209" y="253"/>
                    </a:cubicBezTo>
                    <a:cubicBezTo>
                      <a:pt x="209" y="243"/>
                      <a:pt x="209" y="243"/>
                      <a:pt x="209" y="243"/>
                    </a:cubicBezTo>
                    <a:cubicBezTo>
                      <a:pt x="209" y="238"/>
                      <a:pt x="218" y="212"/>
                      <a:pt x="222" y="208"/>
                    </a:cubicBezTo>
                    <a:cubicBezTo>
                      <a:pt x="229" y="200"/>
                      <a:pt x="246" y="197"/>
                      <a:pt x="262" y="197"/>
                    </a:cubicBezTo>
                    <a:cubicBezTo>
                      <a:pt x="275" y="197"/>
                      <a:pt x="295" y="196"/>
                      <a:pt x="304" y="192"/>
                    </a:cubicBezTo>
                    <a:cubicBezTo>
                      <a:pt x="319" y="186"/>
                      <a:pt x="321" y="180"/>
                      <a:pt x="321" y="162"/>
                    </a:cubicBezTo>
                    <a:cubicBezTo>
                      <a:pt x="317" y="156"/>
                      <a:pt x="305" y="148"/>
                      <a:pt x="295" y="150"/>
                    </a:cubicBezTo>
                    <a:cubicBezTo>
                      <a:pt x="243" y="157"/>
                      <a:pt x="243" y="157"/>
                      <a:pt x="243" y="157"/>
                    </a:cubicBezTo>
                    <a:cubicBezTo>
                      <a:pt x="241" y="156"/>
                      <a:pt x="241" y="156"/>
                      <a:pt x="241" y="156"/>
                    </a:cubicBezTo>
                    <a:cubicBezTo>
                      <a:pt x="237" y="156"/>
                      <a:pt x="234" y="154"/>
                      <a:pt x="234" y="150"/>
                    </a:cubicBezTo>
                    <a:cubicBezTo>
                      <a:pt x="234" y="122"/>
                      <a:pt x="246" y="83"/>
                      <a:pt x="251" y="58"/>
                    </a:cubicBezTo>
                    <a:cubicBezTo>
                      <a:pt x="257" y="25"/>
                      <a:pt x="230" y="0"/>
                      <a:pt x="202" y="0"/>
                    </a:cubicBezTo>
                    <a:cubicBezTo>
                      <a:pt x="192" y="0"/>
                      <a:pt x="183" y="7"/>
                      <a:pt x="183" y="17"/>
                    </a:cubicBezTo>
                    <a:cubicBezTo>
                      <a:pt x="183" y="24"/>
                      <a:pt x="183" y="24"/>
                      <a:pt x="183" y="24"/>
                    </a:cubicBezTo>
                    <a:cubicBezTo>
                      <a:pt x="183" y="37"/>
                      <a:pt x="195" y="39"/>
                      <a:pt x="199" y="53"/>
                    </a:cubicBezTo>
                    <a:cubicBezTo>
                      <a:pt x="202" y="65"/>
                      <a:pt x="200" y="79"/>
                      <a:pt x="199" y="90"/>
                    </a:cubicBezTo>
                    <a:cubicBezTo>
                      <a:pt x="195" y="118"/>
                      <a:pt x="196" y="141"/>
                      <a:pt x="186" y="164"/>
                    </a:cubicBezTo>
                    <a:cubicBezTo>
                      <a:pt x="175" y="187"/>
                      <a:pt x="83" y="198"/>
                      <a:pt x="61" y="212"/>
                    </a:cubicBezTo>
                    <a:cubicBezTo>
                      <a:pt x="46" y="214"/>
                      <a:pt x="46" y="214"/>
                      <a:pt x="46" y="214"/>
                    </a:cubicBezTo>
                    <a:cubicBezTo>
                      <a:pt x="44" y="219"/>
                      <a:pt x="44" y="219"/>
                      <a:pt x="44" y="219"/>
                    </a:cubicBezTo>
                    <a:cubicBezTo>
                      <a:pt x="37" y="217"/>
                      <a:pt x="37" y="217"/>
                      <a:pt x="37" y="217"/>
                    </a:cubicBezTo>
                    <a:cubicBezTo>
                      <a:pt x="35" y="225"/>
                      <a:pt x="32" y="219"/>
                      <a:pt x="32" y="226"/>
                    </a:cubicBezTo>
                    <a:cubicBezTo>
                      <a:pt x="32" y="233"/>
                      <a:pt x="32" y="233"/>
                      <a:pt x="32" y="233"/>
                    </a:cubicBezTo>
                    <a:cubicBezTo>
                      <a:pt x="32" y="243"/>
                      <a:pt x="47" y="257"/>
                      <a:pt x="56" y="258"/>
                    </a:cubicBezTo>
                    <a:cubicBezTo>
                      <a:pt x="72" y="260"/>
                      <a:pt x="81" y="258"/>
                      <a:pt x="94" y="252"/>
                    </a:cubicBezTo>
                    <a:cubicBezTo>
                      <a:pt x="102" y="249"/>
                      <a:pt x="159" y="223"/>
                      <a:pt x="160" y="223"/>
                    </a:cubicBezTo>
                    <a:cubicBezTo>
                      <a:pt x="165" y="223"/>
                      <a:pt x="165" y="223"/>
                      <a:pt x="165" y="223"/>
                    </a:cubicBezTo>
                    <a:cubicBezTo>
                      <a:pt x="169" y="223"/>
                      <a:pt x="170" y="224"/>
                      <a:pt x="170" y="228"/>
                    </a:cubicBezTo>
                    <a:cubicBezTo>
                      <a:pt x="170" y="235"/>
                      <a:pt x="170" y="235"/>
                      <a:pt x="170" y="235"/>
                    </a:cubicBezTo>
                    <a:cubicBezTo>
                      <a:pt x="170" y="243"/>
                      <a:pt x="148" y="296"/>
                      <a:pt x="144" y="305"/>
                    </a:cubicBezTo>
                    <a:cubicBezTo>
                      <a:pt x="133" y="327"/>
                      <a:pt x="118" y="344"/>
                      <a:pt x="105" y="363"/>
                    </a:cubicBezTo>
                    <a:cubicBezTo>
                      <a:pt x="91" y="385"/>
                      <a:pt x="77" y="397"/>
                      <a:pt x="58" y="413"/>
                    </a:cubicBezTo>
                    <a:cubicBezTo>
                      <a:pt x="49" y="421"/>
                      <a:pt x="10" y="448"/>
                      <a:pt x="0" y="450"/>
                    </a:cubicBezTo>
                    <a:cubicBezTo>
                      <a:pt x="2" y="460"/>
                      <a:pt x="2" y="460"/>
                      <a:pt x="2" y="460"/>
                    </a:cubicBezTo>
                    <a:cubicBezTo>
                      <a:pt x="24" y="464"/>
                      <a:pt x="24" y="464"/>
                      <a:pt x="24" y="464"/>
                    </a:cubicBezTo>
                    <a:cubicBezTo>
                      <a:pt x="37" y="466"/>
                      <a:pt x="73" y="442"/>
                      <a:pt x="82" y="436"/>
                    </a:cubicBezTo>
                    <a:cubicBezTo>
                      <a:pt x="105" y="421"/>
                      <a:pt x="111" y="417"/>
                      <a:pt x="129" y="398"/>
                    </a:cubicBezTo>
                    <a:cubicBezTo>
                      <a:pt x="146" y="380"/>
                      <a:pt x="151" y="366"/>
                      <a:pt x="163" y="345"/>
                    </a:cubicBezTo>
                    <a:cubicBezTo>
                      <a:pt x="173" y="330"/>
                      <a:pt x="183" y="300"/>
                      <a:pt x="205" y="314"/>
                    </a:cubicBezTo>
                    <a:cubicBezTo>
                      <a:pt x="218" y="322"/>
                      <a:pt x="216" y="326"/>
                      <a:pt x="225" y="337"/>
                    </a:cubicBezTo>
                    <a:cubicBezTo>
                      <a:pt x="229" y="341"/>
                      <a:pt x="231" y="346"/>
                      <a:pt x="234" y="350"/>
                    </a:cubicBezTo>
                    <a:cubicBezTo>
                      <a:pt x="238" y="354"/>
                      <a:pt x="241" y="356"/>
                      <a:pt x="244" y="361"/>
                    </a:cubicBezTo>
                    <a:cubicBezTo>
                      <a:pt x="258" y="381"/>
                      <a:pt x="263" y="392"/>
                      <a:pt x="280" y="410"/>
                    </a:cubicBezTo>
                    <a:cubicBezTo>
                      <a:pt x="315" y="446"/>
                      <a:pt x="324" y="464"/>
                      <a:pt x="396" y="464"/>
                    </a:cubicBezTo>
                    <a:cubicBezTo>
                      <a:pt x="425" y="464"/>
                      <a:pt x="446" y="461"/>
                      <a:pt x="445" y="435"/>
                    </a:cubicBezTo>
                    <a:cubicBezTo>
                      <a:pt x="422" y="423"/>
                      <a:pt x="394" y="416"/>
                      <a:pt x="371" y="403"/>
                    </a:cubicBezTo>
                    <a:cubicBezTo>
                      <a:pt x="347" y="389"/>
                      <a:pt x="330" y="379"/>
                      <a:pt x="308" y="36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45" name="ïṣ1íḑé"/>
              <p:cNvSpPr/>
              <p:nvPr/>
            </p:nvSpPr>
            <p:spPr bwMode="auto">
              <a:xfrm>
                <a:off x="4762500" y="2398713"/>
                <a:ext cx="1316038" cy="1169988"/>
              </a:xfrm>
              <a:custGeom>
                <a:avLst/>
                <a:gdLst>
                  <a:gd name="T0" fmla="*/ 290 w 399"/>
                  <a:gd name="T1" fmla="*/ 258 h 355"/>
                  <a:gd name="T2" fmla="*/ 263 w 399"/>
                  <a:gd name="T3" fmla="*/ 258 h 355"/>
                  <a:gd name="T4" fmla="*/ 251 w 399"/>
                  <a:gd name="T5" fmla="*/ 258 h 355"/>
                  <a:gd name="T6" fmla="*/ 214 w 399"/>
                  <a:gd name="T7" fmla="*/ 243 h 355"/>
                  <a:gd name="T8" fmla="*/ 213 w 399"/>
                  <a:gd name="T9" fmla="*/ 229 h 355"/>
                  <a:gd name="T10" fmla="*/ 225 w 399"/>
                  <a:gd name="T11" fmla="*/ 183 h 355"/>
                  <a:gd name="T12" fmla="*/ 268 w 399"/>
                  <a:gd name="T13" fmla="*/ 165 h 355"/>
                  <a:gd name="T14" fmla="*/ 273 w 399"/>
                  <a:gd name="T15" fmla="*/ 168 h 355"/>
                  <a:gd name="T16" fmla="*/ 306 w 399"/>
                  <a:gd name="T17" fmla="*/ 161 h 355"/>
                  <a:gd name="T18" fmla="*/ 324 w 399"/>
                  <a:gd name="T19" fmla="*/ 139 h 355"/>
                  <a:gd name="T20" fmla="*/ 244 w 399"/>
                  <a:gd name="T21" fmla="*/ 131 h 355"/>
                  <a:gd name="T22" fmla="*/ 242 w 399"/>
                  <a:gd name="T23" fmla="*/ 131 h 355"/>
                  <a:gd name="T24" fmla="*/ 232 w 399"/>
                  <a:gd name="T25" fmla="*/ 102 h 355"/>
                  <a:gd name="T26" fmla="*/ 256 w 399"/>
                  <a:gd name="T27" fmla="*/ 41 h 355"/>
                  <a:gd name="T28" fmla="*/ 256 w 399"/>
                  <a:gd name="T29" fmla="*/ 36 h 355"/>
                  <a:gd name="T30" fmla="*/ 213 w 399"/>
                  <a:gd name="T31" fmla="*/ 3 h 355"/>
                  <a:gd name="T32" fmla="*/ 178 w 399"/>
                  <a:gd name="T33" fmla="*/ 46 h 355"/>
                  <a:gd name="T34" fmla="*/ 156 w 399"/>
                  <a:gd name="T35" fmla="*/ 179 h 355"/>
                  <a:gd name="T36" fmla="*/ 147 w 399"/>
                  <a:gd name="T37" fmla="*/ 241 h 355"/>
                  <a:gd name="T38" fmla="*/ 113 w 399"/>
                  <a:gd name="T39" fmla="*/ 285 h 355"/>
                  <a:gd name="T40" fmla="*/ 0 w 399"/>
                  <a:gd name="T41" fmla="*/ 326 h 355"/>
                  <a:gd name="T42" fmla="*/ 40 w 399"/>
                  <a:gd name="T43" fmla="*/ 355 h 355"/>
                  <a:gd name="T44" fmla="*/ 45 w 399"/>
                  <a:gd name="T45" fmla="*/ 355 h 355"/>
                  <a:gd name="T46" fmla="*/ 90 w 399"/>
                  <a:gd name="T47" fmla="*/ 347 h 355"/>
                  <a:gd name="T48" fmla="*/ 96 w 399"/>
                  <a:gd name="T49" fmla="*/ 347 h 355"/>
                  <a:gd name="T50" fmla="*/ 281 w 399"/>
                  <a:gd name="T51" fmla="*/ 306 h 355"/>
                  <a:gd name="T52" fmla="*/ 355 w 399"/>
                  <a:gd name="T53" fmla="*/ 318 h 355"/>
                  <a:gd name="T54" fmla="*/ 365 w 399"/>
                  <a:gd name="T55" fmla="*/ 318 h 355"/>
                  <a:gd name="T56" fmla="*/ 399 w 399"/>
                  <a:gd name="T57" fmla="*/ 282 h 355"/>
                  <a:gd name="T58" fmla="*/ 290 w 399"/>
                  <a:gd name="T59" fmla="*/ 258 h 3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399" h="355">
                    <a:moveTo>
                      <a:pt x="290" y="258"/>
                    </a:moveTo>
                    <a:cubicBezTo>
                      <a:pt x="263" y="258"/>
                      <a:pt x="263" y="258"/>
                      <a:pt x="263" y="258"/>
                    </a:cubicBezTo>
                    <a:cubicBezTo>
                      <a:pt x="251" y="258"/>
                      <a:pt x="251" y="258"/>
                      <a:pt x="251" y="258"/>
                    </a:cubicBezTo>
                    <a:cubicBezTo>
                      <a:pt x="236" y="258"/>
                      <a:pt x="220" y="252"/>
                      <a:pt x="214" y="243"/>
                    </a:cubicBezTo>
                    <a:cubicBezTo>
                      <a:pt x="213" y="229"/>
                      <a:pt x="213" y="229"/>
                      <a:pt x="213" y="229"/>
                    </a:cubicBezTo>
                    <a:cubicBezTo>
                      <a:pt x="217" y="227"/>
                      <a:pt x="217" y="195"/>
                      <a:pt x="225" y="183"/>
                    </a:cubicBezTo>
                    <a:cubicBezTo>
                      <a:pt x="235" y="169"/>
                      <a:pt x="264" y="173"/>
                      <a:pt x="268" y="165"/>
                    </a:cubicBezTo>
                    <a:cubicBezTo>
                      <a:pt x="273" y="168"/>
                      <a:pt x="273" y="168"/>
                      <a:pt x="273" y="168"/>
                    </a:cubicBezTo>
                    <a:cubicBezTo>
                      <a:pt x="277" y="165"/>
                      <a:pt x="299" y="165"/>
                      <a:pt x="306" y="161"/>
                    </a:cubicBezTo>
                    <a:cubicBezTo>
                      <a:pt x="312" y="158"/>
                      <a:pt x="324" y="146"/>
                      <a:pt x="324" y="139"/>
                    </a:cubicBezTo>
                    <a:cubicBezTo>
                      <a:pt x="324" y="99"/>
                      <a:pt x="265" y="131"/>
                      <a:pt x="244" y="131"/>
                    </a:cubicBezTo>
                    <a:cubicBezTo>
                      <a:pt x="242" y="131"/>
                      <a:pt x="242" y="131"/>
                      <a:pt x="242" y="131"/>
                    </a:cubicBezTo>
                    <a:cubicBezTo>
                      <a:pt x="231" y="131"/>
                      <a:pt x="232" y="114"/>
                      <a:pt x="232" y="102"/>
                    </a:cubicBezTo>
                    <a:cubicBezTo>
                      <a:pt x="233" y="100"/>
                      <a:pt x="256" y="43"/>
                      <a:pt x="256" y="41"/>
                    </a:cubicBezTo>
                    <a:cubicBezTo>
                      <a:pt x="256" y="36"/>
                      <a:pt x="256" y="36"/>
                      <a:pt x="256" y="36"/>
                    </a:cubicBezTo>
                    <a:cubicBezTo>
                      <a:pt x="256" y="17"/>
                      <a:pt x="228" y="0"/>
                      <a:pt x="213" y="3"/>
                    </a:cubicBezTo>
                    <a:cubicBezTo>
                      <a:pt x="179" y="11"/>
                      <a:pt x="183" y="13"/>
                      <a:pt x="178" y="46"/>
                    </a:cubicBezTo>
                    <a:cubicBezTo>
                      <a:pt x="170" y="90"/>
                      <a:pt x="165" y="136"/>
                      <a:pt x="156" y="179"/>
                    </a:cubicBezTo>
                    <a:cubicBezTo>
                      <a:pt x="153" y="196"/>
                      <a:pt x="151" y="223"/>
                      <a:pt x="147" y="241"/>
                    </a:cubicBezTo>
                    <a:cubicBezTo>
                      <a:pt x="138" y="278"/>
                      <a:pt x="150" y="275"/>
                      <a:pt x="113" y="285"/>
                    </a:cubicBezTo>
                    <a:cubicBezTo>
                      <a:pt x="88" y="292"/>
                      <a:pt x="0" y="303"/>
                      <a:pt x="0" y="326"/>
                    </a:cubicBezTo>
                    <a:cubicBezTo>
                      <a:pt x="0" y="342"/>
                      <a:pt x="23" y="355"/>
                      <a:pt x="40" y="355"/>
                    </a:cubicBezTo>
                    <a:cubicBezTo>
                      <a:pt x="45" y="355"/>
                      <a:pt x="45" y="355"/>
                      <a:pt x="45" y="355"/>
                    </a:cubicBezTo>
                    <a:cubicBezTo>
                      <a:pt x="61" y="355"/>
                      <a:pt x="80" y="353"/>
                      <a:pt x="90" y="347"/>
                    </a:cubicBezTo>
                    <a:cubicBezTo>
                      <a:pt x="96" y="347"/>
                      <a:pt x="96" y="347"/>
                      <a:pt x="96" y="347"/>
                    </a:cubicBezTo>
                    <a:cubicBezTo>
                      <a:pt x="117" y="332"/>
                      <a:pt x="241" y="306"/>
                      <a:pt x="281" y="306"/>
                    </a:cubicBezTo>
                    <a:cubicBezTo>
                      <a:pt x="311" y="306"/>
                      <a:pt x="331" y="318"/>
                      <a:pt x="355" y="318"/>
                    </a:cubicBezTo>
                    <a:cubicBezTo>
                      <a:pt x="365" y="318"/>
                      <a:pt x="365" y="318"/>
                      <a:pt x="365" y="318"/>
                    </a:cubicBezTo>
                    <a:cubicBezTo>
                      <a:pt x="383" y="318"/>
                      <a:pt x="399" y="303"/>
                      <a:pt x="399" y="282"/>
                    </a:cubicBezTo>
                    <a:cubicBezTo>
                      <a:pt x="399" y="255"/>
                      <a:pt x="318" y="258"/>
                      <a:pt x="290" y="2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46" name="íS1íḑe"/>
              <p:cNvSpPr/>
              <p:nvPr/>
            </p:nvSpPr>
            <p:spPr bwMode="auto">
              <a:xfrm>
                <a:off x="6553200" y="2471738"/>
                <a:ext cx="239713" cy="196850"/>
              </a:xfrm>
              <a:custGeom>
                <a:avLst/>
                <a:gdLst>
                  <a:gd name="T0" fmla="*/ 44 w 73"/>
                  <a:gd name="T1" fmla="*/ 60 h 60"/>
                  <a:gd name="T2" fmla="*/ 73 w 73"/>
                  <a:gd name="T3" fmla="*/ 32 h 60"/>
                  <a:gd name="T4" fmla="*/ 25 w 73"/>
                  <a:gd name="T5" fmla="*/ 0 h 60"/>
                  <a:gd name="T6" fmla="*/ 24 w 73"/>
                  <a:gd name="T7" fmla="*/ 0 h 60"/>
                  <a:gd name="T8" fmla="*/ 0 w 73"/>
                  <a:gd name="T9" fmla="*/ 14 h 60"/>
                  <a:gd name="T10" fmla="*/ 0 w 73"/>
                  <a:gd name="T11" fmla="*/ 17 h 60"/>
                  <a:gd name="T12" fmla="*/ 44 w 73"/>
                  <a:gd name="T13" fmla="*/ 6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3" h="60">
                    <a:moveTo>
                      <a:pt x="44" y="60"/>
                    </a:moveTo>
                    <a:cubicBezTo>
                      <a:pt x="61" y="60"/>
                      <a:pt x="73" y="50"/>
                      <a:pt x="73" y="32"/>
                    </a:cubicBezTo>
                    <a:cubicBezTo>
                      <a:pt x="73" y="11"/>
                      <a:pt x="46" y="0"/>
                      <a:pt x="25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15" y="0"/>
                      <a:pt x="0" y="7"/>
                      <a:pt x="0" y="14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36"/>
                      <a:pt x="25" y="60"/>
                      <a:pt x="44" y="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47" name="í$ḻïḍé"/>
              <p:cNvSpPr/>
              <p:nvPr/>
            </p:nvSpPr>
            <p:spPr bwMode="auto">
              <a:xfrm>
                <a:off x="6446838" y="2151063"/>
                <a:ext cx="1600200" cy="1668463"/>
              </a:xfrm>
              <a:custGeom>
                <a:avLst/>
                <a:gdLst>
                  <a:gd name="T0" fmla="*/ 445 w 485"/>
                  <a:gd name="T1" fmla="*/ 250 h 506"/>
                  <a:gd name="T2" fmla="*/ 407 w 485"/>
                  <a:gd name="T3" fmla="*/ 255 h 506"/>
                  <a:gd name="T4" fmla="*/ 394 w 485"/>
                  <a:gd name="T5" fmla="*/ 250 h 506"/>
                  <a:gd name="T6" fmla="*/ 371 w 485"/>
                  <a:gd name="T7" fmla="*/ 171 h 506"/>
                  <a:gd name="T8" fmla="*/ 322 w 485"/>
                  <a:gd name="T9" fmla="*/ 158 h 506"/>
                  <a:gd name="T10" fmla="*/ 359 w 485"/>
                  <a:gd name="T11" fmla="*/ 78 h 506"/>
                  <a:gd name="T12" fmla="*/ 281 w 485"/>
                  <a:gd name="T13" fmla="*/ 94 h 506"/>
                  <a:gd name="T14" fmla="*/ 224 w 485"/>
                  <a:gd name="T15" fmla="*/ 119 h 506"/>
                  <a:gd name="T16" fmla="*/ 246 w 485"/>
                  <a:gd name="T17" fmla="*/ 66 h 506"/>
                  <a:gd name="T18" fmla="*/ 261 w 485"/>
                  <a:gd name="T19" fmla="*/ 16 h 506"/>
                  <a:gd name="T20" fmla="*/ 182 w 485"/>
                  <a:gd name="T21" fmla="*/ 69 h 506"/>
                  <a:gd name="T22" fmla="*/ 151 w 485"/>
                  <a:gd name="T23" fmla="*/ 165 h 506"/>
                  <a:gd name="T24" fmla="*/ 236 w 485"/>
                  <a:gd name="T25" fmla="*/ 172 h 506"/>
                  <a:gd name="T26" fmla="*/ 246 w 485"/>
                  <a:gd name="T27" fmla="*/ 177 h 506"/>
                  <a:gd name="T28" fmla="*/ 195 w 485"/>
                  <a:gd name="T29" fmla="*/ 277 h 506"/>
                  <a:gd name="T30" fmla="*/ 146 w 485"/>
                  <a:gd name="T31" fmla="*/ 339 h 506"/>
                  <a:gd name="T32" fmla="*/ 112 w 485"/>
                  <a:gd name="T33" fmla="*/ 342 h 506"/>
                  <a:gd name="T34" fmla="*/ 117 w 485"/>
                  <a:gd name="T35" fmla="*/ 304 h 506"/>
                  <a:gd name="T36" fmla="*/ 66 w 485"/>
                  <a:gd name="T37" fmla="*/ 413 h 506"/>
                  <a:gd name="T38" fmla="*/ 52 w 485"/>
                  <a:gd name="T39" fmla="*/ 366 h 506"/>
                  <a:gd name="T40" fmla="*/ 84 w 485"/>
                  <a:gd name="T41" fmla="*/ 214 h 506"/>
                  <a:gd name="T42" fmla="*/ 69 w 485"/>
                  <a:gd name="T43" fmla="*/ 196 h 506"/>
                  <a:gd name="T44" fmla="*/ 0 w 485"/>
                  <a:gd name="T45" fmla="*/ 354 h 506"/>
                  <a:gd name="T46" fmla="*/ 0 w 485"/>
                  <a:gd name="T47" fmla="*/ 377 h 506"/>
                  <a:gd name="T48" fmla="*/ 64 w 485"/>
                  <a:gd name="T49" fmla="*/ 491 h 506"/>
                  <a:gd name="T50" fmla="*/ 96 w 485"/>
                  <a:gd name="T51" fmla="*/ 431 h 506"/>
                  <a:gd name="T52" fmla="*/ 125 w 485"/>
                  <a:gd name="T53" fmla="*/ 383 h 506"/>
                  <a:gd name="T54" fmla="*/ 163 w 485"/>
                  <a:gd name="T55" fmla="*/ 420 h 506"/>
                  <a:gd name="T56" fmla="*/ 183 w 485"/>
                  <a:gd name="T57" fmla="*/ 473 h 506"/>
                  <a:gd name="T58" fmla="*/ 251 w 485"/>
                  <a:gd name="T59" fmla="*/ 476 h 506"/>
                  <a:gd name="T60" fmla="*/ 328 w 485"/>
                  <a:gd name="T61" fmla="*/ 495 h 506"/>
                  <a:gd name="T62" fmla="*/ 392 w 485"/>
                  <a:gd name="T63" fmla="*/ 416 h 506"/>
                  <a:gd name="T64" fmla="*/ 388 w 485"/>
                  <a:gd name="T65" fmla="*/ 408 h 506"/>
                  <a:gd name="T66" fmla="*/ 379 w 485"/>
                  <a:gd name="T67" fmla="*/ 356 h 506"/>
                  <a:gd name="T68" fmla="*/ 485 w 485"/>
                  <a:gd name="T69" fmla="*/ 274 h 506"/>
                  <a:gd name="T70" fmla="*/ 456 w 485"/>
                  <a:gd name="T71" fmla="*/ 250 h 506"/>
                  <a:gd name="T72" fmla="*/ 254 w 485"/>
                  <a:gd name="T73" fmla="*/ 277 h 506"/>
                  <a:gd name="T74" fmla="*/ 253 w 485"/>
                  <a:gd name="T75" fmla="*/ 301 h 506"/>
                  <a:gd name="T76" fmla="*/ 246 w 485"/>
                  <a:gd name="T77" fmla="*/ 293 h 506"/>
                  <a:gd name="T78" fmla="*/ 298 w 485"/>
                  <a:gd name="T79" fmla="*/ 469 h 506"/>
                  <a:gd name="T80" fmla="*/ 292 w 485"/>
                  <a:gd name="T81" fmla="*/ 462 h 506"/>
                  <a:gd name="T82" fmla="*/ 304 w 485"/>
                  <a:gd name="T83" fmla="*/ 462 h 506"/>
                  <a:gd name="T84" fmla="*/ 351 w 485"/>
                  <a:gd name="T85" fmla="*/ 321 h 506"/>
                  <a:gd name="T86" fmla="*/ 299 w 485"/>
                  <a:gd name="T87" fmla="*/ 427 h 506"/>
                  <a:gd name="T88" fmla="*/ 246 w 485"/>
                  <a:gd name="T89" fmla="*/ 437 h 506"/>
                  <a:gd name="T90" fmla="*/ 219 w 485"/>
                  <a:gd name="T91" fmla="*/ 426 h 506"/>
                  <a:gd name="T92" fmla="*/ 254 w 485"/>
                  <a:gd name="T93" fmla="*/ 335 h 506"/>
                  <a:gd name="T94" fmla="*/ 260 w 485"/>
                  <a:gd name="T95" fmla="*/ 370 h 506"/>
                  <a:gd name="T96" fmla="*/ 280 w 485"/>
                  <a:gd name="T97" fmla="*/ 393 h 506"/>
                  <a:gd name="T98" fmla="*/ 312 w 485"/>
                  <a:gd name="T99" fmla="*/ 393 h 506"/>
                  <a:gd name="T100" fmla="*/ 298 w 485"/>
                  <a:gd name="T101" fmla="*/ 321 h 506"/>
                  <a:gd name="T102" fmla="*/ 351 w 485"/>
                  <a:gd name="T103" fmla="*/ 313 h 506"/>
                  <a:gd name="T104" fmla="*/ 358 w 485"/>
                  <a:gd name="T105" fmla="*/ 242 h 506"/>
                  <a:gd name="T106" fmla="*/ 298 w 485"/>
                  <a:gd name="T107" fmla="*/ 258 h 506"/>
                  <a:gd name="T108" fmla="*/ 305 w 485"/>
                  <a:gd name="T109" fmla="*/ 224 h 506"/>
                  <a:gd name="T110" fmla="*/ 341 w 485"/>
                  <a:gd name="T111" fmla="*/ 213 h 506"/>
                  <a:gd name="T112" fmla="*/ 358 w 485"/>
                  <a:gd name="T113" fmla="*/ 242 h 5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485" h="506">
                    <a:moveTo>
                      <a:pt x="456" y="250"/>
                    </a:moveTo>
                    <a:cubicBezTo>
                      <a:pt x="445" y="250"/>
                      <a:pt x="445" y="250"/>
                      <a:pt x="445" y="250"/>
                    </a:cubicBezTo>
                    <a:cubicBezTo>
                      <a:pt x="431" y="250"/>
                      <a:pt x="423" y="255"/>
                      <a:pt x="411" y="255"/>
                    </a:cubicBezTo>
                    <a:cubicBezTo>
                      <a:pt x="407" y="255"/>
                      <a:pt x="407" y="255"/>
                      <a:pt x="407" y="255"/>
                    </a:cubicBezTo>
                    <a:cubicBezTo>
                      <a:pt x="404" y="255"/>
                      <a:pt x="404" y="256"/>
                      <a:pt x="402" y="257"/>
                    </a:cubicBezTo>
                    <a:cubicBezTo>
                      <a:pt x="394" y="250"/>
                      <a:pt x="394" y="250"/>
                      <a:pt x="394" y="250"/>
                    </a:cubicBezTo>
                    <a:cubicBezTo>
                      <a:pt x="395" y="216"/>
                      <a:pt x="395" y="216"/>
                      <a:pt x="395" y="216"/>
                    </a:cubicBezTo>
                    <a:cubicBezTo>
                      <a:pt x="397" y="193"/>
                      <a:pt x="384" y="180"/>
                      <a:pt x="371" y="171"/>
                    </a:cubicBezTo>
                    <a:cubicBezTo>
                      <a:pt x="353" y="157"/>
                      <a:pt x="322" y="173"/>
                      <a:pt x="322" y="162"/>
                    </a:cubicBezTo>
                    <a:cubicBezTo>
                      <a:pt x="322" y="158"/>
                      <a:pt x="322" y="158"/>
                      <a:pt x="322" y="158"/>
                    </a:cubicBezTo>
                    <a:cubicBezTo>
                      <a:pt x="322" y="154"/>
                      <a:pt x="351" y="115"/>
                      <a:pt x="355" y="108"/>
                    </a:cubicBezTo>
                    <a:cubicBezTo>
                      <a:pt x="361" y="97"/>
                      <a:pt x="366" y="93"/>
                      <a:pt x="359" y="78"/>
                    </a:cubicBezTo>
                    <a:cubicBezTo>
                      <a:pt x="356" y="71"/>
                      <a:pt x="342" y="63"/>
                      <a:pt x="332" y="63"/>
                    </a:cubicBezTo>
                    <a:cubicBezTo>
                      <a:pt x="320" y="63"/>
                      <a:pt x="293" y="87"/>
                      <a:pt x="281" y="94"/>
                    </a:cubicBezTo>
                    <a:cubicBezTo>
                      <a:pt x="265" y="103"/>
                      <a:pt x="247" y="116"/>
                      <a:pt x="227" y="121"/>
                    </a:cubicBezTo>
                    <a:cubicBezTo>
                      <a:pt x="224" y="119"/>
                      <a:pt x="224" y="119"/>
                      <a:pt x="224" y="119"/>
                    </a:cubicBezTo>
                    <a:cubicBezTo>
                      <a:pt x="223" y="114"/>
                      <a:pt x="222" y="116"/>
                      <a:pt x="222" y="112"/>
                    </a:cubicBezTo>
                    <a:cubicBezTo>
                      <a:pt x="222" y="103"/>
                      <a:pt x="241" y="74"/>
                      <a:pt x="246" y="66"/>
                    </a:cubicBezTo>
                    <a:cubicBezTo>
                      <a:pt x="250" y="60"/>
                      <a:pt x="254" y="50"/>
                      <a:pt x="257" y="42"/>
                    </a:cubicBezTo>
                    <a:cubicBezTo>
                      <a:pt x="262" y="30"/>
                      <a:pt x="259" y="24"/>
                      <a:pt x="261" y="16"/>
                    </a:cubicBezTo>
                    <a:cubicBezTo>
                      <a:pt x="255" y="11"/>
                      <a:pt x="252" y="0"/>
                      <a:pt x="236" y="0"/>
                    </a:cubicBezTo>
                    <a:cubicBezTo>
                      <a:pt x="222" y="0"/>
                      <a:pt x="189" y="56"/>
                      <a:pt x="182" y="69"/>
                    </a:cubicBezTo>
                    <a:cubicBezTo>
                      <a:pt x="172" y="88"/>
                      <a:pt x="151" y="134"/>
                      <a:pt x="151" y="160"/>
                    </a:cubicBezTo>
                    <a:cubicBezTo>
                      <a:pt x="151" y="165"/>
                      <a:pt x="151" y="165"/>
                      <a:pt x="151" y="165"/>
                    </a:cubicBezTo>
                    <a:cubicBezTo>
                      <a:pt x="151" y="181"/>
                      <a:pt x="173" y="197"/>
                      <a:pt x="190" y="197"/>
                    </a:cubicBezTo>
                    <a:cubicBezTo>
                      <a:pt x="214" y="197"/>
                      <a:pt x="219" y="172"/>
                      <a:pt x="236" y="172"/>
                    </a:cubicBezTo>
                    <a:cubicBezTo>
                      <a:pt x="239" y="172"/>
                      <a:pt x="239" y="172"/>
                      <a:pt x="239" y="172"/>
                    </a:cubicBezTo>
                    <a:cubicBezTo>
                      <a:pt x="242" y="172"/>
                      <a:pt x="246" y="175"/>
                      <a:pt x="246" y="177"/>
                    </a:cubicBezTo>
                    <a:cubicBezTo>
                      <a:pt x="246" y="183"/>
                      <a:pt x="223" y="219"/>
                      <a:pt x="218" y="226"/>
                    </a:cubicBezTo>
                    <a:cubicBezTo>
                      <a:pt x="210" y="239"/>
                      <a:pt x="200" y="261"/>
                      <a:pt x="195" y="277"/>
                    </a:cubicBezTo>
                    <a:cubicBezTo>
                      <a:pt x="191" y="288"/>
                      <a:pt x="179" y="325"/>
                      <a:pt x="171" y="330"/>
                    </a:cubicBezTo>
                    <a:cubicBezTo>
                      <a:pt x="164" y="334"/>
                      <a:pt x="149" y="337"/>
                      <a:pt x="146" y="339"/>
                    </a:cubicBezTo>
                    <a:cubicBezTo>
                      <a:pt x="137" y="345"/>
                      <a:pt x="130" y="346"/>
                      <a:pt x="118" y="349"/>
                    </a:cubicBezTo>
                    <a:cubicBezTo>
                      <a:pt x="115" y="347"/>
                      <a:pt x="112" y="347"/>
                      <a:pt x="112" y="342"/>
                    </a:cubicBezTo>
                    <a:cubicBezTo>
                      <a:pt x="112" y="335"/>
                      <a:pt x="112" y="335"/>
                      <a:pt x="112" y="335"/>
                    </a:cubicBezTo>
                    <a:cubicBezTo>
                      <a:pt x="112" y="324"/>
                      <a:pt x="116" y="315"/>
                      <a:pt x="117" y="304"/>
                    </a:cubicBezTo>
                    <a:cubicBezTo>
                      <a:pt x="112" y="303"/>
                      <a:pt x="112" y="303"/>
                      <a:pt x="112" y="303"/>
                    </a:cubicBezTo>
                    <a:cubicBezTo>
                      <a:pt x="90" y="314"/>
                      <a:pt x="85" y="413"/>
                      <a:pt x="66" y="413"/>
                    </a:cubicBezTo>
                    <a:cubicBezTo>
                      <a:pt x="61" y="413"/>
                      <a:pt x="55" y="400"/>
                      <a:pt x="53" y="393"/>
                    </a:cubicBezTo>
                    <a:cubicBezTo>
                      <a:pt x="51" y="381"/>
                      <a:pt x="52" y="378"/>
                      <a:pt x="52" y="366"/>
                    </a:cubicBezTo>
                    <a:cubicBezTo>
                      <a:pt x="52" y="342"/>
                      <a:pt x="53" y="325"/>
                      <a:pt x="56" y="310"/>
                    </a:cubicBezTo>
                    <a:cubicBezTo>
                      <a:pt x="60" y="277"/>
                      <a:pt x="71" y="240"/>
                      <a:pt x="84" y="214"/>
                    </a:cubicBezTo>
                    <a:cubicBezTo>
                      <a:pt x="80" y="206"/>
                      <a:pt x="86" y="196"/>
                      <a:pt x="71" y="196"/>
                    </a:cubicBezTo>
                    <a:cubicBezTo>
                      <a:pt x="69" y="196"/>
                      <a:pt x="69" y="196"/>
                      <a:pt x="69" y="196"/>
                    </a:cubicBezTo>
                    <a:cubicBezTo>
                      <a:pt x="47" y="196"/>
                      <a:pt x="20" y="240"/>
                      <a:pt x="14" y="257"/>
                    </a:cubicBezTo>
                    <a:cubicBezTo>
                      <a:pt x="3" y="283"/>
                      <a:pt x="0" y="328"/>
                      <a:pt x="0" y="354"/>
                    </a:cubicBezTo>
                    <a:cubicBezTo>
                      <a:pt x="0" y="364"/>
                      <a:pt x="0" y="364"/>
                      <a:pt x="0" y="364"/>
                    </a:cubicBezTo>
                    <a:cubicBezTo>
                      <a:pt x="0" y="377"/>
                      <a:pt x="0" y="377"/>
                      <a:pt x="0" y="377"/>
                    </a:cubicBezTo>
                    <a:cubicBezTo>
                      <a:pt x="0" y="379"/>
                      <a:pt x="0" y="379"/>
                      <a:pt x="0" y="379"/>
                    </a:cubicBezTo>
                    <a:cubicBezTo>
                      <a:pt x="0" y="427"/>
                      <a:pt x="10" y="502"/>
                      <a:pt x="64" y="491"/>
                    </a:cubicBezTo>
                    <a:cubicBezTo>
                      <a:pt x="71" y="490"/>
                      <a:pt x="83" y="475"/>
                      <a:pt x="87" y="468"/>
                    </a:cubicBezTo>
                    <a:cubicBezTo>
                      <a:pt x="91" y="459"/>
                      <a:pt x="95" y="443"/>
                      <a:pt x="96" y="431"/>
                    </a:cubicBezTo>
                    <a:cubicBezTo>
                      <a:pt x="97" y="421"/>
                      <a:pt x="96" y="404"/>
                      <a:pt x="98" y="391"/>
                    </a:cubicBezTo>
                    <a:cubicBezTo>
                      <a:pt x="102" y="366"/>
                      <a:pt x="105" y="383"/>
                      <a:pt x="125" y="383"/>
                    </a:cubicBezTo>
                    <a:cubicBezTo>
                      <a:pt x="138" y="383"/>
                      <a:pt x="144" y="372"/>
                      <a:pt x="159" y="372"/>
                    </a:cubicBezTo>
                    <a:cubicBezTo>
                      <a:pt x="174" y="372"/>
                      <a:pt x="163" y="406"/>
                      <a:pt x="163" y="420"/>
                    </a:cubicBezTo>
                    <a:cubicBezTo>
                      <a:pt x="163" y="427"/>
                      <a:pt x="165" y="448"/>
                      <a:pt x="167" y="453"/>
                    </a:cubicBezTo>
                    <a:cubicBezTo>
                      <a:pt x="174" y="470"/>
                      <a:pt x="176" y="463"/>
                      <a:pt x="183" y="473"/>
                    </a:cubicBezTo>
                    <a:cubicBezTo>
                      <a:pt x="187" y="471"/>
                      <a:pt x="206" y="478"/>
                      <a:pt x="215" y="479"/>
                    </a:cubicBezTo>
                    <a:cubicBezTo>
                      <a:pt x="233" y="482"/>
                      <a:pt x="235" y="476"/>
                      <a:pt x="251" y="476"/>
                    </a:cubicBezTo>
                    <a:cubicBezTo>
                      <a:pt x="261" y="476"/>
                      <a:pt x="289" y="499"/>
                      <a:pt x="293" y="505"/>
                    </a:cubicBezTo>
                    <a:cubicBezTo>
                      <a:pt x="309" y="505"/>
                      <a:pt x="318" y="506"/>
                      <a:pt x="328" y="495"/>
                    </a:cubicBezTo>
                    <a:cubicBezTo>
                      <a:pt x="333" y="489"/>
                      <a:pt x="343" y="474"/>
                      <a:pt x="348" y="467"/>
                    </a:cubicBezTo>
                    <a:cubicBezTo>
                      <a:pt x="357" y="453"/>
                      <a:pt x="392" y="433"/>
                      <a:pt x="392" y="416"/>
                    </a:cubicBezTo>
                    <a:cubicBezTo>
                      <a:pt x="392" y="413"/>
                      <a:pt x="392" y="413"/>
                      <a:pt x="392" y="413"/>
                    </a:cubicBezTo>
                    <a:cubicBezTo>
                      <a:pt x="392" y="408"/>
                      <a:pt x="391" y="410"/>
                      <a:pt x="388" y="408"/>
                    </a:cubicBezTo>
                    <a:cubicBezTo>
                      <a:pt x="391" y="401"/>
                      <a:pt x="391" y="401"/>
                      <a:pt x="391" y="401"/>
                    </a:cubicBezTo>
                    <a:cubicBezTo>
                      <a:pt x="375" y="391"/>
                      <a:pt x="373" y="374"/>
                      <a:pt x="379" y="356"/>
                    </a:cubicBezTo>
                    <a:cubicBezTo>
                      <a:pt x="383" y="343"/>
                      <a:pt x="385" y="315"/>
                      <a:pt x="390" y="305"/>
                    </a:cubicBezTo>
                    <a:cubicBezTo>
                      <a:pt x="401" y="286"/>
                      <a:pt x="485" y="308"/>
                      <a:pt x="485" y="274"/>
                    </a:cubicBezTo>
                    <a:cubicBezTo>
                      <a:pt x="485" y="269"/>
                      <a:pt x="485" y="269"/>
                      <a:pt x="485" y="269"/>
                    </a:cubicBezTo>
                    <a:cubicBezTo>
                      <a:pt x="485" y="261"/>
                      <a:pt x="465" y="250"/>
                      <a:pt x="456" y="250"/>
                    </a:cubicBezTo>
                    <a:close/>
                    <a:moveTo>
                      <a:pt x="246" y="293"/>
                    </a:moveTo>
                    <a:cubicBezTo>
                      <a:pt x="246" y="288"/>
                      <a:pt x="252" y="277"/>
                      <a:pt x="254" y="277"/>
                    </a:cubicBezTo>
                    <a:cubicBezTo>
                      <a:pt x="261" y="277"/>
                      <a:pt x="268" y="284"/>
                      <a:pt x="268" y="291"/>
                    </a:cubicBezTo>
                    <a:cubicBezTo>
                      <a:pt x="268" y="297"/>
                      <a:pt x="258" y="301"/>
                      <a:pt x="253" y="301"/>
                    </a:cubicBezTo>
                    <a:cubicBezTo>
                      <a:pt x="249" y="301"/>
                      <a:pt x="250" y="300"/>
                      <a:pt x="246" y="299"/>
                    </a:cubicBezTo>
                    <a:lnTo>
                      <a:pt x="246" y="293"/>
                    </a:lnTo>
                    <a:close/>
                    <a:moveTo>
                      <a:pt x="304" y="469"/>
                    </a:moveTo>
                    <a:cubicBezTo>
                      <a:pt x="298" y="469"/>
                      <a:pt x="298" y="469"/>
                      <a:pt x="298" y="469"/>
                    </a:cubicBezTo>
                    <a:cubicBezTo>
                      <a:pt x="293" y="469"/>
                      <a:pt x="283" y="464"/>
                      <a:pt x="281" y="459"/>
                    </a:cubicBezTo>
                    <a:cubicBezTo>
                      <a:pt x="291" y="460"/>
                      <a:pt x="285" y="462"/>
                      <a:pt x="292" y="462"/>
                    </a:cubicBezTo>
                    <a:cubicBezTo>
                      <a:pt x="293" y="462"/>
                      <a:pt x="293" y="462"/>
                      <a:pt x="293" y="462"/>
                    </a:cubicBezTo>
                    <a:cubicBezTo>
                      <a:pt x="304" y="462"/>
                      <a:pt x="304" y="462"/>
                      <a:pt x="304" y="462"/>
                    </a:cubicBezTo>
                    <a:lnTo>
                      <a:pt x="304" y="469"/>
                    </a:lnTo>
                    <a:close/>
                    <a:moveTo>
                      <a:pt x="351" y="321"/>
                    </a:moveTo>
                    <a:cubicBezTo>
                      <a:pt x="351" y="332"/>
                      <a:pt x="338" y="399"/>
                      <a:pt x="333" y="407"/>
                    </a:cubicBezTo>
                    <a:cubicBezTo>
                      <a:pt x="326" y="418"/>
                      <a:pt x="313" y="424"/>
                      <a:pt x="299" y="427"/>
                    </a:cubicBezTo>
                    <a:cubicBezTo>
                      <a:pt x="290" y="429"/>
                      <a:pt x="264" y="437"/>
                      <a:pt x="256" y="437"/>
                    </a:cubicBezTo>
                    <a:cubicBezTo>
                      <a:pt x="246" y="437"/>
                      <a:pt x="246" y="437"/>
                      <a:pt x="246" y="437"/>
                    </a:cubicBezTo>
                    <a:cubicBezTo>
                      <a:pt x="227" y="435"/>
                      <a:pt x="227" y="435"/>
                      <a:pt x="227" y="435"/>
                    </a:cubicBezTo>
                    <a:cubicBezTo>
                      <a:pt x="219" y="426"/>
                      <a:pt x="219" y="426"/>
                      <a:pt x="219" y="426"/>
                    </a:cubicBezTo>
                    <a:cubicBezTo>
                      <a:pt x="219" y="398"/>
                      <a:pt x="215" y="335"/>
                      <a:pt x="251" y="335"/>
                    </a:cubicBezTo>
                    <a:cubicBezTo>
                      <a:pt x="254" y="335"/>
                      <a:pt x="254" y="335"/>
                      <a:pt x="254" y="335"/>
                    </a:cubicBezTo>
                    <a:cubicBezTo>
                      <a:pt x="257" y="335"/>
                      <a:pt x="259" y="336"/>
                      <a:pt x="259" y="338"/>
                    </a:cubicBezTo>
                    <a:cubicBezTo>
                      <a:pt x="259" y="351"/>
                      <a:pt x="253" y="360"/>
                      <a:pt x="260" y="370"/>
                    </a:cubicBezTo>
                    <a:cubicBezTo>
                      <a:pt x="264" y="374"/>
                      <a:pt x="280" y="382"/>
                      <a:pt x="280" y="388"/>
                    </a:cubicBezTo>
                    <a:cubicBezTo>
                      <a:pt x="280" y="393"/>
                      <a:pt x="280" y="393"/>
                      <a:pt x="280" y="393"/>
                    </a:cubicBezTo>
                    <a:cubicBezTo>
                      <a:pt x="280" y="399"/>
                      <a:pt x="271" y="402"/>
                      <a:pt x="270" y="413"/>
                    </a:cubicBezTo>
                    <a:cubicBezTo>
                      <a:pt x="285" y="413"/>
                      <a:pt x="302" y="399"/>
                      <a:pt x="312" y="393"/>
                    </a:cubicBezTo>
                    <a:cubicBezTo>
                      <a:pt x="331" y="381"/>
                      <a:pt x="323" y="368"/>
                      <a:pt x="313" y="354"/>
                    </a:cubicBezTo>
                    <a:cubicBezTo>
                      <a:pt x="308" y="348"/>
                      <a:pt x="283" y="334"/>
                      <a:pt x="298" y="321"/>
                    </a:cubicBezTo>
                    <a:cubicBezTo>
                      <a:pt x="312" y="310"/>
                      <a:pt x="329" y="311"/>
                      <a:pt x="343" y="304"/>
                    </a:cubicBezTo>
                    <a:cubicBezTo>
                      <a:pt x="346" y="306"/>
                      <a:pt x="351" y="307"/>
                      <a:pt x="351" y="313"/>
                    </a:cubicBezTo>
                    <a:lnTo>
                      <a:pt x="351" y="321"/>
                    </a:lnTo>
                    <a:close/>
                    <a:moveTo>
                      <a:pt x="358" y="242"/>
                    </a:moveTo>
                    <a:cubicBezTo>
                      <a:pt x="358" y="269"/>
                      <a:pt x="347" y="279"/>
                      <a:pt x="324" y="279"/>
                    </a:cubicBezTo>
                    <a:cubicBezTo>
                      <a:pt x="318" y="279"/>
                      <a:pt x="302" y="262"/>
                      <a:pt x="298" y="258"/>
                    </a:cubicBezTo>
                    <a:cubicBezTo>
                      <a:pt x="291" y="251"/>
                      <a:pt x="271" y="248"/>
                      <a:pt x="271" y="238"/>
                    </a:cubicBezTo>
                    <a:cubicBezTo>
                      <a:pt x="271" y="231"/>
                      <a:pt x="298" y="227"/>
                      <a:pt x="305" y="224"/>
                    </a:cubicBezTo>
                    <a:cubicBezTo>
                      <a:pt x="311" y="222"/>
                      <a:pt x="336" y="213"/>
                      <a:pt x="339" y="213"/>
                    </a:cubicBezTo>
                    <a:cubicBezTo>
                      <a:pt x="341" y="213"/>
                      <a:pt x="341" y="213"/>
                      <a:pt x="341" y="213"/>
                    </a:cubicBezTo>
                    <a:cubicBezTo>
                      <a:pt x="354" y="213"/>
                      <a:pt x="358" y="219"/>
                      <a:pt x="358" y="231"/>
                    </a:cubicBezTo>
                    <a:lnTo>
                      <a:pt x="358" y="24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48" name="îṩļïdê"/>
              <p:cNvSpPr/>
              <p:nvPr/>
            </p:nvSpPr>
            <p:spPr bwMode="auto">
              <a:xfrm>
                <a:off x="10015538" y="2327275"/>
                <a:ext cx="227013" cy="392113"/>
              </a:xfrm>
              <a:custGeom>
                <a:avLst/>
                <a:gdLst>
                  <a:gd name="T0" fmla="*/ 43 w 69"/>
                  <a:gd name="T1" fmla="*/ 119 h 119"/>
                  <a:gd name="T2" fmla="*/ 66 w 69"/>
                  <a:gd name="T3" fmla="*/ 95 h 119"/>
                  <a:gd name="T4" fmla="*/ 66 w 69"/>
                  <a:gd name="T5" fmla="*/ 90 h 119"/>
                  <a:gd name="T6" fmla="*/ 59 w 69"/>
                  <a:gd name="T7" fmla="*/ 47 h 119"/>
                  <a:gd name="T8" fmla="*/ 60 w 69"/>
                  <a:gd name="T9" fmla="*/ 26 h 119"/>
                  <a:gd name="T10" fmla="*/ 63 w 69"/>
                  <a:gd name="T11" fmla="*/ 7 h 119"/>
                  <a:gd name="T12" fmla="*/ 51 w 69"/>
                  <a:gd name="T13" fmla="*/ 14 h 119"/>
                  <a:gd name="T14" fmla="*/ 48 w 69"/>
                  <a:gd name="T15" fmla="*/ 14 h 119"/>
                  <a:gd name="T16" fmla="*/ 16 w 69"/>
                  <a:gd name="T17" fmla="*/ 0 h 119"/>
                  <a:gd name="T18" fmla="*/ 0 w 69"/>
                  <a:gd name="T19" fmla="*/ 26 h 119"/>
                  <a:gd name="T20" fmla="*/ 0 w 69"/>
                  <a:gd name="T21" fmla="*/ 29 h 119"/>
                  <a:gd name="T22" fmla="*/ 43 w 69"/>
                  <a:gd name="T23" fmla="*/ 119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119">
                    <a:moveTo>
                      <a:pt x="43" y="119"/>
                    </a:moveTo>
                    <a:cubicBezTo>
                      <a:pt x="57" y="119"/>
                      <a:pt x="66" y="109"/>
                      <a:pt x="66" y="95"/>
                    </a:cubicBezTo>
                    <a:cubicBezTo>
                      <a:pt x="66" y="90"/>
                      <a:pt x="66" y="90"/>
                      <a:pt x="66" y="90"/>
                    </a:cubicBezTo>
                    <a:cubicBezTo>
                      <a:pt x="66" y="72"/>
                      <a:pt x="59" y="64"/>
                      <a:pt x="59" y="47"/>
                    </a:cubicBezTo>
                    <a:cubicBezTo>
                      <a:pt x="59" y="39"/>
                      <a:pt x="58" y="36"/>
                      <a:pt x="60" y="26"/>
                    </a:cubicBezTo>
                    <a:cubicBezTo>
                      <a:pt x="62" y="20"/>
                      <a:pt x="69" y="7"/>
                      <a:pt x="63" y="7"/>
                    </a:cubicBezTo>
                    <a:cubicBezTo>
                      <a:pt x="56" y="7"/>
                      <a:pt x="58" y="14"/>
                      <a:pt x="51" y="14"/>
                    </a:cubicBezTo>
                    <a:cubicBezTo>
                      <a:pt x="48" y="14"/>
                      <a:pt x="48" y="14"/>
                      <a:pt x="48" y="14"/>
                    </a:cubicBezTo>
                    <a:cubicBezTo>
                      <a:pt x="35" y="14"/>
                      <a:pt x="32" y="0"/>
                      <a:pt x="16" y="0"/>
                    </a:cubicBezTo>
                    <a:cubicBezTo>
                      <a:pt x="5" y="0"/>
                      <a:pt x="0" y="14"/>
                      <a:pt x="0" y="26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67"/>
                      <a:pt x="6" y="119"/>
                      <a:pt x="43" y="1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49" name="ï$ḷiḓè"/>
              <p:cNvSpPr/>
              <p:nvPr/>
            </p:nvSpPr>
            <p:spPr bwMode="auto">
              <a:xfrm>
                <a:off x="10044113" y="2787650"/>
                <a:ext cx="1147763" cy="1052513"/>
              </a:xfrm>
              <a:custGeom>
                <a:avLst/>
                <a:gdLst>
                  <a:gd name="T0" fmla="*/ 229 w 348"/>
                  <a:gd name="T1" fmla="*/ 116 h 319"/>
                  <a:gd name="T2" fmla="*/ 202 w 348"/>
                  <a:gd name="T3" fmla="*/ 98 h 319"/>
                  <a:gd name="T4" fmla="*/ 208 w 348"/>
                  <a:gd name="T5" fmla="*/ 81 h 319"/>
                  <a:gd name="T6" fmla="*/ 219 w 348"/>
                  <a:gd name="T7" fmla="*/ 71 h 319"/>
                  <a:gd name="T8" fmla="*/ 232 w 348"/>
                  <a:gd name="T9" fmla="*/ 40 h 319"/>
                  <a:gd name="T10" fmla="*/ 232 w 348"/>
                  <a:gd name="T11" fmla="*/ 35 h 319"/>
                  <a:gd name="T12" fmla="*/ 211 w 348"/>
                  <a:gd name="T13" fmla="*/ 7 h 319"/>
                  <a:gd name="T14" fmla="*/ 173 w 348"/>
                  <a:gd name="T15" fmla="*/ 4 h 319"/>
                  <a:gd name="T16" fmla="*/ 119 w 348"/>
                  <a:gd name="T17" fmla="*/ 32 h 319"/>
                  <a:gd name="T18" fmla="*/ 136 w 348"/>
                  <a:gd name="T19" fmla="*/ 47 h 319"/>
                  <a:gd name="T20" fmla="*/ 149 w 348"/>
                  <a:gd name="T21" fmla="*/ 47 h 319"/>
                  <a:gd name="T22" fmla="*/ 178 w 348"/>
                  <a:gd name="T23" fmla="*/ 45 h 319"/>
                  <a:gd name="T24" fmla="*/ 181 w 348"/>
                  <a:gd name="T25" fmla="*/ 50 h 319"/>
                  <a:gd name="T26" fmla="*/ 154 w 348"/>
                  <a:gd name="T27" fmla="*/ 93 h 319"/>
                  <a:gd name="T28" fmla="*/ 154 w 348"/>
                  <a:gd name="T29" fmla="*/ 96 h 319"/>
                  <a:gd name="T30" fmla="*/ 171 w 348"/>
                  <a:gd name="T31" fmla="*/ 123 h 319"/>
                  <a:gd name="T32" fmla="*/ 129 w 348"/>
                  <a:gd name="T33" fmla="*/ 140 h 319"/>
                  <a:gd name="T34" fmla="*/ 85 w 348"/>
                  <a:gd name="T35" fmla="*/ 156 h 319"/>
                  <a:gd name="T36" fmla="*/ 43 w 348"/>
                  <a:gd name="T37" fmla="*/ 173 h 319"/>
                  <a:gd name="T38" fmla="*/ 0 w 348"/>
                  <a:gd name="T39" fmla="*/ 190 h 319"/>
                  <a:gd name="T40" fmla="*/ 2 w 348"/>
                  <a:gd name="T41" fmla="*/ 198 h 319"/>
                  <a:gd name="T42" fmla="*/ 59 w 348"/>
                  <a:gd name="T43" fmla="*/ 212 h 319"/>
                  <a:gd name="T44" fmla="*/ 178 w 348"/>
                  <a:gd name="T45" fmla="*/ 171 h 319"/>
                  <a:gd name="T46" fmla="*/ 185 w 348"/>
                  <a:gd name="T47" fmla="*/ 176 h 319"/>
                  <a:gd name="T48" fmla="*/ 183 w 348"/>
                  <a:gd name="T49" fmla="*/ 181 h 319"/>
                  <a:gd name="T50" fmla="*/ 189 w 348"/>
                  <a:gd name="T51" fmla="*/ 186 h 319"/>
                  <a:gd name="T52" fmla="*/ 159 w 348"/>
                  <a:gd name="T53" fmla="*/ 268 h 319"/>
                  <a:gd name="T54" fmla="*/ 111 w 348"/>
                  <a:gd name="T55" fmla="*/ 257 h 319"/>
                  <a:gd name="T56" fmla="*/ 110 w 348"/>
                  <a:gd name="T57" fmla="*/ 259 h 319"/>
                  <a:gd name="T58" fmla="*/ 134 w 348"/>
                  <a:gd name="T59" fmla="*/ 291 h 319"/>
                  <a:gd name="T60" fmla="*/ 163 w 348"/>
                  <a:gd name="T61" fmla="*/ 319 h 319"/>
                  <a:gd name="T62" fmla="*/ 209 w 348"/>
                  <a:gd name="T63" fmla="*/ 280 h 319"/>
                  <a:gd name="T64" fmla="*/ 226 w 348"/>
                  <a:gd name="T65" fmla="*/ 208 h 319"/>
                  <a:gd name="T66" fmla="*/ 226 w 348"/>
                  <a:gd name="T67" fmla="*/ 203 h 319"/>
                  <a:gd name="T68" fmla="*/ 239 w 348"/>
                  <a:gd name="T69" fmla="*/ 157 h 319"/>
                  <a:gd name="T70" fmla="*/ 294 w 348"/>
                  <a:gd name="T71" fmla="*/ 156 h 319"/>
                  <a:gd name="T72" fmla="*/ 307 w 348"/>
                  <a:gd name="T73" fmla="*/ 156 h 319"/>
                  <a:gd name="T74" fmla="*/ 348 w 348"/>
                  <a:gd name="T75" fmla="*/ 132 h 319"/>
                  <a:gd name="T76" fmla="*/ 229 w 348"/>
                  <a:gd name="T77" fmla="*/ 116 h 3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348" h="319">
                    <a:moveTo>
                      <a:pt x="229" y="116"/>
                    </a:moveTo>
                    <a:cubicBezTo>
                      <a:pt x="216" y="116"/>
                      <a:pt x="208" y="105"/>
                      <a:pt x="202" y="98"/>
                    </a:cubicBezTo>
                    <a:cubicBezTo>
                      <a:pt x="204" y="92"/>
                      <a:pt x="203" y="87"/>
                      <a:pt x="208" y="81"/>
                    </a:cubicBezTo>
                    <a:cubicBezTo>
                      <a:pt x="210" y="79"/>
                      <a:pt x="215" y="75"/>
                      <a:pt x="219" y="71"/>
                    </a:cubicBezTo>
                    <a:cubicBezTo>
                      <a:pt x="227" y="62"/>
                      <a:pt x="232" y="57"/>
                      <a:pt x="232" y="40"/>
                    </a:cubicBezTo>
                    <a:cubicBezTo>
                      <a:pt x="232" y="35"/>
                      <a:pt x="232" y="35"/>
                      <a:pt x="232" y="35"/>
                    </a:cubicBezTo>
                    <a:cubicBezTo>
                      <a:pt x="232" y="24"/>
                      <a:pt x="219" y="11"/>
                      <a:pt x="211" y="7"/>
                    </a:cubicBezTo>
                    <a:cubicBezTo>
                      <a:pt x="195" y="0"/>
                      <a:pt x="189" y="4"/>
                      <a:pt x="173" y="4"/>
                    </a:cubicBezTo>
                    <a:cubicBezTo>
                      <a:pt x="153" y="17"/>
                      <a:pt x="132" y="6"/>
                      <a:pt x="119" y="32"/>
                    </a:cubicBezTo>
                    <a:cubicBezTo>
                      <a:pt x="122" y="39"/>
                      <a:pt x="124" y="47"/>
                      <a:pt x="136" y="47"/>
                    </a:cubicBezTo>
                    <a:cubicBezTo>
                      <a:pt x="149" y="47"/>
                      <a:pt x="149" y="47"/>
                      <a:pt x="149" y="47"/>
                    </a:cubicBezTo>
                    <a:cubicBezTo>
                      <a:pt x="178" y="45"/>
                      <a:pt x="178" y="45"/>
                      <a:pt x="178" y="45"/>
                    </a:cubicBezTo>
                    <a:cubicBezTo>
                      <a:pt x="179" y="47"/>
                      <a:pt x="181" y="49"/>
                      <a:pt x="181" y="50"/>
                    </a:cubicBezTo>
                    <a:cubicBezTo>
                      <a:pt x="181" y="63"/>
                      <a:pt x="154" y="73"/>
                      <a:pt x="154" y="93"/>
                    </a:cubicBezTo>
                    <a:cubicBezTo>
                      <a:pt x="154" y="96"/>
                      <a:pt x="154" y="96"/>
                      <a:pt x="154" y="96"/>
                    </a:cubicBezTo>
                    <a:cubicBezTo>
                      <a:pt x="154" y="107"/>
                      <a:pt x="166" y="113"/>
                      <a:pt x="171" y="123"/>
                    </a:cubicBezTo>
                    <a:cubicBezTo>
                      <a:pt x="164" y="134"/>
                      <a:pt x="143" y="136"/>
                      <a:pt x="129" y="140"/>
                    </a:cubicBezTo>
                    <a:cubicBezTo>
                      <a:pt x="115" y="145"/>
                      <a:pt x="100" y="151"/>
                      <a:pt x="85" y="156"/>
                    </a:cubicBezTo>
                    <a:cubicBezTo>
                      <a:pt x="73" y="161"/>
                      <a:pt x="57" y="168"/>
                      <a:pt x="43" y="173"/>
                    </a:cubicBezTo>
                    <a:cubicBezTo>
                      <a:pt x="29" y="179"/>
                      <a:pt x="6" y="180"/>
                      <a:pt x="0" y="190"/>
                    </a:cubicBezTo>
                    <a:cubicBezTo>
                      <a:pt x="2" y="198"/>
                      <a:pt x="2" y="198"/>
                      <a:pt x="2" y="198"/>
                    </a:cubicBezTo>
                    <a:cubicBezTo>
                      <a:pt x="32" y="214"/>
                      <a:pt x="17" y="212"/>
                      <a:pt x="59" y="212"/>
                    </a:cubicBezTo>
                    <a:cubicBezTo>
                      <a:pt x="68" y="206"/>
                      <a:pt x="163" y="172"/>
                      <a:pt x="178" y="171"/>
                    </a:cubicBezTo>
                    <a:cubicBezTo>
                      <a:pt x="185" y="176"/>
                      <a:pt x="185" y="176"/>
                      <a:pt x="185" y="176"/>
                    </a:cubicBezTo>
                    <a:cubicBezTo>
                      <a:pt x="183" y="181"/>
                      <a:pt x="183" y="181"/>
                      <a:pt x="183" y="181"/>
                    </a:cubicBezTo>
                    <a:cubicBezTo>
                      <a:pt x="189" y="186"/>
                      <a:pt x="189" y="186"/>
                      <a:pt x="189" y="186"/>
                    </a:cubicBezTo>
                    <a:cubicBezTo>
                      <a:pt x="188" y="234"/>
                      <a:pt x="189" y="242"/>
                      <a:pt x="159" y="268"/>
                    </a:cubicBezTo>
                    <a:cubicBezTo>
                      <a:pt x="111" y="257"/>
                      <a:pt x="111" y="257"/>
                      <a:pt x="111" y="257"/>
                    </a:cubicBezTo>
                    <a:cubicBezTo>
                      <a:pt x="110" y="259"/>
                      <a:pt x="110" y="259"/>
                      <a:pt x="110" y="259"/>
                    </a:cubicBezTo>
                    <a:cubicBezTo>
                      <a:pt x="111" y="270"/>
                      <a:pt x="129" y="280"/>
                      <a:pt x="134" y="291"/>
                    </a:cubicBezTo>
                    <a:cubicBezTo>
                      <a:pt x="140" y="304"/>
                      <a:pt x="144" y="319"/>
                      <a:pt x="163" y="319"/>
                    </a:cubicBezTo>
                    <a:cubicBezTo>
                      <a:pt x="185" y="319"/>
                      <a:pt x="201" y="300"/>
                      <a:pt x="209" y="280"/>
                    </a:cubicBezTo>
                    <a:cubicBezTo>
                      <a:pt x="214" y="269"/>
                      <a:pt x="226" y="223"/>
                      <a:pt x="226" y="208"/>
                    </a:cubicBezTo>
                    <a:cubicBezTo>
                      <a:pt x="226" y="203"/>
                      <a:pt x="226" y="203"/>
                      <a:pt x="226" y="203"/>
                    </a:cubicBezTo>
                    <a:cubicBezTo>
                      <a:pt x="226" y="184"/>
                      <a:pt x="218" y="164"/>
                      <a:pt x="239" y="157"/>
                    </a:cubicBezTo>
                    <a:cubicBezTo>
                      <a:pt x="253" y="152"/>
                      <a:pt x="282" y="156"/>
                      <a:pt x="294" y="156"/>
                    </a:cubicBezTo>
                    <a:cubicBezTo>
                      <a:pt x="307" y="156"/>
                      <a:pt x="307" y="156"/>
                      <a:pt x="307" y="156"/>
                    </a:cubicBezTo>
                    <a:cubicBezTo>
                      <a:pt x="326" y="156"/>
                      <a:pt x="348" y="149"/>
                      <a:pt x="348" y="132"/>
                    </a:cubicBezTo>
                    <a:cubicBezTo>
                      <a:pt x="348" y="93"/>
                      <a:pt x="259" y="116"/>
                      <a:pt x="229" y="1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50" name="ïšḷîďé"/>
              <p:cNvSpPr/>
              <p:nvPr/>
            </p:nvSpPr>
            <p:spPr bwMode="auto">
              <a:xfrm>
                <a:off x="9875838" y="2765425"/>
                <a:ext cx="177800" cy="428625"/>
              </a:xfrm>
              <a:custGeom>
                <a:avLst/>
                <a:gdLst>
                  <a:gd name="T0" fmla="*/ 54 w 54"/>
                  <a:gd name="T1" fmla="*/ 96 h 130"/>
                  <a:gd name="T2" fmla="*/ 47 w 54"/>
                  <a:gd name="T3" fmla="*/ 62 h 130"/>
                  <a:gd name="T4" fmla="*/ 50 w 54"/>
                  <a:gd name="T5" fmla="*/ 30 h 130"/>
                  <a:gd name="T6" fmla="*/ 47 w 54"/>
                  <a:gd name="T7" fmla="*/ 0 h 130"/>
                  <a:gd name="T8" fmla="*/ 39 w 54"/>
                  <a:gd name="T9" fmla="*/ 0 h 130"/>
                  <a:gd name="T10" fmla="*/ 14 w 54"/>
                  <a:gd name="T11" fmla="*/ 36 h 130"/>
                  <a:gd name="T12" fmla="*/ 0 w 54"/>
                  <a:gd name="T13" fmla="*/ 84 h 130"/>
                  <a:gd name="T14" fmla="*/ 0 w 54"/>
                  <a:gd name="T15" fmla="*/ 103 h 130"/>
                  <a:gd name="T16" fmla="*/ 25 w 54"/>
                  <a:gd name="T17" fmla="*/ 130 h 130"/>
                  <a:gd name="T18" fmla="*/ 27 w 54"/>
                  <a:gd name="T19" fmla="*/ 130 h 130"/>
                  <a:gd name="T20" fmla="*/ 54 w 54"/>
                  <a:gd name="T21" fmla="*/ 105 h 130"/>
                  <a:gd name="T22" fmla="*/ 54 w 54"/>
                  <a:gd name="T23" fmla="*/ 96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4" h="130">
                    <a:moveTo>
                      <a:pt x="54" y="96"/>
                    </a:moveTo>
                    <a:cubicBezTo>
                      <a:pt x="54" y="81"/>
                      <a:pt x="47" y="78"/>
                      <a:pt x="47" y="62"/>
                    </a:cubicBezTo>
                    <a:cubicBezTo>
                      <a:pt x="47" y="50"/>
                      <a:pt x="53" y="41"/>
                      <a:pt x="50" y="30"/>
                    </a:cubicBezTo>
                    <a:cubicBezTo>
                      <a:pt x="49" y="23"/>
                      <a:pt x="50" y="13"/>
                      <a:pt x="47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8" y="3"/>
                      <a:pt x="20" y="23"/>
                      <a:pt x="14" y="36"/>
                    </a:cubicBezTo>
                    <a:cubicBezTo>
                      <a:pt x="9" y="49"/>
                      <a:pt x="0" y="68"/>
                      <a:pt x="0" y="84"/>
                    </a:cubicBezTo>
                    <a:cubicBezTo>
                      <a:pt x="0" y="103"/>
                      <a:pt x="0" y="103"/>
                      <a:pt x="0" y="103"/>
                    </a:cubicBezTo>
                    <a:cubicBezTo>
                      <a:pt x="0" y="117"/>
                      <a:pt x="13" y="130"/>
                      <a:pt x="25" y="130"/>
                    </a:cubicBezTo>
                    <a:cubicBezTo>
                      <a:pt x="27" y="130"/>
                      <a:pt x="27" y="130"/>
                      <a:pt x="27" y="130"/>
                    </a:cubicBezTo>
                    <a:cubicBezTo>
                      <a:pt x="46" y="130"/>
                      <a:pt x="54" y="124"/>
                      <a:pt x="54" y="105"/>
                    </a:cubicBezTo>
                    <a:lnTo>
                      <a:pt x="54" y="9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51" name="íŝ1îḋê"/>
              <p:cNvSpPr/>
              <p:nvPr/>
            </p:nvSpPr>
            <p:spPr bwMode="auto">
              <a:xfrm>
                <a:off x="10061575" y="2484438"/>
                <a:ext cx="1100138" cy="425450"/>
              </a:xfrm>
              <a:custGeom>
                <a:avLst/>
                <a:gdLst>
                  <a:gd name="T0" fmla="*/ 177 w 334"/>
                  <a:gd name="T1" fmla="*/ 22 h 129"/>
                  <a:gd name="T2" fmla="*/ 111 w 334"/>
                  <a:gd name="T3" fmla="*/ 48 h 129"/>
                  <a:gd name="T4" fmla="*/ 0 w 334"/>
                  <a:gd name="T5" fmla="*/ 120 h 129"/>
                  <a:gd name="T6" fmla="*/ 15 w 334"/>
                  <a:gd name="T7" fmla="*/ 129 h 129"/>
                  <a:gd name="T8" fmla="*/ 27 w 334"/>
                  <a:gd name="T9" fmla="*/ 129 h 129"/>
                  <a:gd name="T10" fmla="*/ 79 w 334"/>
                  <a:gd name="T11" fmla="*/ 101 h 129"/>
                  <a:gd name="T12" fmla="*/ 133 w 334"/>
                  <a:gd name="T13" fmla="*/ 74 h 129"/>
                  <a:gd name="T14" fmla="*/ 255 w 334"/>
                  <a:gd name="T15" fmla="*/ 32 h 129"/>
                  <a:gd name="T16" fmla="*/ 258 w 334"/>
                  <a:gd name="T17" fmla="*/ 32 h 129"/>
                  <a:gd name="T18" fmla="*/ 272 w 334"/>
                  <a:gd name="T19" fmla="*/ 39 h 129"/>
                  <a:gd name="T20" fmla="*/ 239 w 334"/>
                  <a:gd name="T21" fmla="*/ 83 h 129"/>
                  <a:gd name="T22" fmla="*/ 286 w 334"/>
                  <a:gd name="T23" fmla="*/ 73 h 129"/>
                  <a:gd name="T24" fmla="*/ 320 w 334"/>
                  <a:gd name="T25" fmla="*/ 50 h 129"/>
                  <a:gd name="T26" fmla="*/ 260 w 334"/>
                  <a:gd name="T27" fmla="*/ 0 h 129"/>
                  <a:gd name="T28" fmla="*/ 258 w 334"/>
                  <a:gd name="T29" fmla="*/ 0 h 129"/>
                  <a:gd name="T30" fmla="*/ 246 w 334"/>
                  <a:gd name="T31" fmla="*/ 0 h 129"/>
                  <a:gd name="T32" fmla="*/ 211 w 334"/>
                  <a:gd name="T33" fmla="*/ 10 h 129"/>
                  <a:gd name="T34" fmla="*/ 177 w 334"/>
                  <a:gd name="T35" fmla="*/ 22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34" h="129">
                    <a:moveTo>
                      <a:pt x="177" y="22"/>
                    </a:moveTo>
                    <a:cubicBezTo>
                      <a:pt x="157" y="28"/>
                      <a:pt x="129" y="39"/>
                      <a:pt x="111" y="48"/>
                    </a:cubicBezTo>
                    <a:cubicBezTo>
                      <a:pt x="85" y="61"/>
                      <a:pt x="11" y="99"/>
                      <a:pt x="0" y="120"/>
                    </a:cubicBezTo>
                    <a:cubicBezTo>
                      <a:pt x="3" y="124"/>
                      <a:pt x="8" y="129"/>
                      <a:pt x="15" y="129"/>
                    </a:cubicBezTo>
                    <a:cubicBezTo>
                      <a:pt x="27" y="129"/>
                      <a:pt x="27" y="129"/>
                      <a:pt x="27" y="129"/>
                    </a:cubicBezTo>
                    <a:cubicBezTo>
                      <a:pt x="50" y="129"/>
                      <a:pt x="65" y="111"/>
                      <a:pt x="79" y="101"/>
                    </a:cubicBezTo>
                    <a:cubicBezTo>
                      <a:pt x="96" y="90"/>
                      <a:pt x="113" y="81"/>
                      <a:pt x="133" y="74"/>
                    </a:cubicBezTo>
                    <a:cubicBezTo>
                      <a:pt x="165" y="61"/>
                      <a:pt x="214" y="32"/>
                      <a:pt x="255" y="32"/>
                    </a:cubicBezTo>
                    <a:cubicBezTo>
                      <a:pt x="258" y="32"/>
                      <a:pt x="258" y="32"/>
                      <a:pt x="258" y="32"/>
                    </a:cubicBezTo>
                    <a:cubicBezTo>
                      <a:pt x="264" y="32"/>
                      <a:pt x="272" y="33"/>
                      <a:pt x="272" y="39"/>
                    </a:cubicBezTo>
                    <a:cubicBezTo>
                      <a:pt x="272" y="51"/>
                      <a:pt x="222" y="83"/>
                      <a:pt x="239" y="83"/>
                    </a:cubicBezTo>
                    <a:cubicBezTo>
                      <a:pt x="259" y="83"/>
                      <a:pt x="269" y="77"/>
                      <a:pt x="286" y="73"/>
                    </a:cubicBezTo>
                    <a:cubicBezTo>
                      <a:pt x="303" y="70"/>
                      <a:pt x="315" y="65"/>
                      <a:pt x="320" y="50"/>
                    </a:cubicBezTo>
                    <a:cubicBezTo>
                      <a:pt x="334" y="12"/>
                      <a:pt x="294" y="0"/>
                      <a:pt x="260" y="0"/>
                    </a:cubicBezTo>
                    <a:cubicBezTo>
                      <a:pt x="258" y="0"/>
                      <a:pt x="258" y="0"/>
                      <a:pt x="258" y="0"/>
                    </a:cubicBezTo>
                    <a:cubicBezTo>
                      <a:pt x="246" y="0"/>
                      <a:pt x="246" y="0"/>
                      <a:pt x="246" y="0"/>
                    </a:cubicBezTo>
                    <a:cubicBezTo>
                      <a:pt x="246" y="0"/>
                      <a:pt x="214" y="9"/>
                      <a:pt x="211" y="10"/>
                    </a:cubicBezTo>
                    <a:cubicBezTo>
                      <a:pt x="201" y="14"/>
                      <a:pt x="188" y="18"/>
                      <a:pt x="177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</p:grpSp>
        <p:grpSp>
          <p:nvGrpSpPr>
            <p:cNvPr id="11" name="íṥļïḑê"/>
            <p:cNvGrpSpPr/>
            <p:nvPr/>
          </p:nvGrpSpPr>
          <p:grpSpPr>
            <a:xfrm>
              <a:off x="3768308" y="2508637"/>
              <a:ext cx="1469396" cy="1847076"/>
              <a:chOff x="996950" y="1409700"/>
              <a:chExt cx="3217863" cy="4044950"/>
            </a:xfrm>
            <a:grpFill/>
          </p:grpSpPr>
          <p:sp>
            <p:nvSpPr>
              <p:cNvPr id="12" name="ïS1íḑé"/>
              <p:cNvSpPr/>
              <p:nvPr/>
            </p:nvSpPr>
            <p:spPr bwMode="auto">
              <a:xfrm>
                <a:off x="996950" y="1409700"/>
                <a:ext cx="3217863" cy="4044950"/>
              </a:xfrm>
              <a:custGeom>
                <a:avLst/>
                <a:gdLst>
                  <a:gd name="T0" fmla="*/ 498 w 976"/>
                  <a:gd name="T1" fmla="*/ 0 h 1227"/>
                  <a:gd name="T2" fmla="*/ 478 w 976"/>
                  <a:gd name="T3" fmla="*/ 0 h 1227"/>
                  <a:gd name="T4" fmla="*/ 0 w 976"/>
                  <a:gd name="T5" fmla="*/ 477 h 1227"/>
                  <a:gd name="T6" fmla="*/ 0 w 976"/>
                  <a:gd name="T7" fmla="*/ 750 h 1227"/>
                  <a:gd name="T8" fmla="*/ 478 w 976"/>
                  <a:gd name="T9" fmla="*/ 1227 h 1227"/>
                  <a:gd name="T10" fmla="*/ 498 w 976"/>
                  <a:gd name="T11" fmla="*/ 1227 h 1227"/>
                  <a:gd name="T12" fmla="*/ 976 w 976"/>
                  <a:gd name="T13" fmla="*/ 750 h 1227"/>
                  <a:gd name="T14" fmla="*/ 976 w 976"/>
                  <a:gd name="T15" fmla="*/ 477 h 1227"/>
                  <a:gd name="T16" fmla="*/ 498 w 976"/>
                  <a:gd name="T17" fmla="*/ 0 h 1227"/>
                  <a:gd name="T18" fmla="*/ 963 w 976"/>
                  <a:gd name="T19" fmla="*/ 750 h 1227"/>
                  <a:gd name="T20" fmla="*/ 498 w 976"/>
                  <a:gd name="T21" fmla="*/ 1215 h 1227"/>
                  <a:gd name="T22" fmla="*/ 478 w 976"/>
                  <a:gd name="T23" fmla="*/ 1215 h 1227"/>
                  <a:gd name="T24" fmla="*/ 13 w 976"/>
                  <a:gd name="T25" fmla="*/ 750 h 1227"/>
                  <a:gd name="T26" fmla="*/ 13 w 976"/>
                  <a:gd name="T27" fmla="*/ 477 h 1227"/>
                  <a:gd name="T28" fmla="*/ 478 w 976"/>
                  <a:gd name="T29" fmla="*/ 12 h 1227"/>
                  <a:gd name="T30" fmla="*/ 498 w 976"/>
                  <a:gd name="T31" fmla="*/ 12 h 1227"/>
                  <a:gd name="T32" fmla="*/ 963 w 976"/>
                  <a:gd name="T33" fmla="*/ 477 h 1227"/>
                  <a:gd name="T34" fmla="*/ 963 w 976"/>
                  <a:gd name="T35" fmla="*/ 750 h 12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76" h="1227">
                    <a:moveTo>
                      <a:pt x="498" y="0"/>
                    </a:moveTo>
                    <a:cubicBezTo>
                      <a:pt x="478" y="0"/>
                      <a:pt x="478" y="0"/>
                      <a:pt x="478" y="0"/>
                    </a:cubicBezTo>
                    <a:cubicBezTo>
                      <a:pt x="215" y="0"/>
                      <a:pt x="0" y="215"/>
                      <a:pt x="0" y="477"/>
                    </a:cubicBezTo>
                    <a:cubicBezTo>
                      <a:pt x="0" y="750"/>
                      <a:pt x="0" y="750"/>
                      <a:pt x="0" y="750"/>
                    </a:cubicBezTo>
                    <a:cubicBezTo>
                      <a:pt x="0" y="1012"/>
                      <a:pt x="215" y="1227"/>
                      <a:pt x="478" y="1227"/>
                    </a:cubicBezTo>
                    <a:cubicBezTo>
                      <a:pt x="498" y="1227"/>
                      <a:pt x="498" y="1227"/>
                      <a:pt x="498" y="1227"/>
                    </a:cubicBezTo>
                    <a:cubicBezTo>
                      <a:pt x="761" y="1227"/>
                      <a:pt x="976" y="1012"/>
                      <a:pt x="976" y="750"/>
                    </a:cubicBezTo>
                    <a:cubicBezTo>
                      <a:pt x="976" y="477"/>
                      <a:pt x="976" y="477"/>
                      <a:pt x="976" y="477"/>
                    </a:cubicBezTo>
                    <a:cubicBezTo>
                      <a:pt x="976" y="215"/>
                      <a:pt x="761" y="0"/>
                      <a:pt x="498" y="0"/>
                    </a:cubicBezTo>
                    <a:close/>
                    <a:moveTo>
                      <a:pt x="963" y="750"/>
                    </a:moveTo>
                    <a:cubicBezTo>
                      <a:pt x="963" y="1005"/>
                      <a:pt x="754" y="1215"/>
                      <a:pt x="498" y="1215"/>
                    </a:cubicBezTo>
                    <a:cubicBezTo>
                      <a:pt x="478" y="1215"/>
                      <a:pt x="478" y="1215"/>
                      <a:pt x="478" y="1215"/>
                    </a:cubicBezTo>
                    <a:cubicBezTo>
                      <a:pt x="222" y="1215"/>
                      <a:pt x="13" y="1005"/>
                      <a:pt x="13" y="750"/>
                    </a:cubicBezTo>
                    <a:cubicBezTo>
                      <a:pt x="13" y="477"/>
                      <a:pt x="13" y="477"/>
                      <a:pt x="13" y="477"/>
                    </a:cubicBezTo>
                    <a:cubicBezTo>
                      <a:pt x="13" y="221"/>
                      <a:pt x="222" y="12"/>
                      <a:pt x="478" y="12"/>
                    </a:cubicBezTo>
                    <a:cubicBezTo>
                      <a:pt x="498" y="12"/>
                      <a:pt x="498" y="12"/>
                      <a:pt x="498" y="12"/>
                    </a:cubicBezTo>
                    <a:cubicBezTo>
                      <a:pt x="754" y="12"/>
                      <a:pt x="963" y="221"/>
                      <a:pt x="963" y="477"/>
                    </a:cubicBezTo>
                    <a:lnTo>
                      <a:pt x="963" y="75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13" name="iŝḻïḍé"/>
              <p:cNvSpPr/>
              <p:nvPr/>
            </p:nvSpPr>
            <p:spPr bwMode="auto">
              <a:xfrm>
                <a:off x="2095500" y="1581150"/>
                <a:ext cx="61913" cy="60325"/>
              </a:xfrm>
              <a:custGeom>
                <a:avLst/>
                <a:gdLst>
                  <a:gd name="T0" fmla="*/ 9 w 19"/>
                  <a:gd name="T1" fmla="*/ 18 h 18"/>
                  <a:gd name="T2" fmla="*/ 15 w 19"/>
                  <a:gd name="T3" fmla="*/ 18 h 18"/>
                  <a:gd name="T4" fmla="*/ 19 w 19"/>
                  <a:gd name="T5" fmla="*/ 15 h 18"/>
                  <a:gd name="T6" fmla="*/ 0 w 19"/>
                  <a:gd name="T7" fmla="*/ 9 h 18"/>
                  <a:gd name="T8" fmla="*/ 9 w 19"/>
                  <a:gd name="T9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18">
                    <a:moveTo>
                      <a:pt x="9" y="18"/>
                    </a:moveTo>
                    <a:cubicBezTo>
                      <a:pt x="15" y="18"/>
                      <a:pt x="15" y="18"/>
                      <a:pt x="15" y="18"/>
                    </a:cubicBezTo>
                    <a:cubicBezTo>
                      <a:pt x="17" y="18"/>
                      <a:pt x="19" y="17"/>
                      <a:pt x="19" y="15"/>
                    </a:cubicBezTo>
                    <a:cubicBezTo>
                      <a:pt x="19" y="8"/>
                      <a:pt x="0" y="0"/>
                      <a:pt x="0" y="9"/>
                    </a:cubicBezTo>
                    <a:cubicBezTo>
                      <a:pt x="0" y="13"/>
                      <a:pt x="5" y="18"/>
                      <a:pt x="9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14" name="ïSľíḋè"/>
              <p:cNvSpPr/>
              <p:nvPr/>
            </p:nvSpPr>
            <p:spPr bwMode="auto">
              <a:xfrm>
                <a:off x="1425575" y="1835150"/>
                <a:ext cx="2360613" cy="3194050"/>
              </a:xfrm>
              <a:custGeom>
                <a:avLst/>
                <a:gdLst>
                  <a:gd name="T0" fmla="*/ 358 w 716"/>
                  <a:gd name="T1" fmla="*/ 0 h 969"/>
                  <a:gd name="T2" fmla="*/ 0 w 716"/>
                  <a:gd name="T3" fmla="*/ 342 h 969"/>
                  <a:gd name="T4" fmla="*/ 0 w 716"/>
                  <a:gd name="T5" fmla="*/ 627 h 969"/>
                  <a:gd name="T6" fmla="*/ 358 w 716"/>
                  <a:gd name="T7" fmla="*/ 969 h 969"/>
                  <a:gd name="T8" fmla="*/ 716 w 716"/>
                  <a:gd name="T9" fmla="*/ 627 h 969"/>
                  <a:gd name="T10" fmla="*/ 716 w 716"/>
                  <a:gd name="T11" fmla="*/ 342 h 969"/>
                  <a:gd name="T12" fmla="*/ 358 w 716"/>
                  <a:gd name="T13" fmla="*/ 0 h 969"/>
                  <a:gd name="T14" fmla="*/ 703 w 716"/>
                  <a:gd name="T15" fmla="*/ 627 h 969"/>
                  <a:gd name="T16" fmla="*/ 358 w 716"/>
                  <a:gd name="T17" fmla="*/ 956 h 969"/>
                  <a:gd name="T18" fmla="*/ 13 w 716"/>
                  <a:gd name="T19" fmla="*/ 627 h 969"/>
                  <a:gd name="T20" fmla="*/ 13 w 716"/>
                  <a:gd name="T21" fmla="*/ 342 h 969"/>
                  <a:gd name="T22" fmla="*/ 358 w 716"/>
                  <a:gd name="T23" fmla="*/ 13 h 969"/>
                  <a:gd name="T24" fmla="*/ 703 w 716"/>
                  <a:gd name="T25" fmla="*/ 342 h 969"/>
                  <a:gd name="T26" fmla="*/ 703 w 716"/>
                  <a:gd name="T27" fmla="*/ 627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16" h="969">
                    <a:moveTo>
                      <a:pt x="358" y="0"/>
                    </a:moveTo>
                    <a:cubicBezTo>
                      <a:pt x="161" y="0"/>
                      <a:pt x="0" y="154"/>
                      <a:pt x="0" y="342"/>
                    </a:cubicBezTo>
                    <a:cubicBezTo>
                      <a:pt x="0" y="627"/>
                      <a:pt x="0" y="627"/>
                      <a:pt x="0" y="627"/>
                    </a:cubicBezTo>
                    <a:cubicBezTo>
                      <a:pt x="0" y="815"/>
                      <a:pt x="161" y="969"/>
                      <a:pt x="358" y="969"/>
                    </a:cubicBezTo>
                    <a:cubicBezTo>
                      <a:pt x="555" y="969"/>
                      <a:pt x="716" y="815"/>
                      <a:pt x="716" y="627"/>
                    </a:cubicBezTo>
                    <a:cubicBezTo>
                      <a:pt x="716" y="342"/>
                      <a:pt x="716" y="342"/>
                      <a:pt x="716" y="342"/>
                    </a:cubicBezTo>
                    <a:cubicBezTo>
                      <a:pt x="716" y="154"/>
                      <a:pt x="555" y="0"/>
                      <a:pt x="358" y="0"/>
                    </a:cubicBezTo>
                    <a:close/>
                    <a:moveTo>
                      <a:pt x="703" y="627"/>
                    </a:moveTo>
                    <a:cubicBezTo>
                      <a:pt x="703" y="808"/>
                      <a:pt x="548" y="956"/>
                      <a:pt x="358" y="956"/>
                    </a:cubicBezTo>
                    <a:cubicBezTo>
                      <a:pt x="168" y="956"/>
                      <a:pt x="13" y="808"/>
                      <a:pt x="13" y="627"/>
                    </a:cubicBezTo>
                    <a:cubicBezTo>
                      <a:pt x="13" y="342"/>
                      <a:pt x="13" y="342"/>
                      <a:pt x="13" y="342"/>
                    </a:cubicBezTo>
                    <a:cubicBezTo>
                      <a:pt x="13" y="161"/>
                      <a:pt x="168" y="13"/>
                      <a:pt x="358" y="13"/>
                    </a:cubicBezTo>
                    <a:cubicBezTo>
                      <a:pt x="548" y="13"/>
                      <a:pt x="703" y="161"/>
                      <a:pt x="703" y="342"/>
                    </a:cubicBezTo>
                    <a:lnTo>
                      <a:pt x="703" y="6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15" name="i$lîḍé"/>
              <p:cNvSpPr/>
              <p:nvPr/>
            </p:nvSpPr>
            <p:spPr bwMode="auto">
              <a:xfrm>
                <a:off x="2108200" y="5035550"/>
                <a:ext cx="131763" cy="265113"/>
              </a:xfrm>
              <a:custGeom>
                <a:avLst/>
                <a:gdLst>
                  <a:gd name="T0" fmla="*/ 0 w 83"/>
                  <a:gd name="T1" fmla="*/ 160 h 167"/>
                  <a:gd name="T2" fmla="*/ 23 w 83"/>
                  <a:gd name="T3" fmla="*/ 167 h 167"/>
                  <a:gd name="T4" fmla="*/ 83 w 83"/>
                  <a:gd name="T5" fmla="*/ 5 h 167"/>
                  <a:gd name="T6" fmla="*/ 60 w 83"/>
                  <a:gd name="T7" fmla="*/ 0 h 167"/>
                  <a:gd name="T8" fmla="*/ 0 w 83"/>
                  <a:gd name="T9" fmla="*/ 160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" h="167">
                    <a:moveTo>
                      <a:pt x="0" y="160"/>
                    </a:moveTo>
                    <a:lnTo>
                      <a:pt x="23" y="167"/>
                    </a:lnTo>
                    <a:lnTo>
                      <a:pt x="83" y="5"/>
                    </a:lnTo>
                    <a:lnTo>
                      <a:pt x="60" y="0"/>
                    </a:lnTo>
                    <a:lnTo>
                      <a:pt x="0" y="16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16" name="íŝlíḓé"/>
              <p:cNvSpPr/>
              <p:nvPr/>
            </p:nvSpPr>
            <p:spPr bwMode="auto">
              <a:xfrm>
                <a:off x="2579688" y="5081588"/>
                <a:ext cx="193675" cy="274638"/>
              </a:xfrm>
              <a:custGeom>
                <a:avLst/>
                <a:gdLst>
                  <a:gd name="T0" fmla="*/ 49 w 59"/>
                  <a:gd name="T1" fmla="*/ 51 h 83"/>
                  <a:gd name="T2" fmla="*/ 34 w 59"/>
                  <a:gd name="T3" fmla="*/ 71 h 83"/>
                  <a:gd name="T4" fmla="*/ 18 w 59"/>
                  <a:gd name="T5" fmla="*/ 69 h 83"/>
                  <a:gd name="T6" fmla="*/ 10 w 59"/>
                  <a:gd name="T7" fmla="*/ 59 h 83"/>
                  <a:gd name="T8" fmla="*/ 10 w 59"/>
                  <a:gd name="T9" fmla="*/ 0 h 83"/>
                  <a:gd name="T10" fmla="*/ 0 w 59"/>
                  <a:gd name="T11" fmla="*/ 0 h 83"/>
                  <a:gd name="T12" fmla="*/ 0 w 59"/>
                  <a:gd name="T13" fmla="*/ 60 h 83"/>
                  <a:gd name="T14" fmla="*/ 27 w 59"/>
                  <a:gd name="T15" fmla="*/ 83 h 83"/>
                  <a:gd name="T16" fmla="*/ 31 w 59"/>
                  <a:gd name="T17" fmla="*/ 83 h 83"/>
                  <a:gd name="T18" fmla="*/ 59 w 59"/>
                  <a:gd name="T19" fmla="*/ 57 h 83"/>
                  <a:gd name="T20" fmla="*/ 59 w 59"/>
                  <a:gd name="T21" fmla="*/ 0 h 83"/>
                  <a:gd name="T22" fmla="*/ 49 w 59"/>
                  <a:gd name="T23" fmla="*/ 0 h 83"/>
                  <a:gd name="T24" fmla="*/ 49 w 59"/>
                  <a:gd name="T25" fmla="*/ 51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9" h="83">
                    <a:moveTo>
                      <a:pt x="49" y="51"/>
                    </a:moveTo>
                    <a:cubicBezTo>
                      <a:pt x="49" y="60"/>
                      <a:pt x="43" y="72"/>
                      <a:pt x="34" y="71"/>
                    </a:cubicBezTo>
                    <a:cubicBezTo>
                      <a:pt x="18" y="69"/>
                      <a:pt x="18" y="69"/>
                      <a:pt x="18" y="69"/>
                    </a:cubicBezTo>
                    <a:cubicBezTo>
                      <a:pt x="15" y="66"/>
                      <a:pt x="10" y="63"/>
                      <a:pt x="10" y="59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60"/>
                      <a:pt x="0" y="60"/>
                      <a:pt x="0" y="60"/>
                    </a:cubicBezTo>
                    <a:cubicBezTo>
                      <a:pt x="0" y="72"/>
                      <a:pt x="15" y="83"/>
                      <a:pt x="27" y="83"/>
                    </a:cubicBezTo>
                    <a:cubicBezTo>
                      <a:pt x="31" y="83"/>
                      <a:pt x="31" y="83"/>
                      <a:pt x="31" y="83"/>
                    </a:cubicBezTo>
                    <a:cubicBezTo>
                      <a:pt x="44" y="83"/>
                      <a:pt x="59" y="70"/>
                      <a:pt x="59" y="57"/>
                    </a:cubicBezTo>
                    <a:cubicBezTo>
                      <a:pt x="59" y="0"/>
                      <a:pt x="59" y="0"/>
                      <a:pt x="59" y="0"/>
                    </a:cubicBezTo>
                    <a:cubicBezTo>
                      <a:pt x="49" y="0"/>
                      <a:pt x="49" y="0"/>
                      <a:pt x="49" y="0"/>
                    </a:cubicBezTo>
                    <a:lnTo>
                      <a:pt x="49" y="5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17" name="îS1îďe"/>
              <p:cNvSpPr/>
              <p:nvPr/>
            </p:nvSpPr>
            <p:spPr bwMode="auto">
              <a:xfrm>
                <a:off x="2820988" y="5013325"/>
                <a:ext cx="273050" cy="312738"/>
              </a:xfrm>
              <a:custGeom>
                <a:avLst/>
                <a:gdLst>
                  <a:gd name="T0" fmla="*/ 46 w 83"/>
                  <a:gd name="T1" fmla="*/ 1 h 95"/>
                  <a:gd name="T2" fmla="*/ 63 w 83"/>
                  <a:gd name="T3" fmla="*/ 56 h 95"/>
                  <a:gd name="T4" fmla="*/ 8 w 83"/>
                  <a:gd name="T5" fmla="*/ 15 h 95"/>
                  <a:gd name="T6" fmla="*/ 0 w 83"/>
                  <a:gd name="T7" fmla="*/ 18 h 95"/>
                  <a:gd name="T8" fmla="*/ 25 w 83"/>
                  <a:gd name="T9" fmla="*/ 95 h 95"/>
                  <a:gd name="T10" fmla="*/ 37 w 83"/>
                  <a:gd name="T11" fmla="*/ 92 h 95"/>
                  <a:gd name="T12" fmla="*/ 17 w 83"/>
                  <a:gd name="T13" fmla="*/ 34 h 95"/>
                  <a:gd name="T14" fmla="*/ 72 w 83"/>
                  <a:gd name="T15" fmla="*/ 80 h 95"/>
                  <a:gd name="T16" fmla="*/ 83 w 83"/>
                  <a:gd name="T17" fmla="*/ 77 h 95"/>
                  <a:gd name="T18" fmla="*/ 57 w 83"/>
                  <a:gd name="T19" fmla="*/ 0 h 95"/>
                  <a:gd name="T20" fmla="*/ 46 w 83"/>
                  <a:gd name="T21" fmla="*/ 1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3" h="95">
                    <a:moveTo>
                      <a:pt x="46" y="1"/>
                    </a:moveTo>
                    <a:cubicBezTo>
                      <a:pt x="63" y="56"/>
                      <a:pt x="63" y="56"/>
                      <a:pt x="63" y="56"/>
                    </a:cubicBezTo>
                    <a:cubicBezTo>
                      <a:pt x="53" y="53"/>
                      <a:pt x="16" y="15"/>
                      <a:pt x="8" y="15"/>
                    </a:cubicBezTo>
                    <a:cubicBezTo>
                      <a:pt x="7" y="15"/>
                      <a:pt x="1" y="17"/>
                      <a:pt x="0" y="18"/>
                    </a:cubicBezTo>
                    <a:cubicBezTo>
                      <a:pt x="25" y="95"/>
                      <a:pt x="25" y="95"/>
                      <a:pt x="25" y="95"/>
                    </a:cubicBezTo>
                    <a:cubicBezTo>
                      <a:pt x="37" y="92"/>
                      <a:pt x="37" y="92"/>
                      <a:pt x="37" y="92"/>
                    </a:cubicBezTo>
                    <a:cubicBezTo>
                      <a:pt x="17" y="34"/>
                      <a:pt x="17" y="34"/>
                      <a:pt x="17" y="34"/>
                    </a:cubicBezTo>
                    <a:cubicBezTo>
                      <a:pt x="72" y="80"/>
                      <a:pt x="72" y="80"/>
                      <a:pt x="72" y="80"/>
                    </a:cubicBezTo>
                    <a:cubicBezTo>
                      <a:pt x="83" y="77"/>
                      <a:pt x="83" y="77"/>
                      <a:pt x="83" y="77"/>
                    </a:cubicBezTo>
                    <a:cubicBezTo>
                      <a:pt x="57" y="0"/>
                      <a:pt x="57" y="0"/>
                      <a:pt x="57" y="0"/>
                    </a:cubicBezTo>
                    <a:lnTo>
                      <a:pt x="46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18" name="îṥḷiďê"/>
              <p:cNvSpPr/>
              <p:nvPr/>
            </p:nvSpPr>
            <p:spPr bwMode="auto">
              <a:xfrm>
                <a:off x="3078163" y="4970463"/>
                <a:ext cx="171450" cy="247650"/>
              </a:xfrm>
              <a:custGeom>
                <a:avLst/>
                <a:gdLst>
                  <a:gd name="T0" fmla="*/ 0 w 108"/>
                  <a:gd name="T1" fmla="*/ 8 h 156"/>
                  <a:gd name="T2" fmla="*/ 89 w 108"/>
                  <a:gd name="T3" fmla="*/ 156 h 156"/>
                  <a:gd name="T4" fmla="*/ 108 w 108"/>
                  <a:gd name="T5" fmla="*/ 145 h 156"/>
                  <a:gd name="T6" fmla="*/ 20 w 108"/>
                  <a:gd name="T7" fmla="*/ 0 h 156"/>
                  <a:gd name="T8" fmla="*/ 0 w 108"/>
                  <a:gd name="T9" fmla="*/ 8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8" h="156">
                    <a:moveTo>
                      <a:pt x="0" y="8"/>
                    </a:moveTo>
                    <a:lnTo>
                      <a:pt x="89" y="156"/>
                    </a:lnTo>
                    <a:lnTo>
                      <a:pt x="108" y="145"/>
                    </a:lnTo>
                    <a:lnTo>
                      <a:pt x="20" y="0"/>
                    </a:lnTo>
                    <a:lnTo>
                      <a:pt x="0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19" name="îšľíďê"/>
              <p:cNvSpPr/>
              <p:nvPr/>
            </p:nvSpPr>
            <p:spPr bwMode="auto">
              <a:xfrm>
                <a:off x="3189288" y="4835525"/>
                <a:ext cx="241300" cy="293688"/>
              </a:xfrm>
              <a:custGeom>
                <a:avLst/>
                <a:gdLst>
                  <a:gd name="T0" fmla="*/ 48 w 73"/>
                  <a:gd name="T1" fmla="*/ 6 h 89"/>
                  <a:gd name="T2" fmla="*/ 60 w 73"/>
                  <a:gd name="T3" fmla="*/ 69 h 89"/>
                  <a:gd name="T4" fmla="*/ 11 w 73"/>
                  <a:gd name="T5" fmla="*/ 29 h 89"/>
                  <a:gd name="T6" fmla="*/ 0 w 73"/>
                  <a:gd name="T7" fmla="*/ 34 h 89"/>
                  <a:gd name="T8" fmla="*/ 69 w 73"/>
                  <a:gd name="T9" fmla="*/ 89 h 89"/>
                  <a:gd name="T10" fmla="*/ 73 w 73"/>
                  <a:gd name="T11" fmla="*/ 86 h 89"/>
                  <a:gd name="T12" fmla="*/ 58 w 73"/>
                  <a:gd name="T13" fmla="*/ 0 h 89"/>
                  <a:gd name="T14" fmla="*/ 48 w 73"/>
                  <a:gd name="T15" fmla="*/ 6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3" h="89">
                    <a:moveTo>
                      <a:pt x="48" y="6"/>
                    </a:moveTo>
                    <a:cubicBezTo>
                      <a:pt x="48" y="25"/>
                      <a:pt x="58" y="50"/>
                      <a:pt x="60" y="69"/>
                    </a:cubicBezTo>
                    <a:cubicBezTo>
                      <a:pt x="52" y="65"/>
                      <a:pt x="12" y="29"/>
                      <a:pt x="11" y="29"/>
                    </a:cubicBezTo>
                    <a:cubicBezTo>
                      <a:pt x="7" y="29"/>
                      <a:pt x="2" y="32"/>
                      <a:pt x="0" y="34"/>
                    </a:cubicBezTo>
                    <a:cubicBezTo>
                      <a:pt x="4" y="39"/>
                      <a:pt x="65" y="89"/>
                      <a:pt x="69" y="89"/>
                    </a:cubicBezTo>
                    <a:cubicBezTo>
                      <a:pt x="69" y="89"/>
                      <a:pt x="72" y="87"/>
                      <a:pt x="73" y="86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55" y="1"/>
                      <a:pt x="48" y="4"/>
                      <a:pt x="48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20" name="işľîḑe"/>
              <p:cNvSpPr/>
              <p:nvPr/>
            </p:nvSpPr>
            <p:spPr bwMode="auto">
              <a:xfrm>
                <a:off x="1590675" y="4738688"/>
                <a:ext cx="325438" cy="327025"/>
              </a:xfrm>
              <a:custGeom>
                <a:avLst/>
                <a:gdLst>
                  <a:gd name="T0" fmla="*/ 189 w 205"/>
                  <a:gd name="T1" fmla="*/ 67 h 206"/>
                  <a:gd name="T2" fmla="*/ 143 w 205"/>
                  <a:gd name="T3" fmla="*/ 115 h 206"/>
                  <a:gd name="T4" fmla="*/ 87 w 205"/>
                  <a:gd name="T5" fmla="*/ 65 h 206"/>
                  <a:gd name="T6" fmla="*/ 131 w 205"/>
                  <a:gd name="T7" fmla="*/ 15 h 206"/>
                  <a:gd name="T8" fmla="*/ 116 w 205"/>
                  <a:gd name="T9" fmla="*/ 0 h 206"/>
                  <a:gd name="T10" fmla="*/ 0 w 205"/>
                  <a:gd name="T11" fmla="*/ 125 h 206"/>
                  <a:gd name="T12" fmla="*/ 12 w 205"/>
                  <a:gd name="T13" fmla="*/ 142 h 206"/>
                  <a:gd name="T14" fmla="*/ 70 w 205"/>
                  <a:gd name="T15" fmla="*/ 81 h 206"/>
                  <a:gd name="T16" fmla="*/ 126 w 205"/>
                  <a:gd name="T17" fmla="*/ 133 h 206"/>
                  <a:gd name="T18" fmla="*/ 70 w 205"/>
                  <a:gd name="T19" fmla="*/ 194 h 206"/>
                  <a:gd name="T20" fmla="*/ 85 w 205"/>
                  <a:gd name="T21" fmla="*/ 206 h 206"/>
                  <a:gd name="T22" fmla="*/ 205 w 205"/>
                  <a:gd name="T23" fmla="*/ 81 h 206"/>
                  <a:gd name="T24" fmla="*/ 189 w 205"/>
                  <a:gd name="T25" fmla="*/ 67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05" h="206">
                    <a:moveTo>
                      <a:pt x="189" y="67"/>
                    </a:moveTo>
                    <a:lnTo>
                      <a:pt x="143" y="115"/>
                    </a:lnTo>
                    <a:lnTo>
                      <a:pt x="87" y="65"/>
                    </a:lnTo>
                    <a:lnTo>
                      <a:pt x="131" y="15"/>
                    </a:lnTo>
                    <a:lnTo>
                      <a:pt x="116" y="0"/>
                    </a:lnTo>
                    <a:lnTo>
                      <a:pt x="0" y="125"/>
                    </a:lnTo>
                    <a:lnTo>
                      <a:pt x="12" y="142"/>
                    </a:lnTo>
                    <a:lnTo>
                      <a:pt x="70" y="81"/>
                    </a:lnTo>
                    <a:lnTo>
                      <a:pt x="126" y="133"/>
                    </a:lnTo>
                    <a:lnTo>
                      <a:pt x="70" y="194"/>
                    </a:lnTo>
                    <a:lnTo>
                      <a:pt x="85" y="206"/>
                    </a:lnTo>
                    <a:lnTo>
                      <a:pt x="205" y="81"/>
                    </a:lnTo>
                    <a:lnTo>
                      <a:pt x="189" y="6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21" name="îsļídê"/>
              <p:cNvSpPr/>
              <p:nvPr/>
            </p:nvSpPr>
            <p:spPr bwMode="auto">
              <a:xfrm>
                <a:off x="1830388" y="4946650"/>
                <a:ext cx="250825" cy="303213"/>
              </a:xfrm>
              <a:custGeom>
                <a:avLst/>
                <a:gdLst>
                  <a:gd name="T0" fmla="*/ 67 w 76"/>
                  <a:gd name="T1" fmla="*/ 0 h 92"/>
                  <a:gd name="T2" fmla="*/ 0 w 76"/>
                  <a:gd name="T3" fmla="*/ 57 h 92"/>
                  <a:gd name="T4" fmla="*/ 10 w 76"/>
                  <a:gd name="T5" fmla="*/ 61 h 92"/>
                  <a:gd name="T6" fmla="*/ 28 w 76"/>
                  <a:gd name="T7" fmla="*/ 46 h 92"/>
                  <a:gd name="T8" fmla="*/ 55 w 76"/>
                  <a:gd name="T9" fmla="*/ 66 h 92"/>
                  <a:gd name="T10" fmla="*/ 55 w 76"/>
                  <a:gd name="T11" fmla="*/ 70 h 92"/>
                  <a:gd name="T12" fmla="*/ 53 w 76"/>
                  <a:gd name="T13" fmla="*/ 86 h 92"/>
                  <a:gd name="T14" fmla="*/ 64 w 76"/>
                  <a:gd name="T15" fmla="*/ 92 h 92"/>
                  <a:gd name="T16" fmla="*/ 76 w 76"/>
                  <a:gd name="T17" fmla="*/ 6 h 92"/>
                  <a:gd name="T18" fmla="*/ 67 w 76"/>
                  <a:gd name="T19" fmla="*/ 0 h 92"/>
                  <a:gd name="T20" fmla="*/ 57 w 76"/>
                  <a:gd name="T21" fmla="*/ 52 h 92"/>
                  <a:gd name="T22" fmla="*/ 36 w 76"/>
                  <a:gd name="T23" fmla="*/ 40 h 92"/>
                  <a:gd name="T24" fmla="*/ 63 w 76"/>
                  <a:gd name="T25" fmla="*/ 18 h 92"/>
                  <a:gd name="T26" fmla="*/ 57 w 76"/>
                  <a:gd name="T27" fmla="*/ 52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6" h="92">
                    <a:moveTo>
                      <a:pt x="67" y="0"/>
                    </a:moveTo>
                    <a:cubicBezTo>
                      <a:pt x="65" y="0"/>
                      <a:pt x="1" y="54"/>
                      <a:pt x="0" y="57"/>
                    </a:cubicBezTo>
                    <a:cubicBezTo>
                      <a:pt x="10" y="61"/>
                      <a:pt x="10" y="61"/>
                      <a:pt x="10" y="61"/>
                    </a:cubicBezTo>
                    <a:cubicBezTo>
                      <a:pt x="28" y="46"/>
                      <a:pt x="28" y="46"/>
                      <a:pt x="28" y="46"/>
                    </a:cubicBezTo>
                    <a:cubicBezTo>
                      <a:pt x="32" y="49"/>
                      <a:pt x="55" y="61"/>
                      <a:pt x="55" y="66"/>
                    </a:cubicBezTo>
                    <a:cubicBezTo>
                      <a:pt x="55" y="70"/>
                      <a:pt x="55" y="70"/>
                      <a:pt x="55" y="70"/>
                    </a:cubicBezTo>
                    <a:cubicBezTo>
                      <a:pt x="53" y="86"/>
                      <a:pt x="53" y="86"/>
                      <a:pt x="53" y="86"/>
                    </a:cubicBezTo>
                    <a:cubicBezTo>
                      <a:pt x="64" y="92"/>
                      <a:pt x="64" y="92"/>
                      <a:pt x="64" y="92"/>
                    </a:cubicBezTo>
                    <a:cubicBezTo>
                      <a:pt x="76" y="6"/>
                      <a:pt x="76" y="6"/>
                      <a:pt x="76" y="6"/>
                    </a:cubicBezTo>
                    <a:cubicBezTo>
                      <a:pt x="76" y="4"/>
                      <a:pt x="70" y="0"/>
                      <a:pt x="67" y="0"/>
                    </a:cubicBezTo>
                    <a:close/>
                    <a:moveTo>
                      <a:pt x="57" y="52"/>
                    </a:moveTo>
                    <a:cubicBezTo>
                      <a:pt x="36" y="40"/>
                      <a:pt x="36" y="40"/>
                      <a:pt x="36" y="40"/>
                    </a:cubicBezTo>
                    <a:cubicBezTo>
                      <a:pt x="63" y="18"/>
                      <a:pt x="63" y="18"/>
                      <a:pt x="63" y="18"/>
                    </a:cubicBezTo>
                    <a:lnTo>
                      <a:pt x="57" y="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22" name="iṧ1iḍè"/>
              <p:cNvSpPr/>
              <p:nvPr/>
            </p:nvSpPr>
            <p:spPr bwMode="auto">
              <a:xfrm>
                <a:off x="3436938" y="4689475"/>
                <a:ext cx="293688" cy="300038"/>
              </a:xfrm>
              <a:custGeom>
                <a:avLst/>
                <a:gdLst>
                  <a:gd name="T0" fmla="*/ 55 w 89"/>
                  <a:gd name="T1" fmla="*/ 76 h 91"/>
                  <a:gd name="T2" fmla="*/ 38 w 89"/>
                  <a:gd name="T3" fmla="*/ 56 h 91"/>
                  <a:gd name="T4" fmla="*/ 61 w 89"/>
                  <a:gd name="T5" fmla="*/ 35 h 91"/>
                  <a:gd name="T6" fmla="*/ 53 w 89"/>
                  <a:gd name="T7" fmla="*/ 26 h 91"/>
                  <a:gd name="T8" fmla="*/ 31 w 89"/>
                  <a:gd name="T9" fmla="*/ 48 h 91"/>
                  <a:gd name="T10" fmla="*/ 15 w 89"/>
                  <a:gd name="T11" fmla="*/ 31 h 91"/>
                  <a:gd name="T12" fmla="*/ 42 w 89"/>
                  <a:gd name="T13" fmla="*/ 6 h 91"/>
                  <a:gd name="T14" fmla="*/ 32 w 89"/>
                  <a:gd name="T15" fmla="*/ 0 h 91"/>
                  <a:gd name="T16" fmla="*/ 0 w 89"/>
                  <a:gd name="T17" fmla="*/ 31 h 91"/>
                  <a:gd name="T18" fmla="*/ 54 w 89"/>
                  <a:gd name="T19" fmla="*/ 91 h 91"/>
                  <a:gd name="T20" fmla="*/ 89 w 89"/>
                  <a:gd name="T21" fmla="*/ 61 h 91"/>
                  <a:gd name="T22" fmla="*/ 82 w 89"/>
                  <a:gd name="T23" fmla="*/ 53 h 91"/>
                  <a:gd name="T24" fmla="*/ 55 w 89"/>
                  <a:gd name="T25" fmla="*/ 76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9" h="91">
                    <a:moveTo>
                      <a:pt x="55" y="76"/>
                    </a:moveTo>
                    <a:cubicBezTo>
                      <a:pt x="38" y="56"/>
                      <a:pt x="38" y="56"/>
                      <a:pt x="38" y="56"/>
                    </a:cubicBezTo>
                    <a:cubicBezTo>
                      <a:pt x="61" y="35"/>
                      <a:pt x="61" y="35"/>
                      <a:pt x="61" y="35"/>
                    </a:cubicBezTo>
                    <a:cubicBezTo>
                      <a:pt x="53" y="26"/>
                      <a:pt x="53" y="26"/>
                      <a:pt x="53" y="26"/>
                    </a:cubicBezTo>
                    <a:cubicBezTo>
                      <a:pt x="31" y="48"/>
                      <a:pt x="31" y="48"/>
                      <a:pt x="31" y="48"/>
                    </a:cubicBezTo>
                    <a:cubicBezTo>
                      <a:pt x="15" y="31"/>
                      <a:pt x="15" y="31"/>
                      <a:pt x="15" y="31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38" y="4"/>
                      <a:pt x="36" y="0"/>
                      <a:pt x="32" y="0"/>
                    </a:cubicBezTo>
                    <a:cubicBezTo>
                      <a:pt x="31" y="0"/>
                      <a:pt x="2" y="27"/>
                      <a:pt x="0" y="31"/>
                    </a:cubicBezTo>
                    <a:cubicBezTo>
                      <a:pt x="54" y="91"/>
                      <a:pt x="54" y="91"/>
                      <a:pt x="54" y="91"/>
                    </a:cubicBezTo>
                    <a:cubicBezTo>
                      <a:pt x="89" y="61"/>
                      <a:pt x="89" y="61"/>
                      <a:pt x="89" y="61"/>
                    </a:cubicBezTo>
                    <a:cubicBezTo>
                      <a:pt x="82" y="53"/>
                      <a:pt x="82" y="53"/>
                      <a:pt x="82" y="53"/>
                    </a:cubicBezTo>
                    <a:lnTo>
                      <a:pt x="55" y="7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23" name="ís1íḑê"/>
              <p:cNvSpPr/>
              <p:nvPr/>
            </p:nvSpPr>
            <p:spPr bwMode="auto">
              <a:xfrm>
                <a:off x="3587750" y="1858963"/>
                <a:ext cx="142875" cy="82550"/>
              </a:xfrm>
              <a:custGeom>
                <a:avLst/>
                <a:gdLst>
                  <a:gd name="T0" fmla="*/ 36 w 43"/>
                  <a:gd name="T1" fmla="*/ 14 h 25"/>
                  <a:gd name="T2" fmla="*/ 32 w 43"/>
                  <a:gd name="T3" fmla="*/ 16 h 25"/>
                  <a:gd name="T4" fmla="*/ 17 w 43"/>
                  <a:gd name="T5" fmla="*/ 16 h 25"/>
                  <a:gd name="T6" fmla="*/ 25 w 43"/>
                  <a:gd name="T7" fmla="*/ 3 h 25"/>
                  <a:gd name="T8" fmla="*/ 20 w 43"/>
                  <a:gd name="T9" fmla="*/ 0 h 25"/>
                  <a:gd name="T10" fmla="*/ 19 w 43"/>
                  <a:gd name="T11" fmla="*/ 0 h 25"/>
                  <a:gd name="T12" fmla="*/ 7 w 43"/>
                  <a:gd name="T13" fmla="*/ 8 h 25"/>
                  <a:gd name="T14" fmla="*/ 9 w 43"/>
                  <a:gd name="T15" fmla="*/ 16 h 25"/>
                  <a:gd name="T16" fmla="*/ 0 w 43"/>
                  <a:gd name="T17" fmla="*/ 17 h 25"/>
                  <a:gd name="T18" fmla="*/ 32 w 43"/>
                  <a:gd name="T19" fmla="*/ 25 h 25"/>
                  <a:gd name="T20" fmla="*/ 34 w 43"/>
                  <a:gd name="T21" fmla="*/ 25 h 25"/>
                  <a:gd name="T22" fmla="*/ 42 w 43"/>
                  <a:gd name="T23" fmla="*/ 18 h 25"/>
                  <a:gd name="T24" fmla="*/ 36 w 43"/>
                  <a:gd name="T25" fmla="*/ 14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3" h="25">
                    <a:moveTo>
                      <a:pt x="36" y="14"/>
                    </a:moveTo>
                    <a:cubicBezTo>
                      <a:pt x="35" y="15"/>
                      <a:pt x="34" y="16"/>
                      <a:pt x="32" y="16"/>
                    </a:cubicBezTo>
                    <a:cubicBezTo>
                      <a:pt x="17" y="16"/>
                      <a:pt x="17" y="16"/>
                      <a:pt x="17" y="16"/>
                    </a:cubicBezTo>
                    <a:cubicBezTo>
                      <a:pt x="19" y="9"/>
                      <a:pt x="25" y="6"/>
                      <a:pt x="25" y="3"/>
                    </a:cubicBezTo>
                    <a:cubicBezTo>
                      <a:pt x="25" y="0"/>
                      <a:pt x="23" y="0"/>
                      <a:pt x="20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5" y="0"/>
                      <a:pt x="9" y="6"/>
                      <a:pt x="7" y="8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2" y="25"/>
                      <a:pt x="22" y="25"/>
                      <a:pt x="32" y="25"/>
                    </a:cubicBezTo>
                    <a:cubicBezTo>
                      <a:pt x="34" y="25"/>
                      <a:pt x="34" y="25"/>
                      <a:pt x="34" y="25"/>
                    </a:cubicBezTo>
                    <a:cubicBezTo>
                      <a:pt x="37" y="25"/>
                      <a:pt x="41" y="22"/>
                      <a:pt x="42" y="18"/>
                    </a:cubicBezTo>
                    <a:cubicBezTo>
                      <a:pt x="43" y="16"/>
                      <a:pt x="38" y="13"/>
                      <a:pt x="36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24" name="îšlídé"/>
              <p:cNvSpPr/>
              <p:nvPr/>
            </p:nvSpPr>
            <p:spPr bwMode="auto">
              <a:xfrm>
                <a:off x="3581400" y="4508500"/>
                <a:ext cx="320675" cy="260350"/>
              </a:xfrm>
              <a:custGeom>
                <a:avLst/>
                <a:gdLst>
                  <a:gd name="T0" fmla="*/ 49 w 97"/>
                  <a:gd name="T1" fmla="*/ 8 h 79"/>
                  <a:gd name="T2" fmla="*/ 34 w 97"/>
                  <a:gd name="T3" fmla="*/ 0 h 79"/>
                  <a:gd name="T4" fmla="*/ 28 w 97"/>
                  <a:gd name="T5" fmla="*/ 0 h 79"/>
                  <a:gd name="T6" fmla="*/ 0 w 97"/>
                  <a:gd name="T7" fmla="*/ 36 h 79"/>
                  <a:gd name="T8" fmla="*/ 67 w 97"/>
                  <a:gd name="T9" fmla="*/ 79 h 79"/>
                  <a:gd name="T10" fmla="*/ 73 w 97"/>
                  <a:gd name="T11" fmla="*/ 70 h 79"/>
                  <a:gd name="T12" fmla="*/ 42 w 97"/>
                  <a:gd name="T13" fmla="*/ 50 h 79"/>
                  <a:gd name="T14" fmla="*/ 58 w 97"/>
                  <a:gd name="T15" fmla="*/ 31 h 79"/>
                  <a:gd name="T16" fmla="*/ 89 w 97"/>
                  <a:gd name="T17" fmla="*/ 44 h 79"/>
                  <a:gd name="T18" fmla="*/ 97 w 97"/>
                  <a:gd name="T19" fmla="*/ 36 h 79"/>
                  <a:gd name="T20" fmla="*/ 62 w 97"/>
                  <a:gd name="T21" fmla="*/ 21 h 79"/>
                  <a:gd name="T22" fmla="*/ 49 w 97"/>
                  <a:gd name="T23" fmla="*/ 8 h 79"/>
                  <a:gd name="T24" fmla="*/ 43 w 97"/>
                  <a:gd name="T25" fmla="*/ 24 h 79"/>
                  <a:gd name="T26" fmla="*/ 33 w 97"/>
                  <a:gd name="T27" fmla="*/ 43 h 79"/>
                  <a:gd name="T28" fmla="*/ 15 w 97"/>
                  <a:gd name="T29" fmla="*/ 31 h 79"/>
                  <a:gd name="T30" fmla="*/ 31 w 97"/>
                  <a:gd name="T31" fmla="*/ 12 h 79"/>
                  <a:gd name="T32" fmla="*/ 43 w 97"/>
                  <a:gd name="T33" fmla="*/ 21 h 79"/>
                  <a:gd name="T34" fmla="*/ 43 w 97"/>
                  <a:gd name="T35" fmla="*/ 24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7" h="79">
                    <a:moveTo>
                      <a:pt x="49" y="8"/>
                    </a:moveTo>
                    <a:cubicBezTo>
                      <a:pt x="46" y="5"/>
                      <a:pt x="40" y="0"/>
                      <a:pt x="34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1" y="0"/>
                      <a:pt x="2" y="28"/>
                      <a:pt x="0" y="36"/>
                    </a:cubicBezTo>
                    <a:cubicBezTo>
                      <a:pt x="10" y="38"/>
                      <a:pt x="61" y="79"/>
                      <a:pt x="67" y="79"/>
                    </a:cubicBezTo>
                    <a:cubicBezTo>
                      <a:pt x="69" y="79"/>
                      <a:pt x="72" y="72"/>
                      <a:pt x="73" y="70"/>
                    </a:cubicBezTo>
                    <a:cubicBezTo>
                      <a:pt x="42" y="50"/>
                      <a:pt x="42" y="50"/>
                      <a:pt x="42" y="50"/>
                    </a:cubicBezTo>
                    <a:cubicBezTo>
                      <a:pt x="44" y="45"/>
                      <a:pt x="51" y="31"/>
                      <a:pt x="58" y="31"/>
                    </a:cubicBezTo>
                    <a:cubicBezTo>
                      <a:pt x="66" y="31"/>
                      <a:pt x="83" y="44"/>
                      <a:pt x="89" y="44"/>
                    </a:cubicBezTo>
                    <a:cubicBezTo>
                      <a:pt x="92" y="44"/>
                      <a:pt x="95" y="38"/>
                      <a:pt x="97" y="36"/>
                    </a:cubicBezTo>
                    <a:cubicBezTo>
                      <a:pt x="92" y="33"/>
                      <a:pt x="65" y="21"/>
                      <a:pt x="62" y="21"/>
                    </a:cubicBezTo>
                    <a:cubicBezTo>
                      <a:pt x="46" y="19"/>
                      <a:pt x="59" y="19"/>
                      <a:pt x="49" y="8"/>
                    </a:cubicBezTo>
                    <a:close/>
                    <a:moveTo>
                      <a:pt x="43" y="24"/>
                    </a:moveTo>
                    <a:cubicBezTo>
                      <a:pt x="43" y="30"/>
                      <a:pt x="36" y="39"/>
                      <a:pt x="33" y="43"/>
                    </a:cubicBezTo>
                    <a:cubicBezTo>
                      <a:pt x="30" y="41"/>
                      <a:pt x="15" y="34"/>
                      <a:pt x="15" y="31"/>
                    </a:cubicBezTo>
                    <a:cubicBezTo>
                      <a:pt x="15" y="24"/>
                      <a:pt x="26" y="15"/>
                      <a:pt x="31" y="12"/>
                    </a:cubicBezTo>
                    <a:cubicBezTo>
                      <a:pt x="36" y="13"/>
                      <a:pt x="43" y="15"/>
                      <a:pt x="43" y="21"/>
                    </a:cubicBezTo>
                    <a:lnTo>
                      <a:pt x="43" y="2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25" name="iSḻîdé"/>
              <p:cNvSpPr/>
              <p:nvPr/>
            </p:nvSpPr>
            <p:spPr bwMode="auto">
              <a:xfrm>
                <a:off x="1428750" y="4591050"/>
                <a:ext cx="260350" cy="273050"/>
              </a:xfrm>
              <a:custGeom>
                <a:avLst/>
                <a:gdLst>
                  <a:gd name="T0" fmla="*/ 42 w 79"/>
                  <a:gd name="T1" fmla="*/ 39 h 83"/>
                  <a:gd name="T2" fmla="*/ 33 w 79"/>
                  <a:gd name="T3" fmla="*/ 45 h 83"/>
                  <a:gd name="T4" fmla="*/ 40 w 79"/>
                  <a:gd name="T5" fmla="*/ 56 h 83"/>
                  <a:gd name="T6" fmla="*/ 24 w 79"/>
                  <a:gd name="T7" fmla="*/ 67 h 83"/>
                  <a:gd name="T8" fmla="*/ 11 w 79"/>
                  <a:gd name="T9" fmla="*/ 43 h 83"/>
                  <a:gd name="T10" fmla="*/ 11 w 79"/>
                  <a:gd name="T11" fmla="*/ 40 h 83"/>
                  <a:gd name="T12" fmla="*/ 45 w 79"/>
                  <a:gd name="T13" fmla="*/ 11 h 83"/>
                  <a:gd name="T14" fmla="*/ 49 w 79"/>
                  <a:gd name="T15" fmla="*/ 11 h 83"/>
                  <a:gd name="T16" fmla="*/ 68 w 79"/>
                  <a:gd name="T17" fmla="*/ 33 h 83"/>
                  <a:gd name="T18" fmla="*/ 64 w 79"/>
                  <a:gd name="T19" fmla="*/ 40 h 83"/>
                  <a:gd name="T20" fmla="*/ 68 w 79"/>
                  <a:gd name="T21" fmla="*/ 51 h 83"/>
                  <a:gd name="T22" fmla="*/ 79 w 79"/>
                  <a:gd name="T23" fmla="*/ 31 h 83"/>
                  <a:gd name="T24" fmla="*/ 79 w 79"/>
                  <a:gd name="T25" fmla="*/ 27 h 83"/>
                  <a:gd name="T26" fmla="*/ 52 w 79"/>
                  <a:gd name="T27" fmla="*/ 0 h 83"/>
                  <a:gd name="T28" fmla="*/ 42 w 79"/>
                  <a:gd name="T29" fmla="*/ 0 h 83"/>
                  <a:gd name="T30" fmla="*/ 0 w 79"/>
                  <a:gd name="T31" fmla="*/ 36 h 83"/>
                  <a:gd name="T32" fmla="*/ 0 w 79"/>
                  <a:gd name="T33" fmla="*/ 43 h 83"/>
                  <a:gd name="T34" fmla="*/ 21 w 79"/>
                  <a:gd name="T35" fmla="*/ 83 h 83"/>
                  <a:gd name="T36" fmla="*/ 56 w 79"/>
                  <a:gd name="T37" fmla="*/ 59 h 83"/>
                  <a:gd name="T38" fmla="*/ 42 w 79"/>
                  <a:gd name="T39" fmla="*/ 39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9" h="83">
                    <a:moveTo>
                      <a:pt x="42" y="39"/>
                    </a:moveTo>
                    <a:cubicBezTo>
                      <a:pt x="33" y="45"/>
                      <a:pt x="33" y="45"/>
                      <a:pt x="33" y="45"/>
                    </a:cubicBezTo>
                    <a:cubicBezTo>
                      <a:pt x="40" y="56"/>
                      <a:pt x="40" y="56"/>
                      <a:pt x="40" y="56"/>
                    </a:cubicBezTo>
                    <a:cubicBezTo>
                      <a:pt x="24" y="67"/>
                      <a:pt x="24" y="67"/>
                      <a:pt x="24" y="67"/>
                    </a:cubicBezTo>
                    <a:cubicBezTo>
                      <a:pt x="20" y="62"/>
                      <a:pt x="11" y="51"/>
                      <a:pt x="11" y="43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28"/>
                      <a:pt x="32" y="11"/>
                      <a:pt x="45" y="11"/>
                    </a:cubicBezTo>
                    <a:cubicBezTo>
                      <a:pt x="49" y="11"/>
                      <a:pt x="49" y="11"/>
                      <a:pt x="49" y="11"/>
                    </a:cubicBezTo>
                    <a:cubicBezTo>
                      <a:pt x="60" y="11"/>
                      <a:pt x="68" y="21"/>
                      <a:pt x="68" y="33"/>
                    </a:cubicBezTo>
                    <a:cubicBezTo>
                      <a:pt x="68" y="38"/>
                      <a:pt x="64" y="37"/>
                      <a:pt x="64" y="40"/>
                    </a:cubicBezTo>
                    <a:cubicBezTo>
                      <a:pt x="64" y="44"/>
                      <a:pt x="67" y="46"/>
                      <a:pt x="68" y="51"/>
                    </a:cubicBezTo>
                    <a:cubicBezTo>
                      <a:pt x="75" y="49"/>
                      <a:pt x="79" y="40"/>
                      <a:pt x="79" y="31"/>
                    </a:cubicBezTo>
                    <a:cubicBezTo>
                      <a:pt x="79" y="27"/>
                      <a:pt x="79" y="27"/>
                      <a:pt x="79" y="27"/>
                    </a:cubicBezTo>
                    <a:cubicBezTo>
                      <a:pt x="79" y="16"/>
                      <a:pt x="63" y="0"/>
                      <a:pt x="52" y="0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28" y="0"/>
                      <a:pt x="0" y="21"/>
                      <a:pt x="0" y="36"/>
                    </a:cubicBezTo>
                    <a:cubicBezTo>
                      <a:pt x="0" y="43"/>
                      <a:pt x="0" y="43"/>
                      <a:pt x="0" y="43"/>
                    </a:cubicBezTo>
                    <a:cubicBezTo>
                      <a:pt x="0" y="57"/>
                      <a:pt x="15" y="72"/>
                      <a:pt x="21" y="83"/>
                    </a:cubicBezTo>
                    <a:cubicBezTo>
                      <a:pt x="56" y="59"/>
                      <a:pt x="56" y="59"/>
                      <a:pt x="56" y="59"/>
                    </a:cubicBezTo>
                    <a:lnTo>
                      <a:pt x="42" y="3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26" name="íšľïḋê"/>
              <p:cNvSpPr/>
              <p:nvPr/>
            </p:nvSpPr>
            <p:spPr bwMode="auto">
              <a:xfrm>
                <a:off x="1214438" y="4303713"/>
                <a:ext cx="327025" cy="303213"/>
              </a:xfrm>
              <a:custGeom>
                <a:avLst/>
                <a:gdLst>
                  <a:gd name="T0" fmla="*/ 99 w 99"/>
                  <a:gd name="T1" fmla="*/ 49 h 92"/>
                  <a:gd name="T2" fmla="*/ 96 w 99"/>
                  <a:gd name="T3" fmla="*/ 41 h 92"/>
                  <a:gd name="T4" fmla="*/ 44 w 99"/>
                  <a:gd name="T5" fmla="*/ 71 h 92"/>
                  <a:gd name="T6" fmla="*/ 76 w 99"/>
                  <a:gd name="T7" fmla="*/ 8 h 92"/>
                  <a:gd name="T8" fmla="*/ 71 w 99"/>
                  <a:gd name="T9" fmla="*/ 0 h 92"/>
                  <a:gd name="T10" fmla="*/ 0 w 99"/>
                  <a:gd name="T11" fmla="*/ 40 h 92"/>
                  <a:gd name="T12" fmla="*/ 5 w 99"/>
                  <a:gd name="T13" fmla="*/ 50 h 92"/>
                  <a:gd name="T14" fmla="*/ 57 w 99"/>
                  <a:gd name="T15" fmla="*/ 19 h 92"/>
                  <a:gd name="T16" fmla="*/ 25 w 99"/>
                  <a:gd name="T17" fmla="*/ 83 h 92"/>
                  <a:gd name="T18" fmla="*/ 31 w 99"/>
                  <a:gd name="T19" fmla="*/ 92 h 92"/>
                  <a:gd name="T20" fmla="*/ 99 w 99"/>
                  <a:gd name="T21" fmla="*/ 49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9" h="92">
                    <a:moveTo>
                      <a:pt x="99" y="49"/>
                    </a:moveTo>
                    <a:cubicBezTo>
                      <a:pt x="99" y="45"/>
                      <a:pt x="97" y="49"/>
                      <a:pt x="96" y="41"/>
                    </a:cubicBezTo>
                    <a:cubicBezTo>
                      <a:pt x="44" y="71"/>
                      <a:pt x="44" y="71"/>
                      <a:pt x="44" y="71"/>
                    </a:cubicBezTo>
                    <a:cubicBezTo>
                      <a:pt x="47" y="60"/>
                      <a:pt x="76" y="13"/>
                      <a:pt x="76" y="8"/>
                    </a:cubicBezTo>
                    <a:cubicBezTo>
                      <a:pt x="76" y="8"/>
                      <a:pt x="71" y="0"/>
                      <a:pt x="71" y="0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5" y="50"/>
                      <a:pt x="5" y="50"/>
                      <a:pt x="5" y="50"/>
                    </a:cubicBezTo>
                    <a:cubicBezTo>
                      <a:pt x="57" y="19"/>
                      <a:pt x="57" y="19"/>
                      <a:pt x="57" y="19"/>
                    </a:cubicBezTo>
                    <a:cubicBezTo>
                      <a:pt x="54" y="27"/>
                      <a:pt x="25" y="80"/>
                      <a:pt x="25" y="83"/>
                    </a:cubicBezTo>
                    <a:cubicBezTo>
                      <a:pt x="25" y="87"/>
                      <a:pt x="28" y="90"/>
                      <a:pt x="31" y="92"/>
                    </a:cubicBezTo>
                    <a:cubicBezTo>
                      <a:pt x="39" y="86"/>
                      <a:pt x="99" y="54"/>
                      <a:pt x="99" y="4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27" name="îśľïďe"/>
              <p:cNvSpPr/>
              <p:nvPr/>
            </p:nvSpPr>
            <p:spPr bwMode="auto">
              <a:xfrm>
                <a:off x="3724275" y="4268788"/>
                <a:ext cx="269875" cy="230188"/>
              </a:xfrm>
              <a:custGeom>
                <a:avLst/>
                <a:gdLst>
                  <a:gd name="T0" fmla="*/ 0 w 82"/>
                  <a:gd name="T1" fmla="*/ 25 h 70"/>
                  <a:gd name="T2" fmla="*/ 0 w 82"/>
                  <a:gd name="T3" fmla="*/ 34 h 70"/>
                  <a:gd name="T4" fmla="*/ 24 w 82"/>
                  <a:gd name="T5" fmla="*/ 52 h 70"/>
                  <a:gd name="T6" fmla="*/ 61 w 82"/>
                  <a:gd name="T7" fmla="*/ 27 h 70"/>
                  <a:gd name="T8" fmla="*/ 71 w 82"/>
                  <a:gd name="T9" fmla="*/ 36 h 70"/>
                  <a:gd name="T10" fmla="*/ 71 w 82"/>
                  <a:gd name="T11" fmla="*/ 39 h 70"/>
                  <a:gd name="T12" fmla="*/ 59 w 82"/>
                  <a:gd name="T13" fmla="*/ 58 h 70"/>
                  <a:gd name="T14" fmla="*/ 48 w 82"/>
                  <a:gd name="T15" fmla="*/ 58 h 70"/>
                  <a:gd name="T16" fmla="*/ 49 w 82"/>
                  <a:gd name="T17" fmla="*/ 70 h 70"/>
                  <a:gd name="T18" fmla="*/ 57 w 82"/>
                  <a:gd name="T19" fmla="*/ 70 h 70"/>
                  <a:gd name="T20" fmla="*/ 82 w 82"/>
                  <a:gd name="T21" fmla="*/ 43 h 70"/>
                  <a:gd name="T22" fmla="*/ 82 w 82"/>
                  <a:gd name="T23" fmla="*/ 33 h 70"/>
                  <a:gd name="T24" fmla="*/ 64 w 82"/>
                  <a:gd name="T25" fmla="*/ 16 h 70"/>
                  <a:gd name="T26" fmla="*/ 55 w 82"/>
                  <a:gd name="T27" fmla="*/ 16 h 70"/>
                  <a:gd name="T28" fmla="*/ 24 w 82"/>
                  <a:gd name="T29" fmla="*/ 40 h 70"/>
                  <a:gd name="T30" fmla="*/ 18 w 82"/>
                  <a:gd name="T31" fmla="*/ 40 h 70"/>
                  <a:gd name="T32" fmla="*/ 11 w 82"/>
                  <a:gd name="T33" fmla="*/ 33 h 70"/>
                  <a:gd name="T34" fmla="*/ 11 w 82"/>
                  <a:gd name="T35" fmla="*/ 27 h 70"/>
                  <a:gd name="T36" fmla="*/ 22 w 82"/>
                  <a:gd name="T37" fmla="*/ 11 h 70"/>
                  <a:gd name="T38" fmla="*/ 31 w 82"/>
                  <a:gd name="T39" fmla="*/ 10 h 70"/>
                  <a:gd name="T40" fmla="*/ 34 w 82"/>
                  <a:gd name="T41" fmla="*/ 0 h 70"/>
                  <a:gd name="T42" fmla="*/ 22 w 82"/>
                  <a:gd name="T43" fmla="*/ 0 h 70"/>
                  <a:gd name="T44" fmla="*/ 0 w 82"/>
                  <a:gd name="T45" fmla="*/ 25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82" h="70">
                    <a:moveTo>
                      <a:pt x="0" y="25"/>
                    </a:moveTo>
                    <a:cubicBezTo>
                      <a:pt x="0" y="34"/>
                      <a:pt x="0" y="34"/>
                      <a:pt x="0" y="34"/>
                    </a:cubicBezTo>
                    <a:cubicBezTo>
                      <a:pt x="0" y="45"/>
                      <a:pt x="13" y="52"/>
                      <a:pt x="24" y="52"/>
                    </a:cubicBezTo>
                    <a:cubicBezTo>
                      <a:pt x="38" y="52"/>
                      <a:pt x="48" y="27"/>
                      <a:pt x="61" y="27"/>
                    </a:cubicBezTo>
                    <a:cubicBezTo>
                      <a:pt x="65" y="27"/>
                      <a:pt x="71" y="32"/>
                      <a:pt x="71" y="36"/>
                    </a:cubicBezTo>
                    <a:cubicBezTo>
                      <a:pt x="71" y="39"/>
                      <a:pt x="71" y="39"/>
                      <a:pt x="71" y="39"/>
                    </a:cubicBezTo>
                    <a:cubicBezTo>
                      <a:pt x="71" y="49"/>
                      <a:pt x="66" y="54"/>
                      <a:pt x="59" y="58"/>
                    </a:cubicBezTo>
                    <a:cubicBezTo>
                      <a:pt x="48" y="58"/>
                      <a:pt x="48" y="58"/>
                      <a:pt x="48" y="58"/>
                    </a:cubicBezTo>
                    <a:cubicBezTo>
                      <a:pt x="46" y="61"/>
                      <a:pt x="41" y="70"/>
                      <a:pt x="49" y="70"/>
                    </a:cubicBezTo>
                    <a:cubicBezTo>
                      <a:pt x="57" y="70"/>
                      <a:pt x="57" y="70"/>
                      <a:pt x="57" y="70"/>
                    </a:cubicBezTo>
                    <a:cubicBezTo>
                      <a:pt x="67" y="70"/>
                      <a:pt x="82" y="53"/>
                      <a:pt x="82" y="43"/>
                    </a:cubicBezTo>
                    <a:cubicBezTo>
                      <a:pt x="82" y="33"/>
                      <a:pt x="82" y="33"/>
                      <a:pt x="82" y="33"/>
                    </a:cubicBezTo>
                    <a:cubicBezTo>
                      <a:pt x="82" y="25"/>
                      <a:pt x="71" y="16"/>
                      <a:pt x="64" y="16"/>
                    </a:cubicBezTo>
                    <a:cubicBezTo>
                      <a:pt x="55" y="16"/>
                      <a:pt x="55" y="16"/>
                      <a:pt x="55" y="16"/>
                    </a:cubicBezTo>
                    <a:cubicBezTo>
                      <a:pt x="48" y="16"/>
                      <a:pt x="31" y="40"/>
                      <a:pt x="24" y="40"/>
                    </a:cubicBezTo>
                    <a:cubicBezTo>
                      <a:pt x="18" y="40"/>
                      <a:pt x="18" y="40"/>
                      <a:pt x="18" y="40"/>
                    </a:cubicBezTo>
                    <a:cubicBezTo>
                      <a:pt x="14" y="40"/>
                      <a:pt x="11" y="36"/>
                      <a:pt x="11" y="33"/>
                    </a:cubicBezTo>
                    <a:cubicBezTo>
                      <a:pt x="11" y="27"/>
                      <a:pt x="11" y="27"/>
                      <a:pt x="11" y="27"/>
                    </a:cubicBezTo>
                    <a:cubicBezTo>
                      <a:pt x="11" y="21"/>
                      <a:pt x="17" y="11"/>
                      <a:pt x="22" y="11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1" y="0"/>
                      <a:pt x="0" y="16"/>
                      <a:pt x="0" y="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28" name="ïṩľiḓé"/>
              <p:cNvSpPr/>
              <p:nvPr/>
            </p:nvSpPr>
            <p:spPr bwMode="auto">
              <a:xfrm>
                <a:off x="3802063" y="4143375"/>
                <a:ext cx="271463" cy="107950"/>
              </a:xfrm>
              <a:custGeom>
                <a:avLst/>
                <a:gdLst>
                  <a:gd name="T0" fmla="*/ 171 w 171"/>
                  <a:gd name="T1" fmla="*/ 41 h 68"/>
                  <a:gd name="T2" fmla="*/ 3 w 171"/>
                  <a:gd name="T3" fmla="*/ 0 h 68"/>
                  <a:gd name="T4" fmla="*/ 0 w 171"/>
                  <a:gd name="T5" fmla="*/ 20 h 68"/>
                  <a:gd name="T6" fmla="*/ 167 w 171"/>
                  <a:gd name="T7" fmla="*/ 68 h 68"/>
                  <a:gd name="T8" fmla="*/ 171 w 171"/>
                  <a:gd name="T9" fmla="*/ 41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1" h="68">
                    <a:moveTo>
                      <a:pt x="171" y="41"/>
                    </a:moveTo>
                    <a:lnTo>
                      <a:pt x="3" y="0"/>
                    </a:lnTo>
                    <a:lnTo>
                      <a:pt x="0" y="20"/>
                    </a:lnTo>
                    <a:lnTo>
                      <a:pt x="167" y="68"/>
                    </a:lnTo>
                    <a:lnTo>
                      <a:pt x="171" y="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29" name="ïŝľîdé"/>
              <p:cNvSpPr/>
              <p:nvPr/>
            </p:nvSpPr>
            <p:spPr bwMode="auto">
              <a:xfrm>
                <a:off x="1104900" y="4146550"/>
                <a:ext cx="300038" cy="230188"/>
              </a:xfrm>
              <a:custGeom>
                <a:avLst/>
                <a:gdLst>
                  <a:gd name="T0" fmla="*/ 85 w 91"/>
                  <a:gd name="T1" fmla="*/ 0 h 70"/>
                  <a:gd name="T2" fmla="*/ 0 w 91"/>
                  <a:gd name="T3" fmla="*/ 0 h 70"/>
                  <a:gd name="T4" fmla="*/ 8 w 91"/>
                  <a:gd name="T5" fmla="*/ 12 h 70"/>
                  <a:gd name="T6" fmla="*/ 28 w 91"/>
                  <a:gd name="T7" fmla="*/ 12 h 70"/>
                  <a:gd name="T8" fmla="*/ 39 w 91"/>
                  <a:gd name="T9" fmla="*/ 42 h 70"/>
                  <a:gd name="T10" fmla="*/ 22 w 91"/>
                  <a:gd name="T11" fmla="*/ 61 h 70"/>
                  <a:gd name="T12" fmla="*/ 25 w 91"/>
                  <a:gd name="T13" fmla="*/ 70 h 70"/>
                  <a:gd name="T14" fmla="*/ 91 w 91"/>
                  <a:gd name="T15" fmla="*/ 9 h 70"/>
                  <a:gd name="T16" fmla="*/ 85 w 91"/>
                  <a:gd name="T17" fmla="*/ 0 h 70"/>
                  <a:gd name="T18" fmla="*/ 47 w 91"/>
                  <a:gd name="T19" fmla="*/ 35 h 70"/>
                  <a:gd name="T20" fmla="*/ 39 w 91"/>
                  <a:gd name="T21" fmla="*/ 12 h 70"/>
                  <a:gd name="T22" fmla="*/ 73 w 91"/>
                  <a:gd name="T23" fmla="*/ 12 h 70"/>
                  <a:gd name="T24" fmla="*/ 47 w 91"/>
                  <a:gd name="T25" fmla="*/ 35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91" h="70">
                    <a:moveTo>
                      <a:pt x="85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5"/>
                      <a:pt x="3" y="12"/>
                      <a:pt x="8" y="12"/>
                    </a:cubicBezTo>
                    <a:cubicBezTo>
                      <a:pt x="28" y="12"/>
                      <a:pt x="28" y="12"/>
                      <a:pt x="28" y="12"/>
                    </a:cubicBezTo>
                    <a:cubicBezTo>
                      <a:pt x="29" y="21"/>
                      <a:pt x="39" y="37"/>
                      <a:pt x="39" y="42"/>
                    </a:cubicBezTo>
                    <a:cubicBezTo>
                      <a:pt x="39" y="45"/>
                      <a:pt x="22" y="55"/>
                      <a:pt x="22" y="61"/>
                    </a:cubicBezTo>
                    <a:cubicBezTo>
                      <a:pt x="22" y="64"/>
                      <a:pt x="24" y="66"/>
                      <a:pt x="25" y="70"/>
                    </a:cubicBezTo>
                    <a:cubicBezTo>
                      <a:pt x="91" y="9"/>
                      <a:pt x="91" y="9"/>
                      <a:pt x="91" y="9"/>
                    </a:cubicBezTo>
                    <a:cubicBezTo>
                      <a:pt x="90" y="4"/>
                      <a:pt x="90" y="0"/>
                      <a:pt x="85" y="0"/>
                    </a:cubicBezTo>
                    <a:close/>
                    <a:moveTo>
                      <a:pt x="47" y="35"/>
                    </a:moveTo>
                    <a:cubicBezTo>
                      <a:pt x="39" y="12"/>
                      <a:pt x="39" y="12"/>
                      <a:pt x="39" y="12"/>
                    </a:cubicBezTo>
                    <a:cubicBezTo>
                      <a:pt x="73" y="12"/>
                      <a:pt x="73" y="12"/>
                      <a:pt x="73" y="12"/>
                    </a:cubicBezTo>
                    <a:lnTo>
                      <a:pt x="47" y="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30" name="ïs1ïḋe"/>
              <p:cNvSpPr/>
              <p:nvPr/>
            </p:nvSpPr>
            <p:spPr bwMode="auto">
              <a:xfrm>
                <a:off x="1076325" y="3840163"/>
                <a:ext cx="282575" cy="196850"/>
              </a:xfrm>
              <a:custGeom>
                <a:avLst/>
                <a:gdLst>
                  <a:gd name="T0" fmla="*/ 54 w 178"/>
                  <a:gd name="T1" fmla="*/ 103 h 124"/>
                  <a:gd name="T2" fmla="*/ 6 w 178"/>
                  <a:gd name="T3" fmla="*/ 103 h 124"/>
                  <a:gd name="T4" fmla="*/ 6 w 178"/>
                  <a:gd name="T5" fmla="*/ 124 h 124"/>
                  <a:gd name="T6" fmla="*/ 178 w 178"/>
                  <a:gd name="T7" fmla="*/ 118 h 124"/>
                  <a:gd name="T8" fmla="*/ 178 w 178"/>
                  <a:gd name="T9" fmla="*/ 97 h 124"/>
                  <a:gd name="T10" fmla="*/ 112 w 178"/>
                  <a:gd name="T11" fmla="*/ 97 h 124"/>
                  <a:gd name="T12" fmla="*/ 104 w 178"/>
                  <a:gd name="T13" fmla="*/ 25 h 124"/>
                  <a:gd name="T14" fmla="*/ 176 w 178"/>
                  <a:gd name="T15" fmla="*/ 22 h 124"/>
                  <a:gd name="T16" fmla="*/ 176 w 178"/>
                  <a:gd name="T17" fmla="*/ 0 h 124"/>
                  <a:gd name="T18" fmla="*/ 31 w 178"/>
                  <a:gd name="T19" fmla="*/ 6 h 124"/>
                  <a:gd name="T20" fmla="*/ 0 w 178"/>
                  <a:gd name="T21" fmla="*/ 6 h 124"/>
                  <a:gd name="T22" fmla="*/ 0 w 178"/>
                  <a:gd name="T23" fmla="*/ 29 h 124"/>
                  <a:gd name="T24" fmla="*/ 41 w 178"/>
                  <a:gd name="T25" fmla="*/ 27 h 124"/>
                  <a:gd name="T26" fmla="*/ 83 w 178"/>
                  <a:gd name="T27" fmla="*/ 27 h 124"/>
                  <a:gd name="T28" fmla="*/ 87 w 178"/>
                  <a:gd name="T29" fmla="*/ 79 h 124"/>
                  <a:gd name="T30" fmla="*/ 87 w 178"/>
                  <a:gd name="T31" fmla="*/ 101 h 124"/>
                  <a:gd name="T32" fmla="*/ 54 w 178"/>
                  <a:gd name="T33" fmla="*/ 103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78" h="124">
                    <a:moveTo>
                      <a:pt x="54" y="103"/>
                    </a:moveTo>
                    <a:lnTo>
                      <a:pt x="6" y="103"/>
                    </a:lnTo>
                    <a:lnTo>
                      <a:pt x="6" y="124"/>
                    </a:lnTo>
                    <a:lnTo>
                      <a:pt x="178" y="118"/>
                    </a:lnTo>
                    <a:lnTo>
                      <a:pt x="178" y="97"/>
                    </a:lnTo>
                    <a:lnTo>
                      <a:pt x="112" y="97"/>
                    </a:lnTo>
                    <a:lnTo>
                      <a:pt x="104" y="25"/>
                    </a:lnTo>
                    <a:lnTo>
                      <a:pt x="176" y="22"/>
                    </a:lnTo>
                    <a:lnTo>
                      <a:pt x="176" y="0"/>
                    </a:lnTo>
                    <a:lnTo>
                      <a:pt x="31" y="6"/>
                    </a:lnTo>
                    <a:lnTo>
                      <a:pt x="0" y="6"/>
                    </a:lnTo>
                    <a:lnTo>
                      <a:pt x="0" y="29"/>
                    </a:lnTo>
                    <a:lnTo>
                      <a:pt x="41" y="27"/>
                    </a:lnTo>
                    <a:lnTo>
                      <a:pt x="83" y="27"/>
                    </a:lnTo>
                    <a:lnTo>
                      <a:pt x="87" y="79"/>
                    </a:lnTo>
                    <a:lnTo>
                      <a:pt x="87" y="101"/>
                    </a:lnTo>
                    <a:lnTo>
                      <a:pt x="54" y="1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31" name="iŝļíďè"/>
              <p:cNvSpPr/>
              <p:nvPr/>
            </p:nvSpPr>
            <p:spPr bwMode="auto">
              <a:xfrm>
                <a:off x="3822700" y="3895725"/>
                <a:ext cx="287338" cy="198438"/>
              </a:xfrm>
              <a:custGeom>
                <a:avLst/>
                <a:gdLst>
                  <a:gd name="T0" fmla="*/ 7 w 87"/>
                  <a:gd name="T1" fmla="*/ 60 h 60"/>
                  <a:gd name="T2" fmla="*/ 13 w 87"/>
                  <a:gd name="T3" fmla="*/ 60 h 60"/>
                  <a:gd name="T4" fmla="*/ 15 w 87"/>
                  <a:gd name="T5" fmla="*/ 37 h 60"/>
                  <a:gd name="T6" fmla="*/ 87 w 87"/>
                  <a:gd name="T7" fmla="*/ 44 h 60"/>
                  <a:gd name="T8" fmla="*/ 87 w 87"/>
                  <a:gd name="T9" fmla="*/ 33 h 60"/>
                  <a:gd name="T10" fmla="*/ 18 w 87"/>
                  <a:gd name="T11" fmla="*/ 25 h 60"/>
                  <a:gd name="T12" fmla="*/ 17 w 87"/>
                  <a:gd name="T13" fmla="*/ 17 h 60"/>
                  <a:gd name="T14" fmla="*/ 19 w 87"/>
                  <a:gd name="T15" fmla="*/ 0 h 60"/>
                  <a:gd name="T16" fmla="*/ 9 w 87"/>
                  <a:gd name="T17" fmla="*/ 0 h 60"/>
                  <a:gd name="T18" fmla="*/ 5 w 87"/>
                  <a:gd name="T19" fmla="*/ 33 h 60"/>
                  <a:gd name="T20" fmla="*/ 7 w 87"/>
                  <a:gd name="T21" fmla="*/ 6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7" h="60">
                    <a:moveTo>
                      <a:pt x="7" y="60"/>
                    </a:moveTo>
                    <a:cubicBezTo>
                      <a:pt x="13" y="60"/>
                      <a:pt x="13" y="60"/>
                      <a:pt x="13" y="60"/>
                    </a:cubicBezTo>
                    <a:cubicBezTo>
                      <a:pt x="15" y="37"/>
                      <a:pt x="15" y="37"/>
                      <a:pt x="15" y="37"/>
                    </a:cubicBezTo>
                    <a:cubicBezTo>
                      <a:pt x="87" y="44"/>
                      <a:pt x="87" y="44"/>
                      <a:pt x="87" y="44"/>
                    </a:cubicBezTo>
                    <a:cubicBezTo>
                      <a:pt x="87" y="33"/>
                      <a:pt x="87" y="33"/>
                      <a:pt x="87" y="33"/>
                    </a:cubicBezTo>
                    <a:cubicBezTo>
                      <a:pt x="18" y="25"/>
                      <a:pt x="18" y="25"/>
                      <a:pt x="18" y="25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6" y="10"/>
                      <a:pt x="7" y="22"/>
                      <a:pt x="5" y="33"/>
                    </a:cubicBezTo>
                    <a:cubicBezTo>
                      <a:pt x="5" y="39"/>
                      <a:pt x="0" y="60"/>
                      <a:pt x="7" y="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32" name="ïṩḻiďè"/>
              <p:cNvSpPr/>
              <p:nvPr/>
            </p:nvSpPr>
            <p:spPr bwMode="auto">
              <a:xfrm>
                <a:off x="3852863" y="3602038"/>
                <a:ext cx="276225" cy="220663"/>
              </a:xfrm>
              <a:custGeom>
                <a:avLst/>
                <a:gdLst>
                  <a:gd name="T0" fmla="*/ 0 w 84"/>
                  <a:gd name="T1" fmla="*/ 67 h 67"/>
                  <a:gd name="T2" fmla="*/ 47 w 84"/>
                  <a:gd name="T3" fmla="*/ 43 h 67"/>
                  <a:gd name="T4" fmla="*/ 53 w 84"/>
                  <a:gd name="T5" fmla="*/ 43 h 67"/>
                  <a:gd name="T6" fmla="*/ 84 w 84"/>
                  <a:gd name="T7" fmla="*/ 45 h 67"/>
                  <a:gd name="T8" fmla="*/ 84 w 84"/>
                  <a:gd name="T9" fmla="*/ 37 h 67"/>
                  <a:gd name="T10" fmla="*/ 49 w 84"/>
                  <a:gd name="T11" fmla="*/ 32 h 67"/>
                  <a:gd name="T12" fmla="*/ 5 w 84"/>
                  <a:gd name="T13" fmla="*/ 0 h 67"/>
                  <a:gd name="T14" fmla="*/ 4 w 84"/>
                  <a:gd name="T15" fmla="*/ 11 h 67"/>
                  <a:gd name="T16" fmla="*/ 35 w 84"/>
                  <a:gd name="T17" fmla="*/ 36 h 67"/>
                  <a:gd name="T18" fmla="*/ 0 w 84"/>
                  <a:gd name="T19" fmla="*/ 55 h 67"/>
                  <a:gd name="T20" fmla="*/ 0 w 84"/>
                  <a:gd name="T21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" h="67">
                    <a:moveTo>
                      <a:pt x="0" y="67"/>
                    </a:moveTo>
                    <a:cubicBezTo>
                      <a:pt x="5" y="64"/>
                      <a:pt x="42" y="43"/>
                      <a:pt x="47" y="43"/>
                    </a:cubicBezTo>
                    <a:cubicBezTo>
                      <a:pt x="53" y="43"/>
                      <a:pt x="53" y="43"/>
                      <a:pt x="53" y="43"/>
                    </a:cubicBezTo>
                    <a:cubicBezTo>
                      <a:pt x="84" y="45"/>
                      <a:pt x="84" y="45"/>
                      <a:pt x="84" y="45"/>
                    </a:cubicBezTo>
                    <a:cubicBezTo>
                      <a:pt x="84" y="37"/>
                      <a:pt x="84" y="37"/>
                      <a:pt x="84" y="37"/>
                    </a:cubicBezTo>
                    <a:cubicBezTo>
                      <a:pt x="84" y="30"/>
                      <a:pt x="57" y="32"/>
                      <a:pt x="49" y="32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4" y="16"/>
                      <a:pt x="31" y="30"/>
                      <a:pt x="35" y="36"/>
                    </a:cubicBezTo>
                    <a:cubicBezTo>
                      <a:pt x="0" y="55"/>
                      <a:pt x="0" y="55"/>
                      <a:pt x="0" y="55"/>
                    </a:cubicBezTo>
                    <a:lnTo>
                      <a:pt x="0" y="6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33" name="íṧ1iḍé"/>
              <p:cNvSpPr/>
              <p:nvPr/>
            </p:nvSpPr>
            <p:spPr bwMode="auto">
              <a:xfrm>
                <a:off x="1082675" y="3568700"/>
                <a:ext cx="273050" cy="185738"/>
              </a:xfrm>
              <a:custGeom>
                <a:avLst/>
                <a:gdLst>
                  <a:gd name="T0" fmla="*/ 19 w 83"/>
                  <a:gd name="T1" fmla="*/ 56 h 56"/>
                  <a:gd name="T2" fmla="*/ 26 w 83"/>
                  <a:gd name="T3" fmla="*/ 56 h 56"/>
                  <a:gd name="T4" fmla="*/ 59 w 83"/>
                  <a:gd name="T5" fmla="*/ 13 h 56"/>
                  <a:gd name="T6" fmla="*/ 64 w 83"/>
                  <a:gd name="T7" fmla="*/ 13 h 56"/>
                  <a:gd name="T8" fmla="*/ 74 w 83"/>
                  <a:gd name="T9" fmla="*/ 25 h 56"/>
                  <a:gd name="T10" fmla="*/ 74 w 83"/>
                  <a:gd name="T11" fmla="*/ 34 h 56"/>
                  <a:gd name="T12" fmla="*/ 62 w 83"/>
                  <a:gd name="T13" fmla="*/ 44 h 56"/>
                  <a:gd name="T14" fmla="*/ 62 w 83"/>
                  <a:gd name="T15" fmla="*/ 56 h 56"/>
                  <a:gd name="T16" fmla="*/ 83 w 83"/>
                  <a:gd name="T17" fmla="*/ 36 h 56"/>
                  <a:gd name="T18" fmla="*/ 83 w 83"/>
                  <a:gd name="T19" fmla="*/ 22 h 56"/>
                  <a:gd name="T20" fmla="*/ 62 w 83"/>
                  <a:gd name="T21" fmla="*/ 3 h 56"/>
                  <a:gd name="T22" fmla="*/ 58 w 83"/>
                  <a:gd name="T23" fmla="*/ 3 h 56"/>
                  <a:gd name="T24" fmla="*/ 22 w 83"/>
                  <a:gd name="T25" fmla="*/ 46 h 56"/>
                  <a:gd name="T26" fmla="*/ 10 w 83"/>
                  <a:gd name="T27" fmla="*/ 33 h 56"/>
                  <a:gd name="T28" fmla="*/ 10 w 83"/>
                  <a:gd name="T29" fmla="*/ 27 h 56"/>
                  <a:gd name="T30" fmla="*/ 25 w 83"/>
                  <a:gd name="T31" fmla="*/ 12 h 56"/>
                  <a:gd name="T32" fmla="*/ 25 w 83"/>
                  <a:gd name="T33" fmla="*/ 0 h 56"/>
                  <a:gd name="T34" fmla="*/ 0 w 83"/>
                  <a:gd name="T35" fmla="*/ 33 h 56"/>
                  <a:gd name="T36" fmla="*/ 19 w 83"/>
                  <a:gd name="T37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83" h="56">
                    <a:moveTo>
                      <a:pt x="19" y="56"/>
                    </a:moveTo>
                    <a:cubicBezTo>
                      <a:pt x="26" y="56"/>
                      <a:pt x="26" y="56"/>
                      <a:pt x="26" y="56"/>
                    </a:cubicBezTo>
                    <a:cubicBezTo>
                      <a:pt x="48" y="56"/>
                      <a:pt x="45" y="13"/>
                      <a:pt x="59" y="13"/>
                    </a:cubicBezTo>
                    <a:cubicBezTo>
                      <a:pt x="64" y="13"/>
                      <a:pt x="64" y="13"/>
                      <a:pt x="64" y="13"/>
                    </a:cubicBezTo>
                    <a:cubicBezTo>
                      <a:pt x="68" y="13"/>
                      <a:pt x="74" y="22"/>
                      <a:pt x="74" y="25"/>
                    </a:cubicBezTo>
                    <a:cubicBezTo>
                      <a:pt x="74" y="34"/>
                      <a:pt x="74" y="34"/>
                      <a:pt x="74" y="34"/>
                    </a:cubicBezTo>
                    <a:cubicBezTo>
                      <a:pt x="74" y="40"/>
                      <a:pt x="68" y="44"/>
                      <a:pt x="62" y="44"/>
                    </a:cubicBezTo>
                    <a:cubicBezTo>
                      <a:pt x="62" y="56"/>
                      <a:pt x="62" y="56"/>
                      <a:pt x="62" y="56"/>
                    </a:cubicBezTo>
                    <a:cubicBezTo>
                      <a:pt x="72" y="56"/>
                      <a:pt x="83" y="46"/>
                      <a:pt x="83" y="36"/>
                    </a:cubicBezTo>
                    <a:cubicBezTo>
                      <a:pt x="83" y="22"/>
                      <a:pt x="83" y="22"/>
                      <a:pt x="83" y="22"/>
                    </a:cubicBezTo>
                    <a:cubicBezTo>
                      <a:pt x="83" y="12"/>
                      <a:pt x="73" y="3"/>
                      <a:pt x="62" y="3"/>
                    </a:cubicBezTo>
                    <a:cubicBezTo>
                      <a:pt x="58" y="3"/>
                      <a:pt x="58" y="3"/>
                      <a:pt x="58" y="3"/>
                    </a:cubicBezTo>
                    <a:cubicBezTo>
                      <a:pt x="32" y="3"/>
                      <a:pt x="42" y="46"/>
                      <a:pt x="22" y="46"/>
                    </a:cubicBezTo>
                    <a:cubicBezTo>
                      <a:pt x="14" y="46"/>
                      <a:pt x="10" y="40"/>
                      <a:pt x="10" y="33"/>
                    </a:cubicBezTo>
                    <a:cubicBezTo>
                      <a:pt x="10" y="27"/>
                      <a:pt x="10" y="27"/>
                      <a:pt x="10" y="27"/>
                    </a:cubicBezTo>
                    <a:cubicBezTo>
                      <a:pt x="10" y="18"/>
                      <a:pt x="16" y="12"/>
                      <a:pt x="25" y="12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8" y="0"/>
                      <a:pt x="0" y="14"/>
                      <a:pt x="0" y="33"/>
                    </a:cubicBezTo>
                    <a:cubicBezTo>
                      <a:pt x="0" y="44"/>
                      <a:pt x="8" y="56"/>
                      <a:pt x="19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34" name="isliḓè"/>
              <p:cNvSpPr/>
              <p:nvPr/>
            </p:nvSpPr>
            <p:spPr bwMode="auto">
              <a:xfrm>
                <a:off x="2108200" y="1498600"/>
                <a:ext cx="333375" cy="415925"/>
              </a:xfrm>
              <a:custGeom>
                <a:avLst/>
                <a:gdLst>
                  <a:gd name="T0" fmla="*/ 9 w 101"/>
                  <a:gd name="T1" fmla="*/ 58 h 126"/>
                  <a:gd name="T2" fmla="*/ 0 w 101"/>
                  <a:gd name="T3" fmla="*/ 85 h 126"/>
                  <a:gd name="T4" fmla="*/ 29 w 101"/>
                  <a:gd name="T5" fmla="*/ 119 h 126"/>
                  <a:gd name="T6" fmla="*/ 36 w 101"/>
                  <a:gd name="T7" fmla="*/ 92 h 126"/>
                  <a:gd name="T8" fmla="*/ 46 w 101"/>
                  <a:gd name="T9" fmla="*/ 113 h 126"/>
                  <a:gd name="T10" fmla="*/ 86 w 101"/>
                  <a:gd name="T11" fmla="*/ 94 h 126"/>
                  <a:gd name="T12" fmla="*/ 81 w 101"/>
                  <a:gd name="T13" fmla="*/ 83 h 126"/>
                  <a:gd name="T14" fmla="*/ 101 w 101"/>
                  <a:gd name="T15" fmla="*/ 52 h 126"/>
                  <a:gd name="T16" fmla="*/ 95 w 101"/>
                  <a:gd name="T17" fmla="*/ 49 h 126"/>
                  <a:gd name="T18" fmla="*/ 67 w 101"/>
                  <a:gd name="T19" fmla="*/ 34 h 126"/>
                  <a:gd name="T20" fmla="*/ 65 w 101"/>
                  <a:gd name="T21" fmla="*/ 14 h 126"/>
                  <a:gd name="T22" fmla="*/ 46 w 101"/>
                  <a:gd name="T23" fmla="*/ 20 h 126"/>
                  <a:gd name="T24" fmla="*/ 45 w 101"/>
                  <a:gd name="T25" fmla="*/ 24 h 126"/>
                  <a:gd name="T26" fmla="*/ 39 w 101"/>
                  <a:gd name="T27" fmla="*/ 27 h 126"/>
                  <a:gd name="T28" fmla="*/ 39 w 101"/>
                  <a:gd name="T29" fmla="*/ 2 h 126"/>
                  <a:gd name="T30" fmla="*/ 35 w 101"/>
                  <a:gd name="T31" fmla="*/ 0 h 126"/>
                  <a:gd name="T32" fmla="*/ 32 w 101"/>
                  <a:gd name="T33" fmla="*/ 3 h 126"/>
                  <a:gd name="T34" fmla="*/ 24 w 101"/>
                  <a:gd name="T35" fmla="*/ 40 h 126"/>
                  <a:gd name="T36" fmla="*/ 37 w 101"/>
                  <a:gd name="T37" fmla="*/ 49 h 126"/>
                  <a:gd name="T38" fmla="*/ 43 w 101"/>
                  <a:gd name="T39" fmla="*/ 42 h 126"/>
                  <a:gd name="T40" fmla="*/ 38 w 101"/>
                  <a:gd name="T41" fmla="*/ 64 h 126"/>
                  <a:gd name="T42" fmla="*/ 27 w 101"/>
                  <a:gd name="T43" fmla="*/ 90 h 126"/>
                  <a:gd name="T44" fmla="*/ 24 w 101"/>
                  <a:gd name="T45" fmla="*/ 71 h 126"/>
                  <a:gd name="T46" fmla="*/ 15 w 101"/>
                  <a:gd name="T47" fmla="*/ 64 h 126"/>
                  <a:gd name="T48" fmla="*/ 73 w 101"/>
                  <a:gd name="T49" fmla="*/ 92 h 126"/>
                  <a:gd name="T50" fmla="*/ 52 w 101"/>
                  <a:gd name="T51" fmla="*/ 94 h 126"/>
                  <a:gd name="T52" fmla="*/ 54 w 101"/>
                  <a:gd name="T53" fmla="*/ 77 h 126"/>
                  <a:gd name="T54" fmla="*/ 58 w 101"/>
                  <a:gd name="T55" fmla="*/ 85 h 126"/>
                  <a:gd name="T56" fmla="*/ 63 w 101"/>
                  <a:gd name="T57" fmla="*/ 88 h 126"/>
                  <a:gd name="T58" fmla="*/ 64 w 101"/>
                  <a:gd name="T59" fmla="*/ 94 h 126"/>
                  <a:gd name="T60" fmla="*/ 69 w 101"/>
                  <a:gd name="T61" fmla="*/ 91 h 126"/>
                  <a:gd name="T62" fmla="*/ 67 w 101"/>
                  <a:gd name="T63" fmla="*/ 83 h 126"/>
                  <a:gd name="T64" fmla="*/ 63 w 101"/>
                  <a:gd name="T65" fmla="*/ 80 h 126"/>
                  <a:gd name="T66" fmla="*/ 61 w 101"/>
                  <a:gd name="T67" fmla="*/ 73 h 126"/>
                  <a:gd name="T68" fmla="*/ 64 w 101"/>
                  <a:gd name="T69" fmla="*/ 70 h 126"/>
                  <a:gd name="T70" fmla="*/ 67 w 101"/>
                  <a:gd name="T71" fmla="*/ 46 h 126"/>
                  <a:gd name="T72" fmla="*/ 67 w 101"/>
                  <a:gd name="T73" fmla="*/ 63 h 126"/>
                  <a:gd name="T74" fmla="*/ 58 w 101"/>
                  <a:gd name="T75" fmla="*/ 60 h 126"/>
                  <a:gd name="T76" fmla="*/ 52 w 101"/>
                  <a:gd name="T77" fmla="*/ 54 h 126"/>
                  <a:gd name="T78" fmla="*/ 55 w 101"/>
                  <a:gd name="T79" fmla="*/ 66 h 126"/>
                  <a:gd name="T80" fmla="*/ 51 w 101"/>
                  <a:gd name="T81" fmla="*/ 73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01" h="126">
                    <a:moveTo>
                      <a:pt x="15" y="64"/>
                    </a:moveTo>
                    <a:cubicBezTo>
                      <a:pt x="15" y="62"/>
                      <a:pt x="13" y="58"/>
                      <a:pt x="9" y="58"/>
                    </a:cubicBezTo>
                    <a:cubicBezTo>
                      <a:pt x="3" y="58"/>
                      <a:pt x="0" y="71"/>
                      <a:pt x="0" y="77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93"/>
                      <a:pt x="14" y="117"/>
                      <a:pt x="18" y="123"/>
                    </a:cubicBezTo>
                    <a:cubicBezTo>
                      <a:pt x="21" y="126"/>
                      <a:pt x="27" y="121"/>
                      <a:pt x="29" y="119"/>
                    </a:cubicBezTo>
                    <a:cubicBezTo>
                      <a:pt x="29" y="105"/>
                      <a:pt x="22" y="94"/>
                      <a:pt x="35" y="97"/>
                    </a:cubicBezTo>
                    <a:cubicBezTo>
                      <a:pt x="36" y="92"/>
                      <a:pt x="36" y="92"/>
                      <a:pt x="36" y="92"/>
                    </a:cubicBezTo>
                    <a:cubicBezTo>
                      <a:pt x="39" y="92"/>
                      <a:pt x="39" y="92"/>
                      <a:pt x="39" y="92"/>
                    </a:cubicBezTo>
                    <a:cubicBezTo>
                      <a:pt x="46" y="113"/>
                      <a:pt x="46" y="113"/>
                      <a:pt x="46" y="113"/>
                    </a:cubicBezTo>
                    <a:cubicBezTo>
                      <a:pt x="49" y="115"/>
                      <a:pt x="74" y="109"/>
                      <a:pt x="80" y="105"/>
                    </a:cubicBezTo>
                    <a:cubicBezTo>
                      <a:pt x="83" y="101"/>
                      <a:pt x="86" y="100"/>
                      <a:pt x="86" y="94"/>
                    </a:cubicBezTo>
                    <a:cubicBezTo>
                      <a:pt x="86" y="92"/>
                      <a:pt x="86" y="92"/>
                      <a:pt x="86" y="92"/>
                    </a:cubicBezTo>
                    <a:cubicBezTo>
                      <a:pt x="86" y="86"/>
                      <a:pt x="81" y="90"/>
                      <a:pt x="81" y="83"/>
                    </a:cubicBezTo>
                    <a:cubicBezTo>
                      <a:pt x="81" y="66"/>
                      <a:pt x="81" y="66"/>
                      <a:pt x="81" y="66"/>
                    </a:cubicBezTo>
                    <a:cubicBezTo>
                      <a:pt x="81" y="54"/>
                      <a:pt x="101" y="62"/>
                      <a:pt x="101" y="52"/>
                    </a:cubicBezTo>
                    <a:cubicBezTo>
                      <a:pt x="101" y="50"/>
                      <a:pt x="99" y="49"/>
                      <a:pt x="97" y="49"/>
                    </a:cubicBezTo>
                    <a:cubicBezTo>
                      <a:pt x="95" y="49"/>
                      <a:pt x="95" y="49"/>
                      <a:pt x="95" y="49"/>
                    </a:cubicBezTo>
                    <a:cubicBezTo>
                      <a:pt x="92" y="49"/>
                      <a:pt x="88" y="55"/>
                      <a:pt x="78" y="55"/>
                    </a:cubicBezTo>
                    <a:cubicBezTo>
                      <a:pt x="77" y="48"/>
                      <a:pt x="75" y="34"/>
                      <a:pt x="67" y="34"/>
                    </a:cubicBezTo>
                    <a:cubicBezTo>
                      <a:pt x="63" y="34"/>
                      <a:pt x="63" y="34"/>
                      <a:pt x="63" y="34"/>
                    </a:cubicBezTo>
                    <a:cubicBezTo>
                      <a:pt x="65" y="14"/>
                      <a:pt x="65" y="14"/>
                      <a:pt x="65" y="14"/>
                    </a:cubicBezTo>
                    <a:cubicBezTo>
                      <a:pt x="64" y="12"/>
                      <a:pt x="62" y="11"/>
                      <a:pt x="60" y="11"/>
                    </a:cubicBezTo>
                    <a:cubicBezTo>
                      <a:pt x="53" y="11"/>
                      <a:pt x="49" y="15"/>
                      <a:pt x="46" y="20"/>
                    </a:cubicBezTo>
                    <a:cubicBezTo>
                      <a:pt x="45" y="21"/>
                      <a:pt x="45" y="21"/>
                      <a:pt x="45" y="21"/>
                    </a:cubicBezTo>
                    <a:cubicBezTo>
                      <a:pt x="45" y="24"/>
                      <a:pt x="45" y="24"/>
                      <a:pt x="45" y="24"/>
                    </a:cubicBezTo>
                    <a:cubicBezTo>
                      <a:pt x="42" y="25"/>
                      <a:pt x="42" y="25"/>
                      <a:pt x="42" y="25"/>
                    </a:cubicBezTo>
                    <a:cubicBezTo>
                      <a:pt x="39" y="27"/>
                      <a:pt x="39" y="27"/>
                      <a:pt x="39" y="27"/>
                    </a:cubicBezTo>
                    <a:cubicBezTo>
                      <a:pt x="40" y="3"/>
                      <a:pt x="40" y="3"/>
                      <a:pt x="40" y="3"/>
                    </a:cubicBezTo>
                    <a:cubicBezTo>
                      <a:pt x="39" y="2"/>
                      <a:pt x="39" y="2"/>
                      <a:pt x="39" y="2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33" y="2"/>
                      <a:pt x="33" y="2"/>
                      <a:pt x="33" y="2"/>
                    </a:cubicBezTo>
                    <a:cubicBezTo>
                      <a:pt x="32" y="3"/>
                      <a:pt x="32" y="3"/>
                      <a:pt x="32" y="3"/>
                    </a:cubicBezTo>
                    <a:cubicBezTo>
                      <a:pt x="26" y="13"/>
                      <a:pt x="24" y="15"/>
                      <a:pt x="24" y="31"/>
                    </a:cubicBezTo>
                    <a:cubicBezTo>
                      <a:pt x="24" y="40"/>
                      <a:pt x="24" y="40"/>
                      <a:pt x="24" y="40"/>
                    </a:cubicBezTo>
                    <a:cubicBezTo>
                      <a:pt x="24" y="44"/>
                      <a:pt x="25" y="44"/>
                      <a:pt x="26" y="48"/>
                    </a:cubicBezTo>
                    <a:cubicBezTo>
                      <a:pt x="37" y="49"/>
                      <a:pt x="37" y="49"/>
                      <a:pt x="37" y="49"/>
                    </a:cubicBezTo>
                    <a:cubicBezTo>
                      <a:pt x="42" y="41"/>
                      <a:pt x="42" y="41"/>
                      <a:pt x="42" y="41"/>
                    </a:cubicBezTo>
                    <a:cubicBezTo>
                      <a:pt x="43" y="42"/>
                      <a:pt x="43" y="42"/>
                      <a:pt x="43" y="42"/>
                    </a:cubicBezTo>
                    <a:cubicBezTo>
                      <a:pt x="43" y="46"/>
                      <a:pt x="43" y="46"/>
                      <a:pt x="43" y="46"/>
                    </a:cubicBezTo>
                    <a:cubicBezTo>
                      <a:pt x="43" y="53"/>
                      <a:pt x="39" y="55"/>
                      <a:pt x="38" y="64"/>
                    </a:cubicBezTo>
                    <a:cubicBezTo>
                      <a:pt x="37" y="72"/>
                      <a:pt x="36" y="79"/>
                      <a:pt x="36" y="86"/>
                    </a:cubicBezTo>
                    <a:cubicBezTo>
                      <a:pt x="27" y="90"/>
                      <a:pt x="27" y="90"/>
                      <a:pt x="27" y="90"/>
                    </a:cubicBezTo>
                    <a:cubicBezTo>
                      <a:pt x="27" y="71"/>
                      <a:pt x="27" y="71"/>
                      <a:pt x="27" y="71"/>
                    </a:cubicBezTo>
                    <a:cubicBezTo>
                      <a:pt x="24" y="71"/>
                      <a:pt x="24" y="71"/>
                      <a:pt x="24" y="71"/>
                    </a:cubicBezTo>
                    <a:cubicBezTo>
                      <a:pt x="20" y="107"/>
                      <a:pt x="20" y="107"/>
                      <a:pt x="20" y="107"/>
                    </a:cubicBezTo>
                    <a:cubicBezTo>
                      <a:pt x="13" y="97"/>
                      <a:pt x="15" y="79"/>
                      <a:pt x="15" y="64"/>
                    </a:cubicBezTo>
                    <a:close/>
                    <a:moveTo>
                      <a:pt x="73" y="66"/>
                    </a:moveTo>
                    <a:cubicBezTo>
                      <a:pt x="73" y="92"/>
                      <a:pt x="73" y="92"/>
                      <a:pt x="73" y="92"/>
                    </a:cubicBezTo>
                    <a:cubicBezTo>
                      <a:pt x="73" y="98"/>
                      <a:pt x="61" y="101"/>
                      <a:pt x="55" y="103"/>
                    </a:cubicBezTo>
                    <a:cubicBezTo>
                      <a:pt x="52" y="94"/>
                      <a:pt x="52" y="94"/>
                      <a:pt x="52" y="94"/>
                    </a:cubicBezTo>
                    <a:cubicBezTo>
                      <a:pt x="52" y="79"/>
                      <a:pt x="52" y="79"/>
                      <a:pt x="52" y="79"/>
                    </a:cubicBezTo>
                    <a:cubicBezTo>
                      <a:pt x="54" y="77"/>
                      <a:pt x="54" y="77"/>
                      <a:pt x="54" y="77"/>
                    </a:cubicBezTo>
                    <a:cubicBezTo>
                      <a:pt x="57" y="77"/>
                      <a:pt x="57" y="77"/>
                      <a:pt x="57" y="77"/>
                    </a:cubicBezTo>
                    <a:cubicBezTo>
                      <a:pt x="58" y="85"/>
                      <a:pt x="58" y="85"/>
                      <a:pt x="58" y="85"/>
                    </a:cubicBezTo>
                    <a:cubicBezTo>
                      <a:pt x="60" y="86"/>
                      <a:pt x="60" y="86"/>
                      <a:pt x="60" y="86"/>
                    </a:cubicBezTo>
                    <a:cubicBezTo>
                      <a:pt x="63" y="88"/>
                      <a:pt x="63" y="88"/>
                      <a:pt x="63" y="88"/>
                    </a:cubicBezTo>
                    <a:cubicBezTo>
                      <a:pt x="64" y="92"/>
                      <a:pt x="64" y="92"/>
                      <a:pt x="64" y="92"/>
                    </a:cubicBezTo>
                    <a:cubicBezTo>
                      <a:pt x="64" y="94"/>
                      <a:pt x="64" y="94"/>
                      <a:pt x="64" y="94"/>
                    </a:cubicBezTo>
                    <a:cubicBezTo>
                      <a:pt x="67" y="92"/>
                      <a:pt x="67" y="92"/>
                      <a:pt x="67" y="92"/>
                    </a:cubicBezTo>
                    <a:cubicBezTo>
                      <a:pt x="69" y="91"/>
                      <a:pt x="69" y="91"/>
                      <a:pt x="69" y="91"/>
                    </a:cubicBezTo>
                    <a:cubicBezTo>
                      <a:pt x="69" y="85"/>
                      <a:pt x="69" y="85"/>
                      <a:pt x="69" y="85"/>
                    </a:cubicBezTo>
                    <a:cubicBezTo>
                      <a:pt x="67" y="83"/>
                      <a:pt x="67" y="83"/>
                      <a:pt x="67" y="83"/>
                    </a:cubicBezTo>
                    <a:cubicBezTo>
                      <a:pt x="66" y="82"/>
                      <a:pt x="66" y="82"/>
                      <a:pt x="66" y="82"/>
                    </a:cubicBezTo>
                    <a:cubicBezTo>
                      <a:pt x="63" y="80"/>
                      <a:pt x="63" y="80"/>
                      <a:pt x="63" y="80"/>
                    </a:cubicBezTo>
                    <a:cubicBezTo>
                      <a:pt x="61" y="77"/>
                      <a:pt x="61" y="77"/>
                      <a:pt x="61" y="77"/>
                    </a:cubicBezTo>
                    <a:cubicBezTo>
                      <a:pt x="61" y="73"/>
                      <a:pt x="61" y="73"/>
                      <a:pt x="61" y="73"/>
                    </a:cubicBezTo>
                    <a:cubicBezTo>
                      <a:pt x="63" y="71"/>
                      <a:pt x="63" y="71"/>
                      <a:pt x="63" y="71"/>
                    </a:cubicBezTo>
                    <a:cubicBezTo>
                      <a:pt x="64" y="70"/>
                      <a:pt x="64" y="70"/>
                      <a:pt x="64" y="70"/>
                    </a:cubicBezTo>
                    <a:lnTo>
                      <a:pt x="73" y="66"/>
                    </a:lnTo>
                    <a:close/>
                    <a:moveTo>
                      <a:pt x="67" y="46"/>
                    </a:moveTo>
                    <a:cubicBezTo>
                      <a:pt x="70" y="46"/>
                      <a:pt x="72" y="54"/>
                      <a:pt x="72" y="58"/>
                    </a:cubicBezTo>
                    <a:cubicBezTo>
                      <a:pt x="72" y="62"/>
                      <a:pt x="71" y="63"/>
                      <a:pt x="67" y="63"/>
                    </a:cubicBezTo>
                    <a:cubicBezTo>
                      <a:pt x="66" y="63"/>
                      <a:pt x="66" y="63"/>
                      <a:pt x="66" y="63"/>
                    </a:cubicBezTo>
                    <a:cubicBezTo>
                      <a:pt x="61" y="63"/>
                      <a:pt x="63" y="60"/>
                      <a:pt x="58" y="60"/>
                    </a:cubicBezTo>
                    <a:cubicBezTo>
                      <a:pt x="54" y="60"/>
                      <a:pt x="54" y="60"/>
                      <a:pt x="54" y="60"/>
                    </a:cubicBezTo>
                    <a:cubicBezTo>
                      <a:pt x="52" y="54"/>
                      <a:pt x="52" y="54"/>
                      <a:pt x="52" y="54"/>
                    </a:cubicBezTo>
                    <a:cubicBezTo>
                      <a:pt x="55" y="52"/>
                      <a:pt x="65" y="46"/>
                      <a:pt x="67" y="46"/>
                    </a:cubicBezTo>
                    <a:close/>
                    <a:moveTo>
                      <a:pt x="55" y="66"/>
                    </a:moveTo>
                    <a:cubicBezTo>
                      <a:pt x="58" y="66"/>
                      <a:pt x="60" y="66"/>
                      <a:pt x="60" y="68"/>
                    </a:cubicBezTo>
                    <a:cubicBezTo>
                      <a:pt x="60" y="72"/>
                      <a:pt x="55" y="73"/>
                      <a:pt x="51" y="73"/>
                    </a:cubicBezTo>
                    <a:cubicBezTo>
                      <a:pt x="51" y="68"/>
                      <a:pt x="50" y="66"/>
                      <a:pt x="55" y="6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35" name="iṣḻîde"/>
              <p:cNvSpPr/>
              <p:nvPr/>
            </p:nvSpPr>
            <p:spPr bwMode="auto">
              <a:xfrm>
                <a:off x="3360738" y="1963738"/>
                <a:ext cx="211138" cy="171450"/>
              </a:xfrm>
              <a:custGeom>
                <a:avLst/>
                <a:gdLst>
                  <a:gd name="T0" fmla="*/ 30 w 64"/>
                  <a:gd name="T1" fmla="*/ 27 h 52"/>
                  <a:gd name="T2" fmla="*/ 17 w 64"/>
                  <a:gd name="T3" fmla="*/ 37 h 52"/>
                  <a:gd name="T4" fmla="*/ 9 w 64"/>
                  <a:gd name="T5" fmla="*/ 37 h 52"/>
                  <a:gd name="T6" fmla="*/ 5 w 64"/>
                  <a:gd name="T7" fmla="*/ 31 h 52"/>
                  <a:gd name="T8" fmla="*/ 3 w 64"/>
                  <a:gd name="T9" fmla="*/ 32 h 52"/>
                  <a:gd name="T10" fmla="*/ 11 w 64"/>
                  <a:gd name="T11" fmla="*/ 47 h 52"/>
                  <a:gd name="T12" fmla="*/ 37 w 64"/>
                  <a:gd name="T13" fmla="*/ 36 h 52"/>
                  <a:gd name="T14" fmla="*/ 58 w 64"/>
                  <a:gd name="T15" fmla="*/ 52 h 52"/>
                  <a:gd name="T16" fmla="*/ 63 w 64"/>
                  <a:gd name="T17" fmla="*/ 49 h 52"/>
                  <a:gd name="T18" fmla="*/ 43 w 64"/>
                  <a:gd name="T19" fmla="*/ 25 h 52"/>
                  <a:gd name="T20" fmla="*/ 64 w 64"/>
                  <a:gd name="T21" fmla="*/ 14 h 52"/>
                  <a:gd name="T22" fmla="*/ 64 w 64"/>
                  <a:gd name="T23" fmla="*/ 12 h 52"/>
                  <a:gd name="T24" fmla="*/ 48 w 64"/>
                  <a:gd name="T25" fmla="*/ 0 h 52"/>
                  <a:gd name="T26" fmla="*/ 46 w 64"/>
                  <a:gd name="T27" fmla="*/ 3 h 52"/>
                  <a:gd name="T28" fmla="*/ 48 w 64"/>
                  <a:gd name="T29" fmla="*/ 9 h 52"/>
                  <a:gd name="T30" fmla="*/ 54 w 64"/>
                  <a:gd name="T31" fmla="*/ 11 h 52"/>
                  <a:gd name="T32" fmla="*/ 37 w 64"/>
                  <a:gd name="T33" fmla="*/ 17 h 52"/>
                  <a:gd name="T34" fmla="*/ 37 w 64"/>
                  <a:gd name="T35" fmla="*/ 22 h 52"/>
                  <a:gd name="T36" fmla="*/ 0 w 64"/>
                  <a:gd name="T37" fmla="*/ 2 h 52"/>
                  <a:gd name="T38" fmla="*/ 30 w 64"/>
                  <a:gd name="T39" fmla="*/ 27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4" h="52">
                    <a:moveTo>
                      <a:pt x="30" y="27"/>
                    </a:moveTo>
                    <a:cubicBezTo>
                      <a:pt x="28" y="33"/>
                      <a:pt x="24" y="37"/>
                      <a:pt x="17" y="37"/>
                    </a:cubicBezTo>
                    <a:cubicBezTo>
                      <a:pt x="9" y="37"/>
                      <a:pt x="9" y="37"/>
                      <a:pt x="9" y="37"/>
                    </a:cubicBezTo>
                    <a:cubicBezTo>
                      <a:pt x="5" y="37"/>
                      <a:pt x="5" y="36"/>
                      <a:pt x="5" y="31"/>
                    </a:cubicBezTo>
                    <a:cubicBezTo>
                      <a:pt x="3" y="32"/>
                      <a:pt x="3" y="32"/>
                      <a:pt x="3" y="32"/>
                    </a:cubicBezTo>
                    <a:cubicBezTo>
                      <a:pt x="2" y="34"/>
                      <a:pt x="4" y="48"/>
                      <a:pt x="11" y="47"/>
                    </a:cubicBezTo>
                    <a:cubicBezTo>
                      <a:pt x="28" y="45"/>
                      <a:pt x="35" y="36"/>
                      <a:pt x="37" y="36"/>
                    </a:cubicBezTo>
                    <a:cubicBezTo>
                      <a:pt x="43" y="36"/>
                      <a:pt x="46" y="52"/>
                      <a:pt x="58" y="52"/>
                    </a:cubicBezTo>
                    <a:cubicBezTo>
                      <a:pt x="61" y="52"/>
                      <a:pt x="63" y="51"/>
                      <a:pt x="63" y="49"/>
                    </a:cubicBezTo>
                    <a:cubicBezTo>
                      <a:pt x="63" y="42"/>
                      <a:pt x="47" y="31"/>
                      <a:pt x="43" y="25"/>
                    </a:cubicBezTo>
                    <a:cubicBezTo>
                      <a:pt x="50" y="21"/>
                      <a:pt x="64" y="20"/>
                      <a:pt x="64" y="14"/>
                    </a:cubicBezTo>
                    <a:cubicBezTo>
                      <a:pt x="64" y="12"/>
                      <a:pt x="64" y="12"/>
                      <a:pt x="64" y="12"/>
                    </a:cubicBezTo>
                    <a:cubicBezTo>
                      <a:pt x="64" y="8"/>
                      <a:pt x="51" y="1"/>
                      <a:pt x="48" y="0"/>
                    </a:cubicBezTo>
                    <a:cubicBezTo>
                      <a:pt x="46" y="4"/>
                      <a:pt x="46" y="0"/>
                      <a:pt x="46" y="3"/>
                    </a:cubicBezTo>
                    <a:cubicBezTo>
                      <a:pt x="46" y="6"/>
                      <a:pt x="47" y="5"/>
                      <a:pt x="48" y="9"/>
                    </a:cubicBezTo>
                    <a:cubicBezTo>
                      <a:pt x="54" y="11"/>
                      <a:pt x="54" y="11"/>
                      <a:pt x="54" y="11"/>
                    </a:cubicBezTo>
                    <a:cubicBezTo>
                      <a:pt x="47" y="12"/>
                      <a:pt x="37" y="10"/>
                      <a:pt x="37" y="17"/>
                    </a:cubicBezTo>
                    <a:cubicBezTo>
                      <a:pt x="37" y="22"/>
                      <a:pt x="37" y="22"/>
                      <a:pt x="37" y="22"/>
                    </a:cubicBezTo>
                    <a:cubicBezTo>
                      <a:pt x="25" y="21"/>
                      <a:pt x="13" y="2"/>
                      <a:pt x="0" y="2"/>
                    </a:cubicBezTo>
                    <a:cubicBezTo>
                      <a:pt x="1" y="18"/>
                      <a:pt x="19" y="21"/>
                      <a:pt x="30" y="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36" name="ïṥ1íďe"/>
              <p:cNvSpPr/>
              <p:nvPr/>
            </p:nvSpPr>
            <p:spPr bwMode="auto">
              <a:xfrm>
                <a:off x="1624013" y="2692400"/>
                <a:ext cx="1957388" cy="2122488"/>
              </a:xfrm>
              <a:custGeom>
                <a:avLst/>
                <a:gdLst>
                  <a:gd name="T0" fmla="*/ 493 w 594"/>
                  <a:gd name="T1" fmla="*/ 67 h 644"/>
                  <a:gd name="T2" fmla="*/ 499 w 594"/>
                  <a:gd name="T3" fmla="*/ 284 h 644"/>
                  <a:gd name="T4" fmla="*/ 499 w 594"/>
                  <a:gd name="T5" fmla="*/ 337 h 644"/>
                  <a:gd name="T6" fmla="*/ 483 w 594"/>
                  <a:gd name="T7" fmla="*/ 419 h 644"/>
                  <a:gd name="T8" fmla="*/ 445 w 594"/>
                  <a:gd name="T9" fmla="*/ 481 h 644"/>
                  <a:gd name="T10" fmla="*/ 315 w 594"/>
                  <a:gd name="T11" fmla="*/ 548 h 644"/>
                  <a:gd name="T12" fmla="*/ 284 w 594"/>
                  <a:gd name="T13" fmla="*/ 548 h 644"/>
                  <a:gd name="T14" fmla="*/ 165 w 594"/>
                  <a:gd name="T15" fmla="*/ 497 h 644"/>
                  <a:gd name="T16" fmla="*/ 103 w 594"/>
                  <a:gd name="T17" fmla="*/ 387 h 644"/>
                  <a:gd name="T18" fmla="*/ 104 w 594"/>
                  <a:gd name="T19" fmla="*/ 221 h 644"/>
                  <a:gd name="T20" fmla="*/ 106 w 594"/>
                  <a:gd name="T21" fmla="*/ 53 h 644"/>
                  <a:gd name="T22" fmla="*/ 4 w 594"/>
                  <a:gd name="T23" fmla="*/ 0 h 644"/>
                  <a:gd name="T24" fmla="*/ 0 w 594"/>
                  <a:gd name="T25" fmla="*/ 184 h 644"/>
                  <a:gd name="T26" fmla="*/ 0 w 594"/>
                  <a:gd name="T27" fmla="*/ 266 h 644"/>
                  <a:gd name="T28" fmla="*/ 65 w 594"/>
                  <a:gd name="T29" fmla="*/ 531 h 644"/>
                  <a:gd name="T30" fmla="*/ 281 w 594"/>
                  <a:gd name="T31" fmla="*/ 644 h 644"/>
                  <a:gd name="T32" fmla="*/ 308 w 594"/>
                  <a:gd name="T33" fmla="*/ 644 h 644"/>
                  <a:gd name="T34" fmla="*/ 572 w 594"/>
                  <a:gd name="T35" fmla="*/ 449 h 644"/>
                  <a:gd name="T36" fmla="*/ 586 w 594"/>
                  <a:gd name="T37" fmla="*/ 406 h 644"/>
                  <a:gd name="T38" fmla="*/ 591 w 594"/>
                  <a:gd name="T39" fmla="*/ 353 h 644"/>
                  <a:gd name="T40" fmla="*/ 593 w 594"/>
                  <a:gd name="T41" fmla="*/ 239 h 644"/>
                  <a:gd name="T42" fmla="*/ 594 w 594"/>
                  <a:gd name="T43" fmla="*/ 9 h 644"/>
                  <a:gd name="T44" fmla="*/ 493 w 594"/>
                  <a:gd name="T45" fmla="*/ 67 h 6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594" h="644">
                    <a:moveTo>
                      <a:pt x="493" y="67"/>
                    </a:moveTo>
                    <a:cubicBezTo>
                      <a:pt x="499" y="284"/>
                      <a:pt x="499" y="284"/>
                      <a:pt x="499" y="284"/>
                    </a:cubicBezTo>
                    <a:cubicBezTo>
                      <a:pt x="499" y="337"/>
                      <a:pt x="499" y="337"/>
                      <a:pt x="499" y="337"/>
                    </a:cubicBezTo>
                    <a:cubicBezTo>
                      <a:pt x="499" y="376"/>
                      <a:pt x="496" y="393"/>
                      <a:pt x="483" y="419"/>
                    </a:cubicBezTo>
                    <a:cubicBezTo>
                      <a:pt x="471" y="445"/>
                      <a:pt x="461" y="459"/>
                      <a:pt x="445" y="481"/>
                    </a:cubicBezTo>
                    <a:cubicBezTo>
                      <a:pt x="424" y="508"/>
                      <a:pt x="363" y="548"/>
                      <a:pt x="315" y="548"/>
                    </a:cubicBezTo>
                    <a:cubicBezTo>
                      <a:pt x="284" y="548"/>
                      <a:pt x="284" y="548"/>
                      <a:pt x="284" y="548"/>
                    </a:cubicBezTo>
                    <a:cubicBezTo>
                      <a:pt x="237" y="548"/>
                      <a:pt x="193" y="517"/>
                      <a:pt x="165" y="497"/>
                    </a:cubicBezTo>
                    <a:cubicBezTo>
                      <a:pt x="136" y="475"/>
                      <a:pt x="111" y="430"/>
                      <a:pt x="103" y="387"/>
                    </a:cubicBezTo>
                    <a:cubicBezTo>
                      <a:pt x="97" y="352"/>
                      <a:pt x="104" y="263"/>
                      <a:pt x="104" y="221"/>
                    </a:cubicBezTo>
                    <a:cubicBezTo>
                      <a:pt x="104" y="163"/>
                      <a:pt x="106" y="110"/>
                      <a:pt x="106" y="53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0" y="184"/>
                      <a:pt x="0" y="184"/>
                      <a:pt x="0" y="184"/>
                    </a:cubicBezTo>
                    <a:cubicBezTo>
                      <a:pt x="0" y="266"/>
                      <a:pt x="0" y="266"/>
                      <a:pt x="0" y="266"/>
                    </a:cubicBezTo>
                    <a:cubicBezTo>
                      <a:pt x="0" y="385"/>
                      <a:pt x="9" y="465"/>
                      <a:pt x="65" y="531"/>
                    </a:cubicBezTo>
                    <a:cubicBezTo>
                      <a:pt x="111" y="586"/>
                      <a:pt x="181" y="644"/>
                      <a:pt x="281" y="644"/>
                    </a:cubicBezTo>
                    <a:cubicBezTo>
                      <a:pt x="308" y="644"/>
                      <a:pt x="308" y="644"/>
                      <a:pt x="308" y="644"/>
                    </a:cubicBezTo>
                    <a:cubicBezTo>
                      <a:pt x="430" y="644"/>
                      <a:pt x="542" y="540"/>
                      <a:pt x="572" y="449"/>
                    </a:cubicBezTo>
                    <a:cubicBezTo>
                      <a:pt x="577" y="435"/>
                      <a:pt x="582" y="422"/>
                      <a:pt x="586" y="406"/>
                    </a:cubicBezTo>
                    <a:cubicBezTo>
                      <a:pt x="589" y="389"/>
                      <a:pt x="587" y="370"/>
                      <a:pt x="591" y="353"/>
                    </a:cubicBezTo>
                    <a:cubicBezTo>
                      <a:pt x="594" y="336"/>
                      <a:pt x="593" y="259"/>
                      <a:pt x="593" y="239"/>
                    </a:cubicBezTo>
                    <a:cubicBezTo>
                      <a:pt x="593" y="162"/>
                      <a:pt x="594" y="88"/>
                      <a:pt x="594" y="9"/>
                    </a:cubicBezTo>
                    <a:lnTo>
                      <a:pt x="493" y="6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37" name="íṩļidè"/>
              <p:cNvSpPr/>
              <p:nvPr/>
            </p:nvSpPr>
            <p:spPr bwMode="auto">
              <a:xfrm>
                <a:off x="2071688" y="2205038"/>
                <a:ext cx="490538" cy="1677988"/>
              </a:xfrm>
              <a:custGeom>
                <a:avLst/>
                <a:gdLst>
                  <a:gd name="T0" fmla="*/ 10 w 149"/>
                  <a:gd name="T1" fmla="*/ 494 h 509"/>
                  <a:gd name="T2" fmla="*/ 47 w 149"/>
                  <a:gd name="T3" fmla="*/ 497 h 509"/>
                  <a:gd name="T4" fmla="*/ 75 w 149"/>
                  <a:gd name="T5" fmla="*/ 509 h 509"/>
                  <a:gd name="T6" fmla="*/ 89 w 149"/>
                  <a:gd name="T7" fmla="*/ 469 h 509"/>
                  <a:gd name="T8" fmla="*/ 89 w 149"/>
                  <a:gd name="T9" fmla="*/ 467 h 509"/>
                  <a:gd name="T10" fmla="*/ 80 w 149"/>
                  <a:gd name="T11" fmla="*/ 447 h 509"/>
                  <a:gd name="T12" fmla="*/ 80 w 149"/>
                  <a:gd name="T13" fmla="*/ 427 h 509"/>
                  <a:gd name="T14" fmla="*/ 86 w 149"/>
                  <a:gd name="T15" fmla="*/ 233 h 509"/>
                  <a:gd name="T16" fmla="*/ 106 w 149"/>
                  <a:gd name="T17" fmla="*/ 154 h 509"/>
                  <a:gd name="T18" fmla="*/ 149 w 149"/>
                  <a:gd name="T19" fmla="*/ 96 h 509"/>
                  <a:gd name="T20" fmla="*/ 85 w 149"/>
                  <a:gd name="T21" fmla="*/ 38 h 509"/>
                  <a:gd name="T22" fmla="*/ 0 w 149"/>
                  <a:gd name="T23" fmla="*/ 0 h 509"/>
                  <a:gd name="T24" fmla="*/ 0 w 149"/>
                  <a:gd name="T25" fmla="*/ 478 h 509"/>
                  <a:gd name="T26" fmla="*/ 10 w 149"/>
                  <a:gd name="T27" fmla="*/ 494 h 5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49" h="509">
                    <a:moveTo>
                      <a:pt x="10" y="494"/>
                    </a:moveTo>
                    <a:cubicBezTo>
                      <a:pt x="23" y="494"/>
                      <a:pt x="38" y="494"/>
                      <a:pt x="47" y="497"/>
                    </a:cubicBezTo>
                    <a:cubicBezTo>
                      <a:pt x="55" y="499"/>
                      <a:pt x="68" y="509"/>
                      <a:pt x="75" y="509"/>
                    </a:cubicBezTo>
                    <a:cubicBezTo>
                      <a:pt x="84" y="509"/>
                      <a:pt x="89" y="479"/>
                      <a:pt x="89" y="469"/>
                    </a:cubicBezTo>
                    <a:cubicBezTo>
                      <a:pt x="89" y="467"/>
                      <a:pt x="89" y="467"/>
                      <a:pt x="89" y="467"/>
                    </a:cubicBezTo>
                    <a:cubicBezTo>
                      <a:pt x="89" y="453"/>
                      <a:pt x="80" y="452"/>
                      <a:pt x="80" y="447"/>
                    </a:cubicBezTo>
                    <a:cubicBezTo>
                      <a:pt x="80" y="427"/>
                      <a:pt x="80" y="427"/>
                      <a:pt x="80" y="427"/>
                    </a:cubicBezTo>
                    <a:cubicBezTo>
                      <a:pt x="80" y="361"/>
                      <a:pt x="83" y="297"/>
                      <a:pt x="86" y="233"/>
                    </a:cubicBezTo>
                    <a:cubicBezTo>
                      <a:pt x="87" y="201"/>
                      <a:pt x="95" y="176"/>
                      <a:pt x="106" y="154"/>
                    </a:cubicBezTo>
                    <a:cubicBezTo>
                      <a:pt x="114" y="137"/>
                      <a:pt x="136" y="105"/>
                      <a:pt x="149" y="96"/>
                    </a:cubicBezTo>
                    <a:cubicBezTo>
                      <a:pt x="136" y="71"/>
                      <a:pt x="109" y="52"/>
                      <a:pt x="85" y="38"/>
                    </a:cubicBezTo>
                    <a:cubicBezTo>
                      <a:pt x="72" y="30"/>
                      <a:pt x="14" y="1"/>
                      <a:pt x="0" y="0"/>
                    </a:cubicBezTo>
                    <a:cubicBezTo>
                      <a:pt x="0" y="478"/>
                      <a:pt x="0" y="478"/>
                      <a:pt x="0" y="478"/>
                    </a:cubicBezTo>
                    <a:cubicBezTo>
                      <a:pt x="0" y="485"/>
                      <a:pt x="5" y="491"/>
                      <a:pt x="10" y="49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38" name="ïṥḷiḋe"/>
              <p:cNvSpPr/>
              <p:nvPr/>
            </p:nvSpPr>
            <p:spPr bwMode="auto">
              <a:xfrm>
                <a:off x="2012950" y="2254250"/>
                <a:ext cx="1225550" cy="2122488"/>
              </a:xfrm>
              <a:custGeom>
                <a:avLst/>
                <a:gdLst>
                  <a:gd name="T0" fmla="*/ 21 w 372"/>
                  <a:gd name="T1" fmla="*/ 540 h 644"/>
                  <a:gd name="T2" fmla="*/ 36 w 372"/>
                  <a:gd name="T3" fmla="*/ 561 h 644"/>
                  <a:gd name="T4" fmla="*/ 71 w 372"/>
                  <a:gd name="T5" fmla="*/ 602 h 644"/>
                  <a:gd name="T6" fmla="*/ 179 w 372"/>
                  <a:gd name="T7" fmla="*/ 644 h 644"/>
                  <a:gd name="T8" fmla="*/ 338 w 372"/>
                  <a:gd name="T9" fmla="*/ 491 h 644"/>
                  <a:gd name="T10" fmla="*/ 338 w 372"/>
                  <a:gd name="T11" fmla="*/ 178 h 644"/>
                  <a:gd name="T12" fmla="*/ 369 w 372"/>
                  <a:gd name="T13" fmla="*/ 160 h 644"/>
                  <a:gd name="T14" fmla="*/ 369 w 372"/>
                  <a:gd name="T15" fmla="*/ 136 h 644"/>
                  <a:gd name="T16" fmla="*/ 372 w 372"/>
                  <a:gd name="T17" fmla="*/ 0 h 644"/>
                  <a:gd name="T18" fmla="*/ 121 w 372"/>
                  <a:gd name="T19" fmla="*/ 249 h 644"/>
                  <a:gd name="T20" fmla="*/ 121 w 372"/>
                  <a:gd name="T21" fmla="*/ 279 h 644"/>
                  <a:gd name="T22" fmla="*/ 130 w 372"/>
                  <a:gd name="T23" fmla="*/ 452 h 644"/>
                  <a:gd name="T24" fmla="*/ 98 w 372"/>
                  <a:gd name="T25" fmla="*/ 513 h 644"/>
                  <a:gd name="T26" fmla="*/ 50 w 372"/>
                  <a:gd name="T27" fmla="*/ 501 h 644"/>
                  <a:gd name="T28" fmla="*/ 40 w 372"/>
                  <a:gd name="T29" fmla="*/ 501 h 644"/>
                  <a:gd name="T30" fmla="*/ 0 w 372"/>
                  <a:gd name="T31" fmla="*/ 521 h 644"/>
                  <a:gd name="T32" fmla="*/ 0 w 372"/>
                  <a:gd name="T33" fmla="*/ 524 h 644"/>
                  <a:gd name="T34" fmla="*/ 21 w 372"/>
                  <a:gd name="T35" fmla="*/ 540 h 644"/>
                  <a:gd name="T36" fmla="*/ 31 w 372"/>
                  <a:gd name="T37" fmla="*/ 516 h 644"/>
                  <a:gd name="T38" fmla="*/ 32 w 372"/>
                  <a:gd name="T39" fmla="*/ 516 h 644"/>
                  <a:gd name="T40" fmla="*/ 44 w 372"/>
                  <a:gd name="T41" fmla="*/ 521 h 644"/>
                  <a:gd name="T42" fmla="*/ 34 w 372"/>
                  <a:gd name="T43" fmla="*/ 528 h 644"/>
                  <a:gd name="T44" fmla="*/ 25 w 372"/>
                  <a:gd name="T45" fmla="*/ 522 h 644"/>
                  <a:gd name="T46" fmla="*/ 31 w 372"/>
                  <a:gd name="T47" fmla="*/ 516 h 6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72" h="644">
                    <a:moveTo>
                      <a:pt x="21" y="540"/>
                    </a:moveTo>
                    <a:cubicBezTo>
                      <a:pt x="28" y="546"/>
                      <a:pt x="30" y="553"/>
                      <a:pt x="36" y="561"/>
                    </a:cubicBezTo>
                    <a:cubicBezTo>
                      <a:pt x="50" y="579"/>
                      <a:pt x="55" y="586"/>
                      <a:pt x="71" y="602"/>
                    </a:cubicBezTo>
                    <a:cubicBezTo>
                      <a:pt x="94" y="625"/>
                      <a:pt x="133" y="644"/>
                      <a:pt x="179" y="644"/>
                    </a:cubicBezTo>
                    <a:cubicBezTo>
                      <a:pt x="267" y="644"/>
                      <a:pt x="338" y="579"/>
                      <a:pt x="338" y="491"/>
                    </a:cubicBezTo>
                    <a:cubicBezTo>
                      <a:pt x="338" y="387"/>
                      <a:pt x="338" y="282"/>
                      <a:pt x="338" y="178"/>
                    </a:cubicBezTo>
                    <a:cubicBezTo>
                      <a:pt x="369" y="160"/>
                      <a:pt x="369" y="160"/>
                      <a:pt x="369" y="160"/>
                    </a:cubicBezTo>
                    <a:cubicBezTo>
                      <a:pt x="369" y="136"/>
                      <a:pt x="369" y="136"/>
                      <a:pt x="369" y="136"/>
                    </a:cubicBezTo>
                    <a:cubicBezTo>
                      <a:pt x="372" y="0"/>
                      <a:pt x="372" y="0"/>
                      <a:pt x="372" y="0"/>
                    </a:cubicBezTo>
                    <a:cubicBezTo>
                      <a:pt x="232" y="11"/>
                      <a:pt x="121" y="97"/>
                      <a:pt x="121" y="249"/>
                    </a:cubicBezTo>
                    <a:cubicBezTo>
                      <a:pt x="121" y="279"/>
                      <a:pt x="121" y="279"/>
                      <a:pt x="121" y="279"/>
                    </a:cubicBezTo>
                    <a:cubicBezTo>
                      <a:pt x="130" y="452"/>
                      <a:pt x="130" y="452"/>
                      <a:pt x="130" y="452"/>
                    </a:cubicBezTo>
                    <a:cubicBezTo>
                      <a:pt x="132" y="476"/>
                      <a:pt x="121" y="513"/>
                      <a:pt x="98" y="513"/>
                    </a:cubicBezTo>
                    <a:cubicBezTo>
                      <a:pt x="80" y="513"/>
                      <a:pt x="73" y="501"/>
                      <a:pt x="50" y="501"/>
                    </a:cubicBezTo>
                    <a:cubicBezTo>
                      <a:pt x="40" y="501"/>
                      <a:pt x="40" y="501"/>
                      <a:pt x="40" y="501"/>
                    </a:cubicBezTo>
                    <a:cubicBezTo>
                      <a:pt x="28" y="501"/>
                      <a:pt x="0" y="512"/>
                      <a:pt x="0" y="521"/>
                    </a:cubicBezTo>
                    <a:cubicBezTo>
                      <a:pt x="0" y="524"/>
                      <a:pt x="0" y="524"/>
                      <a:pt x="0" y="524"/>
                    </a:cubicBezTo>
                    <a:cubicBezTo>
                      <a:pt x="0" y="531"/>
                      <a:pt x="14" y="532"/>
                      <a:pt x="21" y="540"/>
                    </a:cubicBezTo>
                    <a:close/>
                    <a:moveTo>
                      <a:pt x="31" y="516"/>
                    </a:moveTo>
                    <a:cubicBezTo>
                      <a:pt x="32" y="516"/>
                      <a:pt x="32" y="516"/>
                      <a:pt x="32" y="516"/>
                    </a:cubicBezTo>
                    <a:cubicBezTo>
                      <a:pt x="36" y="516"/>
                      <a:pt x="44" y="517"/>
                      <a:pt x="44" y="521"/>
                    </a:cubicBezTo>
                    <a:cubicBezTo>
                      <a:pt x="44" y="523"/>
                      <a:pt x="37" y="528"/>
                      <a:pt x="34" y="528"/>
                    </a:cubicBezTo>
                    <a:cubicBezTo>
                      <a:pt x="29" y="528"/>
                      <a:pt x="25" y="527"/>
                      <a:pt x="25" y="522"/>
                    </a:cubicBezTo>
                    <a:cubicBezTo>
                      <a:pt x="25" y="519"/>
                      <a:pt x="27" y="516"/>
                      <a:pt x="31" y="5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39" name="îŝḷíďe"/>
              <p:cNvSpPr/>
              <p:nvPr/>
            </p:nvSpPr>
            <p:spPr bwMode="auto">
              <a:xfrm>
                <a:off x="1606550" y="1847850"/>
                <a:ext cx="306388" cy="323850"/>
              </a:xfrm>
              <a:custGeom>
                <a:avLst/>
                <a:gdLst>
                  <a:gd name="T0" fmla="*/ 23 w 93"/>
                  <a:gd name="T1" fmla="*/ 98 h 98"/>
                  <a:gd name="T2" fmla="*/ 58 w 93"/>
                  <a:gd name="T3" fmla="*/ 62 h 98"/>
                  <a:gd name="T4" fmla="*/ 73 w 93"/>
                  <a:gd name="T5" fmla="*/ 44 h 98"/>
                  <a:gd name="T6" fmla="*/ 93 w 93"/>
                  <a:gd name="T7" fmla="*/ 28 h 98"/>
                  <a:gd name="T8" fmla="*/ 89 w 93"/>
                  <a:gd name="T9" fmla="*/ 23 h 98"/>
                  <a:gd name="T10" fmla="*/ 87 w 93"/>
                  <a:gd name="T11" fmla="*/ 23 h 98"/>
                  <a:gd name="T12" fmla="*/ 51 w 93"/>
                  <a:gd name="T13" fmla="*/ 49 h 98"/>
                  <a:gd name="T14" fmla="*/ 38 w 93"/>
                  <a:gd name="T15" fmla="*/ 34 h 98"/>
                  <a:gd name="T16" fmla="*/ 51 w 93"/>
                  <a:gd name="T17" fmla="*/ 10 h 98"/>
                  <a:gd name="T18" fmla="*/ 32 w 93"/>
                  <a:gd name="T19" fmla="*/ 25 h 98"/>
                  <a:gd name="T20" fmla="*/ 13 w 93"/>
                  <a:gd name="T21" fmla="*/ 0 h 98"/>
                  <a:gd name="T22" fmla="*/ 8 w 93"/>
                  <a:gd name="T23" fmla="*/ 0 h 98"/>
                  <a:gd name="T24" fmla="*/ 0 w 93"/>
                  <a:gd name="T25" fmla="*/ 7 h 98"/>
                  <a:gd name="T26" fmla="*/ 43 w 93"/>
                  <a:gd name="T27" fmla="*/ 65 h 98"/>
                  <a:gd name="T28" fmla="*/ 23 w 93"/>
                  <a:gd name="T29" fmla="*/ 98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93" h="98">
                    <a:moveTo>
                      <a:pt x="23" y="98"/>
                    </a:moveTo>
                    <a:cubicBezTo>
                      <a:pt x="38" y="97"/>
                      <a:pt x="47" y="73"/>
                      <a:pt x="58" y="62"/>
                    </a:cubicBezTo>
                    <a:cubicBezTo>
                      <a:pt x="63" y="57"/>
                      <a:pt x="67" y="51"/>
                      <a:pt x="73" y="44"/>
                    </a:cubicBezTo>
                    <a:cubicBezTo>
                      <a:pt x="80" y="37"/>
                      <a:pt x="93" y="39"/>
                      <a:pt x="93" y="28"/>
                    </a:cubicBezTo>
                    <a:cubicBezTo>
                      <a:pt x="93" y="24"/>
                      <a:pt x="92" y="23"/>
                      <a:pt x="89" y="23"/>
                    </a:cubicBezTo>
                    <a:cubicBezTo>
                      <a:pt x="87" y="23"/>
                      <a:pt x="87" y="23"/>
                      <a:pt x="87" y="23"/>
                    </a:cubicBezTo>
                    <a:cubicBezTo>
                      <a:pt x="72" y="23"/>
                      <a:pt x="58" y="39"/>
                      <a:pt x="51" y="49"/>
                    </a:cubicBezTo>
                    <a:cubicBezTo>
                      <a:pt x="50" y="47"/>
                      <a:pt x="38" y="35"/>
                      <a:pt x="38" y="34"/>
                    </a:cubicBezTo>
                    <a:cubicBezTo>
                      <a:pt x="38" y="28"/>
                      <a:pt x="54" y="17"/>
                      <a:pt x="51" y="10"/>
                    </a:cubicBezTo>
                    <a:cubicBezTo>
                      <a:pt x="47" y="2"/>
                      <a:pt x="34" y="17"/>
                      <a:pt x="32" y="25"/>
                    </a:cubicBezTo>
                    <a:cubicBezTo>
                      <a:pt x="25" y="20"/>
                      <a:pt x="19" y="0"/>
                      <a:pt x="13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5" y="0"/>
                      <a:pt x="0" y="6"/>
                      <a:pt x="0" y="7"/>
                    </a:cubicBezTo>
                    <a:cubicBezTo>
                      <a:pt x="0" y="15"/>
                      <a:pt x="36" y="56"/>
                      <a:pt x="43" y="65"/>
                    </a:cubicBezTo>
                    <a:cubicBezTo>
                      <a:pt x="37" y="74"/>
                      <a:pt x="24" y="81"/>
                      <a:pt x="23" y="9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40" name="ïšḻide"/>
              <p:cNvSpPr/>
              <p:nvPr/>
            </p:nvSpPr>
            <p:spPr bwMode="auto">
              <a:xfrm>
                <a:off x="3387725" y="1871663"/>
                <a:ext cx="285750" cy="171450"/>
              </a:xfrm>
              <a:custGeom>
                <a:avLst/>
                <a:gdLst>
                  <a:gd name="T0" fmla="*/ 6 w 87"/>
                  <a:gd name="T1" fmla="*/ 18 h 52"/>
                  <a:gd name="T2" fmla="*/ 7 w 87"/>
                  <a:gd name="T3" fmla="*/ 18 h 52"/>
                  <a:gd name="T4" fmla="*/ 21 w 87"/>
                  <a:gd name="T5" fmla="*/ 10 h 52"/>
                  <a:gd name="T6" fmla="*/ 49 w 87"/>
                  <a:gd name="T7" fmla="*/ 25 h 52"/>
                  <a:gd name="T8" fmla="*/ 77 w 87"/>
                  <a:gd name="T9" fmla="*/ 41 h 52"/>
                  <a:gd name="T10" fmla="*/ 66 w 87"/>
                  <a:gd name="T11" fmla="*/ 42 h 52"/>
                  <a:gd name="T12" fmla="*/ 80 w 87"/>
                  <a:gd name="T13" fmla="*/ 52 h 52"/>
                  <a:gd name="T14" fmla="*/ 87 w 87"/>
                  <a:gd name="T15" fmla="*/ 46 h 52"/>
                  <a:gd name="T16" fmla="*/ 25 w 87"/>
                  <a:gd name="T17" fmla="*/ 9 h 52"/>
                  <a:gd name="T18" fmla="*/ 31 w 87"/>
                  <a:gd name="T19" fmla="*/ 2 h 52"/>
                  <a:gd name="T20" fmla="*/ 26 w 87"/>
                  <a:gd name="T21" fmla="*/ 0 h 52"/>
                  <a:gd name="T22" fmla="*/ 23 w 87"/>
                  <a:gd name="T23" fmla="*/ 0 h 52"/>
                  <a:gd name="T24" fmla="*/ 0 w 87"/>
                  <a:gd name="T25" fmla="*/ 12 h 52"/>
                  <a:gd name="T26" fmla="*/ 6 w 87"/>
                  <a:gd name="T27" fmla="*/ 18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7" h="52">
                    <a:moveTo>
                      <a:pt x="6" y="18"/>
                    </a:moveTo>
                    <a:cubicBezTo>
                      <a:pt x="7" y="18"/>
                      <a:pt x="7" y="18"/>
                      <a:pt x="7" y="18"/>
                    </a:cubicBezTo>
                    <a:cubicBezTo>
                      <a:pt x="13" y="18"/>
                      <a:pt x="13" y="10"/>
                      <a:pt x="21" y="10"/>
                    </a:cubicBezTo>
                    <a:cubicBezTo>
                      <a:pt x="21" y="10"/>
                      <a:pt x="43" y="24"/>
                      <a:pt x="49" y="25"/>
                    </a:cubicBezTo>
                    <a:cubicBezTo>
                      <a:pt x="60" y="28"/>
                      <a:pt x="71" y="32"/>
                      <a:pt x="77" y="41"/>
                    </a:cubicBezTo>
                    <a:cubicBezTo>
                      <a:pt x="66" y="42"/>
                      <a:pt x="66" y="42"/>
                      <a:pt x="66" y="42"/>
                    </a:cubicBezTo>
                    <a:cubicBezTo>
                      <a:pt x="68" y="44"/>
                      <a:pt x="78" y="52"/>
                      <a:pt x="80" y="52"/>
                    </a:cubicBezTo>
                    <a:cubicBezTo>
                      <a:pt x="83" y="52"/>
                      <a:pt x="87" y="48"/>
                      <a:pt x="87" y="46"/>
                    </a:cubicBezTo>
                    <a:cubicBezTo>
                      <a:pt x="87" y="26"/>
                      <a:pt x="43" y="13"/>
                      <a:pt x="25" y="9"/>
                    </a:cubicBezTo>
                    <a:cubicBezTo>
                      <a:pt x="31" y="2"/>
                      <a:pt x="31" y="2"/>
                      <a:pt x="31" y="2"/>
                    </a:cubicBezTo>
                    <a:cubicBezTo>
                      <a:pt x="29" y="0"/>
                      <a:pt x="29" y="0"/>
                      <a:pt x="26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8" y="0"/>
                      <a:pt x="0" y="5"/>
                      <a:pt x="0" y="12"/>
                    </a:cubicBezTo>
                    <a:cubicBezTo>
                      <a:pt x="0" y="15"/>
                      <a:pt x="2" y="18"/>
                      <a:pt x="6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41" name="î$lïḋè"/>
              <p:cNvSpPr/>
              <p:nvPr/>
            </p:nvSpPr>
            <p:spPr bwMode="auto">
              <a:xfrm>
                <a:off x="3519488" y="1828800"/>
                <a:ext cx="92075" cy="76200"/>
              </a:xfrm>
              <a:custGeom>
                <a:avLst/>
                <a:gdLst>
                  <a:gd name="T0" fmla="*/ 28 w 28"/>
                  <a:gd name="T1" fmla="*/ 12 h 23"/>
                  <a:gd name="T2" fmla="*/ 28 w 28"/>
                  <a:gd name="T3" fmla="*/ 9 h 23"/>
                  <a:gd name="T4" fmla="*/ 21 w 28"/>
                  <a:gd name="T5" fmla="*/ 9 h 23"/>
                  <a:gd name="T6" fmla="*/ 21 w 28"/>
                  <a:gd name="T7" fmla="*/ 4 h 23"/>
                  <a:gd name="T8" fmla="*/ 16 w 28"/>
                  <a:gd name="T9" fmla="*/ 0 h 23"/>
                  <a:gd name="T10" fmla="*/ 15 w 28"/>
                  <a:gd name="T11" fmla="*/ 0 h 23"/>
                  <a:gd name="T12" fmla="*/ 0 w 28"/>
                  <a:gd name="T13" fmla="*/ 17 h 23"/>
                  <a:gd name="T14" fmla="*/ 0 w 28"/>
                  <a:gd name="T15" fmla="*/ 23 h 23"/>
                  <a:gd name="T16" fmla="*/ 28 w 28"/>
                  <a:gd name="T17" fmla="*/ 12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8" h="23">
                    <a:moveTo>
                      <a:pt x="28" y="12"/>
                    </a:moveTo>
                    <a:cubicBezTo>
                      <a:pt x="28" y="9"/>
                      <a:pt x="28" y="9"/>
                      <a:pt x="28" y="9"/>
                    </a:cubicBezTo>
                    <a:cubicBezTo>
                      <a:pt x="21" y="9"/>
                      <a:pt x="21" y="9"/>
                      <a:pt x="21" y="9"/>
                    </a:cubicBezTo>
                    <a:cubicBezTo>
                      <a:pt x="21" y="4"/>
                      <a:pt x="21" y="4"/>
                      <a:pt x="21" y="4"/>
                    </a:cubicBezTo>
                    <a:cubicBezTo>
                      <a:pt x="21" y="1"/>
                      <a:pt x="20" y="0"/>
                      <a:pt x="16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9" y="0"/>
                      <a:pt x="0" y="11"/>
                      <a:pt x="0" y="17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18" y="23"/>
                      <a:pt x="9" y="12"/>
                      <a:pt x="28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42" name="isḻïḑê"/>
              <p:cNvSpPr/>
              <p:nvPr/>
            </p:nvSpPr>
            <p:spPr bwMode="auto">
              <a:xfrm>
                <a:off x="2741613" y="1498600"/>
                <a:ext cx="273050" cy="373063"/>
              </a:xfrm>
              <a:custGeom>
                <a:avLst/>
                <a:gdLst>
                  <a:gd name="T0" fmla="*/ 46 w 83"/>
                  <a:gd name="T1" fmla="*/ 68 h 113"/>
                  <a:gd name="T2" fmla="*/ 83 w 83"/>
                  <a:gd name="T3" fmla="*/ 113 h 113"/>
                  <a:gd name="T4" fmla="*/ 65 w 83"/>
                  <a:gd name="T5" fmla="*/ 88 h 113"/>
                  <a:gd name="T6" fmla="*/ 50 w 83"/>
                  <a:gd name="T7" fmla="*/ 58 h 113"/>
                  <a:gd name="T8" fmla="*/ 61 w 83"/>
                  <a:gd name="T9" fmla="*/ 49 h 113"/>
                  <a:gd name="T10" fmla="*/ 62 w 83"/>
                  <a:gd name="T11" fmla="*/ 49 h 113"/>
                  <a:gd name="T12" fmla="*/ 74 w 83"/>
                  <a:gd name="T13" fmla="*/ 51 h 113"/>
                  <a:gd name="T14" fmla="*/ 80 w 83"/>
                  <a:gd name="T15" fmla="*/ 45 h 113"/>
                  <a:gd name="T16" fmla="*/ 74 w 83"/>
                  <a:gd name="T17" fmla="*/ 37 h 113"/>
                  <a:gd name="T18" fmla="*/ 62 w 83"/>
                  <a:gd name="T19" fmla="*/ 39 h 113"/>
                  <a:gd name="T20" fmla="*/ 71 w 83"/>
                  <a:gd name="T21" fmla="*/ 12 h 113"/>
                  <a:gd name="T22" fmla="*/ 71 w 83"/>
                  <a:gd name="T23" fmla="*/ 8 h 113"/>
                  <a:gd name="T24" fmla="*/ 65 w 83"/>
                  <a:gd name="T25" fmla="*/ 0 h 113"/>
                  <a:gd name="T26" fmla="*/ 61 w 83"/>
                  <a:gd name="T27" fmla="*/ 3 h 113"/>
                  <a:gd name="T28" fmla="*/ 53 w 83"/>
                  <a:gd name="T29" fmla="*/ 31 h 113"/>
                  <a:gd name="T30" fmla="*/ 39 w 83"/>
                  <a:gd name="T31" fmla="*/ 41 h 113"/>
                  <a:gd name="T32" fmla="*/ 18 w 83"/>
                  <a:gd name="T33" fmla="*/ 45 h 113"/>
                  <a:gd name="T34" fmla="*/ 24 w 83"/>
                  <a:gd name="T35" fmla="*/ 51 h 113"/>
                  <a:gd name="T36" fmla="*/ 44 w 83"/>
                  <a:gd name="T37" fmla="*/ 51 h 113"/>
                  <a:gd name="T38" fmla="*/ 0 w 83"/>
                  <a:gd name="T39" fmla="*/ 94 h 113"/>
                  <a:gd name="T40" fmla="*/ 46 w 83"/>
                  <a:gd name="T41" fmla="*/ 68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83" h="113">
                    <a:moveTo>
                      <a:pt x="46" y="68"/>
                    </a:moveTo>
                    <a:cubicBezTo>
                      <a:pt x="46" y="88"/>
                      <a:pt x="61" y="113"/>
                      <a:pt x="83" y="113"/>
                    </a:cubicBezTo>
                    <a:cubicBezTo>
                      <a:pt x="82" y="108"/>
                      <a:pt x="69" y="93"/>
                      <a:pt x="65" y="88"/>
                    </a:cubicBezTo>
                    <a:cubicBezTo>
                      <a:pt x="59" y="80"/>
                      <a:pt x="56" y="67"/>
                      <a:pt x="50" y="58"/>
                    </a:cubicBezTo>
                    <a:cubicBezTo>
                      <a:pt x="52" y="55"/>
                      <a:pt x="57" y="49"/>
                      <a:pt x="61" y="49"/>
                    </a:cubicBezTo>
                    <a:cubicBezTo>
                      <a:pt x="62" y="49"/>
                      <a:pt x="62" y="49"/>
                      <a:pt x="62" y="49"/>
                    </a:cubicBezTo>
                    <a:cubicBezTo>
                      <a:pt x="74" y="51"/>
                      <a:pt x="74" y="51"/>
                      <a:pt x="74" y="51"/>
                    </a:cubicBezTo>
                    <a:cubicBezTo>
                      <a:pt x="76" y="50"/>
                      <a:pt x="80" y="47"/>
                      <a:pt x="80" y="45"/>
                    </a:cubicBezTo>
                    <a:cubicBezTo>
                      <a:pt x="80" y="41"/>
                      <a:pt x="77" y="39"/>
                      <a:pt x="74" y="37"/>
                    </a:cubicBezTo>
                    <a:cubicBezTo>
                      <a:pt x="62" y="39"/>
                      <a:pt x="62" y="39"/>
                      <a:pt x="62" y="39"/>
                    </a:cubicBezTo>
                    <a:cubicBezTo>
                      <a:pt x="63" y="29"/>
                      <a:pt x="71" y="18"/>
                      <a:pt x="71" y="12"/>
                    </a:cubicBezTo>
                    <a:cubicBezTo>
                      <a:pt x="71" y="8"/>
                      <a:pt x="71" y="8"/>
                      <a:pt x="71" y="8"/>
                    </a:cubicBezTo>
                    <a:cubicBezTo>
                      <a:pt x="71" y="5"/>
                      <a:pt x="67" y="0"/>
                      <a:pt x="65" y="0"/>
                    </a:cubicBezTo>
                    <a:cubicBezTo>
                      <a:pt x="63" y="0"/>
                      <a:pt x="61" y="1"/>
                      <a:pt x="61" y="3"/>
                    </a:cubicBezTo>
                    <a:cubicBezTo>
                      <a:pt x="61" y="18"/>
                      <a:pt x="65" y="24"/>
                      <a:pt x="53" y="31"/>
                    </a:cubicBezTo>
                    <a:cubicBezTo>
                      <a:pt x="53" y="45"/>
                      <a:pt x="51" y="39"/>
                      <a:pt x="39" y="41"/>
                    </a:cubicBezTo>
                    <a:cubicBezTo>
                      <a:pt x="36" y="41"/>
                      <a:pt x="18" y="41"/>
                      <a:pt x="18" y="45"/>
                    </a:cubicBezTo>
                    <a:cubicBezTo>
                      <a:pt x="18" y="48"/>
                      <a:pt x="20" y="51"/>
                      <a:pt x="24" y="51"/>
                    </a:cubicBezTo>
                    <a:cubicBezTo>
                      <a:pt x="44" y="51"/>
                      <a:pt x="44" y="51"/>
                      <a:pt x="44" y="51"/>
                    </a:cubicBezTo>
                    <a:cubicBezTo>
                      <a:pt x="39" y="70"/>
                      <a:pt x="5" y="86"/>
                      <a:pt x="0" y="94"/>
                    </a:cubicBezTo>
                    <a:cubicBezTo>
                      <a:pt x="32" y="94"/>
                      <a:pt x="31" y="72"/>
                      <a:pt x="46" y="6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</p:grpSp>
      </p:grpSp>
      <p:sp>
        <p:nvSpPr>
          <p:cNvPr id="73" name="文本框 72"/>
          <p:cNvSpPr txBox="1"/>
          <p:nvPr/>
        </p:nvSpPr>
        <p:spPr>
          <a:xfrm>
            <a:off x="627354" y="358331"/>
            <a:ext cx="73841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Disk Access Time Components</a:t>
            </a:r>
            <a:endParaRPr lang="en-US" altLang="zh-CN" sz="3200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225" y="1532012"/>
            <a:ext cx="4513145" cy="482518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627355" y="1071626"/>
            <a:ext cx="8569911" cy="0"/>
          </a:xfrm>
          <a:prstGeom prst="line">
            <a:avLst/>
          </a:prstGeom>
          <a:ln w="5715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7b86b897-7041-40d4-b8ad-d7fb155c3b31" descr="e7d195523061f1c09e9d68d7cf438b91ef959ecb14fc25d26BBA7F7DBC18E55DFF4014AF651F0BF2569D4B6C1DA7F1A4683A481403BD872FC687266AD13265C1DE7C373772FD8728ABDD69ADD03BFF5BE2862BC891DBB79E53AA13E757B079DA899E2A0C20E5002822C5FA7B2EE790812A316669CFD356E124B231F98DD41C80491325DBDCA90ABC83DF12524A34AE88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9600888" y="681782"/>
            <a:ext cx="1963757" cy="779688"/>
            <a:chOff x="3768308" y="2508637"/>
            <a:chExt cx="4655383" cy="1847076"/>
          </a:xfrm>
          <a:solidFill>
            <a:srgbClr val="064480"/>
          </a:solidFill>
        </p:grpSpPr>
        <p:grpSp>
          <p:nvGrpSpPr>
            <p:cNvPr id="6" name="iSḻïḋe"/>
            <p:cNvGrpSpPr/>
            <p:nvPr/>
          </p:nvGrpSpPr>
          <p:grpSpPr>
            <a:xfrm>
              <a:off x="5528397" y="3806230"/>
              <a:ext cx="2860508" cy="275467"/>
              <a:chOff x="4851400" y="4251325"/>
              <a:chExt cx="6264276" cy="603251"/>
            </a:xfrm>
            <a:grpFill/>
          </p:grpSpPr>
          <p:sp>
            <p:nvSpPr>
              <p:cNvPr id="49" name="ïšlïḑê"/>
              <p:cNvSpPr/>
              <p:nvPr/>
            </p:nvSpPr>
            <p:spPr bwMode="auto">
              <a:xfrm>
                <a:off x="4851400" y="4251325"/>
                <a:ext cx="365125" cy="474663"/>
              </a:xfrm>
              <a:custGeom>
                <a:avLst/>
                <a:gdLst>
                  <a:gd name="T0" fmla="*/ 87 w 111"/>
                  <a:gd name="T1" fmla="*/ 68 h 144"/>
                  <a:gd name="T2" fmla="*/ 56 w 111"/>
                  <a:gd name="T3" fmla="*/ 59 h 144"/>
                  <a:gd name="T4" fmla="*/ 28 w 111"/>
                  <a:gd name="T5" fmla="*/ 49 h 144"/>
                  <a:gd name="T6" fmla="*/ 23 w 111"/>
                  <a:gd name="T7" fmla="*/ 37 h 144"/>
                  <a:gd name="T8" fmla="*/ 31 w 111"/>
                  <a:gd name="T9" fmla="*/ 22 h 144"/>
                  <a:gd name="T10" fmla="*/ 55 w 111"/>
                  <a:gd name="T11" fmla="*/ 16 h 144"/>
                  <a:gd name="T12" fmla="*/ 80 w 111"/>
                  <a:gd name="T13" fmla="*/ 23 h 144"/>
                  <a:gd name="T14" fmla="*/ 89 w 111"/>
                  <a:gd name="T15" fmla="*/ 43 h 144"/>
                  <a:gd name="T16" fmla="*/ 107 w 111"/>
                  <a:gd name="T17" fmla="*/ 41 h 144"/>
                  <a:gd name="T18" fmla="*/ 100 w 111"/>
                  <a:gd name="T19" fmla="*/ 19 h 144"/>
                  <a:gd name="T20" fmla="*/ 82 w 111"/>
                  <a:gd name="T21" fmla="*/ 5 h 144"/>
                  <a:gd name="T22" fmla="*/ 54 w 111"/>
                  <a:gd name="T23" fmla="*/ 0 h 144"/>
                  <a:gd name="T24" fmla="*/ 29 w 111"/>
                  <a:gd name="T25" fmla="*/ 4 h 144"/>
                  <a:gd name="T26" fmla="*/ 11 w 111"/>
                  <a:gd name="T27" fmla="*/ 18 h 144"/>
                  <a:gd name="T28" fmla="*/ 5 w 111"/>
                  <a:gd name="T29" fmla="*/ 38 h 144"/>
                  <a:gd name="T30" fmla="*/ 10 w 111"/>
                  <a:gd name="T31" fmla="*/ 56 h 144"/>
                  <a:gd name="T32" fmla="*/ 25 w 111"/>
                  <a:gd name="T33" fmla="*/ 69 h 144"/>
                  <a:gd name="T34" fmla="*/ 52 w 111"/>
                  <a:gd name="T35" fmla="*/ 77 h 144"/>
                  <a:gd name="T36" fmla="*/ 77 w 111"/>
                  <a:gd name="T37" fmla="*/ 84 h 144"/>
                  <a:gd name="T38" fmla="*/ 89 w 111"/>
                  <a:gd name="T39" fmla="*/ 92 h 144"/>
                  <a:gd name="T40" fmla="*/ 93 w 111"/>
                  <a:gd name="T41" fmla="*/ 104 h 144"/>
                  <a:gd name="T42" fmla="*/ 89 w 111"/>
                  <a:gd name="T43" fmla="*/ 116 h 144"/>
                  <a:gd name="T44" fmla="*/ 77 w 111"/>
                  <a:gd name="T45" fmla="*/ 125 h 144"/>
                  <a:gd name="T46" fmla="*/ 59 w 111"/>
                  <a:gd name="T47" fmla="*/ 128 h 144"/>
                  <a:gd name="T48" fmla="*/ 37 w 111"/>
                  <a:gd name="T49" fmla="*/ 124 h 144"/>
                  <a:gd name="T50" fmla="*/ 23 w 111"/>
                  <a:gd name="T51" fmla="*/ 113 h 144"/>
                  <a:gd name="T52" fmla="*/ 17 w 111"/>
                  <a:gd name="T53" fmla="*/ 95 h 144"/>
                  <a:gd name="T54" fmla="*/ 0 w 111"/>
                  <a:gd name="T55" fmla="*/ 97 h 144"/>
                  <a:gd name="T56" fmla="*/ 8 w 111"/>
                  <a:gd name="T57" fmla="*/ 122 h 144"/>
                  <a:gd name="T58" fmla="*/ 28 w 111"/>
                  <a:gd name="T59" fmla="*/ 139 h 144"/>
                  <a:gd name="T60" fmla="*/ 59 w 111"/>
                  <a:gd name="T61" fmla="*/ 144 h 144"/>
                  <a:gd name="T62" fmla="*/ 86 w 111"/>
                  <a:gd name="T63" fmla="*/ 139 h 144"/>
                  <a:gd name="T64" fmla="*/ 105 w 111"/>
                  <a:gd name="T65" fmla="*/ 123 h 144"/>
                  <a:gd name="T66" fmla="*/ 111 w 111"/>
                  <a:gd name="T67" fmla="*/ 102 h 144"/>
                  <a:gd name="T68" fmla="*/ 105 w 111"/>
                  <a:gd name="T69" fmla="*/ 83 h 144"/>
                  <a:gd name="T70" fmla="*/ 87 w 111"/>
                  <a:gd name="T71" fmla="*/ 68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11" h="144">
                    <a:moveTo>
                      <a:pt x="87" y="68"/>
                    </a:moveTo>
                    <a:cubicBezTo>
                      <a:pt x="82" y="66"/>
                      <a:pt x="71" y="63"/>
                      <a:pt x="56" y="59"/>
                    </a:cubicBezTo>
                    <a:cubicBezTo>
                      <a:pt x="41" y="56"/>
                      <a:pt x="32" y="53"/>
                      <a:pt x="28" y="49"/>
                    </a:cubicBezTo>
                    <a:cubicBezTo>
                      <a:pt x="25" y="46"/>
                      <a:pt x="23" y="42"/>
                      <a:pt x="23" y="37"/>
                    </a:cubicBezTo>
                    <a:cubicBezTo>
                      <a:pt x="23" y="31"/>
                      <a:pt x="26" y="26"/>
                      <a:pt x="31" y="22"/>
                    </a:cubicBezTo>
                    <a:cubicBezTo>
                      <a:pt x="36" y="18"/>
                      <a:pt x="44" y="16"/>
                      <a:pt x="55" y="16"/>
                    </a:cubicBezTo>
                    <a:cubicBezTo>
                      <a:pt x="66" y="16"/>
                      <a:pt x="74" y="18"/>
                      <a:pt x="80" y="23"/>
                    </a:cubicBezTo>
                    <a:cubicBezTo>
                      <a:pt x="85" y="27"/>
                      <a:pt x="88" y="34"/>
                      <a:pt x="89" y="43"/>
                    </a:cubicBezTo>
                    <a:cubicBezTo>
                      <a:pt x="107" y="41"/>
                      <a:pt x="107" y="41"/>
                      <a:pt x="107" y="41"/>
                    </a:cubicBezTo>
                    <a:cubicBezTo>
                      <a:pt x="107" y="33"/>
                      <a:pt x="104" y="26"/>
                      <a:pt x="100" y="19"/>
                    </a:cubicBezTo>
                    <a:cubicBezTo>
                      <a:pt x="96" y="13"/>
                      <a:pt x="90" y="8"/>
                      <a:pt x="82" y="5"/>
                    </a:cubicBezTo>
                    <a:cubicBezTo>
                      <a:pt x="74" y="1"/>
                      <a:pt x="65" y="0"/>
                      <a:pt x="54" y="0"/>
                    </a:cubicBezTo>
                    <a:cubicBezTo>
                      <a:pt x="45" y="0"/>
                      <a:pt x="36" y="1"/>
                      <a:pt x="29" y="4"/>
                    </a:cubicBezTo>
                    <a:cubicBezTo>
                      <a:pt x="21" y="8"/>
                      <a:pt x="15" y="12"/>
                      <a:pt x="11" y="18"/>
                    </a:cubicBezTo>
                    <a:cubicBezTo>
                      <a:pt x="7" y="25"/>
                      <a:pt x="5" y="31"/>
                      <a:pt x="5" y="38"/>
                    </a:cubicBezTo>
                    <a:cubicBezTo>
                      <a:pt x="5" y="45"/>
                      <a:pt x="7" y="50"/>
                      <a:pt x="10" y="56"/>
                    </a:cubicBezTo>
                    <a:cubicBezTo>
                      <a:pt x="13" y="61"/>
                      <a:pt x="18" y="65"/>
                      <a:pt x="25" y="69"/>
                    </a:cubicBezTo>
                    <a:cubicBezTo>
                      <a:pt x="30" y="71"/>
                      <a:pt x="39" y="74"/>
                      <a:pt x="52" y="77"/>
                    </a:cubicBezTo>
                    <a:cubicBezTo>
                      <a:pt x="65" y="80"/>
                      <a:pt x="73" y="83"/>
                      <a:pt x="77" y="84"/>
                    </a:cubicBezTo>
                    <a:cubicBezTo>
                      <a:pt x="83" y="86"/>
                      <a:pt x="87" y="89"/>
                      <a:pt x="89" y="92"/>
                    </a:cubicBezTo>
                    <a:cubicBezTo>
                      <a:pt x="92" y="96"/>
                      <a:pt x="93" y="100"/>
                      <a:pt x="93" y="104"/>
                    </a:cubicBezTo>
                    <a:cubicBezTo>
                      <a:pt x="93" y="108"/>
                      <a:pt x="92" y="112"/>
                      <a:pt x="89" y="116"/>
                    </a:cubicBezTo>
                    <a:cubicBezTo>
                      <a:pt x="87" y="120"/>
                      <a:pt x="83" y="122"/>
                      <a:pt x="77" y="125"/>
                    </a:cubicBezTo>
                    <a:cubicBezTo>
                      <a:pt x="72" y="127"/>
                      <a:pt x="66" y="128"/>
                      <a:pt x="59" y="128"/>
                    </a:cubicBezTo>
                    <a:cubicBezTo>
                      <a:pt x="51" y="128"/>
                      <a:pt x="43" y="126"/>
                      <a:pt x="37" y="124"/>
                    </a:cubicBezTo>
                    <a:cubicBezTo>
                      <a:pt x="31" y="121"/>
                      <a:pt x="26" y="117"/>
                      <a:pt x="23" y="113"/>
                    </a:cubicBezTo>
                    <a:cubicBezTo>
                      <a:pt x="20" y="108"/>
                      <a:pt x="18" y="102"/>
                      <a:pt x="17" y="95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106"/>
                      <a:pt x="3" y="115"/>
                      <a:pt x="8" y="122"/>
                    </a:cubicBezTo>
                    <a:cubicBezTo>
                      <a:pt x="12" y="130"/>
                      <a:pt x="19" y="135"/>
                      <a:pt x="28" y="139"/>
                    </a:cubicBezTo>
                    <a:cubicBezTo>
                      <a:pt x="36" y="142"/>
                      <a:pt x="47" y="144"/>
                      <a:pt x="59" y="144"/>
                    </a:cubicBezTo>
                    <a:cubicBezTo>
                      <a:pt x="69" y="144"/>
                      <a:pt x="78" y="142"/>
                      <a:pt x="86" y="139"/>
                    </a:cubicBezTo>
                    <a:cubicBezTo>
                      <a:pt x="94" y="135"/>
                      <a:pt x="100" y="130"/>
                      <a:pt x="105" y="123"/>
                    </a:cubicBezTo>
                    <a:cubicBezTo>
                      <a:pt x="109" y="117"/>
                      <a:pt x="111" y="110"/>
                      <a:pt x="111" y="102"/>
                    </a:cubicBezTo>
                    <a:cubicBezTo>
                      <a:pt x="111" y="95"/>
                      <a:pt x="109" y="88"/>
                      <a:pt x="105" y="83"/>
                    </a:cubicBezTo>
                    <a:cubicBezTo>
                      <a:pt x="101" y="77"/>
                      <a:pt x="95" y="72"/>
                      <a:pt x="87" y="6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50" name="ïsḻïḑe"/>
              <p:cNvSpPr/>
              <p:nvPr/>
            </p:nvSpPr>
            <p:spPr bwMode="auto">
              <a:xfrm>
                <a:off x="5329238" y="4257675"/>
                <a:ext cx="273050" cy="461963"/>
              </a:xfrm>
              <a:custGeom>
                <a:avLst/>
                <a:gdLst>
                  <a:gd name="T0" fmla="*/ 67 w 83"/>
                  <a:gd name="T1" fmla="*/ 41 h 140"/>
                  <a:gd name="T2" fmla="*/ 48 w 83"/>
                  <a:gd name="T3" fmla="*/ 36 h 140"/>
                  <a:gd name="T4" fmla="*/ 17 w 83"/>
                  <a:gd name="T5" fmla="*/ 50 h 140"/>
                  <a:gd name="T6" fmla="*/ 17 w 83"/>
                  <a:gd name="T7" fmla="*/ 0 h 140"/>
                  <a:gd name="T8" fmla="*/ 0 w 83"/>
                  <a:gd name="T9" fmla="*/ 0 h 140"/>
                  <a:gd name="T10" fmla="*/ 0 w 83"/>
                  <a:gd name="T11" fmla="*/ 140 h 140"/>
                  <a:gd name="T12" fmla="*/ 17 w 83"/>
                  <a:gd name="T13" fmla="*/ 140 h 140"/>
                  <a:gd name="T14" fmla="*/ 17 w 83"/>
                  <a:gd name="T15" fmla="*/ 84 h 140"/>
                  <a:gd name="T16" fmla="*/ 20 w 83"/>
                  <a:gd name="T17" fmla="*/ 66 h 140"/>
                  <a:gd name="T18" fmla="*/ 30 w 83"/>
                  <a:gd name="T19" fmla="*/ 55 h 140"/>
                  <a:gd name="T20" fmla="*/ 44 w 83"/>
                  <a:gd name="T21" fmla="*/ 51 h 140"/>
                  <a:gd name="T22" fmla="*/ 60 w 83"/>
                  <a:gd name="T23" fmla="*/ 57 h 140"/>
                  <a:gd name="T24" fmla="*/ 65 w 83"/>
                  <a:gd name="T25" fmla="*/ 76 h 140"/>
                  <a:gd name="T26" fmla="*/ 65 w 83"/>
                  <a:gd name="T27" fmla="*/ 140 h 140"/>
                  <a:gd name="T28" fmla="*/ 83 w 83"/>
                  <a:gd name="T29" fmla="*/ 140 h 140"/>
                  <a:gd name="T30" fmla="*/ 83 w 83"/>
                  <a:gd name="T31" fmla="*/ 76 h 140"/>
                  <a:gd name="T32" fmla="*/ 79 w 83"/>
                  <a:gd name="T33" fmla="*/ 53 h 140"/>
                  <a:gd name="T34" fmla="*/ 67 w 83"/>
                  <a:gd name="T35" fmla="*/ 41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83" h="140">
                    <a:moveTo>
                      <a:pt x="67" y="41"/>
                    </a:moveTo>
                    <a:cubicBezTo>
                      <a:pt x="62" y="38"/>
                      <a:pt x="55" y="36"/>
                      <a:pt x="48" y="36"/>
                    </a:cubicBezTo>
                    <a:cubicBezTo>
                      <a:pt x="35" y="36"/>
                      <a:pt x="25" y="41"/>
                      <a:pt x="17" y="5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40"/>
                      <a:pt x="0" y="140"/>
                      <a:pt x="0" y="140"/>
                    </a:cubicBezTo>
                    <a:cubicBezTo>
                      <a:pt x="17" y="140"/>
                      <a:pt x="17" y="140"/>
                      <a:pt x="17" y="140"/>
                    </a:cubicBezTo>
                    <a:cubicBezTo>
                      <a:pt x="17" y="84"/>
                      <a:pt x="17" y="84"/>
                      <a:pt x="17" y="84"/>
                    </a:cubicBezTo>
                    <a:cubicBezTo>
                      <a:pt x="17" y="77"/>
                      <a:pt x="18" y="70"/>
                      <a:pt x="20" y="66"/>
                    </a:cubicBezTo>
                    <a:cubicBezTo>
                      <a:pt x="22" y="61"/>
                      <a:pt x="25" y="58"/>
                      <a:pt x="30" y="55"/>
                    </a:cubicBezTo>
                    <a:cubicBezTo>
                      <a:pt x="34" y="52"/>
                      <a:pt x="39" y="51"/>
                      <a:pt x="44" y="51"/>
                    </a:cubicBezTo>
                    <a:cubicBezTo>
                      <a:pt x="51" y="51"/>
                      <a:pt x="56" y="53"/>
                      <a:pt x="60" y="57"/>
                    </a:cubicBezTo>
                    <a:cubicBezTo>
                      <a:pt x="64" y="61"/>
                      <a:pt x="65" y="67"/>
                      <a:pt x="65" y="76"/>
                    </a:cubicBezTo>
                    <a:cubicBezTo>
                      <a:pt x="65" y="140"/>
                      <a:pt x="65" y="140"/>
                      <a:pt x="65" y="140"/>
                    </a:cubicBezTo>
                    <a:cubicBezTo>
                      <a:pt x="83" y="140"/>
                      <a:pt x="83" y="140"/>
                      <a:pt x="83" y="140"/>
                    </a:cubicBezTo>
                    <a:cubicBezTo>
                      <a:pt x="83" y="76"/>
                      <a:pt x="83" y="76"/>
                      <a:pt x="83" y="76"/>
                    </a:cubicBezTo>
                    <a:cubicBezTo>
                      <a:pt x="83" y="66"/>
                      <a:pt x="81" y="58"/>
                      <a:pt x="79" y="53"/>
                    </a:cubicBezTo>
                    <a:cubicBezTo>
                      <a:pt x="77" y="48"/>
                      <a:pt x="73" y="44"/>
                      <a:pt x="67" y="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51" name="ïšlîḋé"/>
              <p:cNvSpPr/>
              <p:nvPr/>
            </p:nvSpPr>
            <p:spPr bwMode="auto">
              <a:xfrm>
                <a:off x="5705475" y="4376738"/>
                <a:ext cx="306388" cy="349250"/>
              </a:xfrm>
              <a:custGeom>
                <a:avLst/>
                <a:gdLst>
                  <a:gd name="T0" fmla="*/ 88 w 93"/>
                  <a:gd name="T1" fmla="*/ 61 h 106"/>
                  <a:gd name="T2" fmla="*/ 88 w 93"/>
                  <a:gd name="T3" fmla="*/ 39 h 106"/>
                  <a:gd name="T4" fmla="*/ 87 w 93"/>
                  <a:gd name="T5" fmla="*/ 23 h 106"/>
                  <a:gd name="T6" fmla="*/ 81 w 93"/>
                  <a:gd name="T7" fmla="*/ 11 h 106"/>
                  <a:gd name="T8" fmla="*/ 69 w 93"/>
                  <a:gd name="T9" fmla="*/ 3 h 106"/>
                  <a:gd name="T10" fmla="*/ 48 w 93"/>
                  <a:gd name="T11" fmla="*/ 0 h 106"/>
                  <a:gd name="T12" fmla="*/ 25 w 93"/>
                  <a:gd name="T13" fmla="*/ 4 h 106"/>
                  <a:gd name="T14" fmla="*/ 10 w 93"/>
                  <a:gd name="T15" fmla="*/ 14 h 106"/>
                  <a:gd name="T16" fmla="*/ 3 w 93"/>
                  <a:gd name="T17" fmla="*/ 31 h 106"/>
                  <a:gd name="T18" fmla="*/ 19 w 93"/>
                  <a:gd name="T19" fmla="*/ 34 h 106"/>
                  <a:gd name="T20" fmla="*/ 28 w 93"/>
                  <a:gd name="T21" fmla="*/ 19 h 106"/>
                  <a:gd name="T22" fmla="*/ 46 w 93"/>
                  <a:gd name="T23" fmla="*/ 15 h 106"/>
                  <a:gd name="T24" fmla="*/ 65 w 93"/>
                  <a:gd name="T25" fmla="*/ 20 h 106"/>
                  <a:gd name="T26" fmla="*/ 70 w 93"/>
                  <a:gd name="T27" fmla="*/ 35 h 106"/>
                  <a:gd name="T28" fmla="*/ 70 w 93"/>
                  <a:gd name="T29" fmla="*/ 40 h 106"/>
                  <a:gd name="T30" fmla="*/ 40 w 93"/>
                  <a:gd name="T31" fmla="*/ 46 h 106"/>
                  <a:gd name="T32" fmla="*/ 24 w 93"/>
                  <a:gd name="T33" fmla="*/ 48 h 106"/>
                  <a:gd name="T34" fmla="*/ 12 w 93"/>
                  <a:gd name="T35" fmla="*/ 54 h 106"/>
                  <a:gd name="T36" fmla="*/ 3 w 93"/>
                  <a:gd name="T37" fmla="*/ 64 h 106"/>
                  <a:gd name="T38" fmla="*/ 0 w 93"/>
                  <a:gd name="T39" fmla="*/ 77 h 106"/>
                  <a:gd name="T40" fmla="*/ 9 w 93"/>
                  <a:gd name="T41" fmla="*/ 98 h 106"/>
                  <a:gd name="T42" fmla="*/ 34 w 93"/>
                  <a:gd name="T43" fmla="*/ 106 h 106"/>
                  <a:gd name="T44" fmla="*/ 53 w 93"/>
                  <a:gd name="T45" fmla="*/ 103 h 106"/>
                  <a:gd name="T46" fmla="*/ 72 w 93"/>
                  <a:gd name="T47" fmla="*/ 91 h 106"/>
                  <a:gd name="T48" fmla="*/ 75 w 93"/>
                  <a:gd name="T49" fmla="*/ 104 h 106"/>
                  <a:gd name="T50" fmla="*/ 93 w 93"/>
                  <a:gd name="T51" fmla="*/ 104 h 106"/>
                  <a:gd name="T52" fmla="*/ 89 w 93"/>
                  <a:gd name="T53" fmla="*/ 92 h 106"/>
                  <a:gd name="T54" fmla="*/ 88 w 93"/>
                  <a:gd name="T55" fmla="*/ 61 h 106"/>
                  <a:gd name="T56" fmla="*/ 70 w 93"/>
                  <a:gd name="T57" fmla="*/ 59 h 106"/>
                  <a:gd name="T58" fmla="*/ 67 w 93"/>
                  <a:gd name="T59" fmla="*/ 77 h 106"/>
                  <a:gd name="T60" fmla="*/ 56 w 93"/>
                  <a:gd name="T61" fmla="*/ 88 h 106"/>
                  <a:gd name="T62" fmla="*/ 38 w 93"/>
                  <a:gd name="T63" fmla="*/ 93 h 106"/>
                  <a:gd name="T64" fmla="*/ 23 w 93"/>
                  <a:gd name="T65" fmla="*/ 88 h 106"/>
                  <a:gd name="T66" fmla="*/ 18 w 93"/>
                  <a:gd name="T67" fmla="*/ 77 h 106"/>
                  <a:gd name="T68" fmla="*/ 20 w 93"/>
                  <a:gd name="T69" fmla="*/ 69 h 106"/>
                  <a:gd name="T70" fmla="*/ 27 w 93"/>
                  <a:gd name="T71" fmla="*/ 63 h 106"/>
                  <a:gd name="T72" fmla="*/ 42 w 93"/>
                  <a:gd name="T73" fmla="*/ 60 h 106"/>
                  <a:gd name="T74" fmla="*/ 70 w 93"/>
                  <a:gd name="T75" fmla="*/ 53 h 106"/>
                  <a:gd name="T76" fmla="*/ 70 w 93"/>
                  <a:gd name="T77" fmla="*/ 59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93" h="106">
                    <a:moveTo>
                      <a:pt x="88" y="61"/>
                    </a:moveTo>
                    <a:cubicBezTo>
                      <a:pt x="88" y="39"/>
                      <a:pt x="88" y="39"/>
                      <a:pt x="88" y="39"/>
                    </a:cubicBezTo>
                    <a:cubicBezTo>
                      <a:pt x="88" y="31"/>
                      <a:pt x="87" y="26"/>
                      <a:pt x="87" y="23"/>
                    </a:cubicBezTo>
                    <a:cubicBezTo>
                      <a:pt x="86" y="18"/>
                      <a:pt x="84" y="14"/>
                      <a:pt x="81" y="11"/>
                    </a:cubicBezTo>
                    <a:cubicBezTo>
                      <a:pt x="79" y="8"/>
                      <a:pt x="75" y="5"/>
                      <a:pt x="69" y="3"/>
                    </a:cubicBezTo>
                    <a:cubicBezTo>
                      <a:pt x="64" y="1"/>
                      <a:pt x="57" y="0"/>
                      <a:pt x="48" y="0"/>
                    </a:cubicBezTo>
                    <a:cubicBezTo>
                      <a:pt x="40" y="0"/>
                      <a:pt x="32" y="2"/>
                      <a:pt x="25" y="4"/>
                    </a:cubicBezTo>
                    <a:cubicBezTo>
                      <a:pt x="19" y="6"/>
                      <a:pt x="14" y="10"/>
                      <a:pt x="10" y="14"/>
                    </a:cubicBezTo>
                    <a:cubicBezTo>
                      <a:pt x="7" y="19"/>
                      <a:pt x="4" y="24"/>
                      <a:pt x="3" y="31"/>
                    </a:cubicBezTo>
                    <a:cubicBezTo>
                      <a:pt x="19" y="34"/>
                      <a:pt x="19" y="34"/>
                      <a:pt x="19" y="34"/>
                    </a:cubicBezTo>
                    <a:cubicBezTo>
                      <a:pt x="21" y="27"/>
                      <a:pt x="24" y="22"/>
                      <a:pt x="28" y="19"/>
                    </a:cubicBezTo>
                    <a:cubicBezTo>
                      <a:pt x="32" y="16"/>
                      <a:pt x="38" y="15"/>
                      <a:pt x="46" y="15"/>
                    </a:cubicBezTo>
                    <a:cubicBezTo>
                      <a:pt x="55" y="15"/>
                      <a:pt x="61" y="16"/>
                      <a:pt x="65" y="20"/>
                    </a:cubicBezTo>
                    <a:cubicBezTo>
                      <a:pt x="69" y="23"/>
                      <a:pt x="70" y="28"/>
                      <a:pt x="70" y="35"/>
                    </a:cubicBezTo>
                    <a:cubicBezTo>
                      <a:pt x="70" y="36"/>
                      <a:pt x="70" y="37"/>
                      <a:pt x="70" y="40"/>
                    </a:cubicBezTo>
                    <a:cubicBezTo>
                      <a:pt x="64" y="42"/>
                      <a:pt x="53" y="44"/>
                      <a:pt x="40" y="46"/>
                    </a:cubicBezTo>
                    <a:cubicBezTo>
                      <a:pt x="33" y="46"/>
                      <a:pt x="28" y="47"/>
                      <a:pt x="24" y="48"/>
                    </a:cubicBezTo>
                    <a:cubicBezTo>
                      <a:pt x="20" y="49"/>
                      <a:pt x="16" y="51"/>
                      <a:pt x="12" y="54"/>
                    </a:cubicBezTo>
                    <a:cubicBezTo>
                      <a:pt x="8" y="56"/>
                      <a:pt x="5" y="59"/>
                      <a:pt x="3" y="64"/>
                    </a:cubicBezTo>
                    <a:cubicBezTo>
                      <a:pt x="1" y="68"/>
                      <a:pt x="0" y="72"/>
                      <a:pt x="0" y="77"/>
                    </a:cubicBezTo>
                    <a:cubicBezTo>
                      <a:pt x="0" y="86"/>
                      <a:pt x="3" y="93"/>
                      <a:pt x="9" y="98"/>
                    </a:cubicBezTo>
                    <a:cubicBezTo>
                      <a:pt x="15" y="103"/>
                      <a:pt x="23" y="106"/>
                      <a:pt x="34" y="106"/>
                    </a:cubicBezTo>
                    <a:cubicBezTo>
                      <a:pt x="41" y="106"/>
                      <a:pt x="47" y="105"/>
                      <a:pt x="53" y="103"/>
                    </a:cubicBezTo>
                    <a:cubicBezTo>
                      <a:pt x="59" y="101"/>
                      <a:pt x="65" y="97"/>
                      <a:pt x="72" y="91"/>
                    </a:cubicBezTo>
                    <a:cubicBezTo>
                      <a:pt x="72" y="96"/>
                      <a:pt x="73" y="100"/>
                      <a:pt x="75" y="104"/>
                    </a:cubicBezTo>
                    <a:cubicBezTo>
                      <a:pt x="93" y="104"/>
                      <a:pt x="93" y="104"/>
                      <a:pt x="93" y="104"/>
                    </a:cubicBezTo>
                    <a:cubicBezTo>
                      <a:pt x="91" y="100"/>
                      <a:pt x="89" y="96"/>
                      <a:pt x="89" y="92"/>
                    </a:cubicBezTo>
                    <a:cubicBezTo>
                      <a:pt x="88" y="88"/>
                      <a:pt x="88" y="77"/>
                      <a:pt x="88" y="61"/>
                    </a:cubicBezTo>
                    <a:close/>
                    <a:moveTo>
                      <a:pt x="70" y="59"/>
                    </a:moveTo>
                    <a:cubicBezTo>
                      <a:pt x="70" y="67"/>
                      <a:pt x="69" y="73"/>
                      <a:pt x="67" y="77"/>
                    </a:cubicBezTo>
                    <a:cubicBezTo>
                      <a:pt x="65" y="82"/>
                      <a:pt x="61" y="85"/>
                      <a:pt x="56" y="88"/>
                    </a:cubicBezTo>
                    <a:cubicBezTo>
                      <a:pt x="51" y="91"/>
                      <a:pt x="45" y="93"/>
                      <a:pt x="38" y="93"/>
                    </a:cubicBezTo>
                    <a:cubicBezTo>
                      <a:pt x="32" y="93"/>
                      <a:pt x="27" y="91"/>
                      <a:pt x="23" y="88"/>
                    </a:cubicBezTo>
                    <a:cubicBezTo>
                      <a:pt x="20" y="85"/>
                      <a:pt x="18" y="81"/>
                      <a:pt x="18" y="77"/>
                    </a:cubicBezTo>
                    <a:cubicBezTo>
                      <a:pt x="18" y="74"/>
                      <a:pt x="19" y="71"/>
                      <a:pt x="20" y="69"/>
                    </a:cubicBezTo>
                    <a:cubicBezTo>
                      <a:pt x="22" y="66"/>
                      <a:pt x="24" y="64"/>
                      <a:pt x="27" y="63"/>
                    </a:cubicBezTo>
                    <a:cubicBezTo>
                      <a:pt x="30" y="62"/>
                      <a:pt x="35" y="61"/>
                      <a:pt x="42" y="60"/>
                    </a:cubicBezTo>
                    <a:cubicBezTo>
                      <a:pt x="55" y="58"/>
                      <a:pt x="64" y="56"/>
                      <a:pt x="70" y="53"/>
                    </a:cubicBezTo>
                    <a:lnTo>
                      <a:pt x="70" y="5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52" name="iṩ1îḍê"/>
              <p:cNvSpPr/>
              <p:nvPr/>
            </p:nvSpPr>
            <p:spPr bwMode="auto">
              <a:xfrm>
                <a:off x="6116638" y="4376738"/>
                <a:ext cx="271463" cy="342900"/>
              </a:xfrm>
              <a:custGeom>
                <a:avLst/>
                <a:gdLst>
                  <a:gd name="T0" fmla="*/ 76 w 82"/>
                  <a:gd name="T1" fmla="*/ 12 h 104"/>
                  <a:gd name="T2" fmla="*/ 65 w 82"/>
                  <a:gd name="T3" fmla="*/ 4 h 104"/>
                  <a:gd name="T4" fmla="*/ 48 w 82"/>
                  <a:gd name="T5" fmla="*/ 0 h 104"/>
                  <a:gd name="T6" fmla="*/ 15 w 82"/>
                  <a:gd name="T7" fmla="*/ 17 h 104"/>
                  <a:gd name="T8" fmla="*/ 15 w 82"/>
                  <a:gd name="T9" fmla="*/ 3 h 104"/>
                  <a:gd name="T10" fmla="*/ 0 w 82"/>
                  <a:gd name="T11" fmla="*/ 3 h 104"/>
                  <a:gd name="T12" fmla="*/ 0 w 82"/>
                  <a:gd name="T13" fmla="*/ 104 h 104"/>
                  <a:gd name="T14" fmla="*/ 17 w 82"/>
                  <a:gd name="T15" fmla="*/ 104 h 104"/>
                  <a:gd name="T16" fmla="*/ 17 w 82"/>
                  <a:gd name="T17" fmla="*/ 49 h 104"/>
                  <a:gd name="T18" fmla="*/ 25 w 82"/>
                  <a:gd name="T19" fmla="*/ 22 h 104"/>
                  <a:gd name="T20" fmla="*/ 44 w 82"/>
                  <a:gd name="T21" fmla="*/ 15 h 104"/>
                  <a:gd name="T22" fmla="*/ 56 w 82"/>
                  <a:gd name="T23" fmla="*/ 18 h 104"/>
                  <a:gd name="T24" fmla="*/ 63 w 82"/>
                  <a:gd name="T25" fmla="*/ 27 h 104"/>
                  <a:gd name="T26" fmla="*/ 65 w 82"/>
                  <a:gd name="T27" fmla="*/ 42 h 104"/>
                  <a:gd name="T28" fmla="*/ 65 w 82"/>
                  <a:gd name="T29" fmla="*/ 104 h 104"/>
                  <a:gd name="T30" fmla="*/ 82 w 82"/>
                  <a:gd name="T31" fmla="*/ 104 h 104"/>
                  <a:gd name="T32" fmla="*/ 82 w 82"/>
                  <a:gd name="T33" fmla="*/ 42 h 104"/>
                  <a:gd name="T34" fmla="*/ 81 w 82"/>
                  <a:gd name="T35" fmla="*/ 25 h 104"/>
                  <a:gd name="T36" fmla="*/ 76 w 82"/>
                  <a:gd name="T37" fmla="*/ 12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82" h="104">
                    <a:moveTo>
                      <a:pt x="76" y="12"/>
                    </a:moveTo>
                    <a:cubicBezTo>
                      <a:pt x="73" y="9"/>
                      <a:pt x="70" y="6"/>
                      <a:pt x="65" y="4"/>
                    </a:cubicBezTo>
                    <a:cubicBezTo>
                      <a:pt x="59" y="1"/>
                      <a:pt x="54" y="0"/>
                      <a:pt x="48" y="0"/>
                    </a:cubicBezTo>
                    <a:cubicBezTo>
                      <a:pt x="34" y="0"/>
                      <a:pt x="23" y="6"/>
                      <a:pt x="15" y="17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04"/>
                      <a:pt x="0" y="104"/>
                      <a:pt x="0" y="104"/>
                    </a:cubicBezTo>
                    <a:cubicBezTo>
                      <a:pt x="17" y="104"/>
                      <a:pt x="17" y="104"/>
                      <a:pt x="17" y="104"/>
                    </a:cubicBezTo>
                    <a:cubicBezTo>
                      <a:pt x="17" y="49"/>
                      <a:pt x="17" y="49"/>
                      <a:pt x="17" y="49"/>
                    </a:cubicBezTo>
                    <a:cubicBezTo>
                      <a:pt x="17" y="36"/>
                      <a:pt x="20" y="27"/>
                      <a:pt x="25" y="22"/>
                    </a:cubicBezTo>
                    <a:cubicBezTo>
                      <a:pt x="30" y="18"/>
                      <a:pt x="37" y="15"/>
                      <a:pt x="44" y="15"/>
                    </a:cubicBezTo>
                    <a:cubicBezTo>
                      <a:pt x="49" y="15"/>
                      <a:pt x="53" y="16"/>
                      <a:pt x="56" y="18"/>
                    </a:cubicBezTo>
                    <a:cubicBezTo>
                      <a:pt x="59" y="20"/>
                      <a:pt x="62" y="23"/>
                      <a:pt x="63" y="27"/>
                    </a:cubicBezTo>
                    <a:cubicBezTo>
                      <a:pt x="64" y="30"/>
                      <a:pt x="65" y="35"/>
                      <a:pt x="65" y="42"/>
                    </a:cubicBezTo>
                    <a:cubicBezTo>
                      <a:pt x="65" y="104"/>
                      <a:pt x="65" y="104"/>
                      <a:pt x="65" y="104"/>
                    </a:cubicBezTo>
                    <a:cubicBezTo>
                      <a:pt x="82" y="104"/>
                      <a:pt x="82" y="104"/>
                      <a:pt x="82" y="104"/>
                    </a:cubicBezTo>
                    <a:cubicBezTo>
                      <a:pt x="82" y="42"/>
                      <a:pt x="82" y="42"/>
                      <a:pt x="82" y="42"/>
                    </a:cubicBezTo>
                    <a:cubicBezTo>
                      <a:pt x="82" y="34"/>
                      <a:pt x="82" y="28"/>
                      <a:pt x="81" y="25"/>
                    </a:cubicBezTo>
                    <a:cubicBezTo>
                      <a:pt x="80" y="20"/>
                      <a:pt x="79" y="16"/>
                      <a:pt x="76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53" name="îṩ1îḓé"/>
              <p:cNvSpPr/>
              <p:nvPr/>
            </p:nvSpPr>
            <p:spPr bwMode="auto">
              <a:xfrm>
                <a:off x="6489700" y="4376738"/>
                <a:ext cx="293688" cy="477838"/>
              </a:xfrm>
              <a:custGeom>
                <a:avLst/>
                <a:gdLst>
                  <a:gd name="T0" fmla="*/ 73 w 89"/>
                  <a:gd name="T1" fmla="*/ 15 h 145"/>
                  <a:gd name="T2" fmla="*/ 44 w 89"/>
                  <a:gd name="T3" fmla="*/ 0 h 145"/>
                  <a:gd name="T4" fmla="*/ 20 w 89"/>
                  <a:gd name="T5" fmla="*/ 7 h 145"/>
                  <a:gd name="T6" fmla="*/ 5 w 89"/>
                  <a:gd name="T7" fmla="*/ 26 h 145"/>
                  <a:gd name="T8" fmla="*/ 0 w 89"/>
                  <a:gd name="T9" fmla="*/ 53 h 145"/>
                  <a:gd name="T10" fmla="*/ 11 w 89"/>
                  <a:gd name="T11" fmla="*/ 89 h 145"/>
                  <a:gd name="T12" fmla="*/ 44 w 89"/>
                  <a:gd name="T13" fmla="*/ 104 h 145"/>
                  <a:gd name="T14" fmla="*/ 72 w 89"/>
                  <a:gd name="T15" fmla="*/ 91 h 145"/>
                  <a:gd name="T16" fmla="*/ 70 w 89"/>
                  <a:gd name="T17" fmla="*/ 113 h 145"/>
                  <a:gd name="T18" fmla="*/ 62 w 89"/>
                  <a:gd name="T19" fmla="*/ 126 h 145"/>
                  <a:gd name="T20" fmla="*/ 43 w 89"/>
                  <a:gd name="T21" fmla="*/ 131 h 145"/>
                  <a:gd name="T22" fmla="*/ 26 w 89"/>
                  <a:gd name="T23" fmla="*/ 126 h 145"/>
                  <a:gd name="T24" fmla="*/ 20 w 89"/>
                  <a:gd name="T25" fmla="*/ 115 h 145"/>
                  <a:gd name="T26" fmla="*/ 3 w 89"/>
                  <a:gd name="T27" fmla="*/ 112 h 145"/>
                  <a:gd name="T28" fmla="*/ 14 w 89"/>
                  <a:gd name="T29" fmla="*/ 137 h 145"/>
                  <a:gd name="T30" fmla="*/ 43 w 89"/>
                  <a:gd name="T31" fmla="*/ 145 h 145"/>
                  <a:gd name="T32" fmla="*/ 69 w 89"/>
                  <a:gd name="T33" fmla="*/ 139 h 145"/>
                  <a:gd name="T34" fmla="*/ 84 w 89"/>
                  <a:gd name="T35" fmla="*/ 124 h 145"/>
                  <a:gd name="T36" fmla="*/ 89 w 89"/>
                  <a:gd name="T37" fmla="*/ 90 h 145"/>
                  <a:gd name="T38" fmla="*/ 89 w 89"/>
                  <a:gd name="T39" fmla="*/ 3 h 145"/>
                  <a:gd name="T40" fmla="*/ 73 w 89"/>
                  <a:gd name="T41" fmla="*/ 3 h 145"/>
                  <a:gd name="T42" fmla="*/ 73 w 89"/>
                  <a:gd name="T43" fmla="*/ 15 h 145"/>
                  <a:gd name="T44" fmla="*/ 65 w 89"/>
                  <a:gd name="T45" fmla="*/ 81 h 145"/>
                  <a:gd name="T46" fmla="*/ 45 w 89"/>
                  <a:gd name="T47" fmla="*/ 90 h 145"/>
                  <a:gd name="T48" fmla="*/ 25 w 89"/>
                  <a:gd name="T49" fmla="*/ 81 h 145"/>
                  <a:gd name="T50" fmla="*/ 18 w 89"/>
                  <a:gd name="T51" fmla="*/ 51 h 145"/>
                  <a:gd name="T52" fmla="*/ 26 w 89"/>
                  <a:gd name="T53" fmla="*/ 24 h 145"/>
                  <a:gd name="T54" fmla="*/ 45 w 89"/>
                  <a:gd name="T55" fmla="*/ 15 h 145"/>
                  <a:gd name="T56" fmla="*/ 65 w 89"/>
                  <a:gd name="T57" fmla="*/ 24 h 145"/>
                  <a:gd name="T58" fmla="*/ 73 w 89"/>
                  <a:gd name="T59" fmla="*/ 52 h 145"/>
                  <a:gd name="T60" fmla="*/ 65 w 89"/>
                  <a:gd name="T61" fmla="*/ 81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89" h="145">
                    <a:moveTo>
                      <a:pt x="73" y="15"/>
                    </a:moveTo>
                    <a:cubicBezTo>
                      <a:pt x="66" y="5"/>
                      <a:pt x="56" y="0"/>
                      <a:pt x="44" y="0"/>
                    </a:cubicBezTo>
                    <a:cubicBezTo>
                      <a:pt x="35" y="0"/>
                      <a:pt x="27" y="3"/>
                      <a:pt x="20" y="7"/>
                    </a:cubicBezTo>
                    <a:cubicBezTo>
                      <a:pt x="14" y="11"/>
                      <a:pt x="9" y="18"/>
                      <a:pt x="5" y="26"/>
                    </a:cubicBezTo>
                    <a:cubicBezTo>
                      <a:pt x="2" y="34"/>
                      <a:pt x="0" y="43"/>
                      <a:pt x="0" y="53"/>
                    </a:cubicBezTo>
                    <a:cubicBezTo>
                      <a:pt x="0" y="67"/>
                      <a:pt x="4" y="79"/>
                      <a:pt x="11" y="89"/>
                    </a:cubicBezTo>
                    <a:cubicBezTo>
                      <a:pt x="19" y="99"/>
                      <a:pt x="30" y="104"/>
                      <a:pt x="44" y="104"/>
                    </a:cubicBezTo>
                    <a:cubicBezTo>
                      <a:pt x="55" y="104"/>
                      <a:pt x="64" y="99"/>
                      <a:pt x="72" y="91"/>
                    </a:cubicBezTo>
                    <a:cubicBezTo>
                      <a:pt x="72" y="102"/>
                      <a:pt x="71" y="109"/>
                      <a:pt x="70" y="113"/>
                    </a:cubicBezTo>
                    <a:cubicBezTo>
                      <a:pt x="69" y="118"/>
                      <a:pt x="66" y="123"/>
                      <a:pt x="62" y="126"/>
                    </a:cubicBezTo>
                    <a:cubicBezTo>
                      <a:pt x="57" y="129"/>
                      <a:pt x="51" y="131"/>
                      <a:pt x="43" y="131"/>
                    </a:cubicBezTo>
                    <a:cubicBezTo>
                      <a:pt x="36" y="131"/>
                      <a:pt x="30" y="129"/>
                      <a:pt x="26" y="126"/>
                    </a:cubicBezTo>
                    <a:cubicBezTo>
                      <a:pt x="23" y="124"/>
                      <a:pt x="21" y="120"/>
                      <a:pt x="20" y="115"/>
                    </a:cubicBezTo>
                    <a:cubicBezTo>
                      <a:pt x="3" y="112"/>
                      <a:pt x="3" y="112"/>
                      <a:pt x="3" y="112"/>
                    </a:cubicBezTo>
                    <a:cubicBezTo>
                      <a:pt x="3" y="123"/>
                      <a:pt x="7" y="131"/>
                      <a:pt x="14" y="137"/>
                    </a:cubicBezTo>
                    <a:cubicBezTo>
                      <a:pt x="22" y="142"/>
                      <a:pt x="31" y="145"/>
                      <a:pt x="43" y="145"/>
                    </a:cubicBezTo>
                    <a:cubicBezTo>
                      <a:pt x="54" y="145"/>
                      <a:pt x="62" y="143"/>
                      <a:pt x="69" y="139"/>
                    </a:cubicBezTo>
                    <a:cubicBezTo>
                      <a:pt x="76" y="135"/>
                      <a:pt x="81" y="130"/>
                      <a:pt x="84" y="124"/>
                    </a:cubicBezTo>
                    <a:cubicBezTo>
                      <a:pt x="88" y="117"/>
                      <a:pt x="89" y="106"/>
                      <a:pt x="89" y="90"/>
                    </a:cubicBezTo>
                    <a:cubicBezTo>
                      <a:pt x="89" y="3"/>
                      <a:pt x="89" y="3"/>
                      <a:pt x="89" y="3"/>
                    </a:cubicBezTo>
                    <a:cubicBezTo>
                      <a:pt x="73" y="3"/>
                      <a:pt x="73" y="3"/>
                      <a:pt x="73" y="3"/>
                    </a:cubicBezTo>
                    <a:lnTo>
                      <a:pt x="73" y="15"/>
                    </a:lnTo>
                    <a:close/>
                    <a:moveTo>
                      <a:pt x="65" y="81"/>
                    </a:moveTo>
                    <a:cubicBezTo>
                      <a:pt x="60" y="87"/>
                      <a:pt x="53" y="90"/>
                      <a:pt x="45" y="90"/>
                    </a:cubicBezTo>
                    <a:cubicBezTo>
                      <a:pt x="37" y="90"/>
                      <a:pt x="31" y="87"/>
                      <a:pt x="25" y="81"/>
                    </a:cubicBezTo>
                    <a:cubicBezTo>
                      <a:pt x="20" y="74"/>
                      <a:pt x="18" y="65"/>
                      <a:pt x="18" y="51"/>
                    </a:cubicBezTo>
                    <a:cubicBezTo>
                      <a:pt x="18" y="39"/>
                      <a:pt x="20" y="30"/>
                      <a:pt x="26" y="24"/>
                    </a:cubicBezTo>
                    <a:cubicBezTo>
                      <a:pt x="31" y="18"/>
                      <a:pt x="37" y="15"/>
                      <a:pt x="45" y="15"/>
                    </a:cubicBezTo>
                    <a:cubicBezTo>
                      <a:pt x="53" y="15"/>
                      <a:pt x="59" y="18"/>
                      <a:pt x="65" y="24"/>
                    </a:cubicBezTo>
                    <a:cubicBezTo>
                      <a:pt x="70" y="30"/>
                      <a:pt x="73" y="40"/>
                      <a:pt x="73" y="52"/>
                    </a:cubicBezTo>
                    <a:cubicBezTo>
                      <a:pt x="73" y="65"/>
                      <a:pt x="70" y="74"/>
                      <a:pt x="65" y="8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54" name="ïšḷíḓê"/>
              <p:cNvSpPr/>
              <p:nvPr/>
            </p:nvSpPr>
            <p:spPr bwMode="auto">
              <a:xfrm>
                <a:off x="6905625" y="4257675"/>
                <a:ext cx="269875" cy="461963"/>
              </a:xfrm>
              <a:custGeom>
                <a:avLst/>
                <a:gdLst>
                  <a:gd name="T0" fmla="*/ 67 w 82"/>
                  <a:gd name="T1" fmla="*/ 41 h 140"/>
                  <a:gd name="T2" fmla="*/ 47 w 82"/>
                  <a:gd name="T3" fmla="*/ 36 h 140"/>
                  <a:gd name="T4" fmla="*/ 17 w 82"/>
                  <a:gd name="T5" fmla="*/ 50 h 140"/>
                  <a:gd name="T6" fmla="*/ 17 w 82"/>
                  <a:gd name="T7" fmla="*/ 0 h 140"/>
                  <a:gd name="T8" fmla="*/ 0 w 82"/>
                  <a:gd name="T9" fmla="*/ 0 h 140"/>
                  <a:gd name="T10" fmla="*/ 0 w 82"/>
                  <a:gd name="T11" fmla="*/ 140 h 140"/>
                  <a:gd name="T12" fmla="*/ 17 w 82"/>
                  <a:gd name="T13" fmla="*/ 140 h 140"/>
                  <a:gd name="T14" fmla="*/ 17 w 82"/>
                  <a:gd name="T15" fmla="*/ 84 h 140"/>
                  <a:gd name="T16" fmla="*/ 20 w 82"/>
                  <a:gd name="T17" fmla="*/ 66 h 140"/>
                  <a:gd name="T18" fmla="*/ 30 w 82"/>
                  <a:gd name="T19" fmla="*/ 55 h 140"/>
                  <a:gd name="T20" fmla="*/ 44 w 82"/>
                  <a:gd name="T21" fmla="*/ 51 h 140"/>
                  <a:gd name="T22" fmla="*/ 60 w 82"/>
                  <a:gd name="T23" fmla="*/ 57 h 140"/>
                  <a:gd name="T24" fmla="*/ 65 w 82"/>
                  <a:gd name="T25" fmla="*/ 76 h 140"/>
                  <a:gd name="T26" fmla="*/ 65 w 82"/>
                  <a:gd name="T27" fmla="*/ 140 h 140"/>
                  <a:gd name="T28" fmla="*/ 82 w 82"/>
                  <a:gd name="T29" fmla="*/ 140 h 140"/>
                  <a:gd name="T30" fmla="*/ 82 w 82"/>
                  <a:gd name="T31" fmla="*/ 76 h 140"/>
                  <a:gd name="T32" fmla="*/ 79 w 82"/>
                  <a:gd name="T33" fmla="*/ 53 h 140"/>
                  <a:gd name="T34" fmla="*/ 67 w 82"/>
                  <a:gd name="T35" fmla="*/ 41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82" h="140">
                    <a:moveTo>
                      <a:pt x="67" y="41"/>
                    </a:moveTo>
                    <a:cubicBezTo>
                      <a:pt x="61" y="38"/>
                      <a:pt x="55" y="36"/>
                      <a:pt x="47" y="36"/>
                    </a:cubicBezTo>
                    <a:cubicBezTo>
                      <a:pt x="35" y="36"/>
                      <a:pt x="25" y="41"/>
                      <a:pt x="17" y="5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40"/>
                      <a:pt x="0" y="140"/>
                      <a:pt x="0" y="140"/>
                    </a:cubicBezTo>
                    <a:cubicBezTo>
                      <a:pt x="17" y="140"/>
                      <a:pt x="17" y="140"/>
                      <a:pt x="17" y="140"/>
                    </a:cubicBezTo>
                    <a:cubicBezTo>
                      <a:pt x="17" y="84"/>
                      <a:pt x="17" y="84"/>
                      <a:pt x="17" y="84"/>
                    </a:cubicBezTo>
                    <a:cubicBezTo>
                      <a:pt x="17" y="77"/>
                      <a:pt x="18" y="70"/>
                      <a:pt x="20" y="66"/>
                    </a:cubicBezTo>
                    <a:cubicBezTo>
                      <a:pt x="22" y="61"/>
                      <a:pt x="25" y="58"/>
                      <a:pt x="30" y="55"/>
                    </a:cubicBezTo>
                    <a:cubicBezTo>
                      <a:pt x="34" y="52"/>
                      <a:pt x="39" y="51"/>
                      <a:pt x="44" y="51"/>
                    </a:cubicBezTo>
                    <a:cubicBezTo>
                      <a:pt x="51" y="51"/>
                      <a:pt x="56" y="53"/>
                      <a:pt x="60" y="57"/>
                    </a:cubicBezTo>
                    <a:cubicBezTo>
                      <a:pt x="63" y="61"/>
                      <a:pt x="65" y="67"/>
                      <a:pt x="65" y="76"/>
                    </a:cubicBezTo>
                    <a:cubicBezTo>
                      <a:pt x="65" y="140"/>
                      <a:pt x="65" y="140"/>
                      <a:pt x="65" y="140"/>
                    </a:cubicBezTo>
                    <a:cubicBezTo>
                      <a:pt x="82" y="140"/>
                      <a:pt x="82" y="140"/>
                      <a:pt x="82" y="140"/>
                    </a:cubicBezTo>
                    <a:cubicBezTo>
                      <a:pt x="82" y="76"/>
                      <a:pt x="82" y="76"/>
                      <a:pt x="82" y="76"/>
                    </a:cubicBezTo>
                    <a:cubicBezTo>
                      <a:pt x="82" y="66"/>
                      <a:pt x="81" y="58"/>
                      <a:pt x="79" y="53"/>
                    </a:cubicBezTo>
                    <a:cubicBezTo>
                      <a:pt x="76" y="48"/>
                      <a:pt x="73" y="44"/>
                      <a:pt x="67" y="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55" name="isļîḓè"/>
              <p:cNvSpPr/>
              <p:nvPr/>
            </p:nvSpPr>
            <p:spPr bwMode="auto">
              <a:xfrm>
                <a:off x="7281863" y="4376738"/>
                <a:ext cx="306388" cy="349250"/>
              </a:xfrm>
              <a:custGeom>
                <a:avLst/>
                <a:gdLst>
                  <a:gd name="T0" fmla="*/ 87 w 93"/>
                  <a:gd name="T1" fmla="*/ 61 h 106"/>
                  <a:gd name="T2" fmla="*/ 87 w 93"/>
                  <a:gd name="T3" fmla="*/ 39 h 106"/>
                  <a:gd name="T4" fmla="*/ 87 w 93"/>
                  <a:gd name="T5" fmla="*/ 23 h 106"/>
                  <a:gd name="T6" fmla="*/ 81 w 93"/>
                  <a:gd name="T7" fmla="*/ 11 h 106"/>
                  <a:gd name="T8" fmla="*/ 69 w 93"/>
                  <a:gd name="T9" fmla="*/ 3 h 106"/>
                  <a:gd name="T10" fmla="*/ 48 w 93"/>
                  <a:gd name="T11" fmla="*/ 0 h 106"/>
                  <a:gd name="T12" fmla="*/ 25 w 93"/>
                  <a:gd name="T13" fmla="*/ 4 h 106"/>
                  <a:gd name="T14" fmla="*/ 10 w 93"/>
                  <a:gd name="T15" fmla="*/ 14 h 106"/>
                  <a:gd name="T16" fmla="*/ 3 w 93"/>
                  <a:gd name="T17" fmla="*/ 31 h 106"/>
                  <a:gd name="T18" fmla="*/ 19 w 93"/>
                  <a:gd name="T19" fmla="*/ 34 h 106"/>
                  <a:gd name="T20" fmla="*/ 28 w 93"/>
                  <a:gd name="T21" fmla="*/ 19 h 106"/>
                  <a:gd name="T22" fmla="*/ 46 w 93"/>
                  <a:gd name="T23" fmla="*/ 15 h 106"/>
                  <a:gd name="T24" fmla="*/ 65 w 93"/>
                  <a:gd name="T25" fmla="*/ 20 h 106"/>
                  <a:gd name="T26" fmla="*/ 70 w 93"/>
                  <a:gd name="T27" fmla="*/ 35 h 106"/>
                  <a:gd name="T28" fmla="*/ 70 w 93"/>
                  <a:gd name="T29" fmla="*/ 40 h 106"/>
                  <a:gd name="T30" fmla="*/ 39 w 93"/>
                  <a:gd name="T31" fmla="*/ 46 h 106"/>
                  <a:gd name="T32" fmla="*/ 24 w 93"/>
                  <a:gd name="T33" fmla="*/ 48 h 106"/>
                  <a:gd name="T34" fmla="*/ 12 w 93"/>
                  <a:gd name="T35" fmla="*/ 54 h 106"/>
                  <a:gd name="T36" fmla="*/ 3 w 93"/>
                  <a:gd name="T37" fmla="*/ 64 h 106"/>
                  <a:gd name="T38" fmla="*/ 0 w 93"/>
                  <a:gd name="T39" fmla="*/ 77 h 106"/>
                  <a:gd name="T40" fmla="*/ 9 w 93"/>
                  <a:gd name="T41" fmla="*/ 98 h 106"/>
                  <a:gd name="T42" fmla="*/ 34 w 93"/>
                  <a:gd name="T43" fmla="*/ 106 h 106"/>
                  <a:gd name="T44" fmla="*/ 53 w 93"/>
                  <a:gd name="T45" fmla="*/ 103 h 106"/>
                  <a:gd name="T46" fmla="*/ 72 w 93"/>
                  <a:gd name="T47" fmla="*/ 91 h 106"/>
                  <a:gd name="T48" fmla="*/ 75 w 93"/>
                  <a:gd name="T49" fmla="*/ 104 h 106"/>
                  <a:gd name="T50" fmla="*/ 93 w 93"/>
                  <a:gd name="T51" fmla="*/ 104 h 106"/>
                  <a:gd name="T52" fmla="*/ 89 w 93"/>
                  <a:gd name="T53" fmla="*/ 92 h 106"/>
                  <a:gd name="T54" fmla="*/ 87 w 93"/>
                  <a:gd name="T55" fmla="*/ 61 h 106"/>
                  <a:gd name="T56" fmla="*/ 70 w 93"/>
                  <a:gd name="T57" fmla="*/ 59 h 106"/>
                  <a:gd name="T58" fmla="*/ 67 w 93"/>
                  <a:gd name="T59" fmla="*/ 77 h 106"/>
                  <a:gd name="T60" fmla="*/ 56 w 93"/>
                  <a:gd name="T61" fmla="*/ 88 h 106"/>
                  <a:gd name="T62" fmla="*/ 38 w 93"/>
                  <a:gd name="T63" fmla="*/ 93 h 106"/>
                  <a:gd name="T64" fmla="*/ 23 w 93"/>
                  <a:gd name="T65" fmla="*/ 88 h 106"/>
                  <a:gd name="T66" fmla="*/ 18 w 93"/>
                  <a:gd name="T67" fmla="*/ 77 h 106"/>
                  <a:gd name="T68" fmla="*/ 20 w 93"/>
                  <a:gd name="T69" fmla="*/ 69 h 106"/>
                  <a:gd name="T70" fmla="*/ 27 w 93"/>
                  <a:gd name="T71" fmla="*/ 63 h 106"/>
                  <a:gd name="T72" fmla="*/ 42 w 93"/>
                  <a:gd name="T73" fmla="*/ 60 h 106"/>
                  <a:gd name="T74" fmla="*/ 70 w 93"/>
                  <a:gd name="T75" fmla="*/ 53 h 106"/>
                  <a:gd name="T76" fmla="*/ 70 w 93"/>
                  <a:gd name="T77" fmla="*/ 59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93" h="106">
                    <a:moveTo>
                      <a:pt x="87" y="61"/>
                    </a:moveTo>
                    <a:cubicBezTo>
                      <a:pt x="87" y="39"/>
                      <a:pt x="87" y="39"/>
                      <a:pt x="87" y="39"/>
                    </a:cubicBezTo>
                    <a:cubicBezTo>
                      <a:pt x="87" y="31"/>
                      <a:pt x="87" y="26"/>
                      <a:pt x="87" y="23"/>
                    </a:cubicBezTo>
                    <a:cubicBezTo>
                      <a:pt x="86" y="18"/>
                      <a:pt x="84" y="14"/>
                      <a:pt x="81" y="11"/>
                    </a:cubicBezTo>
                    <a:cubicBezTo>
                      <a:pt x="79" y="8"/>
                      <a:pt x="75" y="5"/>
                      <a:pt x="69" y="3"/>
                    </a:cubicBezTo>
                    <a:cubicBezTo>
                      <a:pt x="64" y="1"/>
                      <a:pt x="57" y="0"/>
                      <a:pt x="48" y="0"/>
                    </a:cubicBezTo>
                    <a:cubicBezTo>
                      <a:pt x="40" y="0"/>
                      <a:pt x="32" y="2"/>
                      <a:pt x="25" y="4"/>
                    </a:cubicBezTo>
                    <a:cubicBezTo>
                      <a:pt x="19" y="6"/>
                      <a:pt x="14" y="10"/>
                      <a:pt x="10" y="14"/>
                    </a:cubicBezTo>
                    <a:cubicBezTo>
                      <a:pt x="7" y="19"/>
                      <a:pt x="4" y="24"/>
                      <a:pt x="3" y="31"/>
                    </a:cubicBezTo>
                    <a:cubicBezTo>
                      <a:pt x="19" y="34"/>
                      <a:pt x="19" y="34"/>
                      <a:pt x="19" y="34"/>
                    </a:cubicBezTo>
                    <a:cubicBezTo>
                      <a:pt x="21" y="27"/>
                      <a:pt x="24" y="22"/>
                      <a:pt x="28" y="19"/>
                    </a:cubicBezTo>
                    <a:cubicBezTo>
                      <a:pt x="32" y="16"/>
                      <a:pt x="38" y="15"/>
                      <a:pt x="46" y="15"/>
                    </a:cubicBezTo>
                    <a:cubicBezTo>
                      <a:pt x="54" y="15"/>
                      <a:pt x="61" y="16"/>
                      <a:pt x="65" y="20"/>
                    </a:cubicBezTo>
                    <a:cubicBezTo>
                      <a:pt x="69" y="23"/>
                      <a:pt x="70" y="28"/>
                      <a:pt x="70" y="35"/>
                    </a:cubicBezTo>
                    <a:cubicBezTo>
                      <a:pt x="70" y="36"/>
                      <a:pt x="70" y="37"/>
                      <a:pt x="70" y="40"/>
                    </a:cubicBezTo>
                    <a:cubicBezTo>
                      <a:pt x="64" y="42"/>
                      <a:pt x="53" y="44"/>
                      <a:pt x="39" y="46"/>
                    </a:cubicBezTo>
                    <a:cubicBezTo>
                      <a:pt x="33" y="46"/>
                      <a:pt x="28" y="47"/>
                      <a:pt x="24" y="48"/>
                    </a:cubicBezTo>
                    <a:cubicBezTo>
                      <a:pt x="20" y="49"/>
                      <a:pt x="16" y="51"/>
                      <a:pt x="12" y="54"/>
                    </a:cubicBezTo>
                    <a:cubicBezTo>
                      <a:pt x="8" y="56"/>
                      <a:pt x="5" y="59"/>
                      <a:pt x="3" y="64"/>
                    </a:cubicBezTo>
                    <a:cubicBezTo>
                      <a:pt x="1" y="68"/>
                      <a:pt x="0" y="72"/>
                      <a:pt x="0" y="77"/>
                    </a:cubicBezTo>
                    <a:cubicBezTo>
                      <a:pt x="0" y="86"/>
                      <a:pt x="3" y="93"/>
                      <a:pt x="9" y="98"/>
                    </a:cubicBezTo>
                    <a:cubicBezTo>
                      <a:pt x="15" y="103"/>
                      <a:pt x="23" y="106"/>
                      <a:pt x="34" y="106"/>
                    </a:cubicBezTo>
                    <a:cubicBezTo>
                      <a:pt x="41" y="106"/>
                      <a:pt x="47" y="105"/>
                      <a:pt x="53" y="103"/>
                    </a:cubicBezTo>
                    <a:cubicBezTo>
                      <a:pt x="59" y="101"/>
                      <a:pt x="65" y="97"/>
                      <a:pt x="72" y="91"/>
                    </a:cubicBezTo>
                    <a:cubicBezTo>
                      <a:pt x="72" y="96"/>
                      <a:pt x="73" y="100"/>
                      <a:pt x="75" y="104"/>
                    </a:cubicBezTo>
                    <a:cubicBezTo>
                      <a:pt x="93" y="104"/>
                      <a:pt x="93" y="104"/>
                      <a:pt x="93" y="104"/>
                    </a:cubicBezTo>
                    <a:cubicBezTo>
                      <a:pt x="91" y="100"/>
                      <a:pt x="89" y="96"/>
                      <a:pt x="89" y="92"/>
                    </a:cubicBezTo>
                    <a:cubicBezTo>
                      <a:pt x="88" y="88"/>
                      <a:pt x="87" y="77"/>
                      <a:pt x="87" y="61"/>
                    </a:cubicBezTo>
                    <a:close/>
                    <a:moveTo>
                      <a:pt x="70" y="59"/>
                    </a:moveTo>
                    <a:cubicBezTo>
                      <a:pt x="70" y="67"/>
                      <a:pt x="69" y="73"/>
                      <a:pt x="67" y="77"/>
                    </a:cubicBezTo>
                    <a:cubicBezTo>
                      <a:pt x="65" y="82"/>
                      <a:pt x="61" y="85"/>
                      <a:pt x="56" y="88"/>
                    </a:cubicBezTo>
                    <a:cubicBezTo>
                      <a:pt x="51" y="91"/>
                      <a:pt x="45" y="93"/>
                      <a:pt x="38" y="93"/>
                    </a:cubicBezTo>
                    <a:cubicBezTo>
                      <a:pt x="32" y="93"/>
                      <a:pt x="27" y="91"/>
                      <a:pt x="23" y="88"/>
                    </a:cubicBezTo>
                    <a:cubicBezTo>
                      <a:pt x="20" y="85"/>
                      <a:pt x="18" y="81"/>
                      <a:pt x="18" y="77"/>
                    </a:cubicBezTo>
                    <a:cubicBezTo>
                      <a:pt x="18" y="74"/>
                      <a:pt x="19" y="71"/>
                      <a:pt x="20" y="69"/>
                    </a:cubicBezTo>
                    <a:cubicBezTo>
                      <a:pt x="22" y="66"/>
                      <a:pt x="24" y="64"/>
                      <a:pt x="27" y="63"/>
                    </a:cubicBezTo>
                    <a:cubicBezTo>
                      <a:pt x="30" y="62"/>
                      <a:pt x="35" y="61"/>
                      <a:pt x="42" y="60"/>
                    </a:cubicBezTo>
                    <a:cubicBezTo>
                      <a:pt x="54" y="58"/>
                      <a:pt x="64" y="56"/>
                      <a:pt x="70" y="53"/>
                    </a:cubicBezTo>
                    <a:lnTo>
                      <a:pt x="70" y="5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56" name="íślîḍe"/>
              <p:cNvSpPr/>
              <p:nvPr/>
            </p:nvSpPr>
            <p:spPr bwMode="auto">
              <a:xfrm>
                <a:off x="7693025" y="4257675"/>
                <a:ext cx="57150" cy="6667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57" name="ïśļídê"/>
              <p:cNvSpPr/>
              <p:nvPr/>
            </p:nvSpPr>
            <p:spPr bwMode="auto">
              <a:xfrm>
                <a:off x="7693025" y="4386263"/>
                <a:ext cx="57150" cy="33337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58" name="iṡļíḍe"/>
              <p:cNvSpPr/>
              <p:nvPr/>
            </p:nvSpPr>
            <p:spPr bwMode="auto">
              <a:xfrm>
                <a:off x="8023225" y="4257675"/>
                <a:ext cx="361950" cy="468313"/>
              </a:xfrm>
              <a:custGeom>
                <a:avLst/>
                <a:gdLst>
                  <a:gd name="T0" fmla="*/ 91 w 110"/>
                  <a:gd name="T1" fmla="*/ 81 h 142"/>
                  <a:gd name="T2" fmla="*/ 83 w 110"/>
                  <a:gd name="T3" fmla="*/ 116 h 142"/>
                  <a:gd name="T4" fmla="*/ 54 w 110"/>
                  <a:gd name="T5" fmla="*/ 126 h 142"/>
                  <a:gd name="T6" fmla="*/ 34 w 110"/>
                  <a:gd name="T7" fmla="*/ 121 h 142"/>
                  <a:gd name="T8" fmla="*/ 22 w 110"/>
                  <a:gd name="T9" fmla="*/ 108 h 142"/>
                  <a:gd name="T10" fmla="*/ 19 w 110"/>
                  <a:gd name="T11" fmla="*/ 81 h 142"/>
                  <a:gd name="T12" fmla="*/ 19 w 110"/>
                  <a:gd name="T13" fmla="*/ 0 h 142"/>
                  <a:gd name="T14" fmla="*/ 0 w 110"/>
                  <a:gd name="T15" fmla="*/ 0 h 142"/>
                  <a:gd name="T16" fmla="*/ 0 w 110"/>
                  <a:gd name="T17" fmla="*/ 81 h 142"/>
                  <a:gd name="T18" fmla="*/ 5 w 110"/>
                  <a:gd name="T19" fmla="*/ 116 h 142"/>
                  <a:gd name="T20" fmla="*/ 23 w 110"/>
                  <a:gd name="T21" fmla="*/ 135 h 142"/>
                  <a:gd name="T22" fmla="*/ 55 w 110"/>
                  <a:gd name="T23" fmla="*/ 142 h 142"/>
                  <a:gd name="T24" fmla="*/ 88 w 110"/>
                  <a:gd name="T25" fmla="*/ 134 h 142"/>
                  <a:gd name="T26" fmla="*/ 105 w 110"/>
                  <a:gd name="T27" fmla="*/ 114 h 142"/>
                  <a:gd name="T28" fmla="*/ 110 w 110"/>
                  <a:gd name="T29" fmla="*/ 81 h 142"/>
                  <a:gd name="T30" fmla="*/ 110 w 110"/>
                  <a:gd name="T31" fmla="*/ 0 h 142"/>
                  <a:gd name="T32" fmla="*/ 91 w 110"/>
                  <a:gd name="T33" fmla="*/ 0 h 142"/>
                  <a:gd name="T34" fmla="*/ 91 w 110"/>
                  <a:gd name="T35" fmla="*/ 81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10" h="142">
                    <a:moveTo>
                      <a:pt x="91" y="81"/>
                    </a:moveTo>
                    <a:cubicBezTo>
                      <a:pt x="91" y="98"/>
                      <a:pt x="89" y="110"/>
                      <a:pt x="83" y="116"/>
                    </a:cubicBezTo>
                    <a:cubicBezTo>
                      <a:pt x="77" y="123"/>
                      <a:pt x="67" y="126"/>
                      <a:pt x="54" y="126"/>
                    </a:cubicBezTo>
                    <a:cubicBezTo>
                      <a:pt x="46" y="126"/>
                      <a:pt x="39" y="124"/>
                      <a:pt x="34" y="121"/>
                    </a:cubicBezTo>
                    <a:cubicBezTo>
                      <a:pt x="28" y="118"/>
                      <a:pt x="24" y="113"/>
                      <a:pt x="22" y="108"/>
                    </a:cubicBezTo>
                    <a:cubicBezTo>
                      <a:pt x="20" y="102"/>
                      <a:pt x="19" y="93"/>
                      <a:pt x="19" y="81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6"/>
                      <a:pt x="2" y="107"/>
                      <a:pt x="5" y="116"/>
                    </a:cubicBezTo>
                    <a:cubicBezTo>
                      <a:pt x="9" y="124"/>
                      <a:pt x="15" y="131"/>
                      <a:pt x="23" y="135"/>
                    </a:cubicBezTo>
                    <a:cubicBezTo>
                      <a:pt x="32" y="140"/>
                      <a:pt x="42" y="142"/>
                      <a:pt x="55" y="142"/>
                    </a:cubicBezTo>
                    <a:cubicBezTo>
                      <a:pt x="69" y="142"/>
                      <a:pt x="80" y="140"/>
                      <a:pt x="88" y="134"/>
                    </a:cubicBezTo>
                    <a:cubicBezTo>
                      <a:pt x="96" y="129"/>
                      <a:pt x="102" y="123"/>
                      <a:pt x="105" y="114"/>
                    </a:cubicBezTo>
                    <a:cubicBezTo>
                      <a:pt x="108" y="106"/>
                      <a:pt x="110" y="95"/>
                      <a:pt x="110" y="81"/>
                    </a:cubicBezTo>
                    <a:cubicBezTo>
                      <a:pt x="110" y="0"/>
                      <a:pt x="110" y="0"/>
                      <a:pt x="110" y="0"/>
                    </a:cubicBezTo>
                    <a:cubicBezTo>
                      <a:pt x="91" y="0"/>
                      <a:pt x="91" y="0"/>
                      <a:pt x="91" y="0"/>
                    </a:cubicBezTo>
                    <a:lnTo>
                      <a:pt x="91" y="8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59" name="ïsliďê"/>
              <p:cNvSpPr/>
              <p:nvPr/>
            </p:nvSpPr>
            <p:spPr bwMode="auto">
              <a:xfrm>
                <a:off x="8513763" y="4376738"/>
                <a:ext cx="274638" cy="342900"/>
              </a:xfrm>
              <a:custGeom>
                <a:avLst/>
                <a:gdLst>
                  <a:gd name="T0" fmla="*/ 76 w 83"/>
                  <a:gd name="T1" fmla="*/ 12 h 104"/>
                  <a:gd name="T2" fmla="*/ 65 w 83"/>
                  <a:gd name="T3" fmla="*/ 4 h 104"/>
                  <a:gd name="T4" fmla="*/ 48 w 83"/>
                  <a:gd name="T5" fmla="*/ 0 h 104"/>
                  <a:gd name="T6" fmla="*/ 16 w 83"/>
                  <a:gd name="T7" fmla="*/ 17 h 104"/>
                  <a:gd name="T8" fmla="*/ 16 w 83"/>
                  <a:gd name="T9" fmla="*/ 3 h 104"/>
                  <a:gd name="T10" fmla="*/ 0 w 83"/>
                  <a:gd name="T11" fmla="*/ 3 h 104"/>
                  <a:gd name="T12" fmla="*/ 0 w 83"/>
                  <a:gd name="T13" fmla="*/ 104 h 104"/>
                  <a:gd name="T14" fmla="*/ 18 w 83"/>
                  <a:gd name="T15" fmla="*/ 104 h 104"/>
                  <a:gd name="T16" fmla="*/ 18 w 83"/>
                  <a:gd name="T17" fmla="*/ 49 h 104"/>
                  <a:gd name="T18" fmla="*/ 26 w 83"/>
                  <a:gd name="T19" fmla="*/ 22 h 104"/>
                  <a:gd name="T20" fmla="*/ 44 w 83"/>
                  <a:gd name="T21" fmla="*/ 15 h 104"/>
                  <a:gd name="T22" fmla="*/ 56 w 83"/>
                  <a:gd name="T23" fmla="*/ 18 h 104"/>
                  <a:gd name="T24" fmla="*/ 64 w 83"/>
                  <a:gd name="T25" fmla="*/ 27 h 104"/>
                  <a:gd name="T26" fmla="*/ 66 w 83"/>
                  <a:gd name="T27" fmla="*/ 42 h 104"/>
                  <a:gd name="T28" fmla="*/ 66 w 83"/>
                  <a:gd name="T29" fmla="*/ 104 h 104"/>
                  <a:gd name="T30" fmla="*/ 83 w 83"/>
                  <a:gd name="T31" fmla="*/ 104 h 104"/>
                  <a:gd name="T32" fmla="*/ 83 w 83"/>
                  <a:gd name="T33" fmla="*/ 42 h 104"/>
                  <a:gd name="T34" fmla="*/ 82 w 83"/>
                  <a:gd name="T35" fmla="*/ 25 h 104"/>
                  <a:gd name="T36" fmla="*/ 76 w 83"/>
                  <a:gd name="T37" fmla="*/ 12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83" h="104">
                    <a:moveTo>
                      <a:pt x="76" y="12"/>
                    </a:moveTo>
                    <a:cubicBezTo>
                      <a:pt x="74" y="9"/>
                      <a:pt x="70" y="6"/>
                      <a:pt x="65" y="4"/>
                    </a:cubicBezTo>
                    <a:cubicBezTo>
                      <a:pt x="60" y="1"/>
                      <a:pt x="54" y="0"/>
                      <a:pt x="48" y="0"/>
                    </a:cubicBezTo>
                    <a:cubicBezTo>
                      <a:pt x="34" y="0"/>
                      <a:pt x="23" y="6"/>
                      <a:pt x="16" y="17"/>
                    </a:cubicBezTo>
                    <a:cubicBezTo>
                      <a:pt x="16" y="3"/>
                      <a:pt x="16" y="3"/>
                      <a:pt x="16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04"/>
                      <a:pt x="0" y="104"/>
                      <a:pt x="0" y="104"/>
                    </a:cubicBezTo>
                    <a:cubicBezTo>
                      <a:pt x="18" y="104"/>
                      <a:pt x="18" y="104"/>
                      <a:pt x="18" y="104"/>
                    </a:cubicBezTo>
                    <a:cubicBezTo>
                      <a:pt x="18" y="49"/>
                      <a:pt x="18" y="49"/>
                      <a:pt x="18" y="49"/>
                    </a:cubicBezTo>
                    <a:cubicBezTo>
                      <a:pt x="18" y="36"/>
                      <a:pt x="20" y="27"/>
                      <a:pt x="26" y="22"/>
                    </a:cubicBezTo>
                    <a:cubicBezTo>
                      <a:pt x="31" y="18"/>
                      <a:pt x="37" y="15"/>
                      <a:pt x="44" y="15"/>
                    </a:cubicBezTo>
                    <a:cubicBezTo>
                      <a:pt x="49" y="15"/>
                      <a:pt x="53" y="16"/>
                      <a:pt x="56" y="18"/>
                    </a:cubicBezTo>
                    <a:cubicBezTo>
                      <a:pt x="60" y="20"/>
                      <a:pt x="62" y="23"/>
                      <a:pt x="64" y="27"/>
                    </a:cubicBezTo>
                    <a:cubicBezTo>
                      <a:pt x="65" y="30"/>
                      <a:pt x="66" y="35"/>
                      <a:pt x="66" y="42"/>
                    </a:cubicBezTo>
                    <a:cubicBezTo>
                      <a:pt x="66" y="104"/>
                      <a:pt x="66" y="104"/>
                      <a:pt x="66" y="104"/>
                    </a:cubicBezTo>
                    <a:cubicBezTo>
                      <a:pt x="83" y="104"/>
                      <a:pt x="83" y="104"/>
                      <a:pt x="83" y="104"/>
                    </a:cubicBezTo>
                    <a:cubicBezTo>
                      <a:pt x="83" y="42"/>
                      <a:pt x="83" y="42"/>
                      <a:pt x="83" y="42"/>
                    </a:cubicBezTo>
                    <a:cubicBezTo>
                      <a:pt x="83" y="34"/>
                      <a:pt x="82" y="28"/>
                      <a:pt x="82" y="25"/>
                    </a:cubicBezTo>
                    <a:cubicBezTo>
                      <a:pt x="81" y="20"/>
                      <a:pt x="79" y="16"/>
                      <a:pt x="76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60" name="íṩ1íḑe"/>
              <p:cNvSpPr/>
              <p:nvPr/>
            </p:nvSpPr>
            <p:spPr bwMode="auto">
              <a:xfrm>
                <a:off x="8910638" y="4257675"/>
                <a:ext cx="55563" cy="6667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61" name="iṩļïḋe"/>
              <p:cNvSpPr/>
              <p:nvPr/>
            </p:nvSpPr>
            <p:spPr bwMode="auto">
              <a:xfrm>
                <a:off x="8910638" y="4386263"/>
                <a:ext cx="55563" cy="33337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62" name="îš1iďé"/>
              <p:cNvSpPr/>
              <p:nvPr/>
            </p:nvSpPr>
            <p:spPr bwMode="auto">
              <a:xfrm>
                <a:off x="9055100" y="4386263"/>
                <a:ext cx="306388" cy="333375"/>
              </a:xfrm>
              <a:custGeom>
                <a:avLst/>
                <a:gdLst>
                  <a:gd name="T0" fmla="*/ 52 w 93"/>
                  <a:gd name="T1" fmla="*/ 61 h 101"/>
                  <a:gd name="T2" fmla="*/ 46 w 93"/>
                  <a:gd name="T3" fmla="*/ 81 h 101"/>
                  <a:gd name="T4" fmla="*/ 40 w 93"/>
                  <a:gd name="T5" fmla="*/ 60 h 101"/>
                  <a:gd name="T6" fmla="*/ 18 w 93"/>
                  <a:gd name="T7" fmla="*/ 0 h 101"/>
                  <a:gd name="T8" fmla="*/ 0 w 93"/>
                  <a:gd name="T9" fmla="*/ 0 h 101"/>
                  <a:gd name="T10" fmla="*/ 38 w 93"/>
                  <a:gd name="T11" fmla="*/ 101 h 101"/>
                  <a:gd name="T12" fmla="*/ 54 w 93"/>
                  <a:gd name="T13" fmla="*/ 101 h 101"/>
                  <a:gd name="T14" fmla="*/ 93 w 93"/>
                  <a:gd name="T15" fmla="*/ 0 h 101"/>
                  <a:gd name="T16" fmla="*/ 75 w 93"/>
                  <a:gd name="T17" fmla="*/ 0 h 101"/>
                  <a:gd name="T18" fmla="*/ 52 w 93"/>
                  <a:gd name="T19" fmla="*/ 61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3" h="101">
                    <a:moveTo>
                      <a:pt x="52" y="61"/>
                    </a:moveTo>
                    <a:cubicBezTo>
                      <a:pt x="50" y="69"/>
                      <a:pt x="48" y="75"/>
                      <a:pt x="46" y="81"/>
                    </a:cubicBezTo>
                    <a:cubicBezTo>
                      <a:pt x="44" y="74"/>
                      <a:pt x="42" y="67"/>
                      <a:pt x="40" y="6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38" y="101"/>
                      <a:pt x="38" y="101"/>
                      <a:pt x="38" y="101"/>
                    </a:cubicBezTo>
                    <a:cubicBezTo>
                      <a:pt x="54" y="101"/>
                      <a:pt x="54" y="101"/>
                      <a:pt x="54" y="101"/>
                    </a:cubicBezTo>
                    <a:cubicBezTo>
                      <a:pt x="93" y="0"/>
                      <a:pt x="93" y="0"/>
                      <a:pt x="93" y="0"/>
                    </a:cubicBezTo>
                    <a:cubicBezTo>
                      <a:pt x="75" y="0"/>
                      <a:pt x="75" y="0"/>
                      <a:pt x="75" y="0"/>
                    </a:cubicBezTo>
                    <a:lnTo>
                      <a:pt x="52" y="6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63" name="iṩḷïdè"/>
              <p:cNvSpPr/>
              <p:nvPr/>
            </p:nvSpPr>
            <p:spPr bwMode="auto">
              <a:xfrm>
                <a:off x="9428163" y="4376738"/>
                <a:ext cx="306388" cy="349250"/>
              </a:xfrm>
              <a:custGeom>
                <a:avLst/>
                <a:gdLst>
                  <a:gd name="T0" fmla="*/ 47 w 93"/>
                  <a:gd name="T1" fmla="*/ 0 h 106"/>
                  <a:gd name="T2" fmla="*/ 13 w 93"/>
                  <a:gd name="T3" fmla="*/ 14 h 106"/>
                  <a:gd name="T4" fmla="*/ 0 w 93"/>
                  <a:gd name="T5" fmla="*/ 54 h 106"/>
                  <a:gd name="T6" fmla="*/ 13 w 93"/>
                  <a:gd name="T7" fmla="*/ 92 h 106"/>
                  <a:gd name="T8" fmla="*/ 48 w 93"/>
                  <a:gd name="T9" fmla="*/ 106 h 106"/>
                  <a:gd name="T10" fmla="*/ 77 w 93"/>
                  <a:gd name="T11" fmla="*/ 98 h 106"/>
                  <a:gd name="T12" fmla="*/ 93 w 93"/>
                  <a:gd name="T13" fmla="*/ 73 h 106"/>
                  <a:gd name="T14" fmla="*/ 75 w 93"/>
                  <a:gd name="T15" fmla="*/ 71 h 106"/>
                  <a:gd name="T16" fmla="*/ 64 w 93"/>
                  <a:gd name="T17" fmla="*/ 87 h 106"/>
                  <a:gd name="T18" fmla="*/ 48 w 93"/>
                  <a:gd name="T19" fmla="*/ 92 h 106"/>
                  <a:gd name="T20" fmla="*/ 27 w 93"/>
                  <a:gd name="T21" fmla="*/ 83 h 106"/>
                  <a:gd name="T22" fmla="*/ 18 w 93"/>
                  <a:gd name="T23" fmla="*/ 58 h 106"/>
                  <a:gd name="T24" fmla="*/ 93 w 93"/>
                  <a:gd name="T25" fmla="*/ 58 h 106"/>
                  <a:gd name="T26" fmla="*/ 93 w 93"/>
                  <a:gd name="T27" fmla="*/ 53 h 106"/>
                  <a:gd name="T28" fmla="*/ 80 w 93"/>
                  <a:gd name="T29" fmla="*/ 14 h 106"/>
                  <a:gd name="T30" fmla="*/ 47 w 93"/>
                  <a:gd name="T31" fmla="*/ 0 h 106"/>
                  <a:gd name="T32" fmla="*/ 19 w 93"/>
                  <a:gd name="T33" fmla="*/ 43 h 106"/>
                  <a:gd name="T34" fmla="*/ 28 w 93"/>
                  <a:gd name="T35" fmla="*/ 22 h 106"/>
                  <a:gd name="T36" fmla="*/ 47 w 93"/>
                  <a:gd name="T37" fmla="*/ 14 h 106"/>
                  <a:gd name="T38" fmla="*/ 69 w 93"/>
                  <a:gd name="T39" fmla="*/ 24 h 106"/>
                  <a:gd name="T40" fmla="*/ 75 w 93"/>
                  <a:gd name="T41" fmla="*/ 43 h 106"/>
                  <a:gd name="T42" fmla="*/ 19 w 93"/>
                  <a:gd name="T43" fmla="*/ 43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93" h="106">
                    <a:moveTo>
                      <a:pt x="47" y="0"/>
                    </a:moveTo>
                    <a:cubicBezTo>
                      <a:pt x="33" y="0"/>
                      <a:pt x="22" y="5"/>
                      <a:pt x="13" y="14"/>
                    </a:cubicBezTo>
                    <a:cubicBezTo>
                      <a:pt x="4" y="24"/>
                      <a:pt x="0" y="37"/>
                      <a:pt x="0" y="54"/>
                    </a:cubicBezTo>
                    <a:cubicBezTo>
                      <a:pt x="0" y="71"/>
                      <a:pt x="4" y="83"/>
                      <a:pt x="13" y="92"/>
                    </a:cubicBezTo>
                    <a:cubicBezTo>
                      <a:pt x="22" y="102"/>
                      <a:pt x="33" y="106"/>
                      <a:pt x="48" y="106"/>
                    </a:cubicBezTo>
                    <a:cubicBezTo>
                      <a:pt x="60" y="106"/>
                      <a:pt x="70" y="103"/>
                      <a:pt x="77" y="98"/>
                    </a:cubicBezTo>
                    <a:cubicBezTo>
                      <a:pt x="85" y="92"/>
                      <a:pt x="90" y="84"/>
                      <a:pt x="93" y="73"/>
                    </a:cubicBezTo>
                    <a:cubicBezTo>
                      <a:pt x="75" y="71"/>
                      <a:pt x="75" y="71"/>
                      <a:pt x="75" y="71"/>
                    </a:cubicBezTo>
                    <a:cubicBezTo>
                      <a:pt x="72" y="79"/>
                      <a:pt x="69" y="84"/>
                      <a:pt x="64" y="87"/>
                    </a:cubicBezTo>
                    <a:cubicBezTo>
                      <a:pt x="60" y="90"/>
                      <a:pt x="55" y="92"/>
                      <a:pt x="48" y="92"/>
                    </a:cubicBezTo>
                    <a:cubicBezTo>
                      <a:pt x="40" y="92"/>
                      <a:pt x="33" y="89"/>
                      <a:pt x="27" y="83"/>
                    </a:cubicBezTo>
                    <a:cubicBezTo>
                      <a:pt x="21" y="77"/>
                      <a:pt x="18" y="69"/>
                      <a:pt x="18" y="58"/>
                    </a:cubicBezTo>
                    <a:cubicBezTo>
                      <a:pt x="93" y="58"/>
                      <a:pt x="93" y="58"/>
                      <a:pt x="93" y="58"/>
                    </a:cubicBezTo>
                    <a:cubicBezTo>
                      <a:pt x="93" y="56"/>
                      <a:pt x="93" y="54"/>
                      <a:pt x="93" y="53"/>
                    </a:cubicBezTo>
                    <a:cubicBezTo>
                      <a:pt x="93" y="36"/>
                      <a:pt x="89" y="23"/>
                      <a:pt x="80" y="14"/>
                    </a:cubicBezTo>
                    <a:cubicBezTo>
                      <a:pt x="72" y="5"/>
                      <a:pt x="61" y="0"/>
                      <a:pt x="47" y="0"/>
                    </a:cubicBezTo>
                    <a:close/>
                    <a:moveTo>
                      <a:pt x="19" y="43"/>
                    </a:moveTo>
                    <a:cubicBezTo>
                      <a:pt x="19" y="35"/>
                      <a:pt x="22" y="28"/>
                      <a:pt x="28" y="22"/>
                    </a:cubicBezTo>
                    <a:cubicBezTo>
                      <a:pt x="33" y="17"/>
                      <a:pt x="40" y="14"/>
                      <a:pt x="47" y="14"/>
                    </a:cubicBezTo>
                    <a:cubicBezTo>
                      <a:pt x="56" y="14"/>
                      <a:pt x="63" y="18"/>
                      <a:pt x="69" y="24"/>
                    </a:cubicBezTo>
                    <a:cubicBezTo>
                      <a:pt x="72" y="29"/>
                      <a:pt x="74" y="35"/>
                      <a:pt x="75" y="43"/>
                    </a:cubicBezTo>
                    <a:lnTo>
                      <a:pt x="19" y="4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64" name="íŝḷíďé"/>
              <p:cNvSpPr/>
              <p:nvPr/>
            </p:nvSpPr>
            <p:spPr bwMode="auto">
              <a:xfrm>
                <a:off x="9839325" y="4376738"/>
                <a:ext cx="182563" cy="342900"/>
              </a:xfrm>
              <a:custGeom>
                <a:avLst/>
                <a:gdLst>
                  <a:gd name="T0" fmla="*/ 26 w 55"/>
                  <a:gd name="T1" fmla="*/ 4 h 104"/>
                  <a:gd name="T2" fmla="*/ 15 w 55"/>
                  <a:gd name="T3" fmla="*/ 18 h 104"/>
                  <a:gd name="T4" fmla="*/ 15 w 55"/>
                  <a:gd name="T5" fmla="*/ 3 h 104"/>
                  <a:gd name="T6" fmla="*/ 0 w 55"/>
                  <a:gd name="T7" fmla="*/ 3 h 104"/>
                  <a:gd name="T8" fmla="*/ 0 w 55"/>
                  <a:gd name="T9" fmla="*/ 104 h 104"/>
                  <a:gd name="T10" fmla="*/ 17 w 55"/>
                  <a:gd name="T11" fmla="*/ 104 h 104"/>
                  <a:gd name="T12" fmla="*/ 17 w 55"/>
                  <a:gd name="T13" fmla="*/ 51 h 104"/>
                  <a:gd name="T14" fmla="*/ 20 w 55"/>
                  <a:gd name="T15" fmla="*/ 31 h 104"/>
                  <a:gd name="T16" fmla="*/ 26 w 55"/>
                  <a:gd name="T17" fmla="*/ 21 h 104"/>
                  <a:gd name="T18" fmla="*/ 36 w 55"/>
                  <a:gd name="T19" fmla="*/ 18 h 104"/>
                  <a:gd name="T20" fmla="*/ 49 w 55"/>
                  <a:gd name="T21" fmla="*/ 22 h 104"/>
                  <a:gd name="T22" fmla="*/ 55 w 55"/>
                  <a:gd name="T23" fmla="*/ 6 h 104"/>
                  <a:gd name="T24" fmla="*/ 37 w 55"/>
                  <a:gd name="T25" fmla="*/ 0 h 104"/>
                  <a:gd name="T26" fmla="*/ 26 w 55"/>
                  <a:gd name="T27" fmla="*/ 4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5" h="104">
                    <a:moveTo>
                      <a:pt x="26" y="4"/>
                    </a:moveTo>
                    <a:cubicBezTo>
                      <a:pt x="23" y="6"/>
                      <a:pt x="19" y="11"/>
                      <a:pt x="15" y="18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04"/>
                      <a:pt x="0" y="104"/>
                      <a:pt x="0" y="104"/>
                    </a:cubicBezTo>
                    <a:cubicBezTo>
                      <a:pt x="17" y="104"/>
                      <a:pt x="17" y="104"/>
                      <a:pt x="17" y="104"/>
                    </a:cubicBezTo>
                    <a:cubicBezTo>
                      <a:pt x="17" y="51"/>
                      <a:pt x="17" y="51"/>
                      <a:pt x="17" y="51"/>
                    </a:cubicBezTo>
                    <a:cubicBezTo>
                      <a:pt x="17" y="44"/>
                      <a:pt x="18" y="37"/>
                      <a:pt x="20" y="31"/>
                    </a:cubicBezTo>
                    <a:cubicBezTo>
                      <a:pt x="21" y="27"/>
                      <a:pt x="23" y="24"/>
                      <a:pt x="26" y="21"/>
                    </a:cubicBezTo>
                    <a:cubicBezTo>
                      <a:pt x="29" y="19"/>
                      <a:pt x="33" y="18"/>
                      <a:pt x="36" y="18"/>
                    </a:cubicBezTo>
                    <a:cubicBezTo>
                      <a:pt x="41" y="18"/>
                      <a:pt x="45" y="19"/>
                      <a:pt x="49" y="22"/>
                    </a:cubicBezTo>
                    <a:cubicBezTo>
                      <a:pt x="55" y="6"/>
                      <a:pt x="55" y="6"/>
                      <a:pt x="55" y="6"/>
                    </a:cubicBezTo>
                    <a:cubicBezTo>
                      <a:pt x="49" y="2"/>
                      <a:pt x="43" y="0"/>
                      <a:pt x="37" y="0"/>
                    </a:cubicBezTo>
                    <a:cubicBezTo>
                      <a:pt x="33" y="0"/>
                      <a:pt x="30" y="1"/>
                      <a:pt x="2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65" name="ïsľíḋê"/>
              <p:cNvSpPr/>
              <p:nvPr/>
            </p:nvSpPr>
            <p:spPr bwMode="auto">
              <a:xfrm>
                <a:off x="10067925" y="4376738"/>
                <a:ext cx="276225" cy="349250"/>
              </a:xfrm>
              <a:custGeom>
                <a:avLst/>
                <a:gdLst>
                  <a:gd name="T0" fmla="*/ 69 w 84"/>
                  <a:gd name="T1" fmla="*/ 50 h 106"/>
                  <a:gd name="T2" fmla="*/ 43 w 84"/>
                  <a:gd name="T3" fmla="*/ 42 h 106"/>
                  <a:gd name="T4" fmla="*/ 28 w 84"/>
                  <a:gd name="T5" fmla="*/ 38 h 106"/>
                  <a:gd name="T6" fmla="*/ 22 w 84"/>
                  <a:gd name="T7" fmla="*/ 34 h 106"/>
                  <a:gd name="T8" fmla="*/ 20 w 84"/>
                  <a:gd name="T9" fmla="*/ 27 h 106"/>
                  <a:gd name="T10" fmla="*/ 25 w 84"/>
                  <a:gd name="T11" fmla="*/ 18 h 106"/>
                  <a:gd name="T12" fmla="*/ 42 w 84"/>
                  <a:gd name="T13" fmla="*/ 14 h 106"/>
                  <a:gd name="T14" fmla="*/ 57 w 84"/>
                  <a:gd name="T15" fmla="*/ 19 h 106"/>
                  <a:gd name="T16" fmla="*/ 64 w 84"/>
                  <a:gd name="T17" fmla="*/ 31 h 106"/>
                  <a:gd name="T18" fmla="*/ 80 w 84"/>
                  <a:gd name="T19" fmla="*/ 29 h 106"/>
                  <a:gd name="T20" fmla="*/ 75 w 84"/>
                  <a:gd name="T21" fmla="*/ 13 h 106"/>
                  <a:gd name="T22" fmla="*/ 61 w 84"/>
                  <a:gd name="T23" fmla="*/ 4 h 106"/>
                  <a:gd name="T24" fmla="*/ 40 w 84"/>
                  <a:gd name="T25" fmla="*/ 0 h 106"/>
                  <a:gd name="T26" fmla="*/ 25 w 84"/>
                  <a:gd name="T27" fmla="*/ 2 h 106"/>
                  <a:gd name="T28" fmla="*/ 15 w 84"/>
                  <a:gd name="T29" fmla="*/ 7 h 106"/>
                  <a:gd name="T30" fmla="*/ 6 w 84"/>
                  <a:gd name="T31" fmla="*/ 17 h 106"/>
                  <a:gd name="T32" fmla="*/ 3 w 84"/>
                  <a:gd name="T33" fmla="*/ 30 h 106"/>
                  <a:gd name="T34" fmla="*/ 7 w 84"/>
                  <a:gd name="T35" fmla="*/ 43 h 106"/>
                  <a:gd name="T36" fmla="*/ 18 w 84"/>
                  <a:gd name="T37" fmla="*/ 53 h 106"/>
                  <a:gd name="T38" fmla="*/ 44 w 84"/>
                  <a:gd name="T39" fmla="*/ 61 h 106"/>
                  <a:gd name="T40" fmla="*/ 62 w 84"/>
                  <a:gd name="T41" fmla="*/ 67 h 106"/>
                  <a:gd name="T42" fmla="*/ 67 w 84"/>
                  <a:gd name="T43" fmla="*/ 76 h 106"/>
                  <a:gd name="T44" fmla="*/ 61 w 84"/>
                  <a:gd name="T45" fmla="*/ 87 h 106"/>
                  <a:gd name="T46" fmla="*/ 43 w 84"/>
                  <a:gd name="T47" fmla="*/ 92 h 106"/>
                  <a:gd name="T48" fmla="*/ 25 w 84"/>
                  <a:gd name="T49" fmla="*/ 87 h 106"/>
                  <a:gd name="T50" fmla="*/ 17 w 84"/>
                  <a:gd name="T51" fmla="*/ 71 h 106"/>
                  <a:gd name="T52" fmla="*/ 0 w 84"/>
                  <a:gd name="T53" fmla="*/ 74 h 106"/>
                  <a:gd name="T54" fmla="*/ 13 w 84"/>
                  <a:gd name="T55" fmla="*/ 98 h 106"/>
                  <a:gd name="T56" fmla="*/ 43 w 84"/>
                  <a:gd name="T57" fmla="*/ 106 h 106"/>
                  <a:gd name="T58" fmla="*/ 65 w 84"/>
                  <a:gd name="T59" fmla="*/ 102 h 106"/>
                  <a:gd name="T60" fmla="*/ 79 w 84"/>
                  <a:gd name="T61" fmla="*/ 90 h 106"/>
                  <a:gd name="T62" fmla="*/ 84 w 84"/>
                  <a:gd name="T63" fmla="*/ 74 h 106"/>
                  <a:gd name="T64" fmla="*/ 80 w 84"/>
                  <a:gd name="T65" fmla="*/ 59 h 106"/>
                  <a:gd name="T66" fmla="*/ 69 w 84"/>
                  <a:gd name="T67" fmla="*/ 50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84" h="106">
                    <a:moveTo>
                      <a:pt x="69" y="50"/>
                    </a:moveTo>
                    <a:cubicBezTo>
                      <a:pt x="64" y="48"/>
                      <a:pt x="56" y="46"/>
                      <a:pt x="43" y="42"/>
                    </a:cubicBezTo>
                    <a:cubicBezTo>
                      <a:pt x="35" y="40"/>
                      <a:pt x="30" y="39"/>
                      <a:pt x="28" y="38"/>
                    </a:cubicBezTo>
                    <a:cubicBezTo>
                      <a:pt x="25" y="37"/>
                      <a:pt x="23" y="35"/>
                      <a:pt x="22" y="34"/>
                    </a:cubicBezTo>
                    <a:cubicBezTo>
                      <a:pt x="20" y="32"/>
                      <a:pt x="20" y="30"/>
                      <a:pt x="20" y="27"/>
                    </a:cubicBezTo>
                    <a:cubicBezTo>
                      <a:pt x="20" y="24"/>
                      <a:pt x="21" y="21"/>
                      <a:pt x="25" y="18"/>
                    </a:cubicBezTo>
                    <a:cubicBezTo>
                      <a:pt x="28" y="16"/>
                      <a:pt x="34" y="14"/>
                      <a:pt x="42" y="14"/>
                    </a:cubicBezTo>
                    <a:cubicBezTo>
                      <a:pt x="48" y="14"/>
                      <a:pt x="53" y="16"/>
                      <a:pt x="57" y="19"/>
                    </a:cubicBezTo>
                    <a:cubicBezTo>
                      <a:pt x="61" y="22"/>
                      <a:pt x="63" y="26"/>
                      <a:pt x="64" y="31"/>
                    </a:cubicBezTo>
                    <a:cubicBezTo>
                      <a:pt x="80" y="29"/>
                      <a:pt x="80" y="29"/>
                      <a:pt x="80" y="29"/>
                    </a:cubicBezTo>
                    <a:cubicBezTo>
                      <a:pt x="79" y="22"/>
                      <a:pt x="77" y="17"/>
                      <a:pt x="75" y="13"/>
                    </a:cubicBezTo>
                    <a:cubicBezTo>
                      <a:pt x="72" y="9"/>
                      <a:pt x="67" y="6"/>
                      <a:pt x="61" y="4"/>
                    </a:cubicBezTo>
                    <a:cubicBezTo>
                      <a:pt x="55" y="1"/>
                      <a:pt x="48" y="0"/>
                      <a:pt x="40" y="0"/>
                    </a:cubicBezTo>
                    <a:cubicBezTo>
                      <a:pt x="35" y="0"/>
                      <a:pt x="30" y="1"/>
                      <a:pt x="25" y="2"/>
                    </a:cubicBezTo>
                    <a:cubicBezTo>
                      <a:pt x="21" y="4"/>
                      <a:pt x="17" y="5"/>
                      <a:pt x="15" y="7"/>
                    </a:cubicBezTo>
                    <a:cubicBezTo>
                      <a:pt x="11" y="10"/>
                      <a:pt x="8" y="13"/>
                      <a:pt x="6" y="17"/>
                    </a:cubicBezTo>
                    <a:cubicBezTo>
                      <a:pt x="4" y="21"/>
                      <a:pt x="3" y="25"/>
                      <a:pt x="3" y="30"/>
                    </a:cubicBezTo>
                    <a:cubicBezTo>
                      <a:pt x="3" y="34"/>
                      <a:pt x="4" y="39"/>
                      <a:pt x="7" y="43"/>
                    </a:cubicBezTo>
                    <a:cubicBezTo>
                      <a:pt x="9" y="47"/>
                      <a:pt x="13" y="50"/>
                      <a:pt x="18" y="53"/>
                    </a:cubicBezTo>
                    <a:cubicBezTo>
                      <a:pt x="23" y="55"/>
                      <a:pt x="31" y="58"/>
                      <a:pt x="44" y="61"/>
                    </a:cubicBezTo>
                    <a:cubicBezTo>
                      <a:pt x="53" y="63"/>
                      <a:pt x="59" y="65"/>
                      <a:pt x="62" y="67"/>
                    </a:cubicBezTo>
                    <a:cubicBezTo>
                      <a:pt x="65" y="69"/>
                      <a:pt x="67" y="72"/>
                      <a:pt x="67" y="76"/>
                    </a:cubicBezTo>
                    <a:cubicBezTo>
                      <a:pt x="67" y="80"/>
                      <a:pt x="65" y="84"/>
                      <a:pt x="61" y="87"/>
                    </a:cubicBezTo>
                    <a:cubicBezTo>
                      <a:pt x="57" y="90"/>
                      <a:pt x="51" y="92"/>
                      <a:pt x="43" y="92"/>
                    </a:cubicBezTo>
                    <a:cubicBezTo>
                      <a:pt x="36" y="92"/>
                      <a:pt x="29" y="90"/>
                      <a:pt x="25" y="87"/>
                    </a:cubicBezTo>
                    <a:cubicBezTo>
                      <a:pt x="21" y="83"/>
                      <a:pt x="18" y="78"/>
                      <a:pt x="17" y="71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2" y="84"/>
                      <a:pt x="6" y="92"/>
                      <a:pt x="13" y="98"/>
                    </a:cubicBezTo>
                    <a:cubicBezTo>
                      <a:pt x="20" y="103"/>
                      <a:pt x="30" y="106"/>
                      <a:pt x="43" y="106"/>
                    </a:cubicBezTo>
                    <a:cubicBezTo>
                      <a:pt x="51" y="106"/>
                      <a:pt x="59" y="105"/>
                      <a:pt x="65" y="102"/>
                    </a:cubicBezTo>
                    <a:cubicBezTo>
                      <a:pt x="71" y="99"/>
                      <a:pt x="76" y="95"/>
                      <a:pt x="79" y="90"/>
                    </a:cubicBezTo>
                    <a:cubicBezTo>
                      <a:pt x="83" y="85"/>
                      <a:pt x="84" y="80"/>
                      <a:pt x="84" y="74"/>
                    </a:cubicBezTo>
                    <a:cubicBezTo>
                      <a:pt x="84" y="68"/>
                      <a:pt x="83" y="63"/>
                      <a:pt x="80" y="59"/>
                    </a:cubicBezTo>
                    <a:cubicBezTo>
                      <a:pt x="77" y="56"/>
                      <a:pt x="74" y="52"/>
                      <a:pt x="69" y="5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66" name="iṩḷíḍé"/>
              <p:cNvSpPr/>
              <p:nvPr/>
            </p:nvSpPr>
            <p:spPr bwMode="auto">
              <a:xfrm>
                <a:off x="10450513" y="4257675"/>
                <a:ext cx="55563" cy="6667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67" name="iṩ1íḑè"/>
              <p:cNvSpPr/>
              <p:nvPr/>
            </p:nvSpPr>
            <p:spPr bwMode="auto">
              <a:xfrm>
                <a:off x="10450513" y="4386263"/>
                <a:ext cx="55563" cy="33337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68" name="ïŝlïḋè"/>
              <p:cNvSpPr/>
              <p:nvPr/>
            </p:nvSpPr>
            <p:spPr bwMode="auto">
              <a:xfrm>
                <a:off x="10594975" y="4268788"/>
                <a:ext cx="165100" cy="454025"/>
              </a:xfrm>
              <a:custGeom>
                <a:avLst/>
                <a:gdLst>
                  <a:gd name="T0" fmla="*/ 40 w 50"/>
                  <a:gd name="T1" fmla="*/ 122 h 138"/>
                  <a:gd name="T2" fmla="*/ 34 w 50"/>
                  <a:gd name="T3" fmla="*/ 121 h 138"/>
                  <a:gd name="T4" fmla="*/ 31 w 50"/>
                  <a:gd name="T5" fmla="*/ 118 h 138"/>
                  <a:gd name="T6" fmla="*/ 30 w 50"/>
                  <a:gd name="T7" fmla="*/ 108 h 138"/>
                  <a:gd name="T8" fmla="*/ 30 w 50"/>
                  <a:gd name="T9" fmla="*/ 49 h 138"/>
                  <a:gd name="T10" fmla="*/ 47 w 50"/>
                  <a:gd name="T11" fmla="*/ 49 h 138"/>
                  <a:gd name="T12" fmla="*/ 47 w 50"/>
                  <a:gd name="T13" fmla="*/ 36 h 138"/>
                  <a:gd name="T14" fmla="*/ 30 w 50"/>
                  <a:gd name="T15" fmla="*/ 36 h 138"/>
                  <a:gd name="T16" fmla="*/ 30 w 50"/>
                  <a:gd name="T17" fmla="*/ 0 h 138"/>
                  <a:gd name="T18" fmla="*/ 13 w 50"/>
                  <a:gd name="T19" fmla="*/ 11 h 138"/>
                  <a:gd name="T20" fmla="*/ 13 w 50"/>
                  <a:gd name="T21" fmla="*/ 36 h 138"/>
                  <a:gd name="T22" fmla="*/ 0 w 50"/>
                  <a:gd name="T23" fmla="*/ 36 h 138"/>
                  <a:gd name="T24" fmla="*/ 0 w 50"/>
                  <a:gd name="T25" fmla="*/ 49 h 138"/>
                  <a:gd name="T26" fmla="*/ 13 w 50"/>
                  <a:gd name="T27" fmla="*/ 49 h 138"/>
                  <a:gd name="T28" fmla="*/ 13 w 50"/>
                  <a:gd name="T29" fmla="*/ 107 h 138"/>
                  <a:gd name="T30" fmla="*/ 15 w 50"/>
                  <a:gd name="T31" fmla="*/ 127 h 138"/>
                  <a:gd name="T32" fmla="*/ 22 w 50"/>
                  <a:gd name="T33" fmla="*/ 135 h 138"/>
                  <a:gd name="T34" fmla="*/ 37 w 50"/>
                  <a:gd name="T35" fmla="*/ 138 h 138"/>
                  <a:gd name="T36" fmla="*/ 50 w 50"/>
                  <a:gd name="T37" fmla="*/ 137 h 138"/>
                  <a:gd name="T38" fmla="*/ 47 w 50"/>
                  <a:gd name="T39" fmla="*/ 122 h 138"/>
                  <a:gd name="T40" fmla="*/ 40 w 50"/>
                  <a:gd name="T41" fmla="*/ 122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50" h="138">
                    <a:moveTo>
                      <a:pt x="40" y="122"/>
                    </a:moveTo>
                    <a:cubicBezTo>
                      <a:pt x="37" y="122"/>
                      <a:pt x="35" y="122"/>
                      <a:pt x="34" y="121"/>
                    </a:cubicBezTo>
                    <a:cubicBezTo>
                      <a:pt x="32" y="120"/>
                      <a:pt x="31" y="119"/>
                      <a:pt x="31" y="118"/>
                    </a:cubicBezTo>
                    <a:cubicBezTo>
                      <a:pt x="30" y="116"/>
                      <a:pt x="30" y="113"/>
                      <a:pt x="30" y="108"/>
                    </a:cubicBezTo>
                    <a:cubicBezTo>
                      <a:pt x="30" y="49"/>
                      <a:pt x="30" y="49"/>
                      <a:pt x="30" y="49"/>
                    </a:cubicBezTo>
                    <a:cubicBezTo>
                      <a:pt x="47" y="49"/>
                      <a:pt x="47" y="49"/>
                      <a:pt x="47" y="49"/>
                    </a:cubicBezTo>
                    <a:cubicBezTo>
                      <a:pt x="47" y="36"/>
                      <a:pt x="47" y="36"/>
                      <a:pt x="47" y="36"/>
                    </a:cubicBezTo>
                    <a:cubicBezTo>
                      <a:pt x="30" y="36"/>
                      <a:pt x="30" y="36"/>
                      <a:pt x="30" y="36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13" y="11"/>
                      <a:pt x="13" y="11"/>
                      <a:pt x="13" y="11"/>
                    </a:cubicBezTo>
                    <a:cubicBezTo>
                      <a:pt x="13" y="36"/>
                      <a:pt x="13" y="36"/>
                      <a:pt x="13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49"/>
                      <a:pt x="0" y="49"/>
                      <a:pt x="0" y="49"/>
                    </a:cubicBezTo>
                    <a:cubicBezTo>
                      <a:pt x="13" y="49"/>
                      <a:pt x="13" y="49"/>
                      <a:pt x="13" y="49"/>
                    </a:cubicBezTo>
                    <a:cubicBezTo>
                      <a:pt x="13" y="107"/>
                      <a:pt x="13" y="107"/>
                      <a:pt x="13" y="107"/>
                    </a:cubicBezTo>
                    <a:cubicBezTo>
                      <a:pt x="13" y="118"/>
                      <a:pt x="14" y="124"/>
                      <a:pt x="15" y="127"/>
                    </a:cubicBezTo>
                    <a:cubicBezTo>
                      <a:pt x="16" y="131"/>
                      <a:pt x="19" y="133"/>
                      <a:pt x="22" y="135"/>
                    </a:cubicBezTo>
                    <a:cubicBezTo>
                      <a:pt x="26" y="137"/>
                      <a:pt x="31" y="138"/>
                      <a:pt x="37" y="138"/>
                    </a:cubicBezTo>
                    <a:cubicBezTo>
                      <a:pt x="41" y="138"/>
                      <a:pt x="45" y="138"/>
                      <a:pt x="50" y="137"/>
                    </a:cubicBezTo>
                    <a:cubicBezTo>
                      <a:pt x="47" y="122"/>
                      <a:pt x="47" y="122"/>
                      <a:pt x="47" y="122"/>
                    </a:cubicBezTo>
                    <a:cubicBezTo>
                      <a:pt x="44" y="122"/>
                      <a:pt x="42" y="122"/>
                      <a:pt x="40" y="1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69" name="ïṣlîďê"/>
              <p:cNvSpPr/>
              <p:nvPr/>
            </p:nvSpPr>
            <p:spPr bwMode="auto">
              <a:xfrm>
                <a:off x="10809288" y="4386263"/>
                <a:ext cx="306388" cy="468313"/>
              </a:xfrm>
              <a:custGeom>
                <a:avLst/>
                <a:gdLst>
                  <a:gd name="T0" fmla="*/ 76 w 93"/>
                  <a:gd name="T1" fmla="*/ 0 h 142"/>
                  <a:gd name="T2" fmla="*/ 54 w 93"/>
                  <a:gd name="T3" fmla="*/ 59 h 142"/>
                  <a:gd name="T4" fmla="*/ 47 w 93"/>
                  <a:gd name="T5" fmla="*/ 82 h 142"/>
                  <a:gd name="T6" fmla="*/ 40 w 93"/>
                  <a:gd name="T7" fmla="*/ 58 h 142"/>
                  <a:gd name="T8" fmla="*/ 19 w 93"/>
                  <a:gd name="T9" fmla="*/ 0 h 142"/>
                  <a:gd name="T10" fmla="*/ 0 w 93"/>
                  <a:gd name="T11" fmla="*/ 0 h 142"/>
                  <a:gd name="T12" fmla="*/ 39 w 93"/>
                  <a:gd name="T13" fmla="*/ 101 h 142"/>
                  <a:gd name="T14" fmla="*/ 37 w 93"/>
                  <a:gd name="T15" fmla="*/ 105 h 142"/>
                  <a:gd name="T16" fmla="*/ 32 w 93"/>
                  <a:gd name="T17" fmla="*/ 118 h 142"/>
                  <a:gd name="T18" fmla="*/ 26 w 93"/>
                  <a:gd name="T19" fmla="*/ 123 h 142"/>
                  <a:gd name="T20" fmla="*/ 17 w 93"/>
                  <a:gd name="T21" fmla="*/ 125 h 142"/>
                  <a:gd name="T22" fmla="*/ 7 w 93"/>
                  <a:gd name="T23" fmla="*/ 124 h 142"/>
                  <a:gd name="T24" fmla="*/ 9 w 93"/>
                  <a:gd name="T25" fmla="*/ 140 h 142"/>
                  <a:gd name="T26" fmla="*/ 20 w 93"/>
                  <a:gd name="T27" fmla="*/ 142 h 142"/>
                  <a:gd name="T28" fmla="*/ 34 w 93"/>
                  <a:gd name="T29" fmla="*/ 138 h 142"/>
                  <a:gd name="T30" fmla="*/ 45 w 93"/>
                  <a:gd name="T31" fmla="*/ 126 h 142"/>
                  <a:gd name="T32" fmla="*/ 54 w 93"/>
                  <a:gd name="T33" fmla="*/ 103 h 142"/>
                  <a:gd name="T34" fmla="*/ 93 w 93"/>
                  <a:gd name="T35" fmla="*/ 0 h 142"/>
                  <a:gd name="T36" fmla="*/ 76 w 93"/>
                  <a:gd name="T37" fmla="*/ 0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93" h="142">
                    <a:moveTo>
                      <a:pt x="76" y="0"/>
                    </a:moveTo>
                    <a:cubicBezTo>
                      <a:pt x="54" y="59"/>
                      <a:pt x="54" y="59"/>
                      <a:pt x="54" y="59"/>
                    </a:cubicBezTo>
                    <a:cubicBezTo>
                      <a:pt x="51" y="66"/>
                      <a:pt x="49" y="74"/>
                      <a:pt x="47" y="82"/>
                    </a:cubicBezTo>
                    <a:cubicBezTo>
                      <a:pt x="45" y="74"/>
                      <a:pt x="42" y="66"/>
                      <a:pt x="40" y="58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39" y="101"/>
                      <a:pt x="39" y="101"/>
                      <a:pt x="39" y="101"/>
                    </a:cubicBezTo>
                    <a:cubicBezTo>
                      <a:pt x="38" y="103"/>
                      <a:pt x="37" y="104"/>
                      <a:pt x="37" y="105"/>
                    </a:cubicBezTo>
                    <a:cubicBezTo>
                      <a:pt x="35" y="112"/>
                      <a:pt x="33" y="116"/>
                      <a:pt x="32" y="118"/>
                    </a:cubicBezTo>
                    <a:cubicBezTo>
                      <a:pt x="30" y="120"/>
                      <a:pt x="28" y="122"/>
                      <a:pt x="26" y="123"/>
                    </a:cubicBezTo>
                    <a:cubicBezTo>
                      <a:pt x="24" y="125"/>
                      <a:pt x="21" y="125"/>
                      <a:pt x="17" y="125"/>
                    </a:cubicBezTo>
                    <a:cubicBezTo>
                      <a:pt x="14" y="125"/>
                      <a:pt x="11" y="125"/>
                      <a:pt x="7" y="124"/>
                    </a:cubicBezTo>
                    <a:cubicBezTo>
                      <a:pt x="9" y="140"/>
                      <a:pt x="9" y="140"/>
                      <a:pt x="9" y="140"/>
                    </a:cubicBezTo>
                    <a:cubicBezTo>
                      <a:pt x="13" y="141"/>
                      <a:pt x="17" y="142"/>
                      <a:pt x="20" y="142"/>
                    </a:cubicBezTo>
                    <a:cubicBezTo>
                      <a:pt x="26" y="142"/>
                      <a:pt x="30" y="141"/>
                      <a:pt x="34" y="138"/>
                    </a:cubicBezTo>
                    <a:cubicBezTo>
                      <a:pt x="38" y="135"/>
                      <a:pt x="42" y="131"/>
                      <a:pt x="45" y="126"/>
                    </a:cubicBezTo>
                    <a:cubicBezTo>
                      <a:pt x="47" y="121"/>
                      <a:pt x="50" y="114"/>
                      <a:pt x="54" y="103"/>
                    </a:cubicBezTo>
                    <a:cubicBezTo>
                      <a:pt x="93" y="0"/>
                      <a:pt x="93" y="0"/>
                      <a:pt x="93" y="0"/>
                    </a:cubicBezTo>
                    <a:lnTo>
                      <a:pt x="7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</p:grpSp>
        <p:grpSp>
          <p:nvGrpSpPr>
            <p:cNvPr id="7" name="îSľîdè"/>
            <p:cNvGrpSpPr/>
            <p:nvPr/>
          </p:nvGrpSpPr>
          <p:grpSpPr>
            <a:xfrm>
              <a:off x="5487799" y="2810201"/>
              <a:ext cx="2935892" cy="808278"/>
              <a:chOff x="4762500" y="2070100"/>
              <a:chExt cx="6429376" cy="1770063"/>
            </a:xfrm>
            <a:grpFill/>
          </p:grpSpPr>
          <p:sp>
            <p:nvSpPr>
              <p:cNvPr id="40" name="íṥļïḓe"/>
              <p:cNvSpPr/>
              <p:nvPr/>
            </p:nvSpPr>
            <p:spPr bwMode="auto">
              <a:xfrm>
                <a:off x="10328275" y="2070100"/>
                <a:ext cx="520700" cy="512763"/>
              </a:xfrm>
              <a:custGeom>
                <a:avLst/>
                <a:gdLst>
                  <a:gd name="T0" fmla="*/ 31 w 158"/>
                  <a:gd name="T1" fmla="*/ 117 h 156"/>
                  <a:gd name="T2" fmla="*/ 31 w 158"/>
                  <a:gd name="T3" fmla="*/ 120 h 156"/>
                  <a:gd name="T4" fmla="*/ 7 w 158"/>
                  <a:gd name="T5" fmla="*/ 153 h 156"/>
                  <a:gd name="T6" fmla="*/ 11 w 158"/>
                  <a:gd name="T7" fmla="*/ 156 h 156"/>
                  <a:gd name="T8" fmla="*/ 77 w 158"/>
                  <a:gd name="T9" fmla="*/ 124 h 156"/>
                  <a:gd name="T10" fmla="*/ 135 w 158"/>
                  <a:gd name="T11" fmla="*/ 81 h 156"/>
                  <a:gd name="T12" fmla="*/ 158 w 158"/>
                  <a:gd name="T13" fmla="*/ 34 h 156"/>
                  <a:gd name="T14" fmla="*/ 124 w 158"/>
                  <a:gd name="T15" fmla="*/ 0 h 156"/>
                  <a:gd name="T16" fmla="*/ 96 w 158"/>
                  <a:gd name="T17" fmla="*/ 45 h 156"/>
                  <a:gd name="T18" fmla="*/ 61 w 158"/>
                  <a:gd name="T19" fmla="*/ 85 h 156"/>
                  <a:gd name="T20" fmla="*/ 33 w 158"/>
                  <a:gd name="T21" fmla="*/ 26 h 156"/>
                  <a:gd name="T22" fmla="*/ 0 w 158"/>
                  <a:gd name="T23" fmla="*/ 83 h 156"/>
                  <a:gd name="T24" fmla="*/ 0 w 158"/>
                  <a:gd name="T25" fmla="*/ 87 h 156"/>
                  <a:gd name="T26" fmla="*/ 31 w 158"/>
                  <a:gd name="T27" fmla="*/ 117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58" h="156">
                    <a:moveTo>
                      <a:pt x="31" y="117"/>
                    </a:moveTo>
                    <a:cubicBezTo>
                      <a:pt x="31" y="120"/>
                      <a:pt x="31" y="120"/>
                      <a:pt x="31" y="120"/>
                    </a:cubicBezTo>
                    <a:cubicBezTo>
                      <a:pt x="31" y="126"/>
                      <a:pt x="7" y="144"/>
                      <a:pt x="7" y="153"/>
                    </a:cubicBezTo>
                    <a:cubicBezTo>
                      <a:pt x="7" y="154"/>
                      <a:pt x="9" y="156"/>
                      <a:pt x="11" y="156"/>
                    </a:cubicBezTo>
                    <a:cubicBezTo>
                      <a:pt x="22" y="156"/>
                      <a:pt x="67" y="130"/>
                      <a:pt x="77" y="124"/>
                    </a:cubicBezTo>
                    <a:cubicBezTo>
                      <a:pt x="85" y="118"/>
                      <a:pt x="131" y="82"/>
                      <a:pt x="135" y="81"/>
                    </a:cubicBezTo>
                    <a:cubicBezTo>
                      <a:pt x="135" y="72"/>
                      <a:pt x="158" y="57"/>
                      <a:pt x="158" y="34"/>
                    </a:cubicBezTo>
                    <a:cubicBezTo>
                      <a:pt x="158" y="19"/>
                      <a:pt x="145" y="0"/>
                      <a:pt x="124" y="0"/>
                    </a:cubicBezTo>
                    <a:cubicBezTo>
                      <a:pt x="114" y="0"/>
                      <a:pt x="101" y="35"/>
                      <a:pt x="96" y="45"/>
                    </a:cubicBezTo>
                    <a:cubicBezTo>
                      <a:pt x="90" y="57"/>
                      <a:pt x="73" y="79"/>
                      <a:pt x="61" y="85"/>
                    </a:cubicBezTo>
                    <a:cubicBezTo>
                      <a:pt x="48" y="60"/>
                      <a:pt x="67" y="30"/>
                      <a:pt x="33" y="26"/>
                    </a:cubicBezTo>
                    <a:cubicBezTo>
                      <a:pt x="6" y="24"/>
                      <a:pt x="0" y="55"/>
                      <a:pt x="0" y="83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116"/>
                      <a:pt x="31" y="103"/>
                      <a:pt x="31" y="1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41" name="îśļiďè"/>
              <p:cNvSpPr/>
              <p:nvPr/>
            </p:nvSpPr>
            <p:spPr bwMode="auto">
              <a:xfrm>
                <a:off x="8250239" y="2230438"/>
                <a:ext cx="1471614" cy="1536699"/>
              </a:xfrm>
              <a:custGeom>
                <a:avLst/>
                <a:gdLst>
                  <a:gd name="T0" fmla="*/ 308 w 446"/>
                  <a:gd name="T1" fmla="*/ 363 h 466"/>
                  <a:gd name="T2" fmla="*/ 282 w 446"/>
                  <a:gd name="T3" fmla="*/ 336 h 466"/>
                  <a:gd name="T4" fmla="*/ 258 w 446"/>
                  <a:gd name="T5" fmla="*/ 308 h 466"/>
                  <a:gd name="T6" fmla="*/ 209 w 446"/>
                  <a:gd name="T7" fmla="*/ 253 h 466"/>
                  <a:gd name="T8" fmla="*/ 209 w 446"/>
                  <a:gd name="T9" fmla="*/ 243 h 466"/>
                  <a:gd name="T10" fmla="*/ 222 w 446"/>
                  <a:gd name="T11" fmla="*/ 208 h 466"/>
                  <a:gd name="T12" fmla="*/ 262 w 446"/>
                  <a:gd name="T13" fmla="*/ 197 h 466"/>
                  <a:gd name="T14" fmla="*/ 304 w 446"/>
                  <a:gd name="T15" fmla="*/ 192 h 466"/>
                  <a:gd name="T16" fmla="*/ 321 w 446"/>
                  <a:gd name="T17" fmla="*/ 162 h 466"/>
                  <a:gd name="T18" fmla="*/ 295 w 446"/>
                  <a:gd name="T19" fmla="*/ 150 h 466"/>
                  <a:gd name="T20" fmla="*/ 243 w 446"/>
                  <a:gd name="T21" fmla="*/ 157 h 466"/>
                  <a:gd name="T22" fmla="*/ 241 w 446"/>
                  <a:gd name="T23" fmla="*/ 156 h 466"/>
                  <a:gd name="T24" fmla="*/ 234 w 446"/>
                  <a:gd name="T25" fmla="*/ 150 h 466"/>
                  <a:gd name="T26" fmla="*/ 251 w 446"/>
                  <a:gd name="T27" fmla="*/ 58 h 466"/>
                  <a:gd name="T28" fmla="*/ 202 w 446"/>
                  <a:gd name="T29" fmla="*/ 0 h 466"/>
                  <a:gd name="T30" fmla="*/ 183 w 446"/>
                  <a:gd name="T31" fmla="*/ 17 h 466"/>
                  <a:gd name="T32" fmla="*/ 183 w 446"/>
                  <a:gd name="T33" fmla="*/ 24 h 466"/>
                  <a:gd name="T34" fmla="*/ 199 w 446"/>
                  <a:gd name="T35" fmla="*/ 53 h 466"/>
                  <a:gd name="T36" fmla="*/ 199 w 446"/>
                  <a:gd name="T37" fmla="*/ 90 h 466"/>
                  <a:gd name="T38" fmla="*/ 186 w 446"/>
                  <a:gd name="T39" fmla="*/ 164 h 466"/>
                  <a:gd name="T40" fmla="*/ 61 w 446"/>
                  <a:gd name="T41" fmla="*/ 212 h 466"/>
                  <a:gd name="T42" fmla="*/ 46 w 446"/>
                  <a:gd name="T43" fmla="*/ 214 h 466"/>
                  <a:gd name="T44" fmla="*/ 44 w 446"/>
                  <a:gd name="T45" fmla="*/ 219 h 466"/>
                  <a:gd name="T46" fmla="*/ 37 w 446"/>
                  <a:gd name="T47" fmla="*/ 217 h 466"/>
                  <a:gd name="T48" fmla="*/ 32 w 446"/>
                  <a:gd name="T49" fmla="*/ 226 h 466"/>
                  <a:gd name="T50" fmla="*/ 32 w 446"/>
                  <a:gd name="T51" fmla="*/ 233 h 466"/>
                  <a:gd name="T52" fmla="*/ 56 w 446"/>
                  <a:gd name="T53" fmla="*/ 258 h 466"/>
                  <a:gd name="T54" fmla="*/ 94 w 446"/>
                  <a:gd name="T55" fmla="*/ 252 h 466"/>
                  <a:gd name="T56" fmla="*/ 160 w 446"/>
                  <a:gd name="T57" fmla="*/ 223 h 466"/>
                  <a:gd name="T58" fmla="*/ 165 w 446"/>
                  <a:gd name="T59" fmla="*/ 223 h 466"/>
                  <a:gd name="T60" fmla="*/ 170 w 446"/>
                  <a:gd name="T61" fmla="*/ 228 h 466"/>
                  <a:gd name="T62" fmla="*/ 170 w 446"/>
                  <a:gd name="T63" fmla="*/ 235 h 466"/>
                  <a:gd name="T64" fmla="*/ 144 w 446"/>
                  <a:gd name="T65" fmla="*/ 305 h 466"/>
                  <a:gd name="T66" fmla="*/ 105 w 446"/>
                  <a:gd name="T67" fmla="*/ 363 h 466"/>
                  <a:gd name="T68" fmla="*/ 58 w 446"/>
                  <a:gd name="T69" fmla="*/ 413 h 466"/>
                  <a:gd name="T70" fmla="*/ 0 w 446"/>
                  <a:gd name="T71" fmla="*/ 450 h 466"/>
                  <a:gd name="T72" fmla="*/ 2 w 446"/>
                  <a:gd name="T73" fmla="*/ 460 h 466"/>
                  <a:gd name="T74" fmla="*/ 24 w 446"/>
                  <a:gd name="T75" fmla="*/ 464 h 466"/>
                  <a:gd name="T76" fmla="*/ 82 w 446"/>
                  <a:gd name="T77" fmla="*/ 436 h 466"/>
                  <a:gd name="T78" fmla="*/ 129 w 446"/>
                  <a:gd name="T79" fmla="*/ 398 h 466"/>
                  <a:gd name="T80" fmla="*/ 163 w 446"/>
                  <a:gd name="T81" fmla="*/ 345 h 466"/>
                  <a:gd name="T82" fmla="*/ 205 w 446"/>
                  <a:gd name="T83" fmla="*/ 314 h 466"/>
                  <a:gd name="T84" fmla="*/ 225 w 446"/>
                  <a:gd name="T85" fmla="*/ 337 h 466"/>
                  <a:gd name="T86" fmla="*/ 234 w 446"/>
                  <a:gd name="T87" fmla="*/ 350 h 466"/>
                  <a:gd name="T88" fmla="*/ 244 w 446"/>
                  <a:gd name="T89" fmla="*/ 361 h 466"/>
                  <a:gd name="T90" fmla="*/ 280 w 446"/>
                  <a:gd name="T91" fmla="*/ 410 h 466"/>
                  <a:gd name="T92" fmla="*/ 396 w 446"/>
                  <a:gd name="T93" fmla="*/ 464 h 466"/>
                  <a:gd name="T94" fmla="*/ 445 w 446"/>
                  <a:gd name="T95" fmla="*/ 435 h 466"/>
                  <a:gd name="T96" fmla="*/ 371 w 446"/>
                  <a:gd name="T97" fmla="*/ 403 h 466"/>
                  <a:gd name="T98" fmla="*/ 308 w 446"/>
                  <a:gd name="T99" fmla="*/ 363 h 4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446" h="466">
                    <a:moveTo>
                      <a:pt x="308" y="363"/>
                    </a:moveTo>
                    <a:cubicBezTo>
                      <a:pt x="300" y="357"/>
                      <a:pt x="289" y="344"/>
                      <a:pt x="282" y="336"/>
                    </a:cubicBezTo>
                    <a:cubicBezTo>
                      <a:pt x="274" y="327"/>
                      <a:pt x="265" y="317"/>
                      <a:pt x="258" y="308"/>
                    </a:cubicBezTo>
                    <a:cubicBezTo>
                      <a:pt x="249" y="297"/>
                      <a:pt x="209" y="264"/>
                      <a:pt x="209" y="253"/>
                    </a:cubicBezTo>
                    <a:cubicBezTo>
                      <a:pt x="209" y="243"/>
                      <a:pt x="209" y="243"/>
                      <a:pt x="209" y="243"/>
                    </a:cubicBezTo>
                    <a:cubicBezTo>
                      <a:pt x="209" y="238"/>
                      <a:pt x="218" y="212"/>
                      <a:pt x="222" y="208"/>
                    </a:cubicBezTo>
                    <a:cubicBezTo>
                      <a:pt x="229" y="200"/>
                      <a:pt x="246" y="197"/>
                      <a:pt x="262" y="197"/>
                    </a:cubicBezTo>
                    <a:cubicBezTo>
                      <a:pt x="275" y="197"/>
                      <a:pt x="295" y="196"/>
                      <a:pt x="304" y="192"/>
                    </a:cubicBezTo>
                    <a:cubicBezTo>
                      <a:pt x="319" y="186"/>
                      <a:pt x="321" y="180"/>
                      <a:pt x="321" y="162"/>
                    </a:cubicBezTo>
                    <a:cubicBezTo>
                      <a:pt x="317" y="156"/>
                      <a:pt x="305" y="148"/>
                      <a:pt x="295" y="150"/>
                    </a:cubicBezTo>
                    <a:cubicBezTo>
                      <a:pt x="243" y="157"/>
                      <a:pt x="243" y="157"/>
                      <a:pt x="243" y="157"/>
                    </a:cubicBezTo>
                    <a:cubicBezTo>
                      <a:pt x="241" y="156"/>
                      <a:pt x="241" y="156"/>
                      <a:pt x="241" y="156"/>
                    </a:cubicBezTo>
                    <a:cubicBezTo>
                      <a:pt x="237" y="156"/>
                      <a:pt x="234" y="154"/>
                      <a:pt x="234" y="150"/>
                    </a:cubicBezTo>
                    <a:cubicBezTo>
                      <a:pt x="234" y="122"/>
                      <a:pt x="246" y="83"/>
                      <a:pt x="251" y="58"/>
                    </a:cubicBezTo>
                    <a:cubicBezTo>
                      <a:pt x="257" y="25"/>
                      <a:pt x="230" y="0"/>
                      <a:pt x="202" y="0"/>
                    </a:cubicBezTo>
                    <a:cubicBezTo>
                      <a:pt x="192" y="0"/>
                      <a:pt x="183" y="7"/>
                      <a:pt x="183" y="17"/>
                    </a:cubicBezTo>
                    <a:cubicBezTo>
                      <a:pt x="183" y="24"/>
                      <a:pt x="183" y="24"/>
                      <a:pt x="183" y="24"/>
                    </a:cubicBezTo>
                    <a:cubicBezTo>
                      <a:pt x="183" y="37"/>
                      <a:pt x="195" y="39"/>
                      <a:pt x="199" y="53"/>
                    </a:cubicBezTo>
                    <a:cubicBezTo>
                      <a:pt x="202" y="65"/>
                      <a:pt x="200" y="79"/>
                      <a:pt x="199" y="90"/>
                    </a:cubicBezTo>
                    <a:cubicBezTo>
                      <a:pt x="195" y="118"/>
                      <a:pt x="196" y="141"/>
                      <a:pt x="186" y="164"/>
                    </a:cubicBezTo>
                    <a:cubicBezTo>
                      <a:pt x="175" y="187"/>
                      <a:pt x="83" y="198"/>
                      <a:pt x="61" y="212"/>
                    </a:cubicBezTo>
                    <a:cubicBezTo>
                      <a:pt x="46" y="214"/>
                      <a:pt x="46" y="214"/>
                      <a:pt x="46" y="214"/>
                    </a:cubicBezTo>
                    <a:cubicBezTo>
                      <a:pt x="44" y="219"/>
                      <a:pt x="44" y="219"/>
                      <a:pt x="44" y="219"/>
                    </a:cubicBezTo>
                    <a:cubicBezTo>
                      <a:pt x="37" y="217"/>
                      <a:pt x="37" y="217"/>
                      <a:pt x="37" y="217"/>
                    </a:cubicBezTo>
                    <a:cubicBezTo>
                      <a:pt x="35" y="225"/>
                      <a:pt x="32" y="219"/>
                      <a:pt x="32" y="226"/>
                    </a:cubicBezTo>
                    <a:cubicBezTo>
                      <a:pt x="32" y="233"/>
                      <a:pt x="32" y="233"/>
                      <a:pt x="32" y="233"/>
                    </a:cubicBezTo>
                    <a:cubicBezTo>
                      <a:pt x="32" y="243"/>
                      <a:pt x="47" y="257"/>
                      <a:pt x="56" y="258"/>
                    </a:cubicBezTo>
                    <a:cubicBezTo>
                      <a:pt x="72" y="260"/>
                      <a:pt x="81" y="258"/>
                      <a:pt x="94" y="252"/>
                    </a:cubicBezTo>
                    <a:cubicBezTo>
                      <a:pt x="102" y="249"/>
                      <a:pt x="159" y="223"/>
                      <a:pt x="160" y="223"/>
                    </a:cubicBezTo>
                    <a:cubicBezTo>
                      <a:pt x="165" y="223"/>
                      <a:pt x="165" y="223"/>
                      <a:pt x="165" y="223"/>
                    </a:cubicBezTo>
                    <a:cubicBezTo>
                      <a:pt x="169" y="223"/>
                      <a:pt x="170" y="224"/>
                      <a:pt x="170" y="228"/>
                    </a:cubicBezTo>
                    <a:cubicBezTo>
                      <a:pt x="170" y="235"/>
                      <a:pt x="170" y="235"/>
                      <a:pt x="170" y="235"/>
                    </a:cubicBezTo>
                    <a:cubicBezTo>
                      <a:pt x="170" y="243"/>
                      <a:pt x="148" y="296"/>
                      <a:pt x="144" y="305"/>
                    </a:cubicBezTo>
                    <a:cubicBezTo>
                      <a:pt x="133" y="327"/>
                      <a:pt x="118" y="344"/>
                      <a:pt x="105" y="363"/>
                    </a:cubicBezTo>
                    <a:cubicBezTo>
                      <a:pt x="91" y="385"/>
                      <a:pt x="77" y="397"/>
                      <a:pt x="58" y="413"/>
                    </a:cubicBezTo>
                    <a:cubicBezTo>
                      <a:pt x="49" y="421"/>
                      <a:pt x="10" y="448"/>
                      <a:pt x="0" y="450"/>
                    </a:cubicBezTo>
                    <a:cubicBezTo>
                      <a:pt x="2" y="460"/>
                      <a:pt x="2" y="460"/>
                      <a:pt x="2" y="460"/>
                    </a:cubicBezTo>
                    <a:cubicBezTo>
                      <a:pt x="24" y="464"/>
                      <a:pt x="24" y="464"/>
                      <a:pt x="24" y="464"/>
                    </a:cubicBezTo>
                    <a:cubicBezTo>
                      <a:pt x="37" y="466"/>
                      <a:pt x="73" y="442"/>
                      <a:pt x="82" y="436"/>
                    </a:cubicBezTo>
                    <a:cubicBezTo>
                      <a:pt x="105" y="421"/>
                      <a:pt x="111" y="417"/>
                      <a:pt x="129" y="398"/>
                    </a:cubicBezTo>
                    <a:cubicBezTo>
                      <a:pt x="146" y="380"/>
                      <a:pt x="151" y="366"/>
                      <a:pt x="163" y="345"/>
                    </a:cubicBezTo>
                    <a:cubicBezTo>
                      <a:pt x="173" y="330"/>
                      <a:pt x="183" y="300"/>
                      <a:pt x="205" y="314"/>
                    </a:cubicBezTo>
                    <a:cubicBezTo>
                      <a:pt x="218" y="322"/>
                      <a:pt x="216" y="326"/>
                      <a:pt x="225" y="337"/>
                    </a:cubicBezTo>
                    <a:cubicBezTo>
                      <a:pt x="229" y="341"/>
                      <a:pt x="231" y="346"/>
                      <a:pt x="234" y="350"/>
                    </a:cubicBezTo>
                    <a:cubicBezTo>
                      <a:pt x="238" y="354"/>
                      <a:pt x="241" y="356"/>
                      <a:pt x="244" y="361"/>
                    </a:cubicBezTo>
                    <a:cubicBezTo>
                      <a:pt x="258" y="381"/>
                      <a:pt x="263" y="392"/>
                      <a:pt x="280" y="410"/>
                    </a:cubicBezTo>
                    <a:cubicBezTo>
                      <a:pt x="315" y="446"/>
                      <a:pt x="324" y="464"/>
                      <a:pt x="396" y="464"/>
                    </a:cubicBezTo>
                    <a:cubicBezTo>
                      <a:pt x="425" y="464"/>
                      <a:pt x="446" y="461"/>
                      <a:pt x="445" y="435"/>
                    </a:cubicBezTo>
                    <a:cubicBezTo>
                      <a:pt x="422" y="423"/>
                      <a:pt x="394" y="416"/>
                      <a:pt x="371" y="403"/>
                    </a:cubicBezTo>
                    <a:cubicBezTo>
                      <a:pt x="347" y="389"/>
                      <a:pt x="330" y="379"/>
                      <a:pt x="308" y="36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42" name="ïṣ1íḑé"/>
              <p:cNvSpPr/>
              <p:nvPr/>
            </p:nvSpPr>
            <p:spPr bwMode="auto">
              <a:xfrm>
                <a:off x="4762500" y="2398713"/>
                <a:ext cx="1316038" cy="1169988"/>
              </a:xfrm>
              <a:custGeom>
                <a:avLst/>
                <a:gdLst>
                  <a:gd name="T0" fmla="*/ 290 w 399"/>
                  <a:gd name="T1" fmla="*/ 258 h 355"/>
                  <a:gd name="T2" fmla="*/ 263 w 399"/>
                  <a:gd name="T3" fmla="*/ 258 h 355"/>
                  <a:gd name="T4" fmla="*/ 251 w 399"/>
                  <a:gd name="T5" fmla="*/ 258 h 355"/>
                  <a:gd name="T6" fmla="*/ 214 w 399"/>
                  <a:gd name="T7" fmla="*/ 243 h 355"/>
                  <a:gd name="T8" fmla="*/ 213 w 399"/>
                  <a:gd name="T9" fmla="*/ 229 h 355"/>
                  <a:gd name="T10" fmla="*/ 225 w 399"/>
                  <a:gd name="T11" fmla="*/ 183 h 355"/>
                  <a:gd name="T12" fmla="*/ 268 w 399"/>
                  <a:gd name="T13" fmla="*/ 165 h 355"/>
                  <a:gd name="T14" fmla="*/ 273 w 399"/>
                  <a:gd name="T15" fmla="*/ 168 h 355"/>
                  <a:gd name="T16" fmla="*/ 306 w 399"/>
                  <a:gd name="T17" fmla="*/ 161 h 355"/>
                  <a:gd name="T18" fmla="*/ 324 w 399"/>
                  <a:gd name="T19" fmla="*/ 139 h 355"/>
                  <a:gd name="T20" fmla="*/ 244 w 399"/>
                  <a:gd name="T21" fmla="*/ 131 h 355"/>
                  <a:gd name="T22" fmla="*/ 242 w 399"/>
                  <a:gd name="T23" fmla="*/ 131 h 355"/>
                  <a:gd name="T24" fmla="*/ 232 w 399"/>
                  <a:gd name="T25" fmla="*/ 102 h 355"/>
                  <a:gd name="T26" fmla="*/ 256 w 399"/>
                  <a:gd name="T27" fmla="*/ 41 h 355"/>
                  <a:gd name="T28" fmla="*/ 256 w 399"/>
                  <a:gd name="T29" fmla="*/ 36 h 355"/>
                  <a:gd name="T30" fmla="*/ 213 w 399"/>
                  <a:gd name="T31" fmla="*/ 3 h 355"/>
                  <a:gd name="T32" fmla="*/ 178 w 399"/>
                  <a:gd name="T33" fmla="*/ 46 h 355"/>
                  <a:gd name="T34" fmla="*/ 156 w 399"/>
                  <a:gd name="T35" fmla="*/ 179 h 355"/>
                  <a:gd name="T36" fmla="*/ 147 w 399"/>
                  <a:gd name="T37" fmla="*/ 241 h 355"/>
                  <a:gd name="T38" fmla="*/ 113 w 399"/>
                  <a:gd name="T39" fmla="*/ 285 h 355"/>
                  <a:gd name="T40" fmla="*/ 0 w 399"/>
                  <a:gd name="T41" fmla="*/ 326 h 355"/>
                  <a:gd name="T42" fmla="*/ 40 w 399"/>
                  <a:gd name="T43" fmla="*/ 355 h 355"/>
                  <a:gd name="T44" fmla="*/ 45 w 399"/>
                  <a:gd name="T45" fmla="*/ 355 h 355"/>
                  <a:gd name="T46" fmla="*/ 90 w 399"/>
                  <a:gd name="T47" fmla="*/ 347 h 355"/>
                  <a:gd name="T48" fmla="*/ 96 w 399"/>
                  <a:gd name="T49" fmla="*/ 347 h 355"/>
                  <a:gd name="T50" fmla="*/ 281 w 399"/>
                  <a:gd name="T51" fmla="*/ 306 h 355"/>
                  <a:gd name="T52" fmla="*/ 355 w 399"/>
                  <a:gd name="T53" fmla="*/ 318 h 355"/>
                  <a:gd name="T54" fmla="*/ 365 w 399"/>
                  <a:gd name="T55" fmla="*/ 318 h 355"/>
                  <a:gd name="T56" fmla="*/ 399 w 399"/>
                  <a:gd name="T57" fmla="*/ 282 h 355"/>
                  <a:gd name="T58" fmla="*/ 290 w 399"/>
                  <a:gd name="T59" fmla="*/ 258 h 3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399" h="355">
                    <a:moveTo>
                      <a:pt x="290" y="258"/>
                    </a:moveTo>
                    <a:cubicBezTo>
                      <a:pt x="263" y="258"/>
                      <a:pt x="263" y="258"/>
                      <a:pt x="263" y="258"/>
                    </a:cubicBezTo>
                    <a:cubicBezTo>
                      <a:pt x="251" y="258"/>
                      <a:pt x="251" y="258"/>
                      <a:pt x="251" y="258"/>
                    </a:cubicBezTo>
                    <a:cubicBezTo>
                      <a:pt x="236" y="258"/>
                      <a:pt x="220" y="252"/>
                      <a:pt x="214" y="243"/>
                    </a:cubicBezTo>
                    <a:cubicBezTo>
                      <a:pt x="213" y="229"/>
                      <a:pt x="213" y="229"/>
                      <a:pt x="213" y="229"/>
                    </a:cubicBezTo>
                    <a:cubicBezTo>
                      <a:pt x="217" y="227"/>
                      <a:pt x="217" y="195"/>
                      <a:pt x="225" y="183"/>
                    </a:cubicBezTo>
                    <a:cubicBezTo>
                      <a:pt x="235" y="169"/>
                      <a:pt x="264" y="173"/>
                      <a:pt x="268" y="165"/>
                    </a:cubicBezTo>
                    <a:cubicBezTo>
                      <a:pt x="273" y="168"/>
                      <a:pt x="273" y="168"/>
                      <a:pt x="273" y="168"/>
                    </a:cubicBezTo>
                    <a:cubicBezTo>
                      <a:pt x="277" y="165"/>
                      <a:pt x="299" y="165"/>
                      <a:pt x="306" y="161"/>
                    </a:cubicBezTo>
                    <a:cubicBezTo>
                      <a:pt x="312" y="158"/>
                      <a:pt x="324" y="146"/>
                      <a:pt x="324" y="139"/>
                    </a:cubicBezTo>
                    <a:cubicBezTo>
                      <a:pt x="324" y="99"/>
                      <a:pt x="265" y="131"/>
                      <a:pt x="244" y="131"/>
                    </a:cubicBezTo>
                    <a:cubicBezTo>
                      <a:pt x="242" y="131"/>
                      <a:pt x="242" y="131"/>
                      <a:pt x="242" y="131"/>
                    </a:cubicBezTo>
                    <a:cubicBezTo>
                      <a:pt x="231" y="131"/>
                      <a:pt x="232" y="114"/>
                      <a:pt x="232" y="102"/>
                    </a:cubicBezTo>
                    <a:cubicBezTo>
                      <a:pt x="233" y="100"/>
                      <a:pt x="256" y="43"/>
                      <a:pt x="256" y="41"/>
                    </a:cubicBezTo>
                    <a:cubicBezTo>
                      <a:pt x="256" y="36"/>
                      <a:pt x="256" y="36"/>
                      <a:pt x="256" y="36"/>
                    </a:cubicBezTo>
                    <a:cubicBezTo>
                      <a:pt x="256" y="17"/>
                      <a:pt x="228" y="0"/>
                      <a:pt x="213" y="3"/>
                    </a:cubicBezTo>
                    <a:cubicBezTo>
                      <a:pt x="179" y="11"/>
                      <a:pt x="183" y="13"/>
                      <a:pt x="178" y="46"/>
                    </a:cubicBezTo>
                    <a:cubicBezTo>
                      <a:pt x="170" y="90"/>
                      <a:pt x="165" y="136"/>
                      <a:pt x="156" y="179"/>
                    </a:cubicBezTo>
                    <a:cubicBezTo>
                      <a:pt x="153" y="196"/>
                      <a:pt x="151" y="223"/>
                      <a:pt x="147" y="241"/>
                    </a:cubicBezTo>
                    <a:cubicBezTo>
                      <a:pt x="138" y="278"/>
                      <a:pt x="150" y="275"/>
                      <a:pt x="113" y="285"/>
                    </a:cubicBezTo>
                    <a:cubicBezTo>
                      <a:pt x="88" y="292"/>
                      <a:pt x="0" y="303"/>
                      <a:pt x="0" y="326"/>
                    </a:cubicBezTo>
                    <a:cubicBezTo>
                      <a:pt x="0" y="342"/>
                      <a:pt x="23" y="355"/>
                      <a:pt x="40" y="355"/>
                    </a:cubicBezTo>
                    <a:cubicBezTo>
                      <a:pt x="45" y="355"/>
                      <a:pt x="45" y="355"/>
                      <a:pt x="45" y="355"/>
                    </a:cubicBezTo>
                    <a:cubicBezTo>
                      <a:pt x="61" y="355"/>
                      <a:pt x="80" y="353"/>
                      <a:pt x="90" y="347"/>
                    </a:cubicBezTo>
                    <a:cubicBezTo>
                      <a:pt x="96" y="347"/>
                      <a:pt x="96" y="347"/>
                      <a:pt x="96" y="347"/>
                    </a:cubicBezTo>
                    <a:cubicBezTo>
                      <a:pt x="117" y="332"/>
                      <a:pt x="241" y="306"/>
                      <a:pt x="281" y="306"/>
                    </a:cubicBezTo>
                    <a:cubicBezTo>
                      <a:pt x="311" y="306"/>
                      <a:pt x="331" y="318"/>
                      <a:pt x="355" y="318"/>
                    </a:cubicBezTo>
                    <a:cubicBezTo>
                      <a:pt x="365" y="318"/>
                      <a:pt x="365" y="318"/>
                      <a:pt x="365" y="318"/>
                    </a:cubicBezTo>
                    <a:cubicBezTo>
                      <a:pt x="383" y="318"/>
                      <a:pt x="399" y="303"/>
                      <a:pt x="399" y="282"/>
                    </a:cubicBezTo>
                    <a:cubicBezTo>
                      <a:pt x="399" y="255"/>
                      <a:pt x="318" y="258"/>
                      <a:pt x="290" y="2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43" name="íS1íḑe"/>
              <p:cNvSpPr/>
              <p:nvPr/>
            </p:nvSpPr>
            <p:spPr bwMode="auto">
              <a:xfrm>
                <a:off x="6553200" y="2471738"/>
                <a:ext cx="239713" cy="196850"/>
              </a:xfrm>
              <a:custGeom>
                <a:avLst/>
                <a:gdLst>
                  <a:gd name="T0" fmla="*/ 44 w 73"/>
                  <a:gd name="T1" fmla="*/ 60 h 60"/>
                  <a:gd name="T2" fmla="*/ 73 w 73"/>
                  <a:gd name="T3" fmla="*/ 32 h 60"/>
                  <a:gd name="T4" fmla="*/ 25 w 73"/>
                  <a:gd name="T5" fmla="*/ 0 h 60"/>
                  <a:gd name="T6" fmla="*/ 24 w 73"/>
                  <a:gd name="T7" fmla="*/ 0 h 60"/>
                  <a:gd name="T8" fmla="*/ 0 w 73"/>
                  <a:gd name="T9" fmla="*/ 14 h 60"/>
                  <a:gd name="T10" fmla="*/ 0 w 73"/>
                  <a:gd name="T11" fmla="*/ 17 h 60"/>
                  <a:gd name="T12" fmla="*/ 44 w 73"/>
                  <a:gd name="T13" fmla="*/ 6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3" h="60">
                    <a:moveTo>
                      <a:pt x="44" y="60"/>
                    </a:moveTo>
                    <a:cubicBezTo>
                      <a:pt x="61" y="60"/>
                      <a:pt x="73" y="50"/>
                      <a:pt x="73" y="32"/>
                    </a:cubicBezTo>
                    <a:cubicBezTo>
                      <a:pt x="73" y="11"/>
                      <a:pt x="46" y="0"/>
                      <a:pt x="25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15" y="0"/>
                      <a:pt x="0" y="7"/>
                      <a:pt x="0" y="14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36"/>
                      <a:pt x="25" y="60"/>
                      <a:pt x="44" y="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44" name="í$ḻïḍé"/>
              <p:cNvSpPr/>
              <p:nvPr/>
            </p:nvSpPr>
            <p:spPr bwMode="auto">
              <a:xfrm>
                <a:off x="6446838" y="2151063"/>
                <a:ext cx="1600200" cy="1668463"/>
              </a:xfrm>
              <a:custGeom>
                <a:avLst/>
                <a:gdLst>
                  <a:gd name="T0" fmla="*/ 445 w 485"/>
                  <a:gd name="T1" fmla="*/ 250 h 506"/>
                  <a:gd name="T2" fmla="*/ 407 w 485"/>
                  <a:gd name="T3" fmla="*/ 255 h 506"/>
                  <a:gd name="T4" fmla="*/ 394 w 485"/>
                  <a:gd name="T5" fmla="*/ 250 h 506"/>
                  <a:gd name="T6" fmla="*/ 371 w 485"/>
                  <a:gd name="T7" fmla="*/ 171 h 506"/>
                  <a:gd name="T8" fmla="*/ 322 w 485"/>
                  <a:gd name="T9" fmla="*/ 158 h 506"/>
                  <a:gd name="T10" fmla="*/ 359 w 485"/>
                  <a:gd name="T11" fmla="*/ 78 h 506"/>
                  <a:gd name="T12" fmla="*/ 281 w 485"/>
                  <a:gd name="T13" fmla="*/ 94 h 506"/>
                  <a:gd name="T14" fmla="*/ 224 w 485"/>
                  <a:gd name="T15" fmla="*/ 119 h 506"/>
                  <a:gd name="T16" fmla="*/ 246 w 485"/>
                  <a:gd name="T17" fmla="*/ 66 h 506"/>
                  <a:gd name="T18" fmla="*/ 261 w 485"/>
                  <a:gd name="T19" fmla="*/ 16 h 506"/>
                  <a:gd name="T20" fmla="*/ 182 w 485"/>
                  <a:gd name="T21" fmla="*/ 69 h 506"/>
                  <a:gd name="T22" fmla="*/ 151 w 485"/>
                  <a:gd name="T23" fmla="*/ 165 h 506"/>
                  <a:gd name="T24" fmla="*/ 236 w 485"/>
                  <a:gd name="T25" fmla="*/ 172 h 506"/>
                  <a:gd name="T26" fmla="*/ 246 w 485"/>
                  <a:gd name="T27" fmla="*/ 177 h 506"/>
                  <a:gd name="T28" fmla="*/ 195 w 485"/>
                  <a:gd name="T29" fmla="*/ 277 h 506"/>
                  <a:gd name="T30" fmla="*/ 146 w 485"/>
                  <a:gd name="T31" fmla="*/ 339 h 506"/>
                  <a:gd name="T32" fmla="*/ 112 w 485"/>
                  <a:gd name="T33" fmla="*/ 342 h 506"/>
                  <a:gd name="T34" fmla="*/ 117 w 485"/>
                  <a:gd name="T35" fmla="*/ 304 h 506"/>
                  <a:gd name="T36" fmla="*/ 66 w 485"/>
                  <a:gd name="T37" fmla="*/ 413 h 506"/>
                  <a:gd name="T38" fmla="*/ 52 w 485"/>
                  <a:gd name="T39" fmla="*/ 366 h 506"/>
                  <a:gd name="T40" fmla="*/ 84 w 485"/>
                  <a:gd name="T41" fmla="*/ 214 h 506"/>
                  <a:gd name="T42" fmla="*/ 69 w 485"/>
                  <a:gd name="T43" fmla="*/ 196 h 506"/>
                  <a:gd name="T44" fmla="*/ 0 w 485"/>
                  <a:gd name="T45" fmla="*/ 354 h 506"/>
                  <a:gd name="T46" fmla="*/ 0 w 485"/>
                  <a:gd name="T47" fmla="*/ 377 h 506"/>
                  <a:gd name="T48" fmla="*/ 64 w 485"/>
                  <a:gd name="T49" fmla="*/ 491 h 506"/>
                  <a:gd name="T50" fmla="*/ 96 w 485"/>
                  <a:gd name="T51" fmla="*/ 431 h 506"/>
                  <a:gd name="T52" fmla="*/ 125 w 485"/>
                  <a:gd name="T53" fmla="*/ 383 h 506"/>
                  <a:gd name="T54" fmla="*/ 163 w 485"/>
                  <a:gd name="T55" fmla="*/ 420 h 506"/>
                  <a:gd name="T56" fmla="*/ 183 w 485"/>
                  <a:gd name="T57" fmla="*/ 473 h 506"/>
                  <a:gd name="T58" fmla="*/ 251 w 485"/>
                  <a:gd name="T59" fmla="*/ 476 h 506"/>
                  <a:gd name="T60" fmla="*/ 328 w 485"/>
                  <a:gd name="T61" fmla="*/ 495 h 506"/>
                  <a:gd name="T62" fmla="*/ 392 w 485"/>
                  <a:gd name="T63" fmla="*/ 416 h 506"/>
                  <a:gd name="T64" fmla="*/ 388 w 485"/>
                  <a:gd name="T65" fmla="*/ 408 h 506"/>
                  <a:gd name="T66" fmla="*/ 379 w 485"/>
                  <a:gd name="T67" fmla="*/ 356 h 506"/>
                  <a:gd name="T68" fmla="*/ 485 w 485"/>
                  <a:gd name="T69" fmla="*/ 274 h 506"/>
                  <a:gd name="T70" fmla="*/ 456 w 485"/>
                  <a:gd name="T71" fmla="*/ 250 h 506"/>
                  <a:gd name="T72" fmla="*/ 254 w 485"/>
                  <a:gd name="T73" fmla="*/ 277 h 506"/>
                  <a:gd name="T74" fmla="*/ 253 w 485"/>
                  <a:gd name="T75" fmla="*/ 301 h 506"/>
                  <a:gd name="T76" fmla="*/ 246 w 485"/>
                  <a:gd name="T77" fmla="*/ 293 h 506"/>
                  <a:gd name="T78" fmla="*/ 298 w 485"/>
                  <a:gd name="T79" fmla="*/ 469 h 506"/>
                  <a:gd name="T80" fmla="*/ 292 w 485"/>
                  <a:gd name="T81" fmla="*/ 462 h 506"/>
                  <a:gd name="T82" fmla="*/ 304 w 485"/>
                  <a:gd name="T83" fmla="*/ 462 h 506"/>
                  <a:gd name="T84" fmla="*/ 351 w 485"/>
                  <a:gd name="T85" fmla="*/ 321 h 506"/>
                  <a:gd name="T86" fmla="*/ 299 w 485"/>
                  <a:gd name="T87" fmla="*/ 427 h 506"/>
                  <a:gd name="T88" fmla="*/ 246 w 485"/>
                  <a:gd name="T89" fmla="*/ 437 h 506"/>
                  <a:gd name="T90" fmla="*/ 219 w 485"/>
                  <a:gd name="T91" fmla="*/ 426 h 506"/>
                  <a:gd name="T92" fmla="*/ 254 w 485"/>
                  <a:gd name="T93" fmla="*/ 335 h 506"/>
                  <a:gd name="T94" fmla="*/ 260 w 485"/>
                  <a:gd name="T95" fmla="*/ 370 h 506"/>
                  <a:gd name="T96" fmla="*/ 280 w 485"/>
                  <a:gd name="T97" fmla="*/ 393 h 506"/>
                  <a:gd name="T98" fmla="*/ 312 w 485"/>
                  <a:gd name="T99" fmla="*/ 393 h 506"/>
                  <a:gd name="T100" fmla="*/ 298 w 485"/>
                  <a:gd name="T101" fmla="*/ 321 h 506"/>
                  <a:gd name="T102" fmla="*/ 351 w 485"/>
                  <a:gd name="T103" fmla="*/ 313 h 506"/>
                  <a:gd name="T104" fmla="*/ 358 w 485"/>
                  <a:gd name="T105" fmla="*/ 242 h 506"/>
                  <a:gd name="T106" fmla="*/ 298 w 485"/>
                  <a:gd name="T107" fmla="*/ 258 h 506"/>
                  <a:gd name="T108" fmla="*/ 305 w 485"/>
                  <a:gd name="T109" fmla="*/ 224 h 506"/>
                  <a:gd name="T110" fmla="*/ 341 w 485"/>
                  <a:gd name="T111" fmla="*/ 213 h 506"/>
                  <a:gd name="T112" fmla="*/ 358 w 485"/>
                  <a:gd name="T113" fmla="*/ 242 h 5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485" h="506">
                    <a:moveTo>
                      <a:pt x="456" y="250"/>
                    </a:moveTo>
                    <a:cubicBezTo>
                      <a:pt x="445" y="250"/>
                      <a:pt x="445" y="250"/>
                      <a:pt x="445" y="250"/>
                    </a:cubicBezTo>
                    <a:cubicBezTo>
                      <a:pt x="431" y="250"/>
                      <a:pt x="423" y="255"/>
                      <a:pt x="411" y="255"/>
                    </a:cubicBezTo>
                    <a:cubicBezTo>
                      <a:pt x="407" y="255"/>
                      <a:pt x="407" y="255"/>
                      <a:pt x="407" y="255"/>
                    </a:cubicBezTo>
                    <a:cubicBezTo>
                      <a:pt x="404" y="255"/>
                      <a:pt x="404" y="256"/>
                      <a:pt x="402" y="257"/>
                    </a:cubicBezTo>
                    <a:cubicBezTo>
                      <a:pt x="394" y="250"/>
                      <a:pt x="394" y="250"/>
                      <a:pt x="394" y="250"/>
                    </a:cubicBezTo>
                    <a:cubicBezTo>
                      <a:pt x="395" y="216"/>
                      <a:pt x="395" y="216"/>
                      <a:pt x="395" y="216"/>
                    </a:cubicBezTo>
                    <a:cubicBezTo>
                      <a:pt x="397" y="193"/>
                      <a:pt x="384" y="180"/>
                      <a:pt x="371" y="171"/>
                    </a:cubicBezTo>
                    <a:cubicBezTo>
                      <a:pt x="353" y="157"/>
                      <a:pt x="322" y="173"/>
                      <a:pt x="322" y="162"/>
                    </a:cubicBezTo>
                    <a:cubicBezTo>
                      <a:pt x="322" y="158"/>
                      <a:pt x="322" y="158"/>
                      <a:pt x="322" y="158"/>
                    </a:cubicBezTo>
                    <a:cubicBezTo>
                      <a:pt x="322" y="154"/>
                      <a:pt x="351" y="115"/>
                      <a:pt x="355" y="108"/>
                    </a:cubicBezTo>
                    <a:cubicBezTo>
                      <a:pt x="361" y="97"/>
                      <a:pt x="366" y="93"/>
                      <a:pt x="359" y="78"/>
                    </a:cubicBezTo>
                    <a:cubicBezTo>
                      <a:pt x="356" y="71"/>
                      <a:pt x="342" y="63"/>
                      <a:pt x="332" y="63"/>
                    </a:cubicBezTo>
                    <a:cubicBezTo>
                      <a:pt x="320" y="63"/>
                      <a:pt x="293" y="87"/>
                      <a:pt x="281" y="94"/>
                    </a:cubicBezTo>
                    <a:cubicBezTo>
                      <a:pt x="265" y="103"/>
                      <a:pt x="247" y="116"/>
                      <a:pt x="227" y="121"/>
                    </a:cubicBezTo>
                    <a:cubicBezTo>
                      <a:pt x="224" y="119"/>
                      <a:pt x="224" y="119"/>
                      <a:pt x="224" y="119"/>
                    </a:cubicBezTo>
                    <a:cubicBezTo>
                      <a:pt x="223" y="114"/>
                      <a:pt x="222" y="116"/>
                      <a:pt x="222" y="112"/>
                    </a:cubicBezTo>
                    <a:cubicBezTo>
                      <a:pt x="222" y="103"/>
                      <a:pt x="241" y="74"/>
                      <a:pt x="246" y="66"/>
                    </a:cubicBezTo>
                    <a:cubicBezTo>
                      <a:pt x="250" y="60"/>
                      <a:pt x="254" y="50"/>
                      <a:pt x="257" y="42"/>
                    </a:cubicBezTo>
                    <a:cubicBezTo>
                      <a:pt x="262" y="30"/>
                      <a:pt x="259" y="24"/>
                      <a:pt x="261" y="16"/>
                    </a:cubicBezTo>
                    <a:cubicBezTo>
                      <a:pt x="255" y="11"/>
                      <a:pt x="252" y="0"/>
                      <a:pt x="236" y="0"/>
                    </a:cubicBezTo>
                    <a:cubicBezTo>
                      <a:pt x="222" y="0"/>
                      <a:pt x="189" y="56"/>
                      <a:pt x="182" y="69"/>
                    </a:cubicBezTo>
                    <a:cubicBezTo>
                      <a:pt x="172" y="88"/>
                      <a:pt x="151" y="134"/>
                      <a:pt x="151" y="160"/>
                    </a:cubicBezTo>
                    <a:cubicBezTo>
                      <a:pt x="151" y="165"/>
                      <a:pt x="151" y="165"/>
                      <a:pt x="151" y="165"/>
                    </a:cubicBezTo>
                    <a:cubicBezTo>
                      <a:pt x="151" y="181"/>
                      <a:pt x="173" y="197"/>
                      <a:pt x="190" y="197"/>
                    </a:cubicBezTo>
                    <a:cubicBezTo>
                      <a:pt x="214" y="197"/>
                      <a:pt x="219" y="172"/>
                      <a:pt x="236" y="172"/>
                    </a:cubicBezTo>
                    <a:cubicBezTo>
                      <a:pt x="239" y="172"/>
                      <a:pt x="239" y="172"/>
                      <a:pt x="239" y="172"/>
                    </a:cubicBezTo>
                    <a:cubicBezTo>
                      <a:pt x="242" y="172"/>
                      <a:pt x="246" y="175"/>
                      <a:pt x="246" y="177"/>
                    </a:cubicBezTo>
                    <a:cubicBezTo>
                      <a:pt x="246" y="183"/>
                      <a:pt x="223" y="219"/>
                      <a:pt x="218" y="226"/>
                    </a:cubicBezTo>
                    <a:cubicBezTo>
                      <a:pt x="210" y="239"/>
                      <a:pt x="200" y="261"/>
                      <a:pt x="195" y="277"/>
                    </a:cubicBezTo>
                    <a:cubicBezTo>
                      <a:pt x="191" y="288"/>
                      <a:pt x="179" y="325"/>
                      <a:pt x="171" y="330"/>
                    </a:cubicBezTo>
                    <a:cubicBezTo>
                      <a:pt x="164" y="334"/>
                      <a:pt x="149" y="337"/>
                      <a:pt x="146" y="339"/>
                    </a:cubicBezTo>
                    <a:cubicBezTo>
                      <a:pt x="137" y="345"/>
                      <a:pt x="130" y="346"/>
                      <a:pt x="118" y="349"/>
                    </a:cubicBezTo>
                    <a:cubicBezTo>
                      <a:pt x="115" y="347"/>
                      <a:pt x="112" y="347"/>
                      <a:pt x="112" y="342"/>
                    </a:cubicBezTo>
                    <a:cubicBezTo>
                      <a:pt x="112" y="335"/>
                      <a:pt x="112" y="335"/>
                      <a:pt x="112" y="335"/>
                    </a:cubicBezTo>
                    <a:cubicBezTo>
                      <a:pt x="112" y="324"/>
                      <a:pt x="116" y="315"/>
                      <a:pt x="117" y="304"/>
                    </a:cubicBezTo>
                    <a:cubicBezTo>
                      <a:pt x="112" y="303"/>
                      <a:pt x="112" y="303"/>
                      <a:pt x="112" y="303"/>
                    </a:cubicBezTo>
                    <a:cubicBezTo>
                      <a:pt x="90" y="314"/>
                      <a:pt x="85" y="413"/>
                      <a:pt x="66" y="413"/>
                    </a:cubicBezTo>
                    <a:cubicBezTo>
                      <a:pt x="61" y="413"/>
                      <a:pt x="55" y="400"/>
                      <a:pt x="53" y="393"/>
                    </a:cubicBezTo>
                    <a:cubicBezTo>
                      <a:pt x="51" y="381"/>
                      <a:pt x="52" y="378"/>
                      <a:pt x="52" y="366"/>
                    </a:cubicBezTo>
                    <a:cubicBezTo>
                      <a:pt x="52" y="342"/>
                      <a:pt x="53" y="325"/>
                      <a:pt x="56" y="310"/>
                    </a:cubicBezTo>
                    <a:cubicBezTo>
                      <a:pt x="60" y="277"/>
                      <a:pt x="71" y="240"/>
                      <a:pt x="84" y="214"/>
                    </a:cubicBezTo>
                    <a:cubicBezTo>
                      <a:pt x="80" y="206"/>
                      <a:pt x="86" y="196"/>
                      <a:pt x="71" y="196"/>
                    </a:cubicBezTo>
                    <a:cubicBezTo>
                      <a:pt x="69" y="196"/>
                      <a:pt x="69" y="196"/>
                      <a:pt x="69" y="196"/>
                    </a:cubicBezTo>
                    <a:cubicBezTo>
                      <a:pt x="47" y="196"/>
                      <a:pt x="20" y="240"/>
                      <a:pt x="14" y="257"/>
                    </a:cubicBezTo>
                    <a:cubicBezTo>
                      <a:pt x="3" y="283"/>
                      <a:pt x="0" y="328"/>
                      <a:pt x="0" y="354"/>
                    </a:cubicBezTo>
                    <a:cubicBezTo>
                      <a:pt x="0" y="364"/>
                      <a:pt x="0" y="364"/>
                      <a:pt x="0" y="364"/>
                    </a:cubicBezTo>
                    <a:cubicBezTo>
                      <a:pt x="0" y="377"/>
                      <a:pt x="0" y="377"/>
                      <a:pt x="0" y="377"/>
                    </a:cubicBezTo>
                    <a:cubicBezTo>
                      <a:pt x="0" y="379"/>
                      <a:pt x="0" y="379"/>
                      <a:pt x="0" y="379"/>
                    </a:cubicBezTo>
                    <a:cubicBezTo>
                      <a:pt x="0" y="427"/>
                      <a:pt x="10" y="502"/>
                      <a:pt x="64" y="491"/>
                    </a:cubicBezTo>
                    <a:cubicBezTo>
                      <a:pt x="71" y="490"/>
                      <a:pt x="83" y="475"/>
                      <a:pt x="87" y="468"/>
                    </a:cubicBezTo>
                    <a:cubicBezTo>
                      <a:pt x="91" y="459"/>
                      <a:pt x="95" y="443"/>
                      <a:pt x="96" y="431"/>
                    </a:cubicBezTo>
                    <a:cubicBezTo>
                      <a:pt x="97" y="421"/>
                      <a:pt x="96" y="404"/>
                      <a:pt x="98" y="391"/>
                    </a:cubicBezTo>
                    <a:cubicBezTo>
                      <a:pt x="102" y="366"/>
                      <a:pt x="105" y="383"/>
                      <a:pt x="125" y="383"/>
                    </a:cubicBezTo>
                    <a:cubicBezTo>
                      <a:pt x="138" y="383"/>
                      <a:pt x="144" y="372"/>
                      <a:pt x="159" y="372"/>
                    </a:cubicBezTo>
                    <a:cubicBezTo>
                      <a:pt x="174" y="372"/>
                      <a:pt x="163" y="406"/>
                      <a:pt x="163" y="420"/>
                    </a:cubicBezTo>
                    <a:cubicBezTo>
                      <a:pt x="163" y="427"/>
                      <a:pt x="165" y="448"/>
                      <a:pt x="167" y="453"/>
                    </a:cubicBezTo>
                    <a:cubicBezTo>
                      <a:pt x="174" y="470"/>
                      <a:pt x="176" y="463"/>
                      <a:pt x="183" y="473"/>
                    </a:cubicBezTo>
                    <a:cubicBezTo>
                      <a:pt x="187" y="471"/>
                      <a:pt x="206" y="478"/>
                      <a:pt x="215" y="479"/>
                    </a:cubicBezTo>
                    <a:cubicBezTo>
                      <a:pt x="233" y="482"/>
                      <a:pt x="235" y="476"/>
                      <a:pt x="251" y="476"/>
                    </a:cubicBezTo>
                    <a:cubicBezTo>
                      <a:pt x="261" y="476"/>
                      <a:pt x="289" y="499"/>
                      <a:pt x="293" y="505"/>
                    </a:cubicBezTo>
                    <a:cubicBezTo>
                      <a:pt x="309" y="505"/>
                      <a:pt x="318" y="506"/>
                      <a:pt x="328" y="495"/>
                    </a:cubicBezTo>
                    <a:cubicBezTo>
                      <a:pt x="333" y="489"/>
                      <a:pt x="343" y="474"/>
                      <a:pt x="348" y="467"/>
                    </a:cubicBezTo>
                    <a:cubicBezTo>
                      <a:pt x="357" y="453"/>
                      <a:pt x="392" y="433"/>
                      <a:pt x="392" y="416"/>
                    </a:cubicBezTo>
                    <a:cubicBezTo>
                      <a:pt x="392" y="413"/>
                      <a:pt x="392" y="413"/>
                      <a:pt x="392" y="413"/>
                    </a:cubicBezTo>
                    <a:cubicBezTo>
                      <a:pt x="392" y="408"/>
                      <a:pt x="391" y="410"/>
                      <a:pt x="388" y="408"/>
                    </a:cubicBezTo>
                    <a:cubicBezTo>
                      <a:pt x="391" y="401"/>
                      <a:pt x="391" y="401"/>
                      <a:pt x="391" y="401"/>
                    </a:cubicBezTo>
                    <a:cubicBezTo>
                      <a:pt x="375" y="391"/>
                      <a:pt x="373" y="374"/>
                      <a:pt x="379" y="356"/>
                    </a:cubicBezTo>
                    <a:cubicBezTo>
                      <a:pt x="383" y="343"/>
                      <a:pt x="385" y="315"/>
                      <a:pt x="390" y="305"/>
                    </a:cubicBezTo>
                    <a:cubicBezTo>
                      <a:pt x="401" y="286"/>
                      <a:pt x="485" y="308"/>
                      <a:pt x="485" y="274"/>
                    </a:cubicBezTo>
                    <a:cubicBezTo>
                      <a:pt x="485" y="269"/>
                      <a:pt x="485" y="269"/>
                      <a:pt x="485" y="269"/>
                    </a:cubicBezTo>
                    <a:cubicBezTo>
                      <a:pt x="485" y="261"/>
                      <a:pt x="465" y="250"/>
                      <a:pt x="456" y="250"/>
                    </a:cubicBezTo>
                    <a:close/>
                    <a:moveTo>
                      <a:pt x="246" y="293"/>
                    </a:moveTo>
                    <a:cubicBezTo>
                      <a:pt x="246" y="288"/>
                      <a:pt x="252" y="277"/>
                      <a:pt x="254" y="277"/>
                    </a:cubicBezTo>
                    <a:cubicBezTo>
                      <a:pt x="261" y="277"/>
                      <a:pt x="268" y="284"/>
                      <a:pt x="268" y="291"/>
                    </a:cubicBezTo>
                    <a:cubicBezTo>
                      <a:pt x="268" y="297"/>
                      <a:pt x="258" y="301"/>
                      <a:pt x="253" y="301"/>
                    </a:cubicBezTo>
                    <a:cubicBezTo>
                      <a:pt x="249" y="301"/>
                      <a:pt x="250" y="300"/>
                      <a:pt x="246" y="299"/>
                    </a:cubicBezTo>
                    <a:lnTo>
                      <a:pt x="246" y="293"/>
                    </a:lnTo>
                    <a:close/>
                    <a:moveTo>
                      <a:pt x="304" y="469"/>
                    </a:moveTo>
                    <a:cubicBezTo>
                      <a:pt x="298" y="469"/>
                      <a:pt x="298" y="469"/>
                      <a:pt x="298" y="469"/>
                    </a:cubicBezTo>
                    <a:cubicBezTo>
                      <a:pt x="293" y="469"/>
                      <a:pt x="283" y="464"/>
                      <a:pt x="281" y="459"/>
                    </a:cubicBezTo>
                    <a:cubicBezTo>
                      <a:pt x="291" y="460"/>
                      <a:pt x="285" y="462"/>
                      <a:pt x="292" y="462"/>
                    </a:cubicBezTo>
                    <a:cubicBezTo>
                      <a:pt x="293" y="462"/>
                      <a:pt x="293" y="462"/>
                      <a:pt x="293" y="462"/>
                    </a:cubicBezTo>
                    <a:cubicBezTo>
                      <a:pt x="304" y="462"/>
                      <a:pt x="304" y="462"/>
                      <a:pt x="304" y="462"/>
                    </a:cubicBezTo>
                    <a:lnTo>
                      <a:pt x="304" y="469"/>
                    </a:lnTo>
                    <a:close/>
                    <a:moveTo>
                      <a:pt x="351" y="321"/>
                    </a:moveTo>
                    <a:cubicBezTo>
                      <a:pt x="351" y="332"/>
                      <a:pt x="338" y="399"/>
                      <a:pt x="333" y="407"/>
                    </a:cubicBezTo>
                    <a:cubicBezTo>
                      <a:pt x="326" y="418"/>
                      <a:pt x="313" y="424"/>
                      <a:pt x="299" y="427"/>
                    </a:cubicBezTo>
                    <a:cubicBezTo>
                      <a:pt x="290" y="429"/>
                      <a:pt x="264" y="437"/>
                      <a:pt x="256" y="437"/>
                    </a:cubicBezTo>
                    <a:cubicBezTo>
                      <a:pt x="246" y="437"/>
                      <a:pt x="246" y="437"/>
                      <a:pt x="246" y="437"/>
                    </a:cubicBezTo>
                    <a:cubicBezTo>
                      <a:pt x="227" y="435"/>
                      <a:pt x="227" y="435"/>
                      <a:pt x="227" y="435"/>
                    </a:cubicBezTo>
                    <a:cubicBezTo>
                      <a:pt x="219" y="426"/>
                      <a:pt x="219" y="426"/>
                      <a:pt x="219" y="426"/>
                    </a:cubicBezTo>
                    <a:cubicBezTo>
                      <a:pt x="219" y="398"/>
                      <a:pt x="215" y="335"/>
                      <a:pt x="251" y="335"/>
                    </a:cubicBezTo>
                    <a:cubicBezTo>
                      <a:pt x="254" y="335"/>
                      <a:pt x="254" y="335"/>
                      <a:pt x="254" y="335"/>
                    </a:cubicBezTo>
                    <a:cubicBezTo>
                      <a:pt x="257" y="335"/>
                      <a:pt x="259" y="336"/>
                      <a:pt x="259" y="338"/>
                    </a:cubicBezTo>
                    <a:cubicBezTo>
                      <a:pt x="259" y="351"/>
                      <a:pt x="253" y="360"/>
                      <a:pt x="260" y="370"/>
                    </a:cubicBezTo>
                    <a:cubicBezTo>
                      <a:pt x="264" y="374"/>
                      <a:pt x="280" y="382"/>
                      <a:pt x="280" y="388"/>
                    </a:cubicBezTo>
                    <a:cubicBezTo>
                      <a:pt x="280" y="393"/>
                      <a:pt x="280" y="393"/>
                      <a:pt x="280" y="393"/>
                    </a:cubicBezTo>
                    <a:cubicBezTo>
                      <a:pt x="280" y="399"/>
                      <a:pt x="271" y="402"/>
                      <a:pt x="270" y="413"/>
                    </a:cubicBezTo>
                    <a:cubicBezTo>
                      <a:pt x="285" y="413"/>
                      <a:pt x="302" y="399"/>
                      <a:pt x="312" y="393"/>
                    </a:cubicBezTo>
                    <a:cubicBezTo>
                      <a:pt x="331" y="381"/>
                      <a:pt x="323" y="368"/>
                      <a:pt x="313" y="354"/>
                    </a:cubicBezTo>
                    <a:cubicBezTo>
                      <a:pt x="308" y="348"/>
                      <a:pt x="283" y="334"/>
                      <a:pt x="298" y="321"/>
                    </a:cubicBezTo>
                    <a:cubicBezTo>
                      <a:pt x="312" y="310"/>
                      <a:pt x="329" y="311"/>
                      <a:pt x="343" y="304"/>
                    </a:cubicBezTo>
                    <a:cubicBezTo>
                      <a:pt x="346" y="306"/>
                      <a:pt x="351" y="307"/>
                      <a:pt x="351" y="313"/>
                    </a:cubicBezTo>
                    <a:lnTo>
                      <a:pt x="351" y="321"/>
                    </a:lnTo>
                    <a:close/>
                    <a:moveTo>
                      <a:pt x="358" y="242"/>
                    </a:moveTo>
                    <a:cubicBezTo>
                      <a:pt x="358" y="269"/>
                      <a:pt x="347" y="279"/>
                      <a:pt x="324" y="279"/>
                    </a:cubicBezTo>
                    <a:cubicBezTo>
                      <a:pt x="318" y="279"/>
                      <a:pt x="302" y="262"/>
                      <a:pt x="298" y="258"/>
                    </a:cubicBezTo>
                    <a:cubicBezTo>
                      <a:pt x="291" y="251"/>
                      <a:pt x="271" y="248"/>
                      <a:pt x="271" y="238"/>
                    </a:cubicBezTo>
                    <a:cubicBezTo>
                      <a:pt x="271" y="231"/>
                      <a:pt x="298" y="227"/>
                      <a:pt x="305" y="224"/>
                    </a:cubicBezTo>
                    <a:cubicBezTo>
                      <a:pt x="311" y="222"/>
                      <a:pt x="336" y="213"/>
                      <a:pt x="339" y="213"/>
                    </a:cubicBezTo>
                    <a:cubicBezTo>
                      <a:pt x="341" y="213"/>
                      <a:pt x="341" y="213"/>
                      <a:pt x="341" y="213"/>
                    </a:cubicBezTo>
                    <a:cubicBezTo>
                      <a:pt x="354" y="213"/>
                      <a:pt x="358" y="219"/>
                      <a:pt x="358" y="231"/>
                    </a:cubicBezTo>
                    <a:lnTo>
                      <a:pt x="358" y="24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45" name="îṩļïdê"/>
              <p:cNvSpPr/>
              <p:nvPr/>
            </p:nvSpPr>
            <p:spPr bwMode="auto">
              <a:xfrm>
                <a:off x="10015538" y="2327275"/>
                <a:ext cx="227013" cy="392113"/>
              </a:xfrm>
              <a:custGeom>
                <a:avLst/>
                <a:gdLst>
                  <a:gd name="T0" fmla="*/ 43 w 69"/>
                  <a:gd name="T1" fmla="*/ 119 h 119"/>
                  <a:gd name="T2" fmla="*/ 66 w 69"/>
                  <a:gd name="T3" fmla="*/ 95 h 119"/>
                  <a:gd name="T4" fmla="*/ 66 w 69"/>
                  <a:gd name="T5" fmla="*/ 90 h 119"/>
                  <a:gd name="T6" fmla="*/ 59 w 69"/>
                  <a:gd name="T7" fmla="*/ 47 h 119"/>
                  <a:gd name="T8" fmla="*/ 60 w 69"/>
                  <a:gd name="T9" fmla="*/ 26 h 119"/>
                  <a:gd name="T10" fmla="*/ 63 w 69"/>
                  <a:gd name="T11" fmla="*/ 7 h 119"/>
                  <a:gd name="T12" fmla="*/ 51 w 69"/>
                  <a:gd name="T13" fmla="*/ 14 h 119"/>
                  <a:gd name="T14" fmla="*/ 48 w 69"/>
                  <a:gd name="T15" fmla="*/ 14 h 119"/>
                  <a:gd name="T16" fmla="*/ 16 w 69"/>
                  <a:gd name="T17" fmla="*/ 0 h 119"/>
                  <a:gd name="T18" fmla="*/ 0 w 69"/>
                  <a:gd name="T19" fmla="*/ 26 h 119"/>
                  <a:gd name="T20" fmla="*/ 0 w 69"/>
                  <a:gd name="T21" fmla="*/ 29 h 119"/>
                  <a:gd name="T22" fmla="*/ 43 w 69"/>
                  <a:gd name="T23" fmla="*/ 119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119">
                    <a:moveTo>
                      <a:pt x="43" y="119"/>
                    </a:moveTo>
                    <a:cubicBezTo>
                      <a:pt x="57" y="119"/>
                      <a:pt x="66" y="109"/>
                      <a:pt x="66" y="95"/>
                    </a:cubicBezTo>
                    <a:cubicBezTo>
                      <a:pt x="66" y="90"/>
                      <a:pt x="66" y="90"/>
                      <a:pt x="66" y="90"/>
                    </a:cubicBezTo>
                    <a:cubicBezTo>
                      <a:pt x="66" y="72"/>
                      <a:pt x="59" y="64"/>
                      <a:pt x="59" y="47"/>
                    </a:cubicBezTo>
                    <a:cubicBezTo>
                      <a:pt x="59" y="39"/>
                      <a:pt x="58" y="36"/>
                      <a:pt x="60" y="26"/>
                    </a:cubicBezTo>
                    <a:cubicBezTo>
                      <a:pt x="62" y="20"/>
                      <a:pt x="69" y="7"/>
                      <a:pt x="63" y="7"/>
                    </a:cubicBezTo>
                    <a:cubicBezTo>
                      <a:pt x="56" y="7"/>
                      <a:pt x="58" y="14"/>
                      <a:pt x="51" y="14"/>
                    </a:cubicBezTo>
                    <a:cubicBezTo>
                      <a:pt x="48" y="14"/>
                      <a:pt x="48" y="14"/>
                      <a:pt x="48" y="14"/>
                    </a:cubicBezTo>
                    <a:cubicBezTo>
                      <a:pt x="35" y="14"/>
                      <a:pt x="32" y="0"/>
                      <a:pt x="16" y="0"/>
                    </a:cubicBezTo>
                    <a:cubicBezTo>
                      <a:pt x="5" y="0"/>
                      <a:pt x="0" y="14"/>
                      <a:pt x="0" y="26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67"/>
                      <a:pt x="6" y="119"/>
                      <a:pt x="43" y="1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46" name="ï$ḷiḓè"/>
              <p:cNvSpPr/>
              <p:nvPr/>
            </p:nvSpPr>
            <p:spPr bwMode="auto">
              <a:xfrm>
                <a:off x="10044113" y="2787650"/>
                <a:ext cx="1147763" cy="1052513"/>
              </a:xfrm>
              <a:custGeom>
                <a:avLst/>
                <a:gdLst>
                  <a:gd name="T0" fmla="*/ 229 w 348"/>
                  <a:gd name="T1" fmla="*/ 116 h 319"/>
                  <a:gd name="T2" fmla="*/ 202 w 348"/>
                  <a:gd name="T3" fmla="*/ 98 h 319"/>
                  <a:gd name="T4" fmla="*/ 208 w 348"/>
                  <a:gd name="T5" fmla="*/ 81 h 319"/>
                  <a:gd name="T6" fmla="*/ 219 w 348"/>
                  <a:gd name="T7" fmla="*/ 71 h 319"/>
                  <a:gd name="T8" fmla="*/ 232 w 348"/>
                  <a:gd name="T9" fmla="*/ 40 h 319"/>
                  <a:gd name="T10" fmla="*/ 232 w 348"/>
                  <a:gd name="T11" fmla="*/ 35 h 319"/>
                  <a:gd name="T12" fmla="*/ 211 w 348"/>
                  <a:gd name="T13" fmla="*/ 7 h 319"/>
                  <a:gd name="T14" fmla="*/ 173 w 348"/>
                  <a:gd name="T15" fmla="*/ 4 h 319"/>
                  <a:gd name="T16" fmla="*/ 119 w 348"/>
                  <a:gd name="T17" fmla="*/ 32 h 319"/>
                  <a:gd name="T18" fmla="*/ 136 w 348"/>
                  <a:gd name="T19" fmla="*/ 47 h 319"/>
                  <a:gd name="T20" fmla="*/ 149 w 348"/>
                  <a:gd name="T21" fmla="*/ 47 h 319"/>
                  <a:gd name="T22" fmla="*/ 178 w 348"/>
                  <a:gd name="T23" fmla="*/ 45 h 319"/>
                  <a:gd name="T24" fmla="*/ 181 w 348"/>
                  <a:gd name="T25" fmla="*/ 50 h 319"/>
                  <a:gd name="T26" fmla="*/ 154 w 348"/>
                  <a:gd name="T27" fmla="*/ 93 h 319"/>
                  <a:gd name="T28" fmla="*/ 154 w 348"/>
                  <a:gd name="T29" fmla="*/ 96 h 319"/>
                  <a:gd name="T30" fmla="*/ 171 w 348"/>
                  <a:gd name="T31" fmla="*/ 123 h 319"/>
                  <a:gd name="T32" fmla="*/ 129 w 348"/>
                  <a:gd name="T33" fmla="*/ 140 h 319"/>
                  <a:gd name="T34" fmla="*/ 85 w 348"/>
                  <a:gd name="T35" fmla="*/ 156 h 319"/>
                  <a:gd name="T36" fmla="*/ 43 w 348"/>
                  <a:gd name="T37" fmla="*/ 173 h 319"/>
                  <a:gd name="T38" fmla="*/ 0 w 348"/>
                  <a:gd name="T39" fmla="*/ 190 h 319"/>
                  <a:gd name="T40" fmla="*/ 2 w 348"/>
                  <a:gd name="T41" fmla="*/ 198 h 319"/>
                  <a:gd name="T42" fmla="*/ 59 w 348"/>
                  <a:gd name="T43" fmla="*/ 212 h 319"/>
                  <a:gd name="T44" fmla="*/ 178 w 348"/>
                  <a:gd name="T45" fmla="*/ 171 h 319"/>
                  <a:gd name="T46" fmla="*/ 185 w 348"/>
                  <a:gd name="T47" fmla="*/ 176 h 319"/>
                  <a:gd name="T48" fmla="*/ 183 w 348"/>
                  <a:gd name="T49" fmla="*/ 181 h 319"/>
                  <a:gd name="T50" fmla="*/ 189 w 348"/>
                  <a:gd name="T51" fmla="*/ 186 h 319"/>
                  <a:gd name="T52" fmla="*/ 159 w 348"/>
                  <a:gd name="T53" fmla="*/ 268 h 319"/>
                  <a:gd name="T54" fmla="*/ 111 w 348"/>
                  <a:gd name="T55" fmla="*/ 257 h 319"/>
                  <a:gd name="T56" fmla="*/ 110 w 348"/>
                  <a:gd name="T57" fmla="*/ 259 h 319"/>
                  <a:gd name="T58" fmla="*/ 134 w 348"/>
                  <a:gd name="T59" fmla="*/ 291 h 319"/>
                  <a:gd name="T60" fmla="*/ 163 w 348"/>
                  <a:gd name="T61" fmla="*/ 319 h 319"/>
                  <a:gd name="T62" fmla="*/ 209 w 348"/>
                  <a:gd name="T63" fmla="*/ 280 h 319"/>
                  <a:gd name="T64" fmla="*/ 226 w 348"/>
                  <a:gd name="T65" fmla="*/ 208 h 319"/>
                  <a:gd name="T66" fmla="*/ 226 w 348"/>
                  <a:gd name="T67" fmla="*/ 203 h 319"/>
                  <a:gd name="T68" fmla="*/ 239 w 348"/>
                  <a:gd name="T69" fmla="*/ 157 h 319"/>
                  <a:gd name="T70" fmla="*/ 294 w 348"/>
                  <a:gd name="T71" fmla="*/ 156 h 319"/>
                  <a:gd name="T72" fmla="*/ 307 w 348"/>
                  <a:gd name="T73" fmla="*/ 156 h 319"/>
                  <a:gd name="T74" fmla="*/ 348 w 348"/>
                  <a:gd name="T75" fmla="*/ 132 h 319"/>
                  <a:gd name="T76" fmla="*/ 229 w 348"/>
                  <a:gd name="T77" fmla="*/ 116 h 3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348" h="319">
                    <a:moveTo>
                      <a:pt x="229" y="116"/>
                    </a:moveTo>
                    <a:cubicBezTo>
                      <a:pt x="216" y="116"/>
                      <a:pt x="208" y="105"/>
                      <a:pt x="202" y="98"/>
                    </a:cubicBezTo>
                    <a:cubicBezTo>
                      <a:pt x="204" y="92"/>
                      <a:pt x="203" y="87"/>
                      <a:pt x="208" y="81"/>
                    </a:cubicBezTo>
                    <a:cubicBezTo>
                      <a:pt x="210" y="79"/>
                      <a:pt x="215" y="75"/>
                      <a:pt x="219" y="71"/>
                    </a:cubicBezTo>
                    <a:cubicBezTo>
                      <a:pt x="227" y="62"/>
                      <a:pt x="232" y="57"/>
                      <a:pt x="232" y="40"/>
                    </a:cubicBezTo>
                    <a:cubicBezTo>
                      <a:pt x="232" y="35"/>
                      <a:pt x="232" y="35"/>
                      <a:pt x="232" y="35"/>
                    </a:cubicBezTo>
                    <a:cubicBezTo>
                      <a:pt x="232" y="24"/>
                      <a:pt x="219" y="11"/>
                      <a:pt x="211" y="7"/>
                    </a:cubicBezTo>
                    <a:cubicBezTo>
                      <a:pt x="195" y="0"/>
                      <a:pt x="189" y="4"/>
                      <a:pt x="173" y="4"/>
                    </a:cubicBezTo>
                    <a:cubicBezTo>
                      <a:pt x="153" y="17"/>
                      <a:pt x="132" y="6"/>
                      <a:pt x="119" y="32"/>
                    </a:cubicBezTo>
                    <a:cubicBezTo>
                      <a:pt x="122" y="39"/>
                      <a:pt x="124" y="47"/>
                      <a:pt x="136" y="47"/>
                    </a:cubicBezTo>
                    <a:cubicBezTo>
                      <a:pt x="149" y="47"/>
                      <a:pt x="149" y="47"/>
                      <a:pt x="149" y="47"/>
                    </a:cubicBezTo>
                    <a:cubicBezTo>
                      <a:pt x="178" y="45"/>
                      <a:pt x="178" y="45"/>
                      <a:pt x="178" y="45"/>
                    </a:cubicBezTo>
                    <a:cubicBezTo>
                      <a:pt x="179" y="47"/>
                      <a:pt x="181" y="49"/>
                      <a:pt x="181" y="50"/>
                    </a:cubicBezTo>
                    <a:cubicBezTo>
                      <a:pt x="181" y="63"/>
                      <a:pt x="154" y="73"/>
                      <a:pt x="154" y="93"/>
                    </a:cubicBezTo>
                    <a:cubicBezTo>
                      <a:pt x="154" y="96"/>
                      <a:pt x="154" y="96"/>
                      <a:pt x="154" y="96"/>
                    </a:cubicBezTo>
                    <a:cubicBezTo>
                      <a:pt x="154" y="107"/>
                      <a:pt x="166" y="113"/>
                      <a:pt x="171" y="123"/>
                    </a:cubicBezTo>
                    <a:cubicBezTo>
                      <a:pt x="164" y="134"/>
                      <a:pt x="143" y="136"/>
                      <a:pt x="129" y="140"/>
                    </a:cubicBezTo>
                    <a:cubicBezTo>
                      <a:pt x="115" y="145"/>
                      <a:pt x="100" y="151"/>
                      <a:pt x="85" y="156"/>
                    </a:cubicBezTo>
                    <a:cubicBezTo>
                      <a:pt x="73" y="161"/>
                      <a:pt x="57" y="168"/>
                      <a:pt x="43" y="173"/>
                    </a:cubicBezTo>
                    <a:cubicBezTo>
                      <a:pt x="29" y="179"/>
                      <a:pt x="6" y="180"/>
                      <a:pt x="0" y="190"/>
                    </a:cubicBezTo>
                    <a:cubicBezTo>
                      <a:pt x="2" y="198"/>
                      <a:pt x="2" y="198"/>
                      <a:pt x="2" y="198"/>
                    </a:cubicBezTo>
                    <a:cubicBezTo>
                      <a:pt x="32" y="214"/>
                      <a:pt x="17" y="212"/>
                      <a:pt x="59" y="212"/>
                    </a:cubicBezTo>
                    <a:cubicBezTo>
                      <a:pt x="68" y="206"/>
                      <a:pt x="163" y="172"/>
                      <a:pt x="178" y="171"/>
                    </a:cubicBezTo>
                    <a:cubicBezTo>
                      <a:pt x="185" y="176"/>
                      <a:pt x="185" y="176"/>
                      <a:pt x="185" y="176"/>
                    </a:cubicBezTo>
                    <a:cubicBezTo>
                      <a:pt x="183" y="181"/>
                      <a:pt x="183" y="181"/>
                      <a:pt x="183" y="181"/>
                    </a:cubicBezTo>
                    <a:cubicBezTo>
                      <a:pt x="189" y="186"/>
                      <a:pt x="189" y="186"/>
                      <a:pt x="189" y="186"/>
                    </a:cubicBezTo>
                    <a:cubicBezTo>
                      <a:pt x="188" y="234"/>
                      <a:pt x="189" y="242"/>
                      <a:pt x="159" y="268"/>
                    </a:cubicBezTo>
                    <a:cubicBezTo>
                      <a:pt x="111" y="257"/>
                      <a:pt x="111" y="257"/>
                      <a:pt x="111" y="257"/>
                    </a:cubicBezTo>
                    <a:cubicBezTo>
                      <a:pt x="110" y="259"/>
                      <a:pt x="110" y="259"/>
                      <a:pt x="110" y="259"/>
                    </a:cubicBezTo>
                    <a:cubicBezTo>
                      <a:pt x="111" y="270"/>
                      <a:pt x="129" y="280"/>
                      <a:pt x="134" y="291"/>
                    </a:cubicBezTo>
                    <a:cubicBezTo>
                      <a:pt x="140" y="304"/>
                      <a:pt x="144" y="319"/>
                      <a:pt x="163" y="319"/>
                    </a:cubicBezTo>
                    <a:cubicBezTo>
                      <a:pt x="185" y="319"/>
                      <a:pt x="201" y="300"/>
                      <a:pt x="209" y="280"/>
                    </a:cubicBezTo>
                    <a:cubicBezTo>
                      <a:pt x="214" y="269"/>
                      <a:pt x="226" y="223"/>
                      <a:pt x="226" y="208"/>
                    </a:cubicBezTo>
                    <a:cubicBezTo>
                      <a:pt x="226" y="203"/>
                      <a:pt x="226" y="203"/>
                      <a:pt x="226" y="203"/>
                    </a:cubicBezTo>
                    <a:cubicBezTo>
                      <a:pt x="226" y="184"/>
                      <a:pt x="218" y="164"/>
                      <a:pt x="239" y="157"/>
                    </a:cubicBezTo>
                    <a:cubicBezTo>
                      <a:pt x="253" y="152"/>
                      <a:pt x="282" y="156"/>
                      <a:pt x="294" y="156"/>
                    </a:cubicBezTo>
                    <a:cubicBezTo>
                      <a:pt x="307" y="156"/>
                      <a:pt x="307" y="156"/>
                      <a:pt x="307" y="156"/>
                    </a:cubicBezTo>
                    <a:cubicBezTo>
                      <a:pt x="326" y="156"/>
                      <a:pt x="348" y="149"/>
                      <a:pt x="348" y="132"/>
                    </a:cubicBezTo>
                    <a:cubicBezTo>
                      <a:pt x="348" y="93"/>
                      <a:pt x="259" y="116"/>
                      <a:pt x="229" y="1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47" name="ïšḷîďé"/>
              <p:cNvSpPr/>
              <p:nvPr/>
            </p:nvSpPr>
            <p:spPr bwMode="auto">
              <a:xfrm>
                <a:off x="9875838" y="2765425"/>
                <a:ext cx="177800" cy="428625"/>
              </a:xfrm>
              <a:custGeom>
                <a:avLst/>
                <a:gdLst>
                  <a:gd name="T0" fmla="*/ 54 w 54"/>
                  <a:gd name="T1" fmla="*/ 96 h 130"/>
                  <a:gd name="T2" fmla="*/ 47 w 54"/>
                  <a:gd name="T3" fmla="*/ 62 h 130"/>
                  <a:gd name="T4" fmla="*/ 50 w 54"/>
                  <a:gd name="T5" fmla="*/ 30 h 130"/>
                  <a:gd name="T6" fmla="*/ 47 w 54"/>
                  <a:gd name="T7" fmla="*/ 0 h 130"/>
                  <a:gd name="T8" fmla="*/ 39 w 54"/>
                  <a:gd name="T9" fmla="*/ 0 h 130"/>
                  <a:gd name="T10" fmla="*/ 14 w 54"/>
                  <a:gd name="T11" fmla="*/ 36 h 130"/>
                  <a:gd name="T12" fmla="*/ 0 w 54"/>
                  <a:gd name="T13" fmla="*/ 84 h 130"/>
                  <a:gd name="T14" fmla="*/ 0 w 54"/>
                  <a:gd name="T15" fmla="*/ 103 h 130"/>
                  <a:gd name="T16" fmla="*/ 25 w 54"/>
                  <a:gd name="T17" fmla="*/ 130 h 130"/>
                  <a:gd name="T18" fmla="*/ 27 w 54"/>
                  <a:gd name="T19" fmla="*/ 130 h 130"/>
                  <a:gd name="T20" fmla="*/ 54 w 54"/>
                  <a:gd name="T21" fmla="*/ 105 h 130"/>
                  <a:gd name="T22" fmla="*/ 54 w 54"/>
                  <a:gd name="T23" fmla="*/ 96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4" h="130">
                    <a:moveTo>
                      <a:pt x="54" y="96"/>
                    </a:moveTo>
                    <a:cubicBezTo>
                      <a:pt x="54" y="81"/>
                      <a:pt x="47" y="78"/>
                      <a:pt x="47" y="62"/>
                    </a:cubicBezTo>
                    <a:cubicBezTo>
                      <a:pt x="47" y="50"/>
                      <a:pt x="53" y="41"/>
                      <a:pt x="50" y="30"/>
                    </a:cubicBezTo>
                    <a:cubicBezTo>
                      <a:pt x="49" y="23"/>
                      <a:pt x="50" y="13"/>
                      <a:pt x="47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8" y="3"/>
                      <a:pt x="20" y="23"/>
                      <a:pt x="14" y="36"/>
                    </a:cubicBezTo>
                    <a:cubicBezTo>
                      <a:pt x="9" y="49"/>
                      <a:pt x="0" y="68"/>
                      <a:pt x="0" y="84"/>
                    </a:cubicBezTo>
                    <a:cubicBezTo>
                      <a:pt x="0" y="103"/>
                      <a:pt x="0" y="103"/>
                      <a:pt x="0" y="103"/>
                    </a:cubicBezTo>
                    <a:cubicBezTo>
                      <a:pt x="0" y="117"/>
                      <a:pt x="13" y="130"/>
                      <a:pt x="25" y="130"/>
                    </a:cubicBezTo>
                    <a:cubicBezTo>
                      <a:pt x="27" y="130"/>
                      <a:pt x="27" y="130"/>
                      <a:pt x="27" y="130"/>
                    </a:cubicBezTo>
                    <a:cubicBezTo>
                      <a:pt x="46" y="130"/>
                      <a:pt x="54" y="124"/>
                      <a:pt x="54" y="105"/>
                    </a:cubicBezTo>
                    <a:lnTo>
                      <a:pt x="54" y="9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48" name="íŝ1îḋê"/>
              <p:cNvSpPr/>
              <p:nvPr/>
            </p:nvSpPr>
            <p:spPr bwMode="auto">
              <a:xfrm>
                <a:off x="10061575" y="2484438"/>
                <a:ext cx="1100138" cy="425450"/>
              </a:xfrm>
              <a:custGeom>
                <a:avLst/>
                <a:gdLst>
                  <a:gd name="T0" fmla="*/ 177 w 334"/>
                  <a:gd name="T1" fmla="*/ 22 h 129"/>
                  <a:gd name="T2" fmla="*/ 111 w 334"/>
                  <a:gd name="T3" fmla="*/ 48 h 129"/>
                  <a:gd name="T4" fmla="*/ 0 w 334"/>
                  <a:gd name="T5" fmla="*/ 120 h 129"/>
                  <a:gd name="T6" fmla="*/ 15 w 334"/>
                  <a:gd name="T7" fmla="*/ 129 h 129"/>
                  <a:gd name="T8" fmla="*/ 27 w 334"/>
                  <a:gd name="T9" fmla="*/ 129 h 129"/>
                  <a:gd name="T10" fmla="*/ 79 w 334"/>
                  <a:gd name="T11" fmla="*/ 101 h 129"/>
                  <a:gd name="T12" fmla="*/ 133 w 334"/>
                  <a:gd name="T13" fmla="*/ 74 h 129"/>
                  <a:gd name="T14" fmla="*/ 255 w 334"/>
                  <a:gd name="T15" fmla="*/ 32 h 129"/>
                  <a:gd name="T16" fmla="*/ 258 w 334"/>
                  <a:gd name="T17" fmla="*/ 32 h 129"/>
                  <a:gd name="T18" fmla="*/ 272 w 334"/>
                  <a:gd name="T19" fmla="*/ 39 h 129"/>
                  <a:gd name="T20" fmla="*/ 239 w 334"/>
                  <a:gd name="T21" fmla="*/ 83 h 129"/>
                  <a:gd name="T22" fmla="*/ 286 w 334"/>
                  <a:gd name="T23" fmla="*/ 73 h 129"/>
                  <a:gd name="T24" fmla="*/ 320 w 334"/>
                  <a:gd name="T25" fmla="*/ 50 h 129"/>
                  <a:gd name="T26" fmla="*/ 260 w 334"/>
                  <a:gd name="T27" fmla="*/ 0 h 129"/>
                  <a:gd name="T28" fmla="*/ 258 w 334"/>
                  <a:gd name="T29" fmla="*/ 0 h 129"/>
                  <a:gd name="T30" fmla="*/ 246 w 334"/>
                  <a:gd name="T31" fmla="*/ 0 h 129"/>
                  <a:gd name="T32" fmla="*/ 211 w 334"/>
                  <a:gd name="T33" fmla="*/ 10 h 129"/>
                  <a:gd name="T34" fmla="*/ 177 w 334"/>
                  <a:gd name="T35" fmla="*/ 22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34" h="129">
                    <a:moveTo>
                      <a:pt x="177" y="22"/>
                    </a:moveTo>
                    <a:cubicBezTo>
                      <a:pt x="157" y="28"/>
                      <a:pt x="129" y="39"/>
                      <a:pt x="111" y="48"/>
                    </a:cubicBezTo>
                    <a:cubicBezTo>
                      <a:pt x="85" y="61"/>
                      <a:pt x="11" y="99"/>
                      <a:pt x="0" y="120"/>
                    </a:cubicBezTo>
                    <a:cubicBezTo>
                      <a:pt x="3" y="124"/>
                      <a:pt x="8" y="129"/>
                      <a:pt x="15" y="129"/>
                    </a:cubicBezTo>
                    <a:cubicBezTo>
                      <a:pt x="27" y="129"/>
                      <a:pt x="27" y="129"/>
                      <a:pt x="27" y="129"/>
                    </a:cubicBezTo>
                    <a:cubicBezTo>
                      <a:pt x="50" y="129"/>
                      <a:pt x="65" y="111"/>
                      <a:pt x="79" y="101"/>
                    </a:cubicBezTo>
                    <a:cubicBezTo>
                      <a:pt x="96" y="90"/>
                      <a:pt x="113" y="81"/>
                      <a:pt x="133" y="74"/>
                    </a:cubicBezTo>
                    <a:cubicBezTo>
                      <a:pt x="165" y="61"/>
                      <a:pt x="214" y="32"/>
                      <a:pt x="255" y="32"/>
                    </a:cubicBezTo>
                    <a:cubicBezTo>
                      <a:pt x="258" y="32"/>
                      <a:pt x="258" y="32"/>
                      <a:pt x="258" y="32"/>
                    </a:cubicBezTo>
                    <a:cubicBezTo>
                      <a:pt x="264" y="32"/>
                      <a:pt x="272" y="33"/>
                      <a:pt x="272" y="39"/>
                    </a:cubicBezTo>
                    <a:cubicBezTo>
                      <a:pt x="272" y="51"/>
                      <a:pt x="222" y="83"/>
                      <a:pt x="239" y="83"/>
                    </a:cubicBezTo>
                    <a:cubicBezTo>
                      <a:pt x="259" y="83"/>
                      <a:pt x="269" y="77"/>
                      <a:pt x="286" y="73"/>
                    </a:cubicBezTo>
                    <a:cubicBezTo>
                      <a:pt x="303" y="70"/>
                      <a:pt x="315" y="65"/>
                      <a:pt x="320" y="50"/>
                    </a:cubicBezTo>
                    <a:cubicBezTo>
                      <a:pt x="334" y="12"/>
                      <a:pt x="294" y="0"/>
                      <a:pt x="260" y="0"/>
                    </a:cubicBezTo>
                    <a:cubicBezTo>
                      <a:pt x="258" y="0"/>
                      <a:pt x="258" y="0"/>
                      <a:pt x="258" y="0"/>
                    </a:cubicBezTo>
                    <a:cubicBezTo>
                      <a:pt x="246" y="0"/>
                      <a:pt x="246" y="0"/>
                      <a:pt x="246" y="0"/>
                    </a:cubicBezTo>
                    <a:cubicBezTo>
                      <a:pt x="246" y="0"/>
                      <a:pt x="214" y="9"/>
                      <a:pt x="211" y="10"/>
                    </a:cubicBezTo>
                    <a:cubicBezTo>
                      <a:pt x="201" y="14"/>
                      <a:pt x="188" y="18"/>
                      <a:pt x="177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</p:grpSp>
        <p:grpSp>
          <p:nvGrpSpPr>
            <p:cNvPr id="8" name="íṥļïḑê"/>
            <p:cNvGrpSpPr/>
            <p:nvPr/>
          </p:nvGrpSpPr>
          <p:grpSpPr>
            <a:xfrm>
              <a:off x="3768308" y="2508637"/>
              <a:ext cx="1469396" cy="1847076"/>
              <a:chOff x="996950" y="1409700"/>
              <a:chExt cx="3217863" cy="4044950"/>
            </a:xfrm>
            <a:grpFill/>
          </p:grpSpPr>
          <p:sp>
            <p:nvSpPr>
              <p:cNvPr id="9" name="ïS1íḑé"/>
              <p:cNvSpPr/>
              <p:nvPr/>
            </p:nvSpPr>
            <p:spPr bwMode="auto">
              <a:xfrm>
                <a:off x="996950" y="1409700"/>
                <a:ext cx="3217863" cy="4044950"/>
              </a:xfrm>
              <a:custGeom>
                <a:avLst/>
                <a:gdLst>
                  <a:gd name="T0" fmla="*/ 498 w 976"/>
                  <a:gd name="T1" fmla="*/ 0 h 1227"/>
                  <a:gd name="T2" fmla="*/ 478 w 976"/>
                  <a:gd name="T3" fmla="*/ 0 h 1227"/>
                  <a:gd name="T4" fmla="*/ 0 w 976"/>
                  <a:gd name="T5" fmla="*/ 477 h 1227"/>
                  <a:gd name="T6" fmla="*/ 0 w 976"/>
                  <a:gd name="T7" fmla="*/ 750 h 1227"/>
                  <a:gd name="T8" fmla="*/ 478 w 976"/>
                  <a:gd name="T9" fmla="*/ 1227 h 1227"/>
                  <a:gd name="T10" fmla="*/ 498 w 976"/>
                  <a:gd name="T11" fmla="*/ 1227 h 1227"/>
                  <a:gd name="T12" fmla="*/ 976 w 976"/>
                  <a:gd name="T13" fmla="*/ 750 h 1227"/>
                  <a:gd name="T14" fmla="*/ 976 w 976"/>
                  <a:gd name="T15" fmla="*/ 477 h 1227"/>
                  <a:gd name="T16" fmla="*/ 498 w 976"/>
                  <a:gd name="T17" fmla="*/ 0 h 1227"/>
                  <a:gd name="T18" fmla="*/ 963 w 976"/>
                  <a:gd name="T19" fmla="*/ 750 h 1227"/>
                  <a:gd name="T20" fmla="*/ 498 w 976"/>
                  <a:gd name="T21" fmla="*/ 1215 h 1227"/>
                  <a:gd name="T22" fmla="*/ 478 w 976"/>
                  <a:gd name="T23" fmla="*/ 1215 h 1227"/>
                  <a:gd name="T24" fmla="*/ 13 w 976"/>
                  <a:gd name="T25" fmla="*/ 750 h 1227"/>
                  <a:gd name="T26" fmla="*/ 13 w 976"/>
                  <a:gd name="T27" fmla="*/ 477 h 1227"/>
                  <a:gd name="T28" fmla="*/ 478 w 976"/>
                  <a:gd name="T29" fmla="*/ 12 h 1227"/>
                  <a:gd name="T30" fmla="*/ 498 w 976"/>
                  <a:gd name="T31" fmla="*/ 12 h 1227"/>
                  <a:gd name="T32" fmla="*/ 963 w 976"/>
                  <a:gd name="T33" fmla="*/ 477 h 1227"/>
                  <a:gd name="T34" fmla="*/ 963 w 976"/>
                  <a:gd name="T35" fmla="*/ 750 h 12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76" h="1227">
                    <a:moveTo>
                      <a:pt x="498" y="0"/>
                    </a:moveTo>
                    <a:cubicBezTo>
                      <a:pt x="478" y="0"/>
                      <a:pt x="478" y="0"/>
                      <a:pt x="478" y="0"/>
                    </a:cubicBezTo>
                    <a:cubicBezTo>
                      <a:pt x="215" y="0"/>
                      <a:pt x="0" y="215"/>
                      <a:pt x="0" y="477"/>
                    </a:cubicBezTo>
                    <a:cubicBezTo>
                      <a:pt x="0" y="750"/>
                      <a:pt x="0" y="750"/>
                      <a:pt x="0" y="750"/>
                    </a:cubicBezTo>
                    <a:cubicBezTo>
                      <a:pt x="0" y="1012"/>
                      <a:pt x="215" y="1227"/>
                      <a:pt x="478" y="1227"/>
                    </a:cubicBezTo>
                    <a:cubicBezTo>
                      <a:pt x="498" y="1227"/>
                      <a:pt x="498" y="1227"/>
                      <a:pt x="498" y="1227"/>
                    </a:cubicBezTo>
                    <a:cubicBezTo>
                      <a:pt x="761" y="1227"/>
                      <a:pt x="976" y="1012"/>
                      <a:pt x="976" y="750"/>
                    </a:cubicBezTo>
                    <a:cubicBezTo>
                      <a:pt x="976" y="477"/>
                      <a:pt x="976" y="477"/>
                      <a:pt x="976" y="477"/>
                    </a:cubicBezTo>
                    <a:cubicBezTo>
                      <a:pt x="976" y="215"/>
                      <a:pt x="761" y="0"/>
                      <a:pt x="498" y="0"/>
                    </a:cubicBezTo>
                    <a:close/>
                    <a:moveTo>
                      <a:pt x="963" y="750"/>
                    </a:moveTo>
                    <a:cubicBezTo>
                      <a:pt x="963" y="1005"/>
                      <a:pt x="754" y="1215"/>
                      <a:pt x="498" y="1215"/>
                    </a:cubicBezTo>
                    <a:cubicBezTo>
                      <a:pt x="478" y="1215"/>
                      <a:pt x="478" y="1215"/>
                      <a:pt x="478" y="1215"/>
                    </a:cubicBezTo>
                    <a:cubicBezTo>
                      <a:pt x="222" y="1215"/>
                      <a:pt x="13" y="1005"/>
                      <a:pt x="13" y="750"/>
                    </a:cubicBezTo>
                    <a:cubicBezTo>
                      <a:pt x="13" y="477"/>
                      <a:pt x="13" y="477"/>
                      <a:pt x="13" y="477"/>
                    </a:cubicBezTo>
                    <a:cubicBezTo>
                      <a:pt x="13" y="221"/>
                      <a:pt x="222" y="12"/>
                      <a:pt x="478" y="12"/>
                    </a:cubicBezTo>
                    <a:cubicBezTo>
                      <a:pt x="498" y="12"/>
                      <a:pt x="498" y="12"/>
                      <a:pt x="498" y="12"/>
                    </a:cubicBezTo>
                    <a:cubicBezTo>
                      <a:pt x="754" y="12"/>
                      <a:pt x="963" y="221"/>
                      <a:pt x="963" y="477"/>
                    </a:cubicBezTo>
                    <a:lnTo>
                      <a:pt x="963" y="75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10" name="iŝḻïḍé"/>
              <p:cNvSpPr/>
              <p:nvPr/>
            </p:nvSpPr>
            <p:spPr bwMode="auto">
              <a:xfrm>
                <a:off x="2095500" y="1581150"/>
                <a:ext cx="61913" cy="60325"/>
              </a:xfrm>
              <a:custGeom>
                <a:avLst/>
                <a:gdLst>
                  <a:gd name="T0" fmla="*/ 9 w 19"/>
                  <a:gd name="T1" fmla="*/ 18 h 18"/>
                  <a:gd name="T2" fmla="*/ 15 w 19"/>
                  <a:gd name="T3" fmla="*/ 18 h 18"/>
                  <a:gd name="T4" fmla="*/ 19 w 19"/>
                  <a:gd name="T5" fmla="*/ 15 h 18"/>
                  <a:gd name="T6" fmla="*/ 0 w 19"/>
                  <a:gd name="T7" fmla="*/ 9 h 18"/>
                  <a:gd name="T8" fmla="*/ 9 w 19"/>
                  <a:gd name="T9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18">
                    <a:moveTo>
                      <a:pt x="9" y="18"/>
                    </a:moveTo>
                    <a:cubicBezTo>
                      <a:pt x="15" y="18"/>
                      <a:pt x="15" y="18"/>
                      <a:pt x="15" y="18"/>
                    </a:cubicBezTo>
                    <a:cubicBezTo>
                      <a:pt x="17" y="18"/>
                      <a:pt x="19" y="17"/>
                      <a:pt x="19" y="15"/>
                    </a:cubicBezTo>
                    <a:cubicBezTo>
                      <a:pt x="19" y="8"/>
                      <a:pt x="0" y="0"/>
                      <a:pt x="0" y="9"/>
                    </a:cubicBezTo>
                    <a:cubicBezTo>
                      <a:pt x="0" y="13"/>
                      <a:pt x="5" y="18"/>
                      <a:pt x="9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11" name="ïSľíḋè"/>
              <p:cNvSpPr/>
              <p:nvPr/>
            </p:nvSpPr>
            <p:spPr bwMode="auto">
              <a:xfrm>
                <a:off x="1425575" y="1835150"/>
                <a:ext cx="2360613" cy="3194050"/>
              </a:xfrm>
              <a:custGeom>
                <a:avLst/>
                <a:gdLst>
                  <a:gd name="T0" fmla="*/ 358 w 716"/>
                  <a:gd name="T1" fmla="*/ 0 h 969"/>
                  <a:gd name="T2" fmla="*/ 0 w 716"/>
                  <a:gd name="T3" fmla="*/ 342 h 969"/>
                  <a:gd name="T4" fmla="*/ 0 w 716"/>
                  <a:gd name="T5" fmla="*/ 627 h 969"/>
                  <a:gd name="T6" fmla="*/ 358 w 716"/>
                  <a:gd name="T7" fmla="*/ 969 h 969"/>
                  <a:gd name="T8" fmla="*/ 716 w 716"/>
                  <a:gd name="T9" fmla="*/ 627 h 969"/>
                  <a:gd name="T10" fmla="*/ 716 w 716"/>
                  <a:gd name="T11" fmla="*/ 342 h 969"/>
                  <a:gd name="T12" fmla="*/ 358 w 716"/>
                  <a:gd name="T13" fmla="*/ 0 h 969"/>
                  <a:gd name="T14" fmla="*/ 703 w 716"/>
                  <a:gd name="T15" fmla="*/ 627 h 969"/>
                  <a:gd name="T16" fmla="*/ 358 w 716"/>
                  <a:gd name="T17" fmla="*/ 956 h 969"/>
                  <a:gd name="T18" fmla="*/ 13 w 716"/>
                  <a:gd name="T19" fmla="*/ 627 h 969"/>
                  <a:gd name="T20" fmla="*/ 13 w 716"/>
                  <a:gd name="T21" fmla="*/ 342 h 969"/>
                  <a:gd name="T22" fmla="*/ 358 w 716"/>
                  <a:gd name="T23" fmla="*/ 13 h 969"/>
                  <a:gd name="T24" fmla="*/ 703 w 716"/>
                  <a:gd name="T25" fmla="*/ 342 h 969"/>
                  <a:gd name="T26" fmla="*/ 703 w 716"/>
                  <a:gd name="T27" fmla="*/ 627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16" h="969">
                    <a:moveTo>
                      <a:pt x="358" y="0"/>
                    </a:moveTo>
                    <a:cubicBezTo>
                      <a:pt x="161" y="0"/>
                      <a:pt x="0" y="154"/>
                      <a:pt x="0" y="342"/>
                    </a:cubicBezTo>
                    <a:cubicBezTo>
                      <a:pt x="0" y="627"/>
                      <a:pt x="0" y="627"/>
                      <a:pt x="0" y="627"/>
                    </a:cubicBezTo>
                    <a:cubicBezTo>
                      <a:pt x="0" y="815"/>
                      <a:pt x="161" y="969"/>
                      <a:pt x="358" y="969"/>
                    </a:cubicBezTo>
                    <a:cubicBezTo>
                      <a:pt x="555" y="969"/>
                      <a:pt x="716" y="815"/>
                      <a:pt x="716" y="627"/>
                    </a:cubicBezTo>
                    <a:cubicBezTo>
                      <a:pt x="716" y="342"/>
                      <a:pt x="716" y="342"/>
                      <a:pt x="716" y="342"/>
                    </a:cubicBezTo>
                    <a:cubicBezTo>
                      <a:pt x="716" y="154"/>
                      <a:pt x="555" y="0"/>
                      <a:pt x="358" y="0"/>
                    </a:cubicBezTo>
                    <a:close/>
                    <a:moveTo>
                      <a:pt x="703" y="627"/>
                    </a:moveTo>
                    <a:cubicBezTo>
                      <a:pt x="703" y="808"/>
                      <a:pt x="548" y="956"/>
                      <a:pt x="358" y="956"/>
                    </a:cubicBezTo>
                    <a:cubicBezTo>
                      <a:pt x="168" y="956"/>
                      <a:pt x="13" y="808"/>
                      <a:pt x="13" y="627"/>
                    </a:cubicBezTo>
                    <a:cubicBezTo>
                      <a:pt x="13" y="342"/>
                      <a:pt x="13" y="342"/>
                      <a:pt x="13" y="342"/>
                    </a:cubicBezTo>
                    <a:cubicBezTo>
                      <a:pt x="13" y="161"/>
                      <a:pt x="168" y="13"/>
                      <a:pt x="358" y="13"/>
                    </a:cubicBezTo>
                    <a:cubicBezTo>
                      <a:pt x="548" y="13"/>
                      <a:pt x="703" y="161"/>
                      <a:pt x="703" y="342"/>
                    </a:cubicBezTo>
                    <a:lnTo>
                      <a:pt x="703" y="6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12" name="i$lîḍé"/>
              <p:cNvSpPr/>
              <p:nvPr/>
            </p:nvSpPr>
            <p:spPr bwMode="auto">
              <a:xfrm>
                <a:off x="2108200" y="5035550"/>
                <a:ext cx="131763" cy="265113"/>
              </a:xfrm>
              <a:custGeom>
                <a:avLst/>
                <a:gdLst>
                  <a:gd name="T0" fmla="*/ 0 w 83"/>
                  <a:gd name="T1" fmla="*/ 160 h 167"/>
                  <a:gd name="T2" fmla="*/ 23 w 83"/>
                  <a:gd name="T3" fmla="*/ 167 h 167"/>
                  <a:gd name="T4" fmla="*/ 83 w 83"/>
                  <a:gd name="T5" fmla="*/ 5 h 167"/>
                  <a:gd name="T6" fmla="*/ 60 w 83"/>
                  <a:gd name="T7" fmla="*/ 0 h 167"/>
                  <a:gd name="T8" fmla="*/ 0 w 83"/>
                  <a:gd name="T9" fmla="*/ 160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" h="167">
                    <a:moveTo>
                      <a:pt x="0" y="160"/>
                    </a:moveTo>
                    <a:lnTo>
                      <a:pt x="23" y="167"/>
                    </a:lnTo>
                    <a:lnTo>
                      <a:pt x="83" y="5"/>
                    </a:lnTo>
                    <a:lnTo>
                      <a:pt x="60" y="0"/>
                    </a:lnTo>
                    <a:lnTo>
                      <a:pt x="0" y="16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13" name="íŝlíḓé"/>
              <p:cNvSpPr/>
              <p:nvPr/>
            </p:nvSpPr>
            <p:spPr bwMode="auto">
              <a:xfrm>
                <a:off x="2579688" y="5081588"/>
                <a:ext cx="193675" cy="274638"/>
              </a:xfrm>
              <a:custGeom>
                <a:avLst/>
                <a:gdLst>
                  <a:gd name="T0" fmla="*/ 49 w 59"/>
                  <a:gd name="T1" fmla="*/ 51 h 83"/>
                  <a:gd name="T2" fmla="*/ 34 w 59"/>
                  <a:gd name="T3" fmla="*/ 71 h 83"/>
                  <a:gd name="T4" fmla="*/ 18 w 59"/>
                  <a:gd name="T5" fmla="*/ 69 h 83"/>
                  <a:gd name="T6" fmla="*/ 10 w 59"/>
                  <a:gd name="T7" fmla="*/ 59 h 83"/>
                  <a:gd name="T8" fmla="*/ 10 w 59"/>
                  <a:gd name="T9" fmla="*/ 0 h 83"/>
                  <a:gd name="T10" fmla="*/ 0 w 59"/>
                  <a:gd name="T11" fmla="*/ 0 h 83"/>
                  <a:gd name="T12" fmla="*/ 0 w 59"/>
                  <a:gd name="T13" fmla="*/ 60 h 83"/>
                  <a:gd name="T14" fmla="*/ 27 w 59"/>
                  <a:gd name="T15" fmla="*/ 83 h 83"/>
                  <a:gd name="T16" fmla="*/ 31 w 59"/>
                  <a:gd name="T17" fmla="*/ 83 h 83"/>
                  <a:gd name="T18" fmla="*/ 59 w 59"/>
                  <a:gd name="T19" fmla="*/ 57 h 83"/>
                  <a:gd name="T20" fmla="*/ 59 w 59"/>
                  <a:gd name="T21" fmla="*/ 0 h 83"/>
                  <a:gd name="T22" fmla="*/ 49 w 59"/>
                  <a:gd name="T23" fmla="*/ 0 h 83"/>
                  <a:gd name="T24" fmla="*/ 49 w 59"/>
                  <a:gd name="T25" fmla="*/ 51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9" h="83">
                    <a:moveTo>
                      <a:pt x="49" y="51"/>
                    </a:moveTo>
                    <a:cubicBezTo>
                      <a:pt x="49" y="60"/>
                      <a:pt x="43" y="72"/>
                      <a:pt x="34" y="71"/>
                    </a:cubicBezTo>
                    <a:cubicBezTo>
                      <a:pt x="18" y="69"/>
                      <a:pt x="18" y="69"/>
                      <a:pt x="18" y="69"/>
                    </a:cubicBezTo>
                    <a:cubicBezTo>
                      <a:pt x="15" y="66"/>
                      <a:pt x="10" y="63"/>
                      <a:pt x="10" y="59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60"/>
                      <a:pt x="0" y="60"/>
                      <a:pt x="0" y="60"/>
                    </a:cubicBezTo>
                    <a:cubicBezTo>
                      <a:pt x="0" y="72"/>
                      <a:pt x="15" y="83"/>
                      <a:pt x="27" y="83"/>
                    </a:cubicBezTo>
                    <a:cubicBezTo>
                      <a:pt x="31" y="83"/>
                      <a:pt x="31" y="83"/>
                      <a:pt x="31" y="83"/>
                    </a:cubicBezTo>
                    <a:cubicBezTo>
                      <a:pt x="44" y="83"/>
                      <a:pt x="59" y="70"/>
                      <a:pt x="59" y="57"/>
                    </a:cubicBezTo>
                    <a:cubicBezTo>
                      <a:pt x="59" y="0"/>
                      <a:pt x="59" y="0"/>
                      <a:pt x="59" y="0"/>
                    </a:cubicBezTo>
                    <a:cubicBezTo>
                      <a:pt x="49" y="0"/>
                      <a:pt x="49" y="0"/>
                      <a:pt x="49" y="0"/>
                    </a:cubicBezTo>
                    <a:lnTo>
                      <a:pt x="49" y="5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14" name="îS1îďe"/>
              <p:cNvSpPr/>
              <p:nvPr/>
            </p:nvSpPr>
            <p:spPr bwMode="auto">
              <a:xfrm>
                <a:off x="2820988" y="5013325"/>
                <a:ext cx="273050" cy="312738"/>
              </a:xfrm>
              <a:custGeom>
                <a:avLst/>
                <a:gdLst>
                  <a:gd name="T0" fmla="*/ 46 w 83"/>
                  <a:gd name="T1" fmla="*/ 1 h 95"/>
                  <a:gd name="T2" fmla="*/ 63 w 83"/>
                  <a:gd name="T3" fmla="*/ 56 h 95"/>
                  <a:gd name="T4" fmla="*/ 8 w 83"/>
                  <a:gd name="T5" fmla="*/ 15 h 95"/>
                  <a:gd name="T6" fmla="*/ 0 w 83"/>
                  <a:gd name="T7" fmla="*/ 18 h 95"/>
                  <a:gd name="T8" fmla="*/ 25 w 83"/>
                  <a:gd name="T9" fmla="*/ 95 h 95"/>
                  <a:gd name="T10" fmla="*/ 37 w 83"/>
                  <a:gd name="T11" fmla="*/ 92 h 95"/>
                  <a:gd name="T12" fmla="*/ 17 w 83"/>
                  <a:gd name="T13" fmla="*/ 34 h 95"/>
                  <a:gd name="T14" fmla="*/ 72 w 83"/>
                  <a:gd name="T15" fmla="*/ 80 h 95"/>
                  <a:gd name="T16" fmla="*/ 83 w 83"/>
                  <a:gd name="T17" fmla="*/ 77 h 95"/>
                  <a:gd name="T18" fmla="*/ 57 w 83"/>
                  <a:gd name="T19" fmla="*/ 0 h 95"/>
                  <a:gd name="T20" fmla="*/ 46 w 83"/>
                  <a:gd name="T21" fmla="*/ 1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3" h="95">
                    <a:moveTo>
                      <a:pt x="46" y="1"/>
                    </a:moveTo>
                    <a:cubicBezTo>
                      <a:pt x="63" y="56"/>
                      <a:pt x="63" y="56"/>
                      <a:pt x="63" y="56"/>
                    </a:cubicBezTo>
                    <a:cubicBezTo>
                      <a:pt x="53" y="53"/>
                      <a:pt x="16" y="15"/>
                      <a:pt x="8" y="15"/>
                    </a:cubicBezTo>
                    <a:cubicBezTo>
                      <a:pt x="7" y="15"/>
                      <a:pt x="1" y="17"/>
                      <a:pt x="0" y="18"/>
                    </a:cubicBezTo>
                    <a:cubicBezTo>
                      <a:pt x="25" y="95"/>
                      <a:pt x="25" y="95"/>
                      <a:pt x="25" y="95"/>
                    </a:cubicBezTo>
                    <a:cubicBezTo>
                      <a:pt x="37" y="92"/>
                      <a:pt x="37" y="92"/>
                      <a:pt x="37" y="92"/>
                    </a:cubicBezTo>
                    <a:cubicBezTo>
                      <a:pt x="17" y="34"/>
                      <a:pt x="17" y="34"/>
                      <a:pt x="17" y="34"/>
                    </a:cubicBezTo>
                    <a:cubicBezTo>
                      <a:pt x="72" y="80"/>
                      <a:pt x="72" y="80"/>
                      <a:pt x="72" y="80"/>
                    </a:cubicBezTo>
                    <a:cubicBezTo>
                      <a:pt x="83" y="77"/>
                      <a:pt x="83" y="77"/>
                      <a:pt x="83" y="77"/>
                    </a:cubicBezTo>
                    <a:cubicBezTo>
                      <a:pt x="57" y="0"/>
                      <a:pt x="57" y="0"/>
                      <a:pt x="57" y="0"/>
                    </a:cubicBezTo>
                    <a:lnTo>
                      <a:pt x="46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15" name="îṥḷiďê"/>
              <p:cNvSpPr/>
              <p:nvPr/>
            </p:nvSpPr>
            <p:spPr bwMode="auto">
              <a:xfrm>
                <a:off x="3078163" y="4970463"/>
                <a:ext cx="171450" cy="247650"/>
              </a:xfrm>
              <a:custGeom>
                <a:avLst/>
                <a:gdLst>
                  <a:gd name="T0" fmla="*/ 0 w 108"/>
                  <a:gd name="T1" fmla="*/ 8 h 156"/>
                  <a:gd name="T2" fmla="*/ 89 w 108"/>
                  <a:gd name="T3" fmla="*/ 156 h 156"/>
                  <a:gd name="T4" fmla="*/ 108 w 108"/>
                  <a:gd name="T5" fmla="*/ 145 h 156"/>
                  <a:gd name="T6" fmla="*/ 20 w 108"/>
                  <a:gd name="T7" fmla="*/ 0 h 156"/>
                  <a:gd name="T8" fmla="*/ 0 w 108"/>
                  <a:gd name="T9" fmla="*/ 8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8" h="156">
                    <a:moveTo>
                      <a:pt x="0" y="8"/>
                    </a:moveTo>
                    <a:lnTo>
                      <a:pt x="89" y="156"/>
                    </a:lnTo>
                    <a:lnTo>
                      <a:pt x="108" y="145"/>
                    </a:lnTo>
                    <a:lnTo>
                      <a:pt x="20" y="0"/>
                    </a:lnTo>
                    <a:lnTo>
                      <a:pt x="0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16" name="îšľíďê"/>
              <p:cNvSpPr/>
              <p:nvPr/>
            </p:nvSpPr>
            <p:spPr bwMode="auto">
              <a:xfrm>
                <a:off x="3189288" y="4835525"/>
                <a:ext cx="241300" cy="293688"/>
              </a:xfrm>
              <a:custGeom>
                <a:avLst/>
                <a:gdLst>
                  <a:gd name="T0" fmla="*/ 48 w 73"/>
                  <a:gd name="T1" fmla="*/ 6 h 89"/>
                  <a:gd name="T2" fmla="*/ 60 w 73"/>
                  <a:gd name="T3" fmla="*/ 69 h 89"/>
                  <a:gd name="T4" fmla="*/ 11 w 73"/>
                  <a:gd name="T5" fmla="*/ 29 h 89"/>
                  <a:gd name="T6" fmla="*/ 0 w 73"/>
                  <a:gd name="T7" fmla="*/ 34 h 89"/>
                  <a:gd name="T8" fmla="*/ 69 w 73"/>
                  <a:gd name="T9" fmla="*/ 89 h 89"/>
                  <a:gd name="T10" fmla="*/ 73 w 73"/>
                  <a:gd name="T11" fmla="*/ 86 h 89"/>
                  <a:gd name="T12" fmla="*/ 58 w 73"/>
                  <a:gd name="T13" fmla="*/ 0 h 89"/>
                  <a:gd name="T14" fmla="*/ 48 w 73"/>
                  <a:gd name="T15" fmla="*/ 6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3" h="89">
                    <a:moveTo>
                      <a:pt x="48" y="6"/>
                    </a:moveTo>
                    <a:cubicBezTo>
                      <a:pt x="48" y="25"/>
                      <a:pt x="58" y="50"/>
                      <a:pt x="60" y="69"/>
                    </a:cubicBezTo>
                    <a:cubicBezTo>
                      <a:pt x="52" y="65"/>
                      <a:pt x="12" y="29"/>
                      <a:pt x="11" y="29"/>
                    </a:cubicBezTo>
                    <a:cubicBezTo>
                      <a:pt x="7" y="29"/>
                      <a:pt x="2" y="32"/>
                      <a:pt x="0" y="34"/>
                    </a:cubicBezTo>
                    <a:cubicBezTo>
                      <a:pt x="4" y="39"/>
                      <a:pt x="65" y="89"/>
                      <a:pt x="69" y="89"/>
                    </a:cubicBezTo>
                    <a:cubicBezTo>
                      <a:pt x="69" y="89"/>
                      <a:pt x="72" y="87"/>
                      <a:pt x="73" y="86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55" y="1"/>
                      <a:pt x="48" y="4"/>
                      <a:pt x="48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17" name="işľîḑe"/>
              <p:cNvSpPr/>
              <p:nvPr/>
            </p:nvSpPr>
            <p:spPr bwMode="auto">
              <a:xfrm>
                <a:off x="1590675" y="4738688"/>
                <a:ext cx="325438" cy="327025"/>
              </a:xfrm>
              <a:custGeom>
                <a:avLst/>
                <a:gdLst>
                  <a:gd name="T0" fmla="*/ 189 w 205"/>
                  <a:gd name="T1" fmla="*/ 67 h 206"/>
                  <a:gd name="T2" fmla="*/ 143 w 205"/>
                  <a:gd name="T3" fmla="*/ 115 h 206"/>
                  <a:gd name="T4" fmla="*/ 87 w 205"/>
                  <a:gd name="T5" fmla="*/ 65 h 206"/>
                  <a:gd name="T6" fmla="*/ 131 w 205"/>
                  <a:gd name="T7" fmla="*/ 15 h 206"/>
                  <a:gd name="T8" fmla="*/ 116 w 205"/>
                  <a:gd name="T9" fmla="*/ 0 h 206"/>
                  <a:gd name="T10" fmla="*/ 0 w 205"/>
                  <a:gd name="T11" fmla="*/ 125 h 206"/>
                  <a:gd name="T12" fmla="*/ 12 w 205"/>
                  <a:gd name="T13" fmla="*/ 142 h 206"/>
                  <a:gd name="T14" fmla="*/ 70 w 205"/>
                  <a:gd name="T15" fmla="*/ 81 h 206"/>
                  <a:gd name="T16" fmla="*/ 126 w 205"/>
                  <a:gd name="T17" fmla="*/ 133 h 206"/>
                  <a:gd name="T18" fmla="*/ 70 w 205"/>
                  <a:gd name="T19" fmla="*/ 194 h 206"/>
                  <a:gd name="T20" fmla="*/ 85 w 205"/>
                  <a:gd name="T21" fmla="*/ 206 h 206"/>
                  <a:gd name="T22" fmla="*/ 205 w 205"/>
                  <a:gd name="T23" fmla="*/ 81 h 206"/>
                  <a:gd name="T24" fmla="*/ 189 w 205"/>
                  <a:gd name="T25" fmla="*/ 67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05" h="206">
                    <a:moveTo>
                      <a:pt x="189" y="67"/>
                    </a:moveTo>
                    <a:lnTo>
                      <a:pt x="143" y="115"/>
                    </a:lnTo>
                    <a:lnTo>
                      <a:pt x="87" y="65"/>
                    </a:lnTo>
                    <a:lnTo>
                      <a:pt x="131" y="15"/>
                    </a:lnTo>
                    <a:lnTo>
                      <a:pt x="116" y="0"/>
                    </a:lnTo>
                    <a:lnTo>
                      <a:pt x="0" y="125"/>
                    </a:lnTo>
                    <a:lnTo>
                      <a:pt x="12" y="142"/>
                    </a:lnTo>
                    <a:lnTo>
                      <a:pt x="70" y="81"/>
                    </a:lnTo>
                    <a:lnTo>
                      <a:pt x="126" y="133"/>
                    </a:lnTo>
                    <a:lnTo>
                      <a:pt x="70" y="194"/>
                    </a:lnTo>
                    <a:lnTo>
                      <a:pt x="85" y="206"/>
                    </a:lnTo>
                    <a:lnTo>
                      <a:pt x="205" y="81"/>
                    </a:lnTo>
                    <a:lnTo>
                      <a:pt x="189" y="6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18" name="îsļídê"/>
              <p:cNvSpPr/>
              <p:nvPr/>
            </p:nvSpPr>
            <p:spPr bwMode="auto">
              <a:xfrm>
                <a:off x="1830388" y="4946650"/>
                <a:ext cx="250825" cy="303213"/>
              </a:xfrm>
              <a:custGeom>
                <a:avLst/>
                <a:gdLst>
                  <a:gd name="T0" fmla="*/ 67 w 76"/>
                  <a:gd name="T1" fmla="*/ 0 h 92"/>
                  <a:gd name="T2" fmla="*/ 0 w 76"/>
                  <a:gd name="T3" fmla="*/ 57 h 92"/>
                  <a:gd name="T4" fmla="*/ 10 w 76"/>
                  <a:gd name="T5" fmla="*/ 61 h 92"/>
                  <a:gd name="T6" fmla="*/ 28 w 76"/>
                  <a:gd name="T7" fmla="*/ 46 h 92"/>
                  <a:gd name="T8" fmla="*/ 55 w 76"/>
                  <a:gd name="T9" fmla="*/ 66 h 92"/>
                  <a:gd name="T10" fmla="*/ 55 w 76"/>
                  <a:gd name="T11" fmla="*/ 70 h 92"/>
                  <a:gd name="T12" fmla="*/ 53 w 76"/>
                  <a:gd name="T13" fmla="*/ 86 h 92"/>
                  <a:gd name="T14" fmla="*/ 64 w 76"/>
                  <a:gd name="T15" fmla="*/ 92 h 92"/>
                  <a:gd name="T16" fmla="*/ 76 w 76"/>
                  <a:gd name="T17" fmla="*/ 6 h 92"/>
                  <a:gd name="T18" fmla="*/ 67 w 76"/>
                  <a:gd name="T19" fmla="*/ 0 h 92"/>
                  <a:gd name="T20" fmla="*/ 57 w 76"/>
                  <a:gd name="T21" fmla="*/ 52 h 92"/>
                  <a:gd name="T22" fmla="*/ 36 w 76"/>
                  <a:gd name="T23" fmla="*/ 40 h 92"/>
                  <a:gd name="T24" fmla="*/ 63 w 76"/>
                  <a:gd name="T25" fmla="*/ 18 h 92"/>
                  <a:gd name="T26" fmla="*/ 57 w 76"/>
                  <a:gd name="T27" fmla="*/ 52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6" h="92">
                    <a:moveTo>
                      <a:pt x="67" y="0"/>
                    </a:moveTo>
                    <a:cubicBezTo>
                      <a:pt x="65" y="0"/>
                      <a:pt x="1" y="54"/>
                      <a:pt x="0" y="57"/>
                    </a:cubicBezTo>
                    <a:cubicBezTo>
                      <a:pt x="10" y="61"/>
                      <a:pt x="10" y="61"/>
                      <a:pt x="10" y="61"/>
                    </a:cubicBezTo>
                    <a:cubicBezTo>
                      <a:pt x="28" y="46"/>
                      <a:pt x="28" y="46"/>
                      <a:pt x="28" y="46"/>
                    </a:cubicBezTo>
                    <a:cubicBezTo>
                      <a:pt x="32" y="49"/>
                      <a:pt x="55" y="61"/>
                      <a:pt x="55" y="66"/>
                    </a:cubicBezTo>
                    <a:cubicBezTo>
                      <a:pt x="55" y="70"/>
                      <a:pt x="55" y="70"/>
                      <a:pt x="55" y="70"/>
                    </a:cubicBezTo>
                    <a:cubicBezTo>
                      <a:pt x="53" y="86"/>
                      <a:pt x="53" y="86"/>
                      <a:pt x="53" y="86"/>
                    </a:cubicBezTo>
                    <a:cubicBezTo>
                      <a:pt x="64" y="92"/>
                      <a:pt x="64" y="92"/>
                      <a:pt x="64" y="92"/>
                    </a:cubicBezTo>
                    <a:cubicBezTo>
                      <a:pt x="76" y="6"/>
                      <a:pt x="76" y="6"/>
                      <a:pt x="76" y="6"/>
                    </a:cubicBezTo>
                    <a:cubicBezTo>
                      <a:pt x="76" y="4"/>
                      <a:pt x="70" y="0"/>
                      <a:pt x="67" y="0"/>
                    </a:cubicBezTo>
                    <a:close/>
                    <a:moveTo>
                      <a:pt x="57" y="52"/>
                    </a:moveTo>
                    <a:cubicBezTo>
                      <a:pt x="36" y="40"/>
                      <a:pt x="36" y="40"/>
                      <a:pt x="36" y="40"/>
                    </a:cubicBezTo>
                    <a:cubicBezTo>
                      <a:pt x="63" y="18"/>
                      <a:pt x="63" y="18"/>
                      <a:pt x="63" y="18"/>
                    </a:cubicBezTo>
                    <a:lnTo>
                      <a:pt x="57" y="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19" name="iṧ1iḍè"/>
              <p:cNvSpPr/>
              <p:nvPr/>
            </p:nvSpPr>
            <p:spPr bwMode="auto">
              <a:xfrm>
                <a:off x="3436938" y="4689475"/>
                <a:ext cx="293688" cy="300038"/>
              </a:xfrm>
              <a:custGeom>
                <a:avLst/>
                <a:gdLst>
                  <a:gd name="T0" fmla="*/ 55 w 89"/>
                  <a:gd name="T1" fmla="*/ 76 h 91"/>
                  <a:gd name="T2" fmla="*/ 38 w 89"/>
                  <a:gd name="T3" fmla="*/ 56 h 91"/>
                  <a:gd name="T4" fmla="*/ 61 w 89"/>
                  <a:gd name="T5" fmla="*/ 35 h 91"/>
                  <a:gd name="T6" fmla="*/ 53 w 89"/>
                  <a:gd name="T7" fmla="*/ 26 h 91"/>
                  <a:gd name="T8" fmla="*/ 31 w 89"/>
                  <a:gd name="T9" fmla="*/ 48 h 91"/>
                  <a:gd name="T10" fmla="*/ 15 w 89"/>
                  <a:gd name="T11" fmla="*/ 31 h 91"/>
                  <a:gd name="T12" fmla="*/ 42 w 89"/>
                  <a:gd name="T13" fmla="*/ 6 h 91"/>
                  <a:gd name="T14" fmla="*/ 32 w 89"/>
                  <a:gd name="T15" fmla="*/ 0 h 91"/>
                  <a:gd name="T16" fmla="*/ 0 w 89"/>
                  <a:gd name="T17" fmla="*/ 31 h 91"/>
                  <a:gd name="T18" fmla="*/ 54 w 89"/>
                  <a:gd name="T19" fmla="*/ 91 h 91"/>
                  <a:gd name="T20" fmla="*/ 89 w 89"/>
                  <a:gd name="T21" fmla="*/ 61 h 91"/>
                  <a:gd name="T22" fmla="*/ 82 w 89"/>
                  <a:gd name="T23" fmla="*/ 53 h 91"/>
                  <a:gd name="T24" fmla="*/ 55 w 89"/>
                  <a:gd name="T25" fmla="*/ 76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9" h="91">
                    <a:moveTo>
                      <a:pt x="55" y="76"/>
                    </a:moveTo>
                    <a:cubicBezTo>
                      <a:pt x="38" y="56"/>
                      <a:pt x="38" y="56"/>
                      <a:pt x="38" y="56"/>
                    </a:cubicBezTo>
                    <a:cubicBezTo>
                      <a:pt x="61" y="35"/>
                      <a:pt x="61" y="35"/>
                      <a:pt x="61" y="35"/>
                    </a:cubicBezTo>
                    <a:cubicBezTo>
                      <a:pt x="53" y="26"/>
                      <a:pt x="53" y="26"/>
                      <a:pt x="53" y="26"/>
                    </a:cubicBezTo>
                    <a:cubicBezTo>
                      <a:pt x="31" y="48"/>
                      <a:pt x="31" y="48"/>
                      <a:pt x="31" y="48"/>
                    </a:cubicBezTo>
                    <a:cubicBezTo>
                      <a:pt x="15" y="31"/>
                      <a:pt x="15" y="31"/>
                      <a:pt x="15" y="31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38" y="4"/>
                      <a:pt x="36" y="0"/>
                      <a:pt x="32" y="0"/>
                    </a:cubicBezTo>
                    <a:cubicBezTo>
                      <a:pt x="31" y="0"/>
                      <a:pt x="2" y="27"/>
                      <a:pt x="0" y="31"/>
                    </a:cubicBezTo>
                    <a:cubicBezTo>
                      <a:pt x="54" y="91"/>
                      <a:pt x="54" y="91"/>
                      <a:pt x="54" y="91"/>
                    </a:cubicBezTo>
                    <a:cubicBezTo>
                      <a:pt x="89" y="61"/>
                      <a:pt x="89" y="61"/>
                      <a:pt x="89" y="61"/>
                    </a:cubicBezTo>
                    <a:cubicBezTo>
                      <a:pt x="82" y="53"/>
                      <a:pt x="82" y="53"/>
                      <a:pt x="82" y="53"/>
                    </a:cubicBezTo>
                    <a:lnTo>
                      <a:pt x="55" y="7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20" name="ís1íḑê"/>
              <p:cNvSpPr/>
              <p:nvPr/>
            </p:nvSpPr>
            <p:spPr bwMode="auto">
              <a:xfrm>
                <a:off x="3587750" y="1858963"/>
                <a:ext cx="142875" cy="82550"/>
              </a:xfrm>
              <a:custGeom>
                <a:avLst/>
                <a:gdLst>
                  <a:gd name="T0" fmla="*/ 36 w 43"/>
                  <a:gd name="T1" fmla="*/ 14 h 25"/>
                  <a:gd name="T2" fmla="*/ 32 w 43"/>
                  <a:gd name="T3" fmla="*/ 16 h 25"/>
                  <a:gd name="T4" fmla="*/ 17 w 43"/>
                  <a:gd name="T5" fmla="*/ 16 h 25"/>
                  <a:gd name="T6" fmla="*/ 25 w 43"/>
                  <a:gd name="T7" fmla="*/ 3 h 25"/>
                  <a:gd name="T8" fmla="*/ 20 w 43"/>
                  <a:gd name="T9" fmla="*/ 0 h 25"/>
                  <a:gd name="T10" fmla="*/ 19 w 43"/>
                  <a:gd name="T11" fmla="*/ 0 h 25"/>
                  <a:gd name="T12" fmla="*/ 7 w 43"/>
                  <a:gd name="T13" fmla="*/ 8 h 25"/>
                  <a:gd name="T14" fmla="*/ 9 w 43"/>
                  <a:gd name="T15" fmla="*/ 16 h 25"/>
                  <a:gd name="T16" fmla="*/ 0 w 43"/>
                  <a:gd name="T17" fmla="*/ 17 h 25"/>
                  <a:gd name="T18" fmla="*/ 32 w 43"/>
                  <a:gd name="T19" fmla="*/ 25 h 25"/>
                  <a:gd name="T20" fmla="*/ 34 w 43"/>
                  <a:gd name="T21" fmla="*/ 25 h 25"/>
                  <a:gd name="T22" fmla="*/ 42 w 43"/>
                  <a:gd name="T23" fmla="*/ 18 h 25"/>
                  <a:gd name="T24" fmla="*/ 36 w 43"/>
                  <a:gd name="T25" fmla="*/ 14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3" h="25">
                    <a:moveTo>
                      <a:pt x="36" y="14"/>
                    </a:moveTo>
                    <a:cubicBezTo>
                      <a:pt x="35" y="15"/>
                      <a:pt x="34" y="16"/>
                      <a:pt x="32" y="16"/>
                    </a:cubicBezTo>
                    <a:cubicBezTo>
                      <a:pt x="17" y="16"/>
                      <a:pt x="17" y="16"/>
                      <a:pt x="17" y="16"/>
                    </a:cubicBezTo>
                    <a:cubicBezTo>
                      <a:pt x="19" y="9"/>
                      <a:pt x="25" y="6"/>
                      <a:pt x="25" y="3"/>
                    </a:cubicBezTo>
                    <a:cubicBezTo>
                      <a:pt x="25" y="0"/>
                      <a:pt x="23" y="0"/>
                      <a:pt x="20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5" y="0"/>
                      <a:pt x="9" y="6"/>
                      <a:pt x="7" y="8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2" y="25"/>
                      <a:pt x="22" y="25"/>
                      <a:pt x="32" y="25"/>
                    </a:cubicBezTo>
                    <a:cubicBezTo>
                      <a:pt x="34" y="25"/>
                      <a:pt x="34" y="25"/>
                      <a:pt x="34" y="25"/>
                    </a:cubicBezTo>
                    <a:cubicBezTo>
                      <a:pt x="37" y="25"/>
                      <a:pt x="41" y="22"/>
                      <a:pt x="42" y="18"/>
                    </a:cubicBezTo>
                    <a:cubicBezTo>
                      <a:pt x="43" y="16"/>
                      <a:pt x="38" y="13"/>
                      <a:pt x="36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21" name="îšlídé"/>
              <p:cNvSpPr/>
              <p:nvPr/>
            </p:nvSpPr>
            <p:spPr bwMode="auto">
              <a:xfrm>
                <a:off x="3581400" y="4508500"/>
                <a:ext cx="320675" cy="260350"/>
              </a:xfrm>
              <a:custGeom>
                <a:avLst/>
                <a:gdLst>
                  <a:gd name="T0" fmla="*/ 49 w 97"/>
                  <a:gd name="T1" fmla="*/ 8 h 79"/>
                  <a:gd name="T2" fmla="*/ 34 w 97"/>
                  <a:gd name="T3" fmla="*/ 0 h 79"/>
                  <a:gd name="T4" fmla="*/ 28 w 97"/>
                  <a:gd name="T5" fmla="*/ 0 h 79"/>
                  <a:gd name="T6" fmla="*/ 0 w 97"/>
                  <a:gd name="T7" fmla="*/ 36 h 79"/>
                  <a:gd name="T8" fmla="*/ 67 w 97"/>
                  <a:gd name="T9" fmla="*/ 79 h 79"/>
                  <a:gd name="T10" fmla="*/ 73 w 97"/>
                  <a:gd name="T11" fmla="*/ 70 h 79"/>
                  <a:gd name="T12" fmla="*/ 42 w 97"/>
                  <a:gd name="T13" fmla="*/ 50 h 79"/>
                  <a:gd name="T14" fmla="*/ 58 w 97"/>
                  <a:gd name="T15" fmla="*/ 31 h 79"/>
                  <a:gd name="T16" fmla="*/ 89 w 97"/>
                  <a:gd name="T17" fmla="*/ 44 h 79"/>
                  <a:gd name="T18" fmla="*/ 97 w 97"/>
                  <a:gd name="T19" fmla="*/ 36 h 79"/>
                  <a:gd name="T20" fmla="*/ 62 w 97"/>
                  <a:gd name="T21" fmla="*/ 21 h 79"/>
                  <a:gd name="T22" fmla="*/ 49 w 97"/>
                  <a:gd name="T23" fmla="*/ 8 h 79"/>
                  <a:gd name="T24" fmla="*/ 43 w 97"/>
                  <a:gd name="T25" fmla="*/ 24 h 79"/>
                  <a:gd name="T26" fmla="*/ 33 w 97"/>
                  <a:gd name="T27" fmla="*/ 43 h 79"/>
                  <a:gd name="T28" fmla="*/ 15 w 97"/>
                  <a:gd name="T29" fmla="*/ 31 h 79"/>
                  <a:gd name="T30" fmla="*/ 31 w 97"/>
                  <a:gd name="T31" fmla="*/ 12 h 79"/>
                  <a:gd name="T32" fmla="*/ 43 w 97"/>
                  <a:gd name="T33" fmla="*/ 21 h 79"/>
                  <a:gd name="T34" fmla="*/ 43 w 97"/>
                  <a:gd name="T35" fmla="*/ 24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7" h="79">
                    <a:moveTo>
                      <a:pt x="49" y="8"/>
                    </a:moveTo>
                    <a:cubicBezTo>
                      <a:pt x="46" y="5"/>
                      <a:pt x="40" y="0"/>
                      <a:pt x="34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1" y="0"/>
                      <a:pt x="2" y="28"/>
                      <a:pt x="0" y="36"/>
                    </a:cubicBezTo>
                    <a:cubicBezTo>
                      <a:pt x="10" y="38"/>
                      <a:pt x="61" y="79"/>
                      <a:pt x="67" y="79"/>
                    </a:cubicBezTo>
                    <a:cubicBezTo>
                      <a:pt x="69" y="79"/>
                      <a:pt x="72" y="72"/>
                      <a:pt x="73" y="70"/>
                    </a:cubicBezTo>
                    <a:cubicBezTo>
                      <a:pt x="42" y="50"/>
                      <a:pt x="42" y="50"/>
                      <a:pt x="42" y="50"/>
                    </a:cubicBezTo>
                    <a:cubicBezTo>
                      <a:pt x="44" y="45"/>
                      <a:pt x="51" y="31"/>
                      <a:pt x="58" y="31"/>
                    </a:cubicBezTo>
                    <a:cubicBezTo>
                      <a:pt x="66" y="31"/>
                      <a:pt x="83" y="44"/>
                      <a:pt x="89" y="44"/>
                    </a:cubicBezTo>
                    <a:cubicBezTo>
                      <a:pt x="92" y="44"/>
                      <a:pt x="95" y="38"/>
                      <a:pt x="97" y="36"/>
                    </a:cubicBezTo>
                    <a:cubicBezTo>
                      <a:pt x="92" y="33"/>
                      <a:pt x="65" y="21"/>
                      <a:pt x="62" y="21"/>
                    </a:cubicBezTo>
                    <a:cubicBezTo>
                      <a:pt x="46" y="19"/>
                      <a:pt x="59" y="19"/>
                      <a:pt x="49" y="8"/>
                    </a:cubicBezTo>
                    <a:close/>
                    <a:moveTo>
                      <a:pt x="43" y="24"/>
                    </a:moveTo>
                    <a:cubicBezTo>
                      <a:pt x="43" y="30"/>
                      <a:pt x="36" y="39"/>
                      <a:pt x="33" y="43"/>
                    </a:cubicBezTo>
                    <a:cubicBezTo>
                      <a:pt x="30" y="41"/>
                      <a:pt x="15" y="34"/>
                      <a:pt x="15" y="31"/>
                    </a:cubicBezTo>
                    <a:cubicBezTo>
                      <a:pt x="15" y="24"/>
                      <a:pt x="26" y="15"/>
                      <a:pt x="31" y="12"/>
                    </a:cubicBezTo>
                    <a:cubicBezTo>
                      <a:pt x="36" y="13"/>
                      <a:pt x="43" y="15"/>
                      <a:pt x="43" y="21"/>
                    </a:cubicBezTo>
                    <a:lnTo>
                      <a:pt x="43" y="2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22" name="iSḻîdé"/>
              <p:cNvSpPr/>
              <p:nvPr/>
            </p:nvSpPr>
            <p:spPr bwMode="auto">
              <a:xfrm>
                <a:off x="1428750" y="4591050"/>
                <a:ext cx="260350" cy="273050"/>
              </a:xfrm>
              <a:custGeom>
                <a:avLst/>
                <a:gdLst>
                  <a:gd name="T0" fmla="*/ 42 w 79"/>
                  <a:gd name="T1" fmla="*/ 39 h 83"/>
                  <a:gd name="T2" fmla="*/ 33 w 79"/>
                  <a:gd name="T3" fmla="*/ 45 h 83"/>
                  <a:gd name="T4" fmla="*/ 40 w 79"/>
                  <a:gd name="T5" fmla="*/ 56 h 83"/>
                  <a:gd name="T6" fmla="*/ 24 w 79"/>
                  <a:gd name="T7" fmla="*/ 67 h 83"/>
                  <a:gd name="T8" fmla="*/ 11 w 79"/>
                  <a:gd name="T9" fmla="*/ 43 h 83"/>
                  <a:gd name="T10" fmla="*/ 11 w 79"/>
                  <a:gd name="T11" fmla="*/ 40 h 83"/>
                  <a:gd name="T12" fmla="*/ 45 w 79"/>
                  <a:gd name="T13" fmla="*/ 11 h 83"/>
                  <a:gd name="T14" fmla="*/ 49 w 79"/>
                  <a:gd name="T15" fmla="*/ 11 h 83"/>
                  <a:gd name="T16" fmla="*/ 68 w 79"/>
                  <a:gd name="T17" fmla="*/ 33 h 83"/>
                  <a:gd name="T18" fmla="*/ 64 w 79"/>
                  <a:gd name="T19" fmla="*/ 40 h 83"/>
                  <a:gd name="T20" fmla="*/ 68 w 79"/>
                  <a:gd name="T21" fmla="*/ 51 h 83"/>
                  <a:gd name="T22" fmla="*/ 79 w 79"/>
                  <a:gd name="T23" fmla="*/ 31 h 83"/>
                  <a:gd name="T24" fmla="*/ 79 w 79"/>
                  <a:gd name="T25" fmla="*/ 27 h 83"/>
                  <a:gd name="T26" fmla="*/ 52 w 79"/>
                  <a:gd name="T27" fmla="*/ 0 h 83"/>
                  <a:gd name="T28" fmla="*/ 42 w 79"/>
                  <a:gd name="T29" fmla="*/ 0 h 83"/>
                  <a:gd name="T30" fmla="*/ 0 w 79"/>
                  <a:gd name="T31" fmla="*/ 36 h 83"/>
                  <a:gd name="T32" fmla="*/ 0 w 79"/>
                  <a:gd name="T33" fmla="*/ 43 h 83"/>
                  <a:gd name="T34" fmla="*/ 21 w 79"/>
                  <a:gd name="T35" fmla="*/ 83 h 83"/>
                  <a:gd name="T36" fmla="*/ 56 w 79"/>
                  <a:gd name="T37" fmla="*/ 59 h 83"/>
                  <a:gd name="T38" fmla="*/ 42 w 79"/>
                  <a:gd name="T39" fmla="*/ 39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9" h="83">
                    <a:moveTo>
                      <a:pt x="42" y="39"/>
                    </a:moveTo>
                    <a:cubicBezTo>
                      <a:pt x="33" y="45"/>
                      <a:pt x="33" y="45"/>
                      <a:pt x="33" y="45"/>
                    </a:cubicBezTo>
                    <a:cubicBezTo>
                      <a:pt x="40" y="56"/>
                      <a:pt x="40" y="56"/>
                      <a:pt x="40" y="56"/>
                    </a:cubicBezTo>
                    <a:cubicBezTo>
                      <a:pt x="24" y="67"/>
                      <a:pt x="24" y="67"/>
                      <a:pt x="24" y="67"/>
                    </a:cubicBezTo>
                    <a:cubicBezTo>
                      <a:pt x="20" y="62"/>
                      <a:pt x="11" y="51"/>
                      <a:pt x="11" y="43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28"/>
                      <a:pt x="32" y="11"/>
                      <a:pt x="45" y="11"/>
                    </a:cubicBezTo>
                    <a:cubicBezTo>
                      <a:pt x="49" y="11"/>
                      <a:pt x="49" y="11"/>
                      <a:pt x="49" y="11"/>
                    </a:cubicBezTo>
                    <a:cubicBezTo>
                      <a:pt x="60" y="11"/>
                      <a:pt x="68" y="21"/>
                      <a:pt x="68" y="33"/>
                    </a:cubicBezTo>
                    <a:cubicBezTo>
                      <a:pt x="68" y="38"/>
                      <a:pt x="64" y="37"/>
                      <a:pt x="64" y="40"/>
                    </a:cubicBezTo>
                    <a:cubicBezTo>
                      <a:pt x="64" y="44"/>
                      <a:pt x="67" y="46"/>
                      <a:pt x="68" y="51"/>
                    </a:cubicBezTo>
                    <a:cubicBezTo>
                      <a:pt x="75" y="49"/>
                      <a:pt x="79" y="40"/>
                      <a:pt x="79" y="31"/>
                    </a:cubicBezTo>
                    <a:cubicBezTo>
                      <a:pt x="79" y="27"/>
                      <a:pt x="79" y="27"/>
                      <a:pt x="79" y="27"/>
                    </a:cubicBezTo>
                    <a:cubicBezTo>
                      <a:pt x="79" y="16"/>
                      <a:pt x="63" y="0"/>
                      <a:pt x="52" y="0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28" y="0"/>
                      <a:pt x="0" y="21"/>
                      <a:pt x="0" y="36"/>
                    </a:cubicBezTo>
                    <a:cubicBezTo>
                      <a:pt x="0" y="43"/>
                      <a:pt x="0" y="43"/>
                      <a:pt x="0" y="43"/>
                    </a:cubicBezTo>
                    <a:cubicBezTo>
                      <a:pt x="0" y="57"/>
                      <a:pt x="15" y="72"/>
                      <a:pt x="21" y="83"/>
                    </a:cubicBezTo>
                    <a:cubicBezTo>
                      <a:pt x="56" y="59"/>
                      <a:pt x="56" y="59"/>
                      <a:pt x="56" y="59"/>
                    </a:cubicBezTo>
                    <a:lnTo>
                      <a:pt x="42" y="3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23" name="íšľïḋê"/>
              <p:cNvSpPr/>
              <p:nvPr/>
            </p:nvSpPr>
            <p:spPr bwMode="auto">
              <a:xfrm>
                <a:off x="1214438" y="4303713"/>
                <a:ext cx="327025" cy="303213"/>
              </a:xfrm>
              <a:custGeom>
                <a:avLst/>
                <a:gdLst>
                  <a:gd name="T0" fmla="*/ 99 w 99"/>
                  <a:gd name="T1" fmla="*/ 49 h 92"/>
                  <a:gd name="T2" fmla="*/ 96 w 99"/>
                  <a:gd name="T3" fmla="*/ 41 h 92"/>
                  <a:gd name="T4" fmla="*/ 44 w 99"/>
                  <a:gd name="T5" fmla="*/ 71 h 92"/>
                  <a:gd name="T6" fmla="*/ 76 w 99"/>
                  <a:gd name="T7" fmla="*/ 8 h 92"/>
                  <a:gd name="T8" fmla="*/ 71 w 99"/>
                  <a:gd name="T9" fmla="*/ 0 h 92"/>
                  <a:gd name="T10" fmla="*/ 0 w 99"/>
                  <a:gd name="T11" fmla="*/ 40 h 92"/>
                  <a:gd name="T12" fmla="*/ 5 w 99"/>
                  <a:gd name="T13" fmla="*/ 50 h 92"/>
                  <a:gd name="T14" fmla="*/ 57 w 99"/>
                  <a:gd name="T15" fmla="*/ 19 h 92"/>
                  <a:gd name="T16" fmla="*/ 25 w 99"/>
                  <a:gd name="T17" fmla="*/ 83 h 92"/>
                  <a:gd name="T18" fmla="*/ 31 w 99"/>
                  <a:gd name="T19" fmla="*/ 92 h 92"/>
                  <a:gd name="T20" fmla="*/ 99 w 99"/>
                  <a:gd name="T21" fmla="*/ 49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9" h="92">
                    <a:moveTo>
                      <a:pt x="99" y="49"/>
                    </a:moveTo>
                    <a:cubicBezTo>
                      <a:pt x="99" y="45"/>
                      <a:pt x="97" y="49"/>
                      <a:pt x="96" y="41"/>
                    </a:cubicBezTo>
                    <a:cubicBezTo>
                      <a:pt x="44" y="71"/>
                      <a:pt x="44" y="71"/>
                      <a:pt x="44" y="71"/>
                    </a:cubicBezTo>
                    <a:cubicBezTo>
                      <a:pt x="47" y="60"/>
                      <a:pt x="76" y="13"/>
                      <a:pt x="76" y="8"/>
                    </a:cubicBezTo>
                    <a:cubicBezTo>
                      <a:pt x="76" y="8"/>
                      <a:pt x="71" y="0"/>
                      <a:pt x="71" y="0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5" y="50"/>
                      <a:pt x="5" y="50"/>
                      <a:pt x="5" y="50"/>
                    </a:cubicBezTo>
                    <a:cubicBezTo>
                      <a:pt x="57" y="19"/>
                      <a:pt x="57" y="19"/>
                      <a:pt x="57" y="19"/>
                    </a:cubicBezTo>
                    <a:cubicBezTo>
                      <a:pt x="54" y="27"/>
                      <a:pt x="25" y="80"/>
                      <a:pt x="25" y="83"/>
                    </a:cubicBezTo>
                    <a:cubicBezTo>
                      <a:pt x="25" y="87"/>
                      <a:pt x="28" y="90"/>
                      <a:pt x="31" y="92"/>
                    </a:cubicBezTo>
                    <a:cubicBezTo>
                      <a:pt x="39" y="86"/>
                      <a:pt x="99" y="54"/>
                      <a:pt x="99" y="4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24" name="îśľïďe"/>
              <p:cNvSpPr/>
              <p:nvPr/>
            </p:nvSpPr>
            <p:spPr bwMode="auto">
              <a:xfrm>
                <a:off x="3724275" y="4268788"/>
                <a:ext cx="269875" cy="230188"/>
              </a:xfrm>
              <a:custGeom>
                <a:avLst/>
                <a:gdLst>
                  <a:gd name="T0" fmla="*/ 0 w 82"/>
                  <a:gd name="T1" fmla="*/ 25 h 70"/>
                  <a:gd name="T2" fmla="*/ 0 w 82"/>
                  <a:gd name="T3" fmla="*/ 34 h 70"/>
                  <a:gd name="T4" fmla="*/ 24 w 82"/>
                  <a:gd name="T5" fmla="*/ 52 h 70"/>
                  <a:gd name="T6" fmla="*/ 61 w 82"/>
                  <a:gd name="T7" fmla="*/ 27 h 70"/>
                  <a:gd name="T8" fmla="*/ 71 w 82"/>
                  <a:gd name="T9" fmla="*/ 36 h 70"/>
                  <a:gd name="T10" fmla="*/ 71 w 82"/>
                  <a:gd name="T11" fmla="*/ 39 h 70"/>
                  <a:gd name="T12" fmla="*/ 59 w 82"/>
                  <a:gd name="T13" fmla="*/ 58 h 70"/>
                  <a:gd name="T14" fmla="*/ 48 w 82"/>
                  <a:gd name="T15" fmla="*/ 58 h 70"/>
                  <a:gd name="T16" fmla="*/ 49 w 82"/>
                  <a:gd name="T17" fmla="*/ 70 h 70"/>
                  <a:gd name="T18" fmla="*/ 57 w 82"/>
                  <a:gd name="T19" fmla="*/ 70 h 70"/>
                  <a:gd name="T20" fmla="*/ 82 w 82"/>
                  <a:gd name="T21" fmla="*/ 43 h 70"/>
                  <a:gd name="T22" fmla="*/ 82 w 82"/>
                  <a:gd name="T23" fmla="*/ 33 h 70"/>
                  <a:gd name="T24" fmla="*/ 64 w 82"/>
                  <a:gd name="T25" fmla="*/ 16 h 70"/>
                  <a:gd name="T26" fmla="*/ 55 w 82"/>
                  <a:gd name="T27" fmla="*/ 16 h 70"/>
                  <a:gd name="T28" fmla="*/ 24 w 82"/>
                  <a:gd name="T29" fmla="*/ 40 h 70"/>
                  <a:gd name="T30" fmla="*/ 18 w 82"/>
                  <a:gd name="T31" fmla="*/ 40 h 70"/>
                  <a:gd name="T32" fmla="*/ 11 w 82"/>
                  <a:gd name="T33" fmla="*/ 33 h 70"/>
                  <a:gd name="T34" fmla="*/ 11 w 82"/>
                  <a:gd name="T35" fmla="*/ 27 h 70"/>
                  <a:gd name="T36" fmla="*/ 22 w 82"/>
                  <a:gd name="T37" fmla="*/ 11 h 70"/>
                  <a:gd name="T38" fmla="*/ 31 w 82"/>
                  <a:gd name="T39" fmla="*/ 10 h 70"/>
                  <a:gd name="T40" fmla="*/ 34 w 82"/>
                  <a:gd name="T41" fmla="*/ 0 h 70"/>
                  <a:gd name="T42" fmla="*/ 22 w 82"/>
                  <a:gd name="T43" fmla="*/ 0 h 70"/>
                  <a:gd name="T44" fmla="*/ 0 w 82"/>
                  <a:gd name="T45" fmla="*/ 25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82" h="70">
                    <a:moveTo>
                      <a:pt x="0" y="25"/>
                    </a:moveTo>
                    <a:cubicBezTo>
                      <a:pt x="0" y="34"/>
                      <a:pt x="0" y="34"/>
                      <a:pt x="0" y="34"/>
                    </a:cubicBezTo>
                    <a:cubicBezTo>
                      <a:pt x="0" y="45"/>
                      <a:pt x="13" y="52"/>
                      <a:pt x="24" y="52"/>
                    </a:cubicBezTo>
                    <a:cubicBezTo>
                      <a:pt x="38" y="52"/>
                      <a:pt x="48" y="27"/>
                      <a:pt x="61" y="27"/>
                    </a:cubicBezTo>
                    <a:cubicBezTo>
                      <a:pt x="65" y="27"/>
                      <a:pt x="71" y="32"/>
                      <a:pt x="71" y="36"/>
                    </a:cubicBezTo>
                    <a:cubicBezTo>
                      <a:pt x="71" y="39"/>
                      <a:pt x="71" y="39"/>
                      <a:pt x="71" y="39"/>
                    </a:cubicBezTo>
                    <a:cubicBezTo>
                      <a:pt x="71" y="49"/>
                      <a:pt x="66" y="54"/>
                      <a:pt x="59" y="58"/>
                    </a:cubicBezTo>
                    <a:cubicBezTo>
                      <a:pt x="48" y="58"/>
                      <a:pt x="48" y="58"/>
                      <a:pt x="48" y="58"/>
                    </a:cubicBezTo>
                    <a:cubicBezTo>
                      <a:pt x="46" y="61"/>
                      <a:pt x="41" y="70"/>
                      <a:pt x="49" y="70"/>
                    </a:cubicBezTo>
                    <a:cubicBezTo>
                      <a:pt x="57" y="70"/>
                      <a:pt x="57" y="70"/>
                      <a:pt x="57" y="70"/>
                    </a:cubicBezTo>
                    <a:cubicBezTo>
                      <a:pt x="67" y="70"/>
                      <a:pt x="82" y="53"/>
                      <a:pt x="82" y="43"/>
                    </a:cubicBezTo>
                    <a:cubicBezTo>
                      <a:pt x="82" y="33"/>
                      <a:pt x="82" y="33"/>
                      <a:pt x="82" y="33"/>
                    </a:cubicBezTo>
                    <a:cubicBezTo>
                      <a:pt x="82" y="25"/>
                      <a:pt x="71" y="16"/>
                      <a:pt x="64" y="16"/>
                    </a:cubicBezTo>
                    <a:cubicBezTo>
                      <a:pt x="55" y="16"/>
                      <a:pt x="55" y="16"/>
                      <a:pt x="55" y="16"/>
                    </a:cubicBezTo>
                    <a:cubicBezTo>
                      <a:pt x="48" y="16"/>
                      <a:pt x="31" y="40"/>
                      <a:pt x="24" y="40"/>
                    </a:cubicBezTo>
                    <a:cubicBezTo>
                      <a:pt x="18" y="40"/>
                      <a:pt x="18" y="40"/>
                      <a:pt x="18" y="40"/>
                    </a:cubicBezTo>
                    <a:cubicBezTo>
                      <a:pt x="14" y="40"/>
                      <a:pt x="11" y="36"/>
                      <a:pt x="11" y="33"/>
                    </a:cubicBezTo>
                    <a:cubicBezTo>
                      <a:pt x="11" y="27"/>
                      <a:pt x="11" y="27"/>
                      <a:pt x="11" y="27"/>
                    </a:cubicBezTo>
                    <a:cubicBezTo>
                      <a:pt x="11" y="21"/>
                      <a:pt x="17" y="11"/>
                      <a:pt x="22" y="11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1" y="0"/>
                      <a:pt x="0" y="16"/>
                      <a:pt x="0" y="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25" name="ïṩľiḓé"/>
              <p:cNvSpPr/>
              <p:nvPr/>
            </p:nvSpPr>
            <p:spPr bwMode="auto">
              <a:xfrm>
                <a:off x="3802063" y="4143375"/>
                <a:ext cx="271463" cy="107950"/>
              </a:xfrm>
              <a:custGeom>
                <a:avLst/>
                <a:gdLst>
                  <a:gd name="T0" fmla="*/ 171 w 171"/>
                  <a:gd name="T1" fmla="*/ 41 h 68"/>
                  <a:gd name="T2" fmla="*/ 3 w 171"/>
                  <a:gd name="T3" fmla="*/ 0 h 68"/>
                  <a:gd name="T4" fmla="*/ 0 w 171"/>
                  <a:gd name="T5" fmla="*/ 20 h 68"/>
                  <a:gd name="T6" fmla="*/ 167 w 171"/>
                  <a:gd name="T7" fmla="*/ 68 h 68"/>
                  <a:gd name="T8" fmla="*/ 171 w 171"/>
                  <a:gd name="T9" fmla="*/ 41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1" h="68">
                    <a:moveTo>
                      <a:pt x="171" y="41"/>
                    </a:moveTo>
                    <a:lnTo>
                      <a:pt x="3" y="0"/>
                    </a:lnTo>
                    <a:lnTo>
                      <a:pt x="0" y="20"/>
                    </a:lnTo>
                    <a:lnTo>
                      <a:pt x="167" y="68"/>
                    </a:lnTo>
                    <a:lnTo>
                      <a:pt x="171" y="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26" name="ïŝľîdé"/>
              <p:cNvSpPr/>
              <p:nvPr/>
            </p:nvSpPr>
            <p:spPr bwMode="auto">
              <a:xfrm>
                <a:off x="1104900" y="4146550"/>
                <a:ext cx="300038" cy="230188"/>
              </a:xfrm>
              <a:custGeom>
                <a:avLst/>
                <a:gdLst>
                  <a:gd name="T0" fmla="*/ 85 w 91"/>
                  <a:gd name="T1" fmla="*/ 0 h 70"/>
                  <a:gd name="T2" fmla="*/ 0 w 91"/>
                  <a:gd name="T3" fmla="*/ 0 h 70"/>
                  <a:gd name="T4" fmla="*/ 8 w 91"/>
                  <a:gd name="T5" fmla="*/ 12 h 70"/>
                  <a:gd name="T6" fmla="*/ 28 w 91"/>
                  <a:gd name="T7" fmla="*/ 12 h 70"/>
                  <a:gd name="T8" fmla="*/ 39 w 91"/>
                  <a:gd name="T9" fmla="*/ 42 h 70"/>
                  <a:gd name="T10" fmla="*/ 22 w 91"/>
                  <a:gd name="T11" fmla="*/ 61 h 70"/>
                  <a:gd name="T12" fmla="*/ 25 w 91"/>
                  <a:gd name="T13" fmla="*/ 70 h 70"/>
                  <a:gd name="T14" fmla="*/ 91 w 91"/>
                  <a:gd name="T15" fmla="*/ 9 h 70"/>
                  <a:gd name="T16" fmla="*/ 85 w 91"/>
                  <a:gd name="T17" fmla="*/ 0 h 70"/>
                  <a:gd name="T18" fmla="*/ 47 w 91"/>
                  <a:gd name="T19" fmla="*/ 35 h 70"/>
                  <a:gd name="T20" fmla="*/ 39 w 91"/>
                  <a:gd name="T21" fmla="*/ 12 h 70"/>
                  <a:gd name="T22" fmla="*/ 73 w 91"/>
                  <a:gd name="T23" fmla="*/ 12 h 70"/>
                  <a:gd name="T24" fmla="*/ 47 w 91"/>
                  <a:gd name="T25" fmla="*/ 35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91" h="70">
                    <a:moveTo>
                      <a:pt x="85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5"/>
                      <a:pt x="3" y="12"/>
                      <a:pt x="8" y="12"/>
                    </a:cubicBezTo>
                    <a:cubicBezTo>
                      <a:pt x="28" y="12"/>
                      <a:pt x="28" y="12"/>
                      <a:pt x="28" y="12"/>
                    </a:cubicBezTo>
                    <a:cubicBezTo>
                      <a:pt x="29" y="21"/>
                      <a:pt x="39" y="37"/>
                      <a:pt x="39" y="42"/>
                    </a:cubicBezTo>
                    <a:cubicBezTo>
                      <a:pt x="39" y="45"/>
                      <a:pt x="22" y="55"/>
                      <a:pt x="22" y="61"/>
                    </a:cubicBezTo>
                    <a:cubicBezTo>
                      <a:pt x="22" y="64"/>
                      <a:pt x="24" y="66"/>
                      <a:pt x="25" y="70"/>
                    </a:cubicBezTo>
                    <a:cubicBezTo>
                      <a:pt x="91" y="9"/>
                      <a:pt x="91" y="9"/>
                      <a:pt x="91" y="9"/>
                    </a:cubicBezTo>
                    <a:cubicBezTo>
                      <a:pt x="90" y="4"/>
                      <a:pt x="90" y="0"/>
                      <a:pt x="85" y="0"/>
                    </a:cubicBezTo>
                    <a:close/>
                    <a:moveTo>
                      <a:pt x="47" y="35"/>
                    </a:moveTo>
                    <a:cubicBezTo>
                      <a:pt x="39" y="12"/>
                      <a:pt x="39" y="12"/>
                      <a:pt x="39" y="12"/>
                    </a:cubicBezTo>
                    <a:cubicBezTo>
                      <a:pt x="73" y="12"/>
                      <a:pt x="73" y="12"/>
                      <a:pt x="73" y="12"/>
                    </a:cubicBezTo>
                    <a:lnTo>
                      <a:pt x="47" y="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27" name="ïs1ïḋe"/>
              <p:cNvSpPr/>
              <p:nvPr/>
            </p:nvSpPr>
            <p:spPr bwMode="auto">
              <a:xfrm>
                <a:off x="1076325" y="3840163"/>
                <a:ext cx="282575" cy="196850"/>
              </a:xfrm>
              <a:custGeom>
                <a:avLst/>
                <a:gdLst>
                  <a:gd name="T0" fmla="*/ 54 w 178"/>
                  <a:gd name="T1" fmla="*/ 103 h 124"/>
                  <a:gd name="T2" fmla="*/ 6 w 178"/>
                  <a:gd name="T3" fmla="*/ 103 h 124"/>
                  <a:gd name="T4" fmla="*/ 6 w 178"/>
                  <a:gd name="T5" fmla="*/ 124 h 124"/>
                  <a:gd name="T6" fmla="*/ 178 w 178"/>
                  <a:gd name="T7" fmla="*/ 118 h 124"/>
                  <a:gd name="T8" fmla="*/ 178 w 178"/>
                  <a:gd name="T9" fmla="*/ 97 h 124"/>
                  <a:gd name="T10" fmla="*/ 112 w 178"/>
                  <a:gd name="T11" fmla="*/ 97 h 124"/>
                  <a:gd name="T12" fmla="*/ 104 w 178"/>
                  <a:gd name="T13" fmla="*/ 25 h 124"/>
                  <a:gd name="T14" fmla="*/ 176 w 178"/>
                  <a:gd name="T15" fmla="*/ 22 h 124"/>
                  <a:gd name="T16" fmla="*/ 176 w 178"/>
                  <a:gd name="T17" fmla="*/ 0 h 124"/>
                  <a:gd name="T18" fmla="*/ 31 w 178"/>
                  <a:gd name="T19" fmla="*/ 6 h 124"/>
                  <a:gd name="T20" fmla="*/ 0 w 178"/>
                  <a:gd name="T21" fmla="*/ 6 h 124"/>
                  <a:gd name="T22" fmla="*/ 0 w 178"/>
                  <a:gd name="T23" fmla="*/ 29 h 124"/>
                  <a:gd name="T24" fmla="*/ 41 w 178"/>
                  <a:gd name="T25" fmla="*/ 27 h 124"/>
                  <a:gd name="T26" fmla="*/ 83 w 178"/>
                  <a:gd name="T27" fmla="*/ 27 h 124"/>
                  <a:gd name="T28" fmla="*/ 87 w 178"/>
                  <a:gd name="T29" fmla="*/ 79 h 124"/>
                  <a:gd name="T30" fmla="*/ 87 w 178"/>
                  <a:gd name="T31" fmla="*/ 101 h 124"/>
                  <a:gd name="T32" fmla="*/ 54 w 178"/>
                  <a:gd name="T33" fmla="*/ 103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78" h="124">
                    <a:moveTo>
                      <a:pt x="54" y="103"/>
                    </a:moveTo>
                    <a:lnTo>
                      <a:pt x="6" y="103"/>
                    </a:lnTo>
                    <a:lnTo>
                      <a:pt x="6" y="124"/>
                    </a:lnTo>
                    <a:lnTo>
                      <a:pt x="178" y="118"/>
                    </a:lnTo>
                    <a:lnTo>
                      <a:pt x="178" y="97"/>
                    </a:lnTo>
                    <a:lnTo>
                      <a:pt x="112" y="97"/>
                    </a:lnTo>
                    <a:lnTo>
                      <a:pt x="104" y="25"/>
                    </a:lnTo>
                    <a:lnTo>
                      <a:pt x="176" y="22"/>
                    </a:lnTo>
                    <a:lnTo>
                      <a:pt x="176" y="0"/>
                    </a:lnTo>
                    <a:lnTo>
                      <a:pt x="31" y="6"/>
                    </a:lnTo>
                    <a:lnTo>
                      <a:pt x="0" y="6"/>
                    </a:lnTo>
                    <a:lnTo>
                      <a:pt x="0" y="29"/>
                    </a:lnTo>
                    <a:lnTo>
                      <a:pt x="41" y="27"/>
                    </a:lnTo>
                    <a:lnTo>
                      <a:pt x="83" y="27"/>
                    </a:lnTo>
                    <a:lnTo>
                      <a:pt x="87" y="79"/>
                    </a:lnTo>
                    <a:lnTo>
                      <a:pt x="87" y="101"/>
                    </a:lnTo>
                    <a:lnTo>
                      <a:pt x="54" y="1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28" name="iŝļíďè"/>
              <p:cNvSpPr/>
              <p:nvPr/>
            </p:nvSpPr>
            <p:spPr bwMode="auto">
              <a:xfrm>
                <a:off x="3822700" y="3895725"/>
                <a:ext cx="287338" cy="198438"/>
              </a:xfrm>
              <a:custGeom>
                <a:avLst/>
                <a:gdLst>
                  <a:gd name="T0" fmla="*/ 7 w 87"/>
                  <a:gd name="T1" fmla="*/ 60 h 60"/>
                  <a:gd name="T2" fmla="*/ 13 w 87"/>
                  <a:gd name="T3" fmla="*/ 60 h 60"/>
                  <a:gd name="T4" fmla="*/ 15 w 87"/>
                  <a:gd name="T5" fmla="*/ 37 h 60"/>
                  <a:gd name="T6" fmla="*/ 87 w 87"/>
                  <a:gd name="T7" fmla="*/ 44 h 60"/>
                  <a:gd name="T8" fmla="*/ 87 w 87"/>
                  <a:gd name="T9" fmla="*/ 33 h 60"/>
                  <a:gd name="T10" fmla="*/ 18 w 87"/>
                  <a:gd name="T11" fmla="*/ 25 h 60"/>
                  <a:gd name="T12" fmla="*/ 17 w 87"/>
                  <a:gd name="T13" fmla="*/ 17 h 60"/>
                  <a:gd name="T14" fmla="*/ 19 w 87"/>
                  <a:gd name="T15" fmla="*/ 0 h 60"/>
                  <a:gd name="T16" fmla="*/ 9 w 87"/>
                  <a:gd name="T17" fmla="*/ 0 h 60"/>
                  <a:gd name="T18" fmla="*/ 5 w 87"/>
                  <a:gd name="T19" fmla="*/ 33 h 60"/>
                  <a:gd name="T20" fmla="*/ 7 w 87"/>
                  <a:gd name="T21" fmla="*/ 6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7" h="60">
                    <a:moveTo>
                      <a:pt x="7" y="60"/>
                    </a:moveTo>
                    <a:cubicBezTo>
                      <a:pt x="13" y="60"/>
                      <a:pt x="13" y="60"/>
                      <a:pt x="13" y="60"/>
                    </a:cubicBezTo>
                    <a:cubicBezTo>
                      <a:pt x="15" y="37"/>
                      <a:pt x="15" y="37"/>
                      <a:pt x="15" y="37"/>
                    </a:cubicBezTo>
                    <a:cubicBezTo>
                      <a:pt x="87" y="44"/>
                      <a:pt x="87" y="44"/>
                      <a:pt x="87" y="44"/>
                    </a:cubicBezTo>
                    <a:cubicBezTo>
                      <a:pt x="87" y="33"/>
                      <a:pt x="87" y="33"/>
                      <a:pt x="87" y="33"/>
                    </a:cubicBezTo>
                    <a:cubicBezTo>
                      <a:pt x="18" y="25"/>
                      <a:pt x="18" y="25"/>
                      <a:pt x="18" y="25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6" y="10"/>
                      <a:pt x="7" y="22"/>
                      <a:pt x="5" y="33"/>
                    </a:cubicBezTo>
                    <a:cubicBezTo>
                      <a:pt x="5" y="39"/>
                      <a:pt x="0" y="60"/>
                      <a:pt x="7" y="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29" name="ïṩḻiďè"/>
              <p:cNvSpPr/>
              <p:nvPr/>
            </p:nvSpPr>
            <p:spPr bwMode="auto">
              <a:xfrm>
                <a:off x="3852863" y="3602038"/>
                <a:ext cx="276225" cy="220663"/>
              </a:xfrm>
              <a:custGeom>
                <a:avLst/>
                <a:gdLst>
                  <a:gd name="T0" fmla="*/ 0 w 84"/>
                  <a:gd name="T1" fmla="*/ 67 h 67"/>
                  <a:gd name="T2" fmla="*/ 47 w 84"/>
                  <a:gd name="T3" fmla="*/ 43 h 67"/>
                  <a:gd name="T4" fmla="*/ 53 w 84"/>
                  <a:gd name="T5" fmla="*/ 43 h 67"/>
                  <a:gd name="T6" fmla="*/ 84 w 84"/>
                  <a:gd name="T7" fmla="*/ 45 h 67"/>
                  <a:gd name="T8" fmla="*/ 84 w 84"/>
                  <a:gd name="T9" fmla="*/ 37 h 67"/>
                  <a:gd name="T10" fmla="*/ 49 w 84"/>
                  <a:gd name="T11" fmla="*/ 32 h 67"/>
                  <a:gd name="T12" fmla="*/ 5 w 84"/>
                  <a:gd name="T13" fmla="*/ 0 h 67"/>
                  <a:gd name="T14" fmla="*/ 4 w 84"/>
                  <a:gd name="T15" fmla="*/ 11 h 67"/>
                  <a:gd name="T16" fmla="*/ 35 w 84"/>
                  <a:gd name="T17" fmla="*/ 36 h 67"/>
                  <a:gd name="T18" fmla="*/ 0 w 84"/>
                  <a:gd name="T19" fmla="*/ 55 h 67"/>
                  <a:gd name="T20" fmla="*/ 0 w 84"/>
                  <a:gd name="T21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" h="67">
                    <a:moveTo>
                      <a:pt x="0" y="67"/>
                    </a:moveTo>
                    <a:cubicBezTo>
                      <a:pt x="5" y="64"/>
                      <a:pt x="42" y="43"/>
                      <a:pt x="47" y="43"/>
                    </a:cubicBezTo>
                    <a:cubicBezTo>
                      <a:pt x="53" y="43"/>
                      <a:pt x="53" y="43"/>
                      <a:pt x="53" y="43"/>
                    </a:cubicBezTo>
                    <a:cubicBezTo>
                      <a:pt x="84" y="45"/>
                      <a:pt x="84" y="45"/>
                      <a:pt x="84" y="45"/>
                    </a:cubicBezTo>
                    <a:cubicBezTo>
                      <a:pt x="84" y="37"/>
                      <a:pt x="84" y="37"/>
                      <a:pt x="84" y="37"/>
                    </a:cubicBezTo>
                    <a:cubicBezTo>
                      <a:pt x="84" y="30"/>
                      <a:pt x="57" y="32"/>
                      <a:pt x="49" y="32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4" y="16"/>
                      <a:pt x="31" y="30"/>
                      <a:pt x="35" y="36"/>
                    </a:cubicBezTo>
                    <a:cubicBezTo>
                      <a:pt x="0" y="55"/>
                      <a:pt x="0" y="55"/>
                      <a:pt x="0" y="55"/>
                    </a:cubicBezTo>
                    <a:lnTo>
                      <a:pt x="0" y="6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30" name="íṧ1iḍé"/>
              <p:cNvSpPr/>
              <p:nvPr/>
            </p:nvSpPr>
            <p:spPr bwMode="auto">
              <a:xfrm>
                <a:off x="1082675" y="3568700"/>
                <a:ext cx="273050" cy="185738"/>
              </a:xfrm>
              <a:custGeom>
                <a:avLst/>
                <a:gdLst>
                  <a:gd name="T0" fmla="*/ 19 w 83"/>
                  <a:gd name="T1" fmla="*/ 56 h 56"/>
                  <a:gd name="T2" fmla="*/ 26 w 83"/>
                  <a:gd name="T3" fmla="*/ 56 h 56"/>
                  <a:gd name="T4" fmla="*/ 59 w 83"/>
                  <a:gd name="T5" fmla="*/ 13 h 56"/>
                  <a:gd name="T6" fmla="*/ 64 w 83"/>
                  <a:gd name="T7" fmla="*/ 13 h 56"/>
                  <a:gd name="T8" fmla="*/ 74 w 83"/>
                  <a:gd name="T9" fmla="*/ 25 h 56"/>
                  <a:gd name="T10" fmla="*/ 74 w 83"/>
                  <a:gd name="T11" fmla="*/ 34 h 56"/>
                  <a:gd name="T12" fmla="*/ 62 w 83"/>
                  <a:gd name="T13" fmla="*/ 44 h 56"/>
                  <a:gd name="T14" fmla="*/ 62 w 83"/>
                  <a:gd name="T15" fmla="*/ 56 h 56"/>
                  <a:gd name="T16" fmla="*/ 83 w 83"/>
                  <a:gd name="T17" fmla="*/ 36 h 56"/>
                  <a:gd name="T18" fmla="*/ 83 w 83"/>
                  <a:gd name="T19" fmla="*/ 22 h 56"/>
                  <a:gd name="T20" fmla="*/ 62 w 83"/>
                  <a:gd name="T21" fmla="*/ 3 h 56"/>
                  <a:gd name="T22" fmla="*/ 58 w 83"/>
                  <a:gd name="T23" fmla="*/ 3 h 56"/>
                  <a:gd name="T24" fmla="*/ 22 w 83"/>
                  <a:gd name="T25" fmla="*/ 46 h 56"/>
                  <a:gd name="T26" fmla="*/ 10 w 83"/>
                  <a:gd name="T27" fmla="*/ 33 h 56"/>
                  <a:gd name="T28" fmla="*/ 10 w 83"/>
                  <a:gd name="T29" fmla="*/ 27 h 56"/>
                  <a:gd name="T30" fmla="*/ 25 w 83"/>
                  <a:gd name="T31" fmla="*/ 12 h 56"/>
                  <a:gd name="T32" fmla="*/ 25 w 83"/>
                  <a:gd name="T33" fmla="*/ 0 h 56"/>
                  <a:gd name="T34" fmla="*/ 0 w 83"/>
                  <a:gd name="T35" fmla="*/ 33 h 56"/>
                  <a:gd name="T36" fmla="*/ 19 w 83"/>
                  <a:gd name="T37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83" h="56">
                    <a:moveTo>
                      <a:pt x="19" y="56"/>
                    </a:moveTo>
                    <a:cubicBezTo>
                      <a:pt x="26" y="56"/>
                      <a:pt x="26" y="56"/>
                      <a:pt x="26" y="56"/>
                    </a:cubicBezTo>
                    <a:cubicBezTo>
                      <a:pt x="48" y="56"/>
                      <a:pt x="45" y="13"/>
                      <a:pt x="59" y="13"/>
                    </a:cubicBezTo>
                    <a:cubicBezTo>
                      <a:pt x="64" y="13"/>
                      <a:pt x="64" y="13"/>
                      <a:pt x="64" y="13"/>
                    </a:cubicBezTo>
                    <a:cubicBezTo>
                      <a:pt x="68" y="13"/>
                      <a:pt x="74" y="22"/>
                      <a:pt x="74" y="25"/>
                    </a:cubicBezTo>
                    <a:cubicBezTo>
                      <a:pt x="74" y="34"/>
                      <a:pt x="74" y="34"/>
                      <a:pt x="74" y="34"/>
                    </a:cubicBezTo>
                    <a:cubicBezTo>
                      <a:pt x="74" y="40"/>
                      <a:pt x="68" y="44"/>
                      <a:pt x="62" y="44"/>
                    </a:cubicBezTo>
                    <a:cubicBezTo>
                      <a:pt x="62" y="56"/>
                      <a:pt x="62" y="56"/>
                      <a:pt x="62" y="56"/>
                    </a:cubicBezTo>
                    <a:cubicBezTo>
                      <a:pt x="72" y="56"/>
                      <a:pt x="83" y="46"/>
                      <a:pt x="83" y="36"/>
                    </a:cubicBezTo>
                    <a:cubicBezTo>
                      <a:pt x="83" y="22"/>
                      <a:pt x="83" y="22"/>
                      <a:pt x="83" y="22"/>
                    </a:cubicBezTo>
                    <a:cubicBezTo>
                      <a:pt x="83" y="12"/>
                      <a:pt x="73" y="3"/>
                      <a:pt x="62" y="3"/>
                    </a:cubicBezTo>
                    <a:cubicBezTo>
                      <a:pt x="58" y="3"/>
                      <a:pt x="58" y="3"/>
                      <a:pt x="58" y="3"/>
                    </a:cubicBezTo>
                    <a:cubicBezTo>
                      <a:pt x="32" y="3"/>
                      <a:pt x="42" y="46"/>
                      <a:pt x="22" y="46"/>
                    </a:cubicBezTo>
                    <a:cubicBezTo>
                      <a:pt x="14" y="46"/>
                      <a:pt x="10" y="40"/>
                      <a:pt x="10" y="33"/>
                    </a:cubicBezTo>
                    <a:cubicBezTo>
                      <a:pt x="10" y="27"/>
                      <a:pt x="10" y="27"/>
                      <a:pt x="10" y="27"/>
                    </a:cubicBezTo>
                    <a:cubicBezTo>
                      <a:pt x="10" y="18"/>
                      <a:pt x="16" y="12"/>
                      <a:pt x="25" y="12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8" y="0"/>
                      <a:pt x="0" y="14"/>
                      <a:pt x="0" y="33"/>
                    </a:cubicBezTo>
                    <a:cubicBezTo>
                      <a:pt x="0" y="44"/>
                      <a:pt x="8" y="56"/>
                      <a:pt x="19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31" name="isliḓè"/>
              <p:cNvSpPr/>
              <p:nvPr/>
            </p:nvSpPr>
            <p:spPr bwMode="auto">
              <a:xfrm>
                <a:off x="2108200" y="1498600"/>
                <a:ext cx="333375" cy="415925"/>
              </a:xfrm>
              <a:custGeom>
                <a:avLst/>
                <a:gdLst>
                  <a:gd name="T0" fmla="*/ 9 w 101"/>
                  <a:gd name="T1" fmla="*/ 58 h 126"/>
                  <a:gd name="T2" fmla="*/ 0 w 101"/>
                  <a:gd name="T3" fmla="*/ 85 h 126"/>
                  <a:gd name="T4" fmla="*/ 29 w 101"/>
                  <a:gd name="T5" fmla="*/ 119 h 126"/>
                  <a:gd name="T6" fmla="*/ 36 w 101"/>
                  <a:gd name="T7" fmla="*/ 92 h 126"/>
                  <a:gd name="T8" fmla="*/ 46 w 101"/>
                  <a:gd name="T9" fmla="*/ 113 h 126"/>
                  <a:gd name="T10" fmla="*/ 86 w 101"/>
                  <a:gd name="T11" fmla="*/ 94 h 126"/>
                  <a:gd name="T12" fmla="*/ 81 w 101"/>
                  <a:gd name="T13" fmla="*/ 83 h 126"/>
                  <a:gd name="T14" fmla="*/ 101 w 101"/>
                  <a:gd name="T15" fmla="*/ 52 h 126"/>
                  <a:gd name="T16" fmla="*/ 95 w 101"/>
                  <a:gd name="T17" fmla="*/ 49 h 126"/>
                  <a:gd name="T18" fmla="*/ 67 w 101"/>
                  <a:gd name="T19" fmla="*/ 34 h 126"/>
                  <a:gd name="T20" fmla="*/ 65 w 101"/>
                  <a:gd name="T21" fmla="*/ 14 h 126"/>
                  <a:gd name="T22" fmla="*/ 46 w 101"/>
                  <a:gd name="T23" fmla="*/ 20 h 126"/>
                  <a:gd name="T24" fmla="*/ 45 w 101"/>
                  <a:gd name="T25" fmla="*/ 24 h 126"/>
                  <a:gd name="T26" fmla="*/ 39 w 101"/>
                  <a:gd name="T27" fmla="*/ 27 h 126"/>
                  <a:gd name="T28" fmla="*/ 39 w 101"/>
                  <a:gd name="T29" fmla="*/ 2 h 126"/>
                  <a:gd name="T30" fmla="*/ 35 w 101"/>
                  <a:gd name="T31" fmla="*/ 0 h 126"/>
                  <a:gd name="T32" fmla="*/ 32 w 101"/>
                  <a:gd name="T33" fmla="*/ 3 h 126"/>
                  <a:gd name="T34" fmla="*/ 24 w 101"/>
                  <a:gd name="T35" fmla="*/ 40 h 126"/>
                  <a:gd name="T36" fmla="*/ 37 w 101"/>
                  <a:gd name="T37" fmla="*/ 49 h 126"/>
                  <a:gd name="T38" fmla="*/ 43 w 101"/>
                  <a:gd name="T39" fmla="*/ 42 h 126"/>
                  <a:gd name="T40" fmla="*/ 38 w 101"/>
                  <a:gd name="T41" fmla="*/ 64 h 126"/>
                  <a:gd name="T42" fmla="*/ 27 w 101"/>
                  <a:gd name="T43" fmla="*/ 90 h 126"/>
                  <a:gd name="T44" fmla="*/ 24 w 101"/>
                  <a:gd name="T45" fmla="*/ 71 h 126"/>
                  <a:gd name="T46" fmla="*/ 15 w 101"/>
                  <a:gd name="T47" fmla="*/ 64 h 126"/>
                  <a:gd name="T48" fmla="*/ 73 w 101"/>
                  <a:gd name="T49" fmla="*/ 92 h 126"/>
                  <a:gd name="T50" fmla="*/ 52 w 101"/>
                  <a:gd name="T51" fmla="*/ 94 h 126"/>
                  <a:gd name="T52" fmla="*/ 54 w 101"/>
                  <a:gd name="T53" fmla="*/ 77 h 126"/>
                  <a:gd name="T54" fmla="*/ 58 w 101"/>
                  <a:gd name="T55" fmla="*/ 85 h 126"/>
                  <a:gd name="T56" fmla="*/ 63 w 101"/>
                  <a:gd name="T57" fmla="*/ 88 h 126"/>
                  <a:gd name="T58" fmla="*/ 64 w 101"/>
                  <a:gd name="T59" fmla="*/ 94 h 126"/>
                  <a:gd name="T60" fmla="*/ 69 w 101"/>
                  <a:gd name="T61" fmla="*/ 91 h 126"/>
                  <a:gd name="T62" fmla="*/ 67 w 101"/>
                  <a:gd name="T63" fmla="*/ 83 h 126"/>
                  <a:gd name="T64" fmla="*/ 63 w 101"/>
                  <a:gd name="T65" fmla="*/ 80 h 126"/>
                  <a:gd name="T66" fmla="*/ 61 w 101"/>
                  <a:gd name="T67" fmla="*/ 73 h 126"/>
                  <a:gd name="T68" fmla="*/ 64 w 101"/>
                  <a:gd name="T69" fmla="*/ 70 h 126"/>
                  <a:gd name="T70" fmla="*/ 67 w 101"/>
                  <a:gd name="T71" fmla="*/ 46 h 126"/>
                  <a:gd name="T72" fmla="*/ 67 w 101"/>
                  <a:gd name="T73" fmla="*/ 63 h 126"/>
                  <a:gd name="T74" fmla="*/ 58 w 101"/>
                  <a:gd name="T75" fmla="*/ 60 h 126"/>
                  <a:gd name="T76" fmla="*/ 52 w 101"/>
                  <a:gd name="T77" fmla="*/ 54 h 126"/>
                  <a:gd name="T78" fmla="*/ 55 w 101"/>
                  <a:gd name="T79" fmla="*/ 66 h 126"/>
                  <a:gd name="T80" fmla="*/ 51 w 101"/>
                  <a:gd name="T81" fmla="*/ 73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01" h="126">
                    <a:moveTo>
                      <a:pt x="15" y="64"/>
                    </a:moveTo>
                    <a:cubicBezTo>
                      <a:pt x="15" y="62"/>
                      <a:pt x="13" y="58"/>
                      <a:pt x="9" y="58"/>
                    </a:cubicBezTo>
                    <a:cubicBezTo>
                      <a:pt x="3" y="58"/>
                      <a:pt x="0" y="71"/>
                      <a:pt x="0" y="77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93"/>
                      <a:pt x="14" y="117"/>
                      <a:pt x="18" y="123"/>
                    </a:cubicBezTo>
                    <a:cubicBezTo>
                      <a:pt x="21" y="126"/>
                      <a:pt x="27" y="121"/>
                      <a:pt x="29" y="119"/>
                    </a:cubicBezTo>
                    <a:cubicBezTo>
                      <a:pt x="29" y="105"/>
                      <a:pt x="22" y="94"/>
                      <a:pt x="35" y="97"/>
                    </a:cubicBezTo>
                    <a:cubicBezTo>
                      <a:pt x="36" y="92"/>
                      <a:pt x="36" y="92"/>
                      <a:pt x="36" y="92"/>
                    </a:cubicBezTo>
                    <a:cubicBezTo>
                      <a:pt x="39" y="92"/>
                      <a:pt x="39" y="92"/>
                      <a:pt x="39" y="92"/>
                    </a:cubicBezTo>
                    <a:cubicBezTo>
                      <a:pt x="46" y="113"/>
                      <a:pt x="46" y="113"/>
                      <a:pt x="46" y="113"/>
                    </a:cubicBezTo>
                    <a:cubicBezTo>
                      <a:pt x="49" y="115"/>
                      <a:pt x="74" y="109"/>
                      <a:pt x="80" y="105"/>
                    </a:cubicBezTo>
                    <a:cubicBezTo>
                      <a:pt x="83" y="101"/>
                      <a:pt x="86" y="100"/>
                      <a:pt x="86" y="94"/>
                    </a:cubicBezTo>
                    <a:cubicBezTo>
                      <a:pt x="86" y="92"/>
                      <a:pt x="86" y="92"/>
                      <a:pt x="86" y="92"/>
                    </a:cubicBezTo>
                    <a:cubicBezTo>
                      <a:pt x="86" y="86"/>
                      <a:pt x="81" y="90"/>
                      <a:pt x="81" y="83"/>
                    </a:cubicBezTo>
                    <a:cubicBezTo>
                      <a:pt x="81" y="66"/>
                      <a:pt x="81" y="66"/>
                      <a:pt x="81" y="66"/>
                    </a:cubicBezTo>
                    <a:cubicBezTo>
                      <a:pt x="81" y="54"/>
                      <a:pt x="101" y="62"/>
                      <a:pt x="101" y="52"/>
                    </a:cubicBezTo>
                    <a:cubicBezTo>
                      <a:pt x="101" y="50"/>
                      <a:pt x="99" y="49"/>
                      <a:pt x="97" y="49"/>
                    </a:cubicBezTo>
                    <a:cubicBezTo>
                      <a:pt x="95" y="49"/>
                      <a:pt x="95" y="49"/>
                      <a:pt x="95" y="49"/>
                    </a:cubicBezTo>
                    <a:cubicBezTo>
                      <a:pt x="92" y="49"/>
                      <a:pt x="88" y="55"/>
                      <a:pt x="78" y="55"/>
                    </a:cubicBezTo>
                    <a:cubicBezTo>
                      <a:pt x="77" y="48"/>
                      <a:pt x="75" y="34"/>
                      <a:pt x="67" y="34"/>
                    </a:cubicBezTo>
                    <a:cubicBezTo>
                      <a:pt x="63" y="34"/>
                      <a:pt x="63" y="34"/>
                      <a:pt x="63" y="34"/>
                    </a:cubicBezTo>
                    <a:cubicBezTo>
                      <a:pt x="65" y="14"/>
                      <a:pt x="65" y="14"/>
                      <a:pt x="65" y="14"/>
                    </a:cubicBezTo>
                    <a:cubicBezTo>
                      <a:pt x="64" y="12"/>
                      <a:pt x="62" y="11"/>
                      <a:pt x="60" y="11"/>
                    </a:cubicBezTo>
                    <a:cubicBezTo>
                      <a:pt x="53" y="11"/>
                      <a:pt x="49" y="15"/>
                      <a:pt x="46" y="20"/>
                    </a:cubicBezTo>
                    <a:cubicBezTo>
                      <a:pt x="45" y="21"/>
                      <a:pt x="45" y="21"/>
                      <a:pt x="45" y="21"/>
                    </a:cubicBezTo>
                    <a:cubicBezTo>
                      <a:pt x="45" y="24"/>
                      <a:pt x="45" y="24"/>
                      <a:pt x="45" y="24"/>
                    </a:cubicBezTo>
                    <a:cubicBezTo>
                      <a:pt x="42" y="25"/>
                      <a:pt x="42" y="25"/>
                      <a:pt x="42" y="25"/>
                    </a:cubicBezTo>
                    <a:cubicBezTo>
                      <a:pt x="39" y="27"/>
                      <a:pt x="39" y="27"/>
                      <a:pt x="39" y="27"/>
                    </a:cubicBezTo>
                    <a:cubicBezTo>
                      <a:pt x="40" y="3"/>
                      <a:pt x="40" y="3"/>
                      <a:pt x="40" y="3"/>
                    </a:cubicBezTo>
                    <a:cubicBezTo>
                      <a:pt x="39" y="2"/>
                      <a:pt x="39" y="2"/>
                      <a:pt x="39" y="2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33" y="2"/>
                      <a:pt x="33" y="2"/>
                      <a:pt x="33" y="2"/>
                    </a:cubicBezTo>
                    <a:cubicBezTo>
                      <a:pt x="32" y="3"/>
                      <a:pt x="32" y="3"/>
                      <a:pt x="32" y="3"/>
                    </a:cubicBezTo>
                    <a:cubicBezTo>
                      <a:pt x="26" y="13"/>
                      <a:pt x="24" y="15"/>
                      <a:pt x="24" y="31"/>
                    </a:cubicBezTo>
                    <a:cubicBezTo>
                      <a:pt x="24" y="40"/>
                      <a:pt x="24" y="40"/>
                      <a:pt x="24" y="40"/>
                    </a:cubicBezTo>
                    <a:cubicBezTo>
                      <a:pt x="24" y="44"/>
                      <a:pt x="25" y="44"/>
                      <a:pt x="26" y="48"/>
                    </a:cubicBezTo>
                    <a:cubicBezTo>
                      <a:pt x="37" y="49"/>
                      <a:pt x="37" y="49"/>
                      <a:pt x="37" y="49"/>
                    </a:cubicBezTo>
                    <a:cubicBezTo>
                      <a:pt x="42" y="41"/>
                      <a:pt x="42" y="41"/>
                      <a:pt x="42" y="41"/>
                    </a:cubicBezTo>
                    <a:cubicBezTo>
                      <a:pt x="43" y="42"/>
                      <a:pt x="43" y="42"/>
                      <a:pt x="43" y="42"/>
                    </a:cubicBezTo>
                    <a:cubicBezTo>
                      <a:pt x="43" y="46"/>
                      <a:pt x="43" y="46"/>
                      <a:pt x="43" y="46"/>
                    </a:cubicBezTo>
                    <a:cubicBezTo>
                      <a:pt x="43" y="53"/>
                      <a:pt x="39" y="55"/>
                      <a:pt x="38" y="64"/>
                    </a:cubicBezTo>
                    <a:cubicBezTo>
                      <a:pt x="37" y="72"/>
                      <a:pt x="36" y="79"/>
                      <a:pt x="36" y="86"/>
                    </a:cubicBezTo>
                    <a:cubicBezTo>
                      <a:pt x="27" y="90"/>
                      <a:pt x="27" y="90"/>
                      <a:pt x="27" y="90"/>
                    </a:cubicBezTo>
                    <a:cubicBezTo>
                      <a:pt x="27" y="71"/>
                      <a:pt x="27" y="71"/>
                      <a:pt x="27" y="71"/>
                    </a:cubicBezTo>
                    <a:cubicBezTo>
                      <a:pt x="24" y="71"/>
                      <a:pt x="24" y="71"/>
                      <a:pt x="24" y="71"/>
                    </a:cubicBezTo>
                    <a:cubicBezTo>
                      <a:pt x="20" y="107"/>
                      <a:pt x="20" y="107"/>
                      <a:pt x="20" y="107"/>
                    </a:cubicBezTo>
                    <a:cubicBezTo>
                      <a:pt x="13" y="97"/>
                      <a:pt x="15" y="79"/>
                      <a:pt x="15" y="64"/>
                    </a:cubicBezTo>
                    <a:close/>
                    <a:moveTo>
                      <a:pt x="73" y="66"/>
                    </a:moveTo>
                    <a:cubicBezTo>
                      <a:pt x="73" y="92"/>
                      <a:pt x="73" y="92"/>
                      <a:pt x="73" y="92"/>
                    </a:cubicBezTo>
                    <a:cubicBezTo>
                      <a:pt x="73" y="98"/>
                      <a:pt x="61" y="101"/>
                      <a:pt x="55" y="103"/>
                    </a:cubicBezTo>
                    <a:cubicBezTo>
                      <a:pt x="52" y="94"/>
                      <a:pt x="52" y="94"/>
                      <a:pt x="52" y="94"/>
                    </a:cubicBezTo>
                    <a:cubicBezTo>
                      <a:pt x="52" y="79"/>
                      <a:pt x="52" y="79"/>
                      <a:pt x="52" y="79"/>
                    </a:cubicBezTo>
                    <a:cubicBezTo>
                      <a:pt x="54" y="77"/>
                      <a:pt x="54" y="77"/>
                      <a:pt x="54" y="77"/>
                    </a:cubicBezTo>
                    <a:cubicBezTo>
                      <a:pt x="57" y="77"/>
                      <a:pt x="57" y="77"/>
                      <a:pt x="57" y="77"/>
                    </a:cubicBezTo>
                    <a:cubicBezTo>
                      <a:pt x="58" y="85"/>
                      <a:pt x="58" y="85"/>
                      <a:pt x="58" y="85"/>
                    </a:cubicBezTo>
                    <a:cubicBezTo>
                      <a:pt x="60" y="86"/>
                      <a:pt x="60" y="86"/>
                      <a:pt x="60" y="86"/>
                    </a:cubicBezTo>
                    <a:cubicBezTo>
                      <a:pt x="63" y="88"/>
                      <a:pt x="63" y="88"/>
                      <a:pt x="63" y="88"/>
                    </a:cubicBezTo>
                    <a:cubicBezTo>
                      <a:pt x="64" y="92"/>
                      <a:pt x="64" y="92"/>
                      <a:pt x="64" y="92"/>
                    </a:cubicBezTo>
                    <a:cubicBezTo>
                      <a:pt x="64" y="94"/>
                      <a:pt x="64" y="94"/>
                      <a:pt x="64" y="94"/>
                    </a:cubicBezTo>
                    <a:cubicBezTo>
                      <a:pt x="67" y="92"/>
                      <a:pt x="67" y="92"/>
                      <a:pt x="67" y="92"/>
                    </a:cubicBezTo>
                    <a:cubicBezTo>
                      <a:pt x="69" y="91"/>
                      <a:pt x="69" y="91"/>
                      <a:pt x="69" y="91"/>
                    </a:cubicBezTo>
                    <a:cubicBezTo>
                      <a:pt x="69" y="85"/>
                      <a:pt x="69" y="85"/>
                      <a:pt x="69" y="85"/>
                    </a:cubicBezTo>
                    <a:cubicBezTo>
                      <a:pt x="67" y="83"/>
                      <a:pt x="67" y="83"/>
                      <a:pt x="67" y="83"/>
                    </a:cubicBezTo>
                    <a:cubicBezTo>
                      <a:pt x="66" y="82"/>
                      <a:pt x="66" y="82"/>
                      <a:pt x="66" y="82"/>
                    </a:cubicBezTo>
                    <a:cubicBezTo>
                      <a:pt x="63" y="80"/>
                      <a:pt x="63" y="80"/>
                      <a:pt x="63" y="80"/>
                    </a:cubicBezTo>
                    <a:cubicBezTo>
                      <a:pt x="61" y="77"/>
                      <a:pt x="61" y="77"/>
                      <a:pt x="61" y="77"/>
                    </a:cubicBezTo>
                    <a:cubicBezTo>
                      <a:pt x="61" y="73"/>
                      <a:pt x="61" y="73"/>
                      <a:pt x="61" y="73"/>
                    </a:cubicBezTo>
                    <a:cubicBezTo>
                      <a:pt x="63" y="71"/>
                      <a:pt x="63" y="71"/>
                      <a:pt x="63" y="71"/>
                    </a:cubicBezTo>
                    <a:cubicBezTo>
                      <a:pt x="64" y="70"/>
                      <a:pt x="64" y="70"/>
                      <a:pt x="64" y="70"/>
                    </a:cubicBezTo>
                    <a:lnTo>
                      <a:pt x="73" y="66"/>
                    </a:lnTo>
                    <a:close/>
                    <a:moveTo>
                      <a:pt x="67" y="46"/>
                    </a:moveTo>
                    <a:cubicBezTo>
                      <a:pt x="70" y="46"/>
                      <a:pt x="72" y="54"/>
                      <a:pt x="72" y="58"/>
                    </a:cubicBezTo>
                    <a:cubicBezTo>
                      <a:pt x="72" y="62"/>
                      <a:pt x="71" y="63"/>
                      <a:pt x="67" y="63"/>
                    </a:cubicBezTo>
                    <a:cubicBezTo>
                      <a:pt x="66" y="63"/>
                      <a:pt x="66" y="63"/>
                      <a:pt x="66" y="63"/>
                    </a:cubicBezTo>
                    <a:cubicBezTo>
                      <a:pt x="61" y="63"/>
                      <a:pt x="63" y="60"/>
                      <a:pt x="58" y="60"/>
                    </a:cubicBezTo>
                    <a:cubicBezTo>
                      <a:pt x="54" y="60"/>
                      <a:pt x="54" y="60"/>
                      <a:pt x="54" y="60"/>
                    </a:cubicBezTo>
                    <a:cubicBezTo>
                      <a:pt x="52" y="54"/>
                      <a:pt x="52" y="54"/>
                      <a:pt x="52" y="54"/>
                    </a:cubicBezTo>
                    <a:cubicBezTo>
                      <a:pt x="55" y="52"/>
                      <a:pt x="65" y="46"/>
                      <a:pt x="67" y="46"/>
                    </a:cubicBezTo>
                    <a:close/>
                    <a:moveTo>
                      <a:pt x="55" y="66"/>
                    </a:moveTo>
                    <a:cubicBezTo>
                      <a:pt x="58" y="66"/>
                      <a:pt x="60" y="66"/>
                      <a:pt x="60" y="68"/>
                    </a:cubicBezTo>
                    <a:cubicBezTo>
                      <a:pt x="60" y="72"/>
                      <a:pt x="55" y="73"/>
                      <a:pt x="51" y="73"/>
                    </a:cubicBezTo>
                    <a:cubicBezTo>
                      <a:pt x="51" y="68"/>
                      <a:pt x="50" y="66"/>
                      <a:pt x="55" y="6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32" name="iṣḻîde"/>
              <p:cNvSpPr/>
              <p:nvPr/>
            </p:nvSpPr>
            <p:spPr bwMode="auto">
              <a:xfrm>
                <a:off x="3360738" y="1963738"/>
                <a:ext cx="211138" cy="171450"/>
              </a:xfrm>
              <a:custGeom>
                <a:avLst/>
                <a:gdLst>
                  <a:gd name="T0" fmla="*/ 30 w 64"/>
                  <a:gd name="T1" fmla="*/ 27 h 52"/>
                  <a:gd name="T2" fmla="*/ 17 w 64"/>
                  <a:gd name="T3" fmla="*/ 37 h 52"/>
                  <a:gd name="T4" fmla="*/ 9 w 64"/>
                  <a:gd name="T5" fmla="*/ 37 h 52"/>
                  <a:gd name="T6" fmla="*/ 5 w 64"/>
                  <a:gd name="T7" fmla="*/ 31 h 52"/>
                  <a:gd name="T8" fmla="*/ 3 w 64"/>
                  <a:gd name="T9" fmla="*/ 32 h 52"/>
                  <a:gd name="T10" fmla="*/ 11 w 64"/>
                  <a:gd name="T11" fmla="*/ 47 h 52"/>
                  <a:gd name="T12" fmla="*/ 37 w 64"/>
                  <a:gd name="T13" fmla="*/ 36 h 52"/>
                  <a:gd name="T14" fmla="*/ 58 w 64"/>
                  <a:gd name="T15" fmla="*/ 52 h 52"/>
                  <a:gd name="T16" fmla="*/ 63 w 64"/>
                  <a:gd name="T17" fmla="*/ 49 h 52"/>
                  <a:gd name="T18" fmla="*/ 43 w 64"/>
                  <a:gd name="T19" fmla="*/ 25 h 52"/>
                  <a:gd name="T20" fmla="*/ 64 w 64"/>
                  <a:gd name="T21" fmla="*/ 14 h 52"/>
                  <a:gd name="T22" fmla="*/ 64 w 64"/>
                  <a:gd name="T23" fmla="*/ 12 h 52"/>
                  <a:gd name="T24" fmla="*/ 48 w 64"/>
                  <a:gd name="T25" fmla="*/ 0 h 52"/>
                  <a:gd name="T26" fmla="*/ 46 w 64"/>
                  <a:gd name="T27" fmla="*/ 3 h 52"/>
                  <a:gd name="T28" fmla="*/ 48 w 64"/>
                  <a:gd name="T29" fmla="*/ 9 h 52"/>
                  <a:gd name="T30" fmla="*/ 54 w 64"/>
                  <a:gd name="T31" fmla="*/ 11 h 52"/>
                  <a:gd name="T32" fmla="*/ 37 w 64"/>
                  <a:gd name="T33" fmla="*/ 17 h 52"/>
                  <a:gd name="T34" fmla="*/ 37 w 64"/>
                  <a:gd name="T35" fmla="*/ 22 h 52"/>
                  <a:gd name="T36" fmla="*/ 0 w 64"/>
                  <a:gd name="T37" fmla="*/ 2 h 52"/>
                  <a:gd name="T38" fmla="*/ 30 w 64"/>
                  <a:gd name="T39" fmla="*/ 27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4" h="52">
                    <a:moveTo>
                      <a:pt x="30" y="27"/>
                    </a:moveTo>
                    <a:cubicBezTo>
                      <a:pt x="28" y="33"/>
                      <a:pt x="24" y="37"/>
                      <a:pt x="17" y="37"/>
                    </a:cubicBezTo>
                    <a:cubicBezTo>
                      <a:pt x="9" y="37"/>
                      <a:pt x="9" y="37"/>
                      <a:pt x="9" y="37"/>
                    </a:cubicBezTo>
                    <a:cubicBezTo>
                      <a:pt x="5" y="37"/>
                      <a:pt x="5" y="36"/>
                      <a:pt x="5" y="31"/>
                    </a:cubicBezTo>
                    <a:cubicBezTo>
                      <a:pt x="3" y="32"/>
                      <a:pt x="3" y="32"/>
                      <a:pt x="3" y="32"/>
                    </a:cubicBezTo>
                    <a:cubicBezTo>
                      <a:pt x="2" y="34"/>
                      <a:pt x="4" y="48"/>
                      <a:pt x="11" y="47"/>
                    </a:cubicBezTo>
                    <a:cubicBezTo>
                      <a:pt x="28" y="45"/>
                      <a:pt x="35" y="36"/>
                      <a:pt x="37" y="36"/>
                    </a:cubicBezTo>
                    <a:cubicBezTo>
                      <a:pt x="43" y="36"/>
                      <a:pt x="46" y="52"/>
                      <a:pt x="58" y="52"/>
                    </a:cubicBezTo>
                    <a:cubicBezTo>
                      <a:pt x="61" y="52"/>
                      <a:pt x="63" y="51"/>
                      <a:pt x="63" y="49"/>
                    </a:cubicBezTo>
                    <a:cubicBezTo>
                      <a:pt x="63" y="42"/>
                      <a:pt x="47" y="31"/>
                      <a:pt x="43" y="25"/>
                    </a:cubicBezTo>
                    <a:cubicBezTo>
                      <a:pt x="50" y="21"/>
                      <a:pt x="64" y="20"/>
                      <a:pt x="64" y="14"/>
                    </a:cubicBezTo>
                    <a:cubicBezTo>
                      <a:pt x="64" y="12"/>
                      <a:pt x="64" y="12"/>
                      <a:pt x="64" y="12"/>
                    </a:cubicBezTo>
                    <a:cubicBezTo>
                      <a:pt x="64" y="8"/>
                      <a:pt x="51" y="1"/>
                      <a:pt x="48" y="0"/>
                    </a:cubicBezTo>
                    <a:cubicBezTo>
                      <a:pt x="46" y="4"/>
                      <a:pt x="46" y="0"/>
                      <a:pt x="46" y="3"/>
                    </a:cubicBezTo>
                    <a:cubicBezTo>
                      <a:pt x="46" y="6"/>
                      <a:pt x="47" y="5"/>
                      <a:pt x="48" y="9"/>
                    </a:cubicBezTo>
                    <a:cubicBezTo>
                      <a:pt x="54" y="11"/>
                      <a:pt x="54" y="11"/>
                      <a:pt x="54" y="11"/>
                    </a:cubicBezTo>
                    <a:cubicBezTo>
                      <a:pt x="47" y="12"/>
                      <a:pt x="37" y="10"/>
                      <a:pt x="37" y="17"/>
                    </a:cubicBezTo>
                    <a:cubicBezTo>
                      <a:pt x="37" y="22"/>
                      <a:pt x="37" y="22"/>
                      <a:pt x="37" y="22"/>
                    </a:cubicBezTo>
                    <a:cubicBezTo>
                      <a:pt x="25" y="21"/>
                      <a:pt x="13" y="2"/>
                      <a:pt x="0" y="2"/>
                    </a:cubicBezTo>
                    <a:cubicBezTo>
                      <a:pt x="1" y="18"/>
                      <a:pt x="19" y="21"/>
                      <a:pt x="30" y="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33" name="ïṥ1íďe"/>
              <p:cNvSpPr/>
              <p:nvPr/>
            </p:nvSpPr>
            <p:spPr bwMode="auto">
              <a:xfrm>
                <a:off x="1624013" y="2692400"/>
                <a:ext cx="1957388" cy="2122488"/>
              </a:xfrm>
              <a:custGeom>
                <a:avLst/>
                <a:gdLst>
                  <a:gd name="T0" fmla="*/ 493 w 594"/>
                  <a:gd name="T1" fmla="*/ 67 h 644"/>
                  <a:gd name="T2" fmla="*/ 499 w 594"/>
                  <a:gd name="T3" fmla="*/ 284 h 644"/>
                  <a:gd name="T4" fmla="*/ 499 w 594"/>
                  <a:gd name="T5" fmla="*/ 337 h 644"/>
                  <a:gd name="T6" fmla="*/ 483 w 594"/>
                  <a:gd name="T7" fmla="*/ 419 h 644"/>
                  <a:gd name="T8" fmla="*/ 445 w 594"/>
                  <a:gd name="T9" fmla="*/ 481 h 644"/>
                  <a:gd name="T10" fmla="*/ 315 w 594"/>
                  <a:gd name="T11" fmla="*/ 548 h 644"/>
                  <a:gd name="T12" fmla="*/ 284 w 594"/>
                  <a:gd name="T13" fmla="*/ 548 h 644"/>
                  <a:gd name="T14" fmla="*/ 165 w 594"/>
                  <a:gd name="T15" fmla="*/ 497 h 644"/>
                  <a:gd name="T16" fmla="*/ 103 w 594"/>
                  <a:gd name="T17" fmla="*/ 387 h 644"/>
                  <a:gd name="T18" fmla="*/ 104 w 594"/>
                  <a:gd name="T19" fmla="*/ 221 h 644"/>
                  <a:gd name="T20" fmla="*/ 106 w 594"/>
                  <a:gd name="T21" fmla="*/ 53 h 644"/>
                  <a:gd name="T22" fmla="*/ 4 w 594"/>
                  <a:gd name="T23" fmla="*/ 0 h 644"/>
                  <a:gd name="T24" fmla="*/ 0 w 594"/>
                  <a:gd name="T25" fmla="*/ 184 h 644"/>
                  <a:gd name="T26" fmla="*/ 0 w 594"/>
                  <a:gd name="T27" fmla="*/ 266 h 644"/>
                  <a:gd name="T28" fmla="*/ 65 w 594"/>
                  <a:gd name="T29" fmla="*/ 531 h 644"/>
                  <a:gd name="T30" fmla="*/ 281 w 594"/>
                  <a:gd name="T31" fmla="*/ 644 h 644"/>
                  <a:gd name="T32" fmla="*/ 308 w 594"/>
                  <a:gd name="T33" fmla="*/ 644 h 644"/>
                  <a:gd name="T34" fmla="*/ 572 w 594"/>
                  <a:gd name="T35" fmla="*/ 449 h 644"/>
                  <a:gd name="T36" fmla="*/ 586 w 594"/>
                  <a:gd name="T37" fmla="*/ 406 h 644"/>
                  <a:gd name="T38" fmla="*/ 591 w 594"/>
                  <a:gd name="T39" fmla="*/ 353 h 644"/>
                  <a:gd name="T40" fmla="*/ 593 w 594"/>
                  <a:gd name="T41" fmla="*/ 239 h 644"/>
                  <a:gd name="T42" fmla="*/ 594 w 594"/>
                  <a:gd name="T43" fmla="*/ 9 h 644"/>
                  <a:gd name="T44" fmla="*/ 493 w 594"/>
                  <a:gd name="T45" fmla="*/ 67 h 6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594" h="644">
                    <a:moveTo>
                      <a:pt x="493" y="67"/>
                    </a:moveTo>
                    <a:cubicBezTo>
                      <a:pt x="499" y="284"/>
                      <a:pt x="499" y="284"/>
                      <a:pt x="499" y="284"/>
                    </a:cubicBezTo>
                    <a:cubicBezTo>
                      <a:pt x="499" y="337"/>
                      <a:pt x="499" y="337"/>
                      <a:pt x="499" y="337"/>
                    </a:cubicBezTo>
                    <a:cubicBezTo>
                      <a:pt x="499" y="376"/>
                      <a:pt x="496" y="393"/>
                      <a:pt x="483" y="419"/>
                    </a:cubicBezTo>
                    <a:cubicBezTo>
                      <a:pt x="471" y="445"/>
                      <a:pt x="461" y="459"/>
                      <a:pt x="445" y="481"/>
                    </a:cubicBezTo>
                    <a:cubicBezTo>
                      <a:pt x="424" y="508"/>
                      <a:pt x="363" y="548"/>
                      <a:pt x="315" y="548"/>
                    </a:cubicBezTo>
                    <a:cubicBezTo>
                      <a:pt x="284" y="548"/>
                      <a:pt x="284" y="548"/>
                      <a:pt x="284" y="548"/>
                    </a:cubicBezTo>
                    <a:cubicBezTo>
                      <a:pt x="237" y="548"/>
                      <a:pt x="193" y="517"/>
                      <a:pt x="165" y="497"/>
                    </a:cubicBezTo>
                    <a:cubicBezTo>
                      <a:pt x="136" y="475"/>
                      <a:pt x="111" y="430"/>
                      <a:pt x="103" y="387"/>
                    </a:cubicBezTo>
                    <a:cubicBezTo>
                      <a:pt x="97" y="352"/>
                      <a:pt x="104" y="263"/>
                      <a:pt x="104" y="221"/>
                    </a:cubicBezTo>
                    <a:cubicBezTo>
                      <a:pt x="104" y="163"/>
                      <a:pt x="106" y="110"/>
                      <a:pt x="106" y="53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0" y="184"/>
                      <a:pt x="0" y="184"/>
                      <a:pt x="0" y="184"/>
                    </a:cubicBezTo>
                    <a:cubicBezTo>
                      <a:pt x="0" y="266"/>
                      <a:pt x="0" y="266"/>
                      <a:pt x="0" y="266"/>
                    </a:cubicBezTo>
                    <a:cubicBezTo>
                      <a:pt x="0" y="385"/>
                      <a:pt x="9" y="465"/>
                      <a:pt x="65" y="531"/>
                    </a:cubicBezTo>
                    <a:cubicBezTo>
                      <a:pt x="111" y="586"/>
                      <a:pt x="181" y="644"/>
                      <a:pt x="281" y="644"/>
                    </a:cubicBezTo>
                    <a:cubicBezTo>
                      <a:pt x="308" y="644"/>
                      <a:pt x="308" y="644"/>
                      <a:pt x="308" y="644"/>
                    </a:cubicBezTo>
                    <a:cubicBezTo>
                      <a:pt x="430" y="644"/>
                      <a:pt x="542" y="540"/>
                      <a:pt x="572" y="449"/>
                    </a:cubicBezTo>
                    <a:cubicBezTo>
                      <a:pt x="577" y="435"/>
                      <a:pt x="582" y="422"/>
                      <a:pt x="586" y="406"/>
                    </a:cubicBezTo>
                    <a:cubicBezTo>
                      <a:pt x="589" y="389"/>
                      <a:pt x="587" y="370"/>
                      <a:pt x="591" y="353"/>
                    </a:cubicBezTo>
                    <a:cubicBezTo>
                      <a:pt x="594" y="336"/>
                      <a:pt x="593" y="259"/>
                      <a:pt x="593" y="239"/>
                    </a:cubicBezTo>
                    <a:cubicBezTo>
                      <a:pt x="593" y="162"/>
                      <a:pt x="594" y="88"/>
                      <a:pt x="594" y="9"/>
                    </a:cubicBezTo>
                    <a:lnTo>
                      <a:pt x="493" y="6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34" name="íṩļidè"/>
              <p:cNvSpPr/>
              <p:nvPr/>
            </p:nvSpPr>
            <p:spPr bwMode="auto">
              <a:xfrm>
                <a:off x="2071688" y="2205038"/>
                <a:ext cx="490538" cy="1677988"/>
              </a:xfrm>
              <a:custGeom>
                <a:avLst/>
                <a:gdLst>
                  <a:gd name="T0" fmla="*/ 10 w 149"/>
                  <a:gd name="T1" fmla="*/ 494 h 509"/>
                  <a:gd name="T2" fmla="*/ 47 w 149"/>
                  <a:gd name="T3" fmla="*/ 497 h 509"/>
                  <a:gd name="T4" fmla="*/ 75 w 149"/>
                  <a:gd name="T5" fmla="*/ 509 h 509"/>
                  <a:gd name="T6" fmla="*/ 89 w 149"/>
                  <a:gd name="T7" fmla="*/ 469 h 509"/>
                  <a:gd name="T8" fmla="*/ 89 w 149"/>
                  <a:gd name="T9" fmla="*/ 467 h 509"/>
                  <a:gd name="T10" fmla="*/ 80 w 149"/>
                  <a:gd name="T11" fmla="*/ 447 h 509"/>
                  <a:gd name="T12" fmla="*/ 80 w 149"/>
                  <a:gd name="T13" fmla="*/ 427 h 509"/>
                  <a:gd name="T14" fmla="*/ 86 w 149"/>
                  <a:gd name="T15" fmla="*/ 233 h 509"/>
                  <a:gd name="T16" fmla="*/ 106 w 149"/>
                  <a:gd name="T17" fmla="*/ 154 h 509"/>
                  <a:gd name="T18" fmla="*/ 149 w 149"/>
                  <a:gd name="T19" fmla="*/ 96 h 509"/>
                  <a:gd name="T20" fmla="*/ 85 w 149"/>
                  <a:gd name="T21" fmla="*/ 38 h 509"/>
                  <a:gd name="T22" fmla="*/ 0 w 149"/>
                  <a:gd name="T23" fmla="*/ 0 h 509"/>
                  <a:gd name="T24" fmla="*/ 0 w 149"/>
                  <a:gd name="T25" fmla="*/ 478 h 509"/>
                  <a:gd name="T26" fmla="*/ 10 w 149"/>
                  <a:gd name="T27" fmla="*/ 494 h 5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49" h="509">
                    <a:moveTo>
                      <a:pt x="10" y="494"/>
                    </a:moveTo>
                    <a:cubicBezTo>
                      <a:pt x="23" y="494"/>
                      <a:pt x="38" y="494"/>
                      <a:pt x="47" y="497"/>
                    </a:cubicBezTo>
                    <a:cubicBezTo>
                      <a:pt x="55" y="499"/>
                      <a:pt x="68" y="509"/>
                      <a:pt x="75" y="509"/>
                    </a:cubicBezTo>
                    <a:cubicBezTo>
                      <a:pt x="84" y="509"/>
                      <a:pt x="89" y="479"/>
                      <a:pt x="89" y="469"/>
                    </a:cubicBezTo>
                    <a:cubicBezTo>
                      <a:pt x="89" y="467"/>
                      <a:pt x="89" y="467"/>
                      <a:pt x="89" y="467"/>
                    </a:cubicBezTo>
                    <a:cubicBezTo>
                      <a:pt x="89" y="453"/>
                      <a:pt x="80" y="452"/>
                      <a:pt x="80" y="447"/>
                    </a:cubicBezTo>
                    <a:cubicBezTo>
                      <a:pt x="80" y="427"/>
                      <a:pt x="80" y="427"/>
                      <a:pt x="80" y="427"/>
                    </a:cubicBezTo>
                    <a:cubicBezTo>
                      <a:pt x="80" y="361"/>
                      <a:pt x="83" y="297"/>
                      <a:pt x="86" y="233"/>
                    </a:cubicBezTo>
                    <a:cubicBezTo>
                      <a:pt x="87" y="201"/>
                      <a:pt x="95" y="176"/>
                      <a:pt x="106" y="154"/>
                    </a:cubicBezTo>
                    <a:cubicBezTo>
                      <a:pt x="114" y="137"/>
                      <a:pt x="136" y="105"/>
                      <a:pt x="149" y="96"/>
                    </a:cubicBezTo>
                    <a:cubicBezTo>
                      <a:pt x="136" y="71"/>
                      <a:pt x="109" y="52"/>
                      <a:pt x="85" y="38"/>
                    </a:cubicBezTo>
                    <a:cubicBezTo>
                      <a:pt x="72" y="30"/>
                      <a:pt x="14" y="1"/>
                      <a:pt x="0" y="0"/>
                    </a:cubicBezTo>
                    <a:cubicBezTo>
                      <a:pt x="0" y="478"/>
                      <a:pt x="0" y="478"/>
                      <a:pt x="0" y="478"/>
                    </a:cubicBezTo>
                    <a:cubicBezTo>
                      <a:pt x="0" y="485"/>
                      <a:pt x="5" y="491"/>
                      <a:pt x="10" y="49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35" name="ïṥḷiḋe"/>
              <p:cNvSpPr/>
              <p:nvPr/>
            </p:nvSpPr>
            <p:spPr bwMode="auto">
              <a:xfrm>
                <a:off x="2012950" y="2254250"/>
                <a:ext cx="1225550" cy="2122488"/>
              </a:xfrm>
              <a:custGeom>
                <a:avLst/>
                <a:gdLst>
                  <a:gd name="T0" fmla="*/ 21 w 372"/>
                  <a:gd name="T1" fmla="*/ 540 h 644"/>
                  <a:gd name="T2" fmla="*/ 36 w 372"/>
                  <a:gd name="T3" fmla="*/ 561 h 644"/>
                  <a:gd name="T4" fmla="*/ 71 w 372"/>
                  <a:gd name="T5" fmla="*/ 602 h 644"/>
                  <a:gd name="T6" fmla="*/ 179 w 372"/>
                  <a:gd name="T7" fmla="*/ 644 h 644"/>
                  <a:gd name="T8" fmla="*/ 338 w 372"/>
                  <a:gd name="T9" fmla="*/ 491 h 644"/>
                  <a:gd name="T10" fmla="*/ 338 w 372"/>
                  <a:gd name="T11" fmla="*/ 178 h 644"/>
                  <a:gd name="T12" fmla="*/ 369 w 372"/>
                  <a:gd name="T13" fmla="*/ 160 h 644"/>
                  <a:gd name="T14" fmla="*/ 369 w 372"/>
                  <a:gd name="T15" fmla="*/ 136 h 644"/>
                  <a:gd name="T16" fmla="*/ 372 w 372"/>
                  <a:gd name="T17" fmla="*/ 0 h 644"/>
                  <a:gd name="T18" fmla="*/ 121 w 372"/>
                  <a:gd name="T19" fmla="*/ 249 h 644"/>
                  <a:gd name="T20" fmla="*/ 121 w 372"/>
                  <a:gd name="T21" fmla="*/ 279 h 644"/>
                  <a:gd name="T22" fmla="*/ 130 w 372"/>
                  <a:gd name="T23" fmla="*/ 452 h 644"/>
                  <a:gd name="T24" fmla="*/ 98 w 372"/>
                  <a:gd name="T25" fmla="*/ 513 h 644"/>
                  <a:gd name="T26" fmla="*/ 50 w 372"/>
                  <a:gd name="T27" fmla="*/ 501 h 644"/>
                  <a:gd name="T28" fmla="*/ 40 w 372"/>
                  <a:gd name="T29" fmla="*/ 501 h 644"/>
                  <a:gd name="T30" fmla="*/ 0 w 372"/>
                  <a:gd name="T31" fmla="*/ 521 h 644"/>
                  <a:gd name="T32" fmla="*/ 0 w 372"/>
                  <a:gd name="T33" fmla="*/ 524 h 644"/>
                  <a:gd name="T34" fmla="*/ 21 w 372"/>
                  <a:gd name="T35" fmla="*/ 540 h 644"/>
                  <a:gd name="T36" fmla="*/ 31 w 372"/>
                  <a:gd name="T37" fmla="*/ 516 h 644"/>
                  <a:gd name="T38" fmla="*/ 32 w 372"/>
                  <a:gd name="T39" fmla="*/ 516 h 644"/>
                  <a:gd name="T40" fmla="*/ 44 w 372"/>
                  <a:gd name="T41" fmla="*/ 521 h 644"/>
                  <a:gd name="T42" fmla="*/ 34 w 372"/>
                  <a:gd name="T43" fmla="*/ 528 h 644"/>
                  <a:gd name="T44" fmla="*/ 25 w 372"/>
                  <a:gd name="T45" fmla="*/ 522 h 644"/>
                  <a:gd name="T46" fmla="*/ 31 w 372"/>
                  <a:gd name="T47" fmla="*/ 516 h 6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72" h="644">
                    <a:moveTo>
                      <a:pt x="21" y="540"/>
                    </a:moveTo>
                    <a:cubicBezTo>
                      <a:pt x="28" y="546"/>
                      <a:pt x="30" y="553"/>
                      <a:pt x="36" y="561"/>
                    </a:cubicBezTo>
                    <a:cubicBezTo>
                      <a:pt x="50" y="579"/>
                      <a:pt x="55" y="586"/>
                      <a:pt x="71" y="602"/>
                    </a:cubicBezTo>
                    <a:cubicBezTo>
                      <a:pt x="94" y="625"/>
                      <a:pt x="133" y="644"/>
                      <a:pt x="179" y="644"/>
                    </a:cubicBezTo>
                    <a:cubicBezTo>
                      <a:pt x="267" y="644"/>
                      <a:pt x="338" y="579"/>
                      <a:pt x="338" y="491"/>
                    </a:cubicBezTo>
                    <a:cubicBezTo>
                      <a:pt x="338" y="387"/>
                      <a:pt x="338" y="282"/>
                      <a:pt x="338" y="178"/>
                    </a:cubicBezTo>
                    <a:cubicBezTo>
                      <a:pt x="369" y="160"/>
                      <a:pt x="369" y="160"/>
                      <a:pt x="369" y="160"/>
                    </a:cubicBezTo>
                    <a:cubicBezTo>
                      <a:pt x="369" y="136"/>
                      <a:pt x="369" y="136"/>
                      <a:pt x="369" y="136"/>
                    </a:cubicBezTo>
                    <a:cubicBezTo>
                      <a:pt x="372" y="0"/>
                      <a:pt x="372" y="0"/>
                      <a:pt x="372" y="0"/>
                    </a:cubicBezTo>
                    <a:cubicBezTo>
                      <a:pt x="232" y="11"/>
                      <a:pt x="121" y="97"/>
                      <a:pt x="121" y="249"/>
                    </a:cubicBezTo>
                    <a:cubicBezTo>
                      <a:pt x="121" y="279"/>
                      <a:pt x="121" y="279"/>
                      <a:pt x="121" y="279"/>
                    </a:cubicBezTo>
                    <a:cubicBezTo>
                      <a:pt x="130" y="452"/>
                      <a:pt x="130" y="452"/>
                      <a:pt x="130" y="452"/>
                    </a:cubicBezTo>
                    <a:cubicBezTo>
                      <a:pt x="132" y="476"/>
                      <a:pt x="121" y="513"/>
                      <a:pt x="98" y="513"/>
                    </a:cubicBezTo>
                    <a:cubicBezTo>
                      <a:pt x="80" y="513"/>
                      <a:pt x="73" y="501"/>
                      <a:pt x="50" y="501"/>
                    </a:cubicBezTo>
                    <a:cubicBezTo>
                      <a:pt x="40" y="501"/>
                      <a:pt x="40" y="501"/>
                      <a:pt x="40" y="501"/>
                    </a:cubicBezTo>
                    <a:cubicBezTo>
                      <a:pt x="28" y="501"/>
                      <a:pt x="0" y="512"/>
                      <a:pt x="0" y="521"/>
                    </a:cubicBezTo>
                    <a:cubicBezTo>
                      <a:pt x="0" y="524"/>
                      <a:pt x="0" y="524"/>
                      <a:pt x="0" y="524"/>
                    </a:cubicBezTo>
                    <a:cubicBezTo>
                      <a:pt x="0" y="531"/>
                      <a:pt x="14" y="532"/>
                      <a:pt x="21" y="540"/>
                    </a:cubicBezTo>
                    <a:close/>
                    <a:moveTo>
                      <a:pt x="31" y="516"/>
                    </a:moveTo>
                    <a:cubicBezTo>
                      <a:pt x="32" y="516"/>
                      <a:pt x="32" y="516"/>
                      <a:pt x="32" y="516"/>
                    </a:cubicBezTo>
                    <a:cubicBezTo>
                      <a:pt x="36" y="516"/>
                      <a:pt x="44" y="517"/>
                      <a:pt x="44" y="521"/>
                    </a:cubicBezTo>
                    <a:cubicBezTo>
                      <a:pt x="44" y="523"/>
                      <a:pt x="37" y="528"/>
                      <a:pt x="34" y="528"/>
                    </a:cubicBezTo>
                    <a:cubicBezTo>
                      <a:pt x="29" y="528"/>
                      <a:pt x="25" y="527"/>
                      <a:pt x="25" y="522"/>
                    </a:cubicBezTo>
                    <a:cubicBezTo>
                      <a:pt x="25" y="519"/>
                      <a:pt x="27" y="516"/>
                      <a:pt x="31" y="5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36" name="îŝḷíďe"/>
              <p:cNvSpPr/>
              <p:nvPr/>
            </p:nvSpPr>
            <p:spPr bwMode="auto">
              <a:xfrm>
                <a:off x="1606550" y="1847850"/>
                <a:ext cx="306388" cy="323850"/>
              </a:xfrm>
              <a:custGeom>
                <a:avLst/>
                <a:gdLst>
                  <a:gd name="T0" fmla="*/ 23 w 93"/>
                  <a:gd name="T1" fmla="*/ 98 h 98"/>
                  <a:gd name="T2" fmla="*/ 58 w 93"/>
                  <a:gd name="T3" fmla="*/ 62 h 98"/>
                  <a:gd name="T4" fmla="*/ 73 w 93"/>
                  <a:gd name="T5" fmla="*/ 44 h 98"/>
                  <a:gd name="T6" fmla="*/ 93 w 93"/>
                  <a:gd name="T7" fmla="*/ 28 h 98"/>
                  <a:gd name="T8" fmla="*/ 89 w 93"/>
                  <a:gd name="T9" fmla="*/ 23 h 98"/>
                  <a:gd name="T10" fmla="*/ 87 w 93"/>
                  <a:gd name="T11" fmla="*/ 23 h 98"/>
                  <a:gd name="T12" fmla="*/ 51 w 93"/>
                  <a:gd name="T13" fmla="*/ 49 h 98"/>
                  <a:gd name="T14" fmla="*/ 38 w 93"/>
                  <a:gd name="T15" fmla="*/ 34 h 98"/>
                  <a:gd name="T16" fmla="*/ 51 w 93"/>
                  <a:gd name="T17" fmla="*/ 10 h 98"/>
                  <a:gd name="T18" fmla="*/ 32 w 93"/>
                  <a:gd name="T19" fmla="*/ 25 h 98"/>
                  <a:gd name="T20" fmla="*/ 13 w 93"/>
                  <a:gd name="T21" fmla="*/ 0 h 98"/>
                  <a:gd name="T22" fmla="*/ 8 w 93"/>
                  <a:gd name="T23" fmla="*/ 0 h 98"/>
                  <a:gd name="T24" fmla="*/ 0 w 93"/>
                  <a:gd name="T25" fmla="*/ 7 h 98"/>
                  <a:gd name="T26" fmla="*/ 43 w 93"/>
                  <a:gd name="T27" fmla="*/ 65 h 98"/>
                  <a:gd name="T28" fmla="*/ 23 w 93"/>
                  <a:gd name="T29" fmla="*/ 98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93" h="98">
                    <a:moveTo>
                      <a:pt x="23" y="98"/>
                    </a:moveTo>
                    <a:cubicBezTo>
                      <a:pt x="38" y="97"/>
                      <a:pt x="47" y="73"/>
                      <a:pt x="58" y="62"/>
                    </a:cubicBezTo>
                    <a:cubicBezTo>
                      <a:pt x="63" y="57"/>
                      <a:pt x="67" y="51"/>
                      <a:pt x="73" y="44"/>
                    </a:cubicBezTo>
                    <a:cubicBezTo>
                      <a:pt x="80" y="37"/>
                      <a:pt x="93" y="39"/>
                      <a:pt x="93" y="28"/>
                    </a:cubicBezTo>
                    <a:cubicBezTo>
                      <a:pt x="93" y="24"/>
                      <a:pt x="92" y="23"/>
                      <a:pt x="89" y="23"/>
                    </a:cubicBezTo>
                    <a:cubicBezTo>
                      <a:pt x="87" y="23"/>
                      <a:pt x="87" y="23"/>
                      <a:pt x="87" y="23"/>
                    </a:cubicBezTo>
                    <a:cubicBezTo>
                      <a:pt x="72" y="23"/>
                      <a:pt x="58" y="39"/>
                      <a:pt x="51" y="49"/>
                    </a:cubicBezTo>
                    <a:cubicBezTo>
                      <a:pt x="50" y="47"/>
                      <a:pt x="38" y="35"/>
                      <a:pt x="38" y="34"/>
                    </a:cubicBezTo>
                    <a:cubicBezTo>
                      <a:pt x="38" y="28"/>
                      <a:pt x="54" y="17"/>
                      <a:pt x="51" y="10"/>
                    </a:cubicBezTo>
                    <a:cubicBezTo>
                      <a:pt x="47" y="2"/>
                      <a:pt x="34" y="17"/>
                      <a:pt x="32" y="25"/>
                    </a:cubicBezTo>
                    <a:cubicBezTo>
                      <a:pt x="25" y="20"/>
                      <a:pt x="19" y="0"/>
                      <a:pt x="13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5" y="0"/>
                      <a:pt x="0" y="6"/>
                      <a:pt x="0" y="7"/>
                    </a:cubicBezTo>
                    <a:cubicBezTo>
                      <a:pt x="0" y="15"/>
                      <a:pt x="36" y="56"/>
                      <a:pt x="43" y="65"/>
                    </a:cubicBezTo>
                    <a:cubicBezTo>
                      <a:pt x="37" y="74"/>
                      <a:pt x="24" y="81"/>
                      <a:pt x="23" y="9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37" name="ïšḻide"/>
              <p:cNvSpPr/>
              <p:nvPr/>
            </p:nvSpPr>
            <p:spPr bwMode="auto">
              <a:xfrm>
                <a:off x="3387725" y="1871663"/>
                <a:ext cx="285750" cy="171450"/>
              </a:xfrm>
              <a:custGeom>
                <a:avLst/>
                <a:gdLst>
                  <a:gd name="T0" fmla="*/ 6 w 87"/>
                  <a:gd name="T1" fmla="*/ 18 h 52"/>
                  <a:gd name="T2" fmla="*/ 7 w 87"/>
                  <a:gd name="T3" fmla="*/ 18 h 52"/>
                  <a:gd name="T4" fmla="*/ 21 w 87"/>
                  <a:gd name="T5" fmla="*/ 10 h 52"/>
                  <a:gd name="T6" fmla="*/ 49 w 87"/>
                  <a:gd name="T7" fmla="*/ 25 h 52"/>
                  <a:gd name="T8" fmla="*/ 77 w 87"/>
                  <a:gd name="T9" fmla="*/ 41 h 52"/>
                  <a:gd name="T10" fmla="*/ 66 w 87"/>
                  <a:gd name="T11" fmla="*/ 42 h 52"/>
                  <a:gd name="T12" fmla="*/ 80 w 87"/>
                  <a:gd name="T13" fmla="*/ 52 h 52"/>
                  <a:gd name="T14" fmla="*/ 87 w 87"/>
                  <a:gd name="T15" fmla="*/ 46 h 52"/>
                  <a:gd name="T16" fmla="*/ 25 w 87"/>
                  <a:gd name="T17" fmla="*/ 9 h 52"/>
                  <a:gd name="T18" fmla="*/ 31 w 87"/>
                  <a:gd name="T19" fmla="*/ 2 h 52"/>
                  <a:gd name="T20" fmla="*/ 26 w 87"/>
                  <a:gd name="T21" fmla="*/ 0 h 52"/>
                  <a:gd name="T22" fmla="*/ 23 w 87"/>
                  <a:gd name="T23" fmla="*/ 0 h 52"/>
                  <a:gd name="T24" fmla="*/ 0 w 87"/>
                  <a:gd name="T25" fmla="*/ 12 h 52"/>
                  <a:gd name="T26" fmla="*/ 6 w 87"/>
                  <a:gd name="T27" fmla="*/ 18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7" h="52">
                    <a:moveTo>
                      <a:pt x="6" y="18"/>
                    </a:moveTo>
                    <a:cubicBezTo>
                      <a:pt x="7" y="18"/>
                      <a:pt x="7" y="18"/>
                      <a:pt x="7" y="18"/>
                    </a:cubicBezTo>
                    <a:cubicBezTo>
                      <a:pt x="13" y="18"/>
                      <a:pt x="13" y="10"/>
                      <a:pt x="21" y="10"/>
                    </a:cubicBezTo>
                    <a:cubicBezTo>
                      <a:pt x="21" y="10"/>
                      <a:pt x="43" y="24"/>
                      <a:pt x="49" y="25"/>
                    </a:cubicBezTo>
                    <a:cubicBezTo>
                      <a:pt x="60" y="28"/>
                      <a:pt x="71" y="32"/>
                      <a:pt x="77" y="41"/>
                    </a:cubicBezTo>
                    <a:cubicBezTo>
                      <a:pt x="66" y="42"/>
                      <a:pt x="66" y="42"/>
                      <a:pt x="66" y="42"/>
                    </a:cubicBezTo>
                    <a:cubicBezTo>
                      <a:pt x="68" y="44"/>
                      <a:pt x="78" y="52"/>
                      <a:pt x="80" y="52"/>
                    </a:cubicBezTo>
                    <a:cubicBezTo>
                      <a:pt x="83" y="52"/>
                      <a:pt x="87" y="48"/>
                      <a:pt x="87" y="46"/>
                    </a:cubicBezTo>
                    <a:cubicBezTo>
                      <a:pt x="87" y="26"/>
                      <a:pt x="43" y="13"/>
                      <a:pt x="25" y="9"/>
                    </a:cubicBezTo>
                    <a:cubicBezTo>
                      <a:pt x="31" y="2"/>
                      <a:pt x="31" y="2"/>
                      <a:pt x="31" y="2"/>
                    </a:cubicBezTo>
                    <a:cubicBezTo>
                      <a:pt x="29" y="0"/>
                      <a:pt x="29" y="0"/>
                      <a:pt x="26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8" y="0"/>
                      <a:pt x="0" y="5"/>
                      <a:pt x="0" y="12"/>
                    </a:cubicBezTo>
                    <a:cubicBezTo>
                      <a:pt x="0" y="15"/>
                      <a:pt x="2" y="18"/>
                      <a:pt x="6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38" name="î$lïḋè"/>
              <p:cNvSpPr/>
              <p:nvPr/>
            </p:nvSpPr>
            <p:spPr bwMode="auto">
              <a:xfrm>
                <a:off x="3519488" y="1828800"/>
                <a:ext cx="92075" cy="76200"/>
              </a:xfrm>
              <a:custGeom>
                <a:avLst/>
                <a:gdLst>
                  <a:gd name="T0" fmla="*/ 28 w 28"/>
                  <a:gd name="T1" fmla="*/ 12 h 23"/>
                  <a:gd name="T2" fmla="*/ 28 w 28"/>
                  <a:gd name="T3" fmla="*/ 9 h 23"/>
                  <a:gd name="T4" fmla="*/ 21 w 28"/>
                  <a:gd name="T5" fmla="*/ 9 h 23"/>
                  <a:gd name="T6" fmla="*/ 21 w 28"/>
                  <a:gd name="T7" fmla="*/ 4 h 23"/>
                  <a:gd name="T8" fmla="*/ 16 w 28"/>
                  <a:gd name="T9" fmla="*/ 0 h 23"/>
                  <a:gd name="T10" fmla="*/ 15 w 28"/>
                  <a:gd name="T11" fmla="*/ 0 h 23"/>
                  <a:gd name="T12" fmla="*/ 0 w 28"/>
                  <a:gd name="T13" fmla="*/ 17 h 23"/>
                  <a:gd name="T14" fmla="*/ 0 w 28"/>
                  <a:gd name="T15" fmla="*/ 23 h 23"/>
                  <a:gd name="T16" fmla="*/ 28 w 28"/>
                  <a:gd name="T17" fmla="*/ 12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8" h="23">
                    <a:moveTo>
                      <a:pt x="28" y="12"/>
                    </a:moveTo>
                    <a:cubicBezTo>
                      <a:pt x="28" y="9"/>
                      <a:pt x="28" y="9"/>
                      <a:pt x="28" y="9"/>
                    </a:cubicBezTo>
                    <a:cubicBezTo>
                      <a:pt x="21" y="9"/>
                      <a:pt x="21" y="9"/>
                      <a:pt x="21" y="9"/>
                    </a:cubicBezTo>
                    <a:cubicBezTo>
                      <a:pt x="21" y="4"/>
                      <a:pt x="21" y="4"/>
                      <a:pt x="21" y="4"/>
                    </a:cubicBezTo>
                    <a:cubicBezTo>
                      <a:pt x="21" y="1"/>
                      <a:pt x="20" y="0"/>
                      <a:pt x="16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9" y="0"/>
                      <a:pt x="0" y="11"/>
                      <a:pt x="0" y="17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18" y="23"/>
                      <a:pt x="9" y="12"/>
                      <a:pt x="28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39" name="isḻïḑê"/>
              <p:cNvSpPr/>
              <p:nvPr/>
            </p:nvSpPr>
            <p:spPr bwMode="auto">
              <a:xfrm>
                <a:off x="2741613" y="1498600"/>
                <a:ext cx="273050" cy="373063"/>
              </a:xfrm>
              <a:custGeom>
                <a:avLst/>
                <a:gdLst>
                  <a:gd name="T0" fmla="*/ 46 w 83"/>
                  <a:gd name="T1" fmla="*/ 68 h 113"/>
                  <a:gd name="T2" fmla="*/ 83 w 83"/>
                  <a:gd name="T3" fmla="*/ 113 h 113"/>
                  <a:gd name="T4" fmla="*/ 65 w 83"/>
                  <a:gd name="T5" fmla="*/ 88 h 113"/>
                  <a:gd name="T6" fmla="*/ 50 w 83"/>
                  <a:gd name="T7" fmla="*/ 58 h 113"/>
                  <a:gd name="T8" fmla="*/ 61 w 83"/>
                  <a:gd name="T9" fmla="*/ 49 h 113"/>
                  <a:gd name="T10" fmla="*/ 62 w 83"/>
                  <a:gd name="T11" fmla="*/ 49 h 113"/>
                  <a:gd name="T12" fmla="*/ 74 w 83"/>
                  <a:gd name="T13" fmla="*/ 51 h 113"/>
                  <a:gd name="T14" fmla="*/ 80 w 83"/>
                  <a:gd name="T15" fmla="*/ 45 h 113"/>
                  <a:gd name="T16" fmla="*/ 74 w 83"/>
                  <a:gd name="T17" fmla="*/ 37 h 113"/>
                  <a:gd name="T18" fmla="*/ 62 w 83"/>
                  <a:gd name="T19" fmla="*/ 39 h 113"/>
                  <a:gd name="T20" fmla="*/ 71 w 83"/>
                  <a:gd name="T21" fmla="*/ 12 h 113"/>
                  <a:gd name="T22" fmla="*/ 71 w 83"/>
                  <a:gd name="T23" fmla="*/ 8 h 113"/>
                  <a:gd name="T24" fmla="*/ 65 w 83"/>
                  <a:gd name="T25" fmla="*/ 0 h 113"/>
                  <a:gd name="T26" fmla="*/ 61 w 83"/>
                  <a:gd name="T27" fmla="*/ 3 h 113"/>
                  <a:gd name="T28" fmla="*/ 53 w 83"/>
                  <a:gd name="T29" fmla="*/ 31 h 113"/>
                  <a:gd name="T30" fmla="*/ 39 w 83"/>
                  <a:gd name="T31" fmla="*/ 41 h 113"/>
                  <a:gd name="T32" fmla="*/ 18 w 83"/>
                  <a:gd name="T33" fmla="*/ 45 h 113"/>
                  <a:gd name="T34" fmla="*/ 24 w 83"/>
                  <a:gd name="T35" fmla="*/ 51 h 113"/>
                  <a:gd name="T36" fmla="*/ 44 w 83"/>
                  <a:gd name="T37" fmla="*/ 51 h 113"/>
                  <a:gd name="T38" fmla="*/ 0 w 83"/>
                  <a:gd name="T39" fmla="*/ 94 h 113"/>
                  <a:gd name="T40" fmla="*/ 46 w 83"/>
                  <a:gd name="T41" fmla="*/ 68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83" h="113">
                    <a:moveTo>
                      <a:pt x="46" y="68"/>
                    </a:moveTo>
                    <a:cubicBezTo>
                      <a:pt x="46" y="88"/>
                      <a:pt x="61" y="113"/>
                      <a:pt x="83" y="113"/>
                    </a:cubicBezTo>
                    <a:cubicBezTo>
                      <a:pt x="82" y="108"/>
                      <a:pt x="69" y="93"/>
                      <a:pt x="65" y="88"/>
                    </a:cubicBezTo>
                    <a:cubicBezTo>
                      <a:pt x="59" y="80"/>
                      <a:pt x="56" y="67"/>
                      <a:pt x="50" y="58"/>
                    </a:cubicBezTo>
                    <a:cubicBezTo>
                      <a:pt x="52" y="55"/>
                      <a:pt x="57" y="49"/>
                      <a:pt x="61" y="49"/>
                    </a:cubicBezTo>
                    <a:cubicBezTo>
                      <a:pt x="62" y="49"/>
                      <a:pt x="62" y="49"/>
                      <a:pt x="62" y="49"/>
                    </a:cubicBezTo>
                    <a:cubicBezTo>
                      <a:pt x="74" y="51"/>
                      <a:pt x="74" y="51"/>
                      <a:pt x="74" y="51"/>
                    </a:cubicBezTo>
                    <a:cubicBezTo>
                      <a:pt x="76" y="50"/>
                      <a:pt x="80" y="47"/>
                      <a:pt x="80" y="45"/>
                    </a:cubicBezTo>
                    <a:cubicBezTo>
                      <a:pt x="80" y="41"/>
                      <a:pt x="77" y="39"/>
                      <a:pt x="74" y="37"/>
                    </a:cubicBezTo>
                    <a:cubicBezTo>
                      <a:pt x="62" y="39"/>
                      <a:pt x="62" y="39"/>
                      <a:pt x="62" y="39"/>
                    </a:cubicBezTo>
                    <a:cubicBezTo>
                      <a:pt x="63" y="29"/>
                      <a:pt x="71" y="18"/>
                      <a:pt x="71" y="12"/>
                    </a:cubicBezTo>
                    <a:cubicBezTo>
                      <a:pt x="71" y="8"/>
                      <a:pt x="71" y="8"/>
                      <a:pt x="71" y="8"/>
                    </a:cubicBezTo>
                    <a:cubicBezTo>
                      <a:pt x="71" y="5"/>
                      <a:pt x="67" y="0"/>
                      <a:pt x="65" y="0"/>
                    </a:cubicBezTo>
                    <a:cubicBezTo>
                      <a:pt x="63" y="0"/>
                      <a:pt x="61" y="1"/>
                      <a:pt x="61" y="3"/>
                    </a:cubicBezTo>
                    <a:cubicBezTo>
                      <a:pt x="61" y="18"/>
                      <a:pt x="65" y="24"/>
                      <a:pt x="53" y="31"/>
                    </a:cubicBezTo>
                    <a:cubicBezTo>
                      <a:pt x="53" y="45"/>
                      <a:pt x="51" y="39"/>
                      <a:pt x="39" y="41"/>
                    </a:cubicBezTo>
                    <a:cubicBezTo>
                      <a:pt x="36" y="41"/>
                      <a:pt x="18" y="41"/>
                      <a:pt x="18" y="45"/>
                    </a:cubicBezTo>
                    <a:cubicBezTo>
                      <a:pt x="18" y="48"/>
                      <a:pt x="20" y="51"/>
                      <a:pt x="24" y="51"/>
                    </a:cubicBezTo>
                    <a:cubicBezTo>
                      <a:pt x="44" y="51"/>
                      <a:pt x="44" y="51"/>
                      <a:pt x="44" y="51"/>
                    </a:cubicBezTo>
                    <a:cubicBezTo>
                      <a:pt x="39" y="70"/>
                      <a:pt x="5" y="86"/>
                      <a:pt x="0" y="94"/>
                    </a:cubicBezTo>
                    <a:cubicBezTo>
                      <a:pt x="32" y="94"/>
                      <a:pt x="31" y="72"/>
                      <a:pt x="46" y="6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</p:grpSp>
      </p:grpSp>
      <p:sp>
        <p:nvSpPr>
          <p:cNvPr id="70" name="文本框 69"/>
          <p:cNvSpPr txBox="1"/>
          <p:nvPr/>
        </p:nvSpPr>
        <p:spPr>
          <a:xfrm>
            <a:off x="627354" y="358331"/>
            <a:ext cx="73841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Example calculation</a:t>
            </a:r>
            <a:endParaRPr lang="en-US" altLang="zh-CN" sz="3200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73" name="文本框 72"/>
          <p:cNvSpPr txBox="1"/>
          <p:nvPr/>
        </p:nvSpPr>
        <p:spPr>
          <a:xfrm>
            <a:off x="452165" y="1598559"/>
            <a:ext cx="9644708" cy="9531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/>
              <a:t>假设计算机系统采用</a:t>
            </a:r>
            <a:r>
              <a:rPr lang="en-US" altLang="zh-CN" sz="1400" b="1" dirty="0"/>
              <a:t>CSCAN</a:t>
            </a:r>
            <a:r>
              <a:rPr lang="zh-CN" altLang="en-US" sz="1400" b="1" dirty="0"/>
              <a:t>（循环扫描）</a:t>
            </a:r>
            <a:r>
              <a:rPr lang="zh-CN" altLang="en-US" sz="1400" dirty="0"/>
              <a:t>磁盘调度策略</a:t>
            </a:r>
            <a:endParaRPr lang="en-US" altLang="zh-CN" sz="1400" dirty="0"/>
          </a:p>
          <a:p>
            <a:r>
              <a:rPr lang="en-US" altLang="zh-CN" sz="1400" dirty="0"/>
              <a:t>(1) </a:t>
            </a:r>
            <a:r>
              <a:rPr lang="zh-CN" altLang="en-US" sz="1400" dirty="0"/>
              <a:t>设某单面磁盘旋转速度为</a:t>
            </a:r>
            <a:r>
              <a:rPr lang="zh-CN" altLang="en-US" sz="1400" b="1" dirty="0"/>
              <a:t>每分钟</a:t>
            </a:r>
            <a:r>
              <a:rPr lang="en-US" altLang="zh-CN" sz="1400" b="1" dirty="0"/>
              <a:t>6000</a:t>
            </a:r>
            <a:r>
              <a:rPr lang="zh-CN" altLang="en-US" sz="1400" b="1" dirty="0"/>
              <a:t>转</a:t>
            </a:r>
            <a:r>
              <a:rPr lang="zh-CN" altLang="en-US" sz="1400" dirty="0"/>
              <a:t>，每个</a:t>
            </a:r>
            <a:r>
              <a:rPr lang="zh-CN" altLang="en-US" sz="1400" b="1" dirty="0"/>
              <a:t>磁道有</a:t>
            </a:r>
            <a:r>
              <a:rPr lang="en-US" altLang="zh-CN" sz="1400" b="1" dirty="0"/>
              <a:t>100</a:t>
            </a:r>
            <a:r>
              <a:rPr lang="zh-CN" altLang="en-US" sz="1400" b="1" dirty="0"/>
              <a:t>个扇区</a:t>
            </a:r>
            <a:r>
              <a:rPr lang="zh-CN" altLang="en-US" sz="1400" dirty="0"/>
              <a:t>，相邻磁道间的</a:t>
            </a:r>
            <a:r>
              <a:rPr lang="zh-CN" altLang="en-US" sz="1400" b="1" dirty="0"/>
              <a:t>平均移动时间为</a:t>
            </a:r>
            <a:r>
              <a:rPr lang="en-US" altLang="zh-CN" sz="1400" b="1" dirty="0"/>
              <a:t>1ms</a:t>
            </a:r>
            <a:endParaRPr lang="en-US" altLang="zh-CN" sz="1400" dirty="0"/>
          </a:p>
          <a:p>
            <a:r>
              <a:rPr lang="zh-CN" altLang="en-US" sz="1400" dirty="0"/>
              <a:t>若在某时刻，</a:t>
            </a:r>
            <a:r>
              <a:rPr lang="zh-CN" altLang="en-US" sz="1400" b="1" dirty="0"/>
              <a:t>磁头位于</a:t>
            </a:r>
            <a:r>
              <a:rPr lang="en-US" altLang="zh-CN" sz="1400" b="1" dirty="0"/>
              <a:t>100</a:t>
            </a:r>
            <a:r>
              <a:rPr lang="zh-CN" altLang="en-US" sz="1400" b="1" dirty="0"/>
              <a:t>号磁道</a:t>
            </a:r>
            <a:r>
              <a:rPr lang="zh-CN" altLang="en-US" sz="1400" dirty="0"/>
              <a:t>处，并沿着</a:t>
            </a:r>
            <a:r>
              <a:rPr lang="zh-CN" altLang="en-US" sz="1400" b="1" dirty="0"/>
              <a:t>磁道号增大</a:t>
            </a:r>
            <a:r>
              <a:rPr lang="zh-CN" altLang="en-US" sz="1400" dirty="0"/>
              <a:t>的方向移动（如下图所示），磁道号请求队列为</a:t>
            </a:r>
            <a:r>
              <a:rPr lang="en-US" altLang="zh-CN" sz="1400" b="1" dirty="0"/>
              <a:t>50.90.30.120</a:t>
            </a:r>
            <a:endParaRPr lang="en-US" altLang="zh-CN" sz="1400" dirty="0"/>
          </a:p>
          <a:p>
            <a:r>
              <a:rPr lang="zh-CN" altLang="en-US" sz="1400" dirty="0"/>
              <a:t>对请求队列中的每个磁道需读取</a:t>
            </a:r>
            <a:r>
              <a:rPr lang="en-US" altLang="zh-CN" sz="1400" dirty="0"/>
              <a:t>1</a:t>
            </a:r>
            <a:r>
              <a:rPr lang="zh-CN" altLang="en-US" sz="1400" dirty="0"/>
              <a:t>个随机分布的扇区，则读完这个扇区</a:t>
            </a:r>
            <a:r>
              <a:rPr lang="zh-CN" altLang="en-US" sz="1400" b="1" dirty="0"/>
              <a:t>共需要多少时间</a:t>
            </a:r>
            <a:r>
              <a:rPr lang="zh-CN" altLang="en-US" sz="1400" dirty="0"/>
              <a:t>？</a:t>
            </a:r>
            <a:endParaRPr lang="zh-CN" altLang="en-US" sz="1400" dirty="0"/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4974" y="3268727"/>
            <a:ext cx="4451607" cy="2617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文本框 75"/>
          <p:cNvSpPr txBox="1"/>
          <p:nvPr/>
        </p:nvSpPr>
        <p:spPr>
          <a:xfrm>
            <a:off x="582336" y="3208451"/>
            <a:ext cx="5513664" cy="22453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0">
              <a:buNone/>
            </a:pPr>
            <a:endParaRPr lang="en-US" altLang="zh-CN" sz="1400" dirty="0"/>
          </a:p>
          <a:p>
            <a:r>
              <a:rPr lang="en-US" altLang="zh-CN" sz="1400" dirty="0"/>
              <a:t>(1) </a:t>
            </a:r>
            <a:r>
              <a:rPr lang="zh-CN" altLang="en-US" sz="1400" dirty="0"/>
              <a:t>每分钟</a:t>
            </a:r>
            <a:r>
              <a:rPr lang="en-US" altLang="zh-CN" sz="1400" dirty="0"/>
              <a:t>6000</a:t>
            </a:r>
            <a:r>
              <a:rPr lang="zh-CN" altLang="en-US" sz="1400" dirty="0"/>
              <a:t>转，转一圈时间是</a:t>
            </a:r>
            <a:r>
              <a:rPr lang="en-US" altLang="zh-CN" sz="1400" dirty="0"/>
              <a:t>0.01</a:t>
            </a:r>
            <a:r>
              <a:rPr lang="zh-CN" altLang="en-US" sz="1400" dirty="0"/>
              <a:t>，同时因为是</a:t>
            </a:r>
            <a:r>
              <a:rPr lang="en-US" altLang="zh-CN" sz="1400" dirty="0"/>
              <a:t>100</a:t>
            </a:r>
            <a:r>
              <a:rPr lang="zh-CN" altLang="en-US" sz="1400" dirty="0"/>
              <a:t>个扇区，</a:t>
            </a:r>
            <a:endParaRPr lang="en-US" altLang="zh-CN" sz="1400" dirty="0"/>
          </a:p>
          <a:p>
            <a:r>
              <a:rPr lang="zh-CN" altLang="en-US" sz="1400" dirty="0"/>
              <a:t>通过一个扇区的时间是</a:t>
            </a:r>
            <a:r>
              <a:rPr lang="en-US" altLang="zh-CN" sz="1400" dirty="0"/>
              <a:t>0.0001s</a:t>
            </a:r>
            <a:r>
              <a:rPr lang="zh-CN" altLang="en-US" sz="1400" dirty="0"/>
              <a:t>。</a:t>
            </a:r>
            <a:endParaRPr lang="en-US" altLang="zh-CN" sz="1400" dirty="0"/>
          </a:p>
          <a:p>
            <a:r>
              <a:rPr lang="en-US" altLang="zh-CN" sz="1400" dirty="0"/>
              <a:t>SCAN</a:t>
            </a:r>
            <a:r>
              <a:rPr lang="zh-CN" altLang="en-US" sz="1400" dirty="0"/>
              <a:t>算法是单方向的，因限定了只能沿着磁道号增大的方向移动</a:t>
            </a:r>
            <a:endParaRPr lang="en-US" altLang="zh-CN" sz="1400" dirty="0"/>
          </a:p>
          <a:p>
            <a:r>
              <a:rPr lang="zh-CN" altLang="en-US" sz="1400" dirty="0"/>
              <a:t>所以得出如下数序：</a:t>
            </a:r>
            <a:r>
              <a:rPr lang="en-US" altLang="zh-CN" sz="1400" dirty="0"/>
              <a:t>100</a:t>
            </a:r>
            <a:r>
              <a:rPr lang="en-US" altLang="zh-CN" sz="1400" dirty="0">
                <a:sym typeface="Wingdings" panose="05000000000000000000" pitchFamily="2" charset="2"/>
              </a:rPr>
              <a:t></a:t>
            </a:r>
            <a:r>
              <a:rPr lang="en-US" altLang="zh-CN" sz="1400" dirty="0"/>
              <a:t>120</a:t>
            </a:r>
            <a:r>
              <a:rPr lang="en-US" altLang="zh-CN" sz="1400" dirty="0">
                <a:sym typeface="Wingdings" panose="05000000000000000000" pitchFamily="2" charset="2"/>
              </a:rPr>
              <a:t></a:t>
            </a:r>
            <a:r>
              <a:rPr lang="en-US" altLang="zh-CN" sz="1400" dirty="0"/>
              <a:t>30</a:t>
            </a:r>
            <a:r>
              <a:rPr lang="en-US" altLang="zh-CN" sz="1400" dirty="0">
                <a:sym typeface="Wingdings" panose="05000000000000000000" pitchFamily="2" charset="2"/>
              </a:rPr>
              <a:t></a:t>
            </a:r>
            <a:r>
              <a:rPr lang="en-US" altLang="zh-CN" sz="1400" dirty="0"/>
              <a:t>50</a:t>
            </a:r>
            <a:r>
              <a:rPr lang="en-US" altLang="zh-CN" sz="1400" dirty="0">
                <a:sym typeface="Wingdings" panose="05000000000000000000" pitchFamily="2" charset="2"/>
              </a:rPr>
              <a:t></a:t>
            </a:r>
            <a:r>
              <a:rPr lang="en-US" altLang="zh-CN" sz="1400" dirty="0"/>
              <a:t>90</a:t>
            </a:r>
            <a:endParaRPr lang="en-US" altLang="zh-CN" sz="1400" dirty="0"/>
          </a:p>
          <a:p>
            <a:r>
              <a:rPr lang="zh-CN" altLang="en-US" sz="1400" dirty="0"/>
              <a:t>寻道时间：（</a:t>
            </a:r>
            <a:r>
              <a:rPr lang="en-US" altLang="zh-CN" sz="1400" dirty="0"/>
              <a:t>120-100+(120-30)+(50-30)+(90-50)</a:t>
            </a:r>
            <a:r>
              <a:rPr lang="zh-CN" altLang="en-US" sz="1400" dirty="0"/>
              <a:t>）*</a:t>
            </a:r>
            <a:r>
              <a:rPr lang="en-US" altLang="zh-CN" sz="1400" dirty="0"/>
              <a:t>1ms</a:t>
            </a:r>
            <a:endParaRPr lang="en-US" altLang="zh-CN" sz="1400" dirty="0"/>
          </a:p>
          <a:p>
            <a:r>
              <a:rPr lang="en-US" altLang="zh-CN" sz="1400" dirty="0"/>
              <a:t>	=20+90+20+40=110+60=170ms</a:t>
            </a:r>
            <a:endParaRPr lang="en-US" altLang="zh-CN" sz="1400" dirty="0"/>
          </a:p>
          <a:p>
            <a:r>
              <a:rPr lang="zh-CN" altLang="en-US" sz="1400" dirty="0"/>
              <a:t>旋转延迟时间：</a:t>
            </a:r>
            <a:r>
              <a:rPr lang="en-US" altLang="zh-CN" sz="1400" dirty="0"/>
              <a:t>0.01*0.5*4 = 20</a:t>
            </a:r>
            <a:r>
              <a:rPr lang="en-US" altLang="zh-CN" sz="1400" dirty="0"/>
              <a:t>ms</a:t>
            </a:r>
            <a:endParaRPr lang="en-US" altLang="zh-CN" sz="1400" dirty="0"/>
          </a:p>
          <a:p>
            <a:r>
              <a:rPr lang="zh-CN" altLang="en-US" sz="1400" dirty="0"/>
              <a:t>读取</a:t>
            </a:r>
            <a:r>
              <a:rPr lang="zh-CN" altLang="en-US" sz="1400" dirty="0"/>
              <a:t>时间：</a:t>
            </a:r>
            <a:r>
              <a:rPr lang="en-US" altLang="zh-CN" sz="1400" dirty="0"/>
              <a:t>0.0001</a:t>
            </a:r>
            <a:r>
              <a:rPr lang="zh-CN" altLang="en-US" sz="1400" dirty="0"/>
              <a:t>*</a:t>
            </a:r>
            <a:r>
              <a:rPr lang="en-US" altLang="zh-CN" sz="1400" dirty="0"/>
              <a:t>4=0.4ms</a:t>
            </a:r>
            <a:endParaRPr lang="en-US" altLang="zh-CN" sz="1400" dirty="0"/>
          </a:p>
          <a:p>
            <a:r>
              <a:rPr lang="zh-CN" altLang="en-US" sz="1400" dirty="0"/>
              <a:t>磁盘访问</a:t>
            </a:r>
            <a:r>
              <a:rPr lang="zh-CN" altLang="en-US" sz="1400" dirty="0"/>
              <a:t>时间是 </a:t>
            </a:r>
            <a:r>
              <a:rPr lang="en-US" altLang="zh-CN" sz="1400" dirty="0"/>
              <a:t>170+20+0.4=192.4ms</a:t>
            </a:r>
            <a:endParaRPr lang="zh-CN" altLang="en-US" sz="1400" dirty="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ISLIDE.VECTOR" val="7b86b897-7041-40d4-b8ad-d7fb155c3b31"/>
</p:tagLst>
</file>

<file path=ppt/tags/tag10.xml><?xml version="1.0" encoding="utf-8"?>
<p:tagLst xmlns:p="http://schemas.openxmlformats.org/presentationml/2006/main">
  <p:tag name="KSO_WPP_MARK_KEY" val="59260552-e6d5-4341-ac90-f341ac5b006d"/>
  <p:tag name="COMMONDATA" val="eyJoZGlkIjoiODViY2JkMjU3NGYzZTEwMzZmMGFkZWViYmNkYWU3NDIifQ=="/>
</p:tagLst>
</file>

<file path=ppt/tags/tag2.xml><?xml version="1.0" encoding="utf-8"?>
<p:tagLst xmlns:p="http://schemas.openxmlformats.org/presentationml/2006/main">
  <p:tag name="KSO_WM_UNIT_PLACING_PICTURE_USER_VIEWPORT" val="{&quot;height&quot;:8115,&quot;width&quot;:19400}"/>
</p:tagLst>
</file>

<file path=ppt/tags/tag3.xml><?xml version="1.0" encoding="utf-8"?>
<p:tagLst xmlns:p="http://schemas.openxmlformats.org/presentationml/2006/main">
  <p:tag name="ISLIDE.VECTOR" val="7b86b897-7041-40d4-b8ad-d7fb155c3b31"/>
</p:tagLst>
</file>

<file path=ppt/tags/tag4.xml><?xml version="1.0" encoding="utf-8"?>
<p:tagLst xmlns:p="http://schemas.openxmlformats.org/presentationml/2006/main">
  <p:tag name="ISLIDE.VECTOR" val="7b86b897-7041-40d4-b8ad-d7fb155c3b31"/>
</p:tagLst>
</file>

<file path=ppt/tags/tag5.xml><?xml version="1.0" encoding="utf-8"?>
<p:tagLst xmlns:p="http://schemas.openxmlformats.org/presentationml/2006/main">
  <p:tag name="ISLIDE.VECTOR" val="7b86b897-7041-40d4-b8ad-d7fb155c3b31"/>
</p:tagLst>
</file>

<file path=ppt/tags/tag6.xml><?xml version="1.0" encoding="utf-8"?>
<p:tagLst xmlns:p="http://schemas.openxmlformats.org/presentationml/2006/main">
  <p:tag name="ISLIDE.VECTOR" val="7b86b897-7041-40d4-b8ad-d7fb155c3b31"/>
</p:tagLst>
</file>

<file path=ppt/tags/tag7.xml><?xml version="1.0" encoding="utf-8"?>
<p:tagLst xmlns:p="http://schemas.openxmlformats.org/presentationml/2006/main">
  <p:tag name="ISLIDE.VECTOR" val="7b86b897-7041-40d4-b8ad-d7fb155c3b31"/>
</p:tagLst>
</file>

<file path=ppt/tags/tag8.xml><?xml version="1.0" encoding="utf-8"?>
<p:tagLst xmlns:p="http://schemas.openxmlformats.org/presentationml/2006/main">
  <p:tag name="ISLIDE.VECTOR" val="7b86b897-7041-40d4-b8ad-d7fb155c3b31"/>
</p:tagLst>
</file>

<file path=ppt/tags/tag9.xml><?xml version="1.0" encoding="utf-8"?>
<p:tagLst xmlns:p="http://schemas.openxmlformats.org/presentationml/2006/main">
  <p:tag name="ISLIDE.VECTOR" val="7b86b897-7041-40d4-b8ad-d7fb155c3b31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1234</Words>
  <Application>WPS 演示</Application>
  <PresentationFormat>宽屏</PresentationFormat>
  <Paragraphs>69</Paragraphs>
  <Slides>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9" baseType="lpstr">
      <vt:lpstr>Arial</vt:lpstr>
      <vt:lpstr>宋体</vt:lpstr>
      <vt:lpstr>Wingdings</vt:lpstr>
      <vt:lpstr>Microsoft YaHei Regular</vt:lpstr>
      <vt:lpstr>黑体</vt:lpstr>
      <vt:lpstr>Consolas</vt:lpstr>
      <vt:lpstr>微软雅黑</vt:lpstr>
      <vt:lpstr>Arial Unicode MS</vt:lpstr>
      <vt:lpstr>等线 Light</vt:lpstr>
      <vt:lpstr>等线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Zhang R</dc:creator>
  <cp:lastModifiedBy>杨先生丶</cp:lastModifiedBy>
  <cp:revision>6</cp:revision>
  <dcterms:created xsi:type="dcterms:W3CDTF">2023-02-19T04:56:00Z</dcterms:created>
  <dcterms:modified xsi:type="dcterms:W3CDTF">2023-02-19T11:14:10Z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CB0FB9CCA5EB4B9088D390098949EC0C</vt:lpwstr>
  </property>
  <property fmtid="{D5CDD505-2E9C-101B-9397-08002B2CF9AE}" pid="3" name="KSOProductBuildVer">
    <vt:lpwstr>2052-11.1.0.12980</vt:lpwstr>
  </property>
</Properties>
</file>