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81" r:id="rId2"/>
  </p:sldMasterIdLst>
  <p:notesMasterIdLst>
    <p:notesMasterId r:id="rId54"/>
  </p:notesMasterIdLst>
  <p:sldIdLst>
    <p:sldId id="256" r:id="rId3"/>
    <p:sldId id="257" r:id="rId4"/>
    <p:sldId id="258" r:id="rId5"/>
    <p:sldId id="260" r:id="rId6"/>
    <p:sldId id="261" r:id="rId7"/>
    <p:sldId id="263" r:id="rId8"/>
    <p:sldId id="266" r:id="rId9"/>
    <p:sldId id="267" r:id="rId10"/>
    <p:sldId id="268" r:id="rId11"/>
    <p:sldId id="270" r:id="rId12"/>
    <p:sldId id="271" r:id="rId13"/>
    <p:sldId id="273" r:id="rId14"/>
    <p:sldId id="274" r:id="rId15"/>
    <p:sldId id="276" r:id="rId16"/>
    <p:sldId id="278" r:id="rId17"/>
    <p:sldId id="279" r:id="rId18"/>
    <p:sldId id="280" r:id="rId19"/>
    <p:sldId id="281" r:id="rId20"/>
    <p:sldId id="282" r:id="rId21"/>
    <p:sldId id="283" r:id="rId22"/>
    <p:sldId id="284" r:id="rId23"/>
    <p:sldId id="315" r:id="rId24"/>
    <p:sldId id="316" r:id="rId25"/>
    <p:sldId id="317" r:id="rId26"/>
    <p:sldId id="318" r:id="rId27"/>
    <p:sldId id="319" r:id="rId28"/>
    <p:sldId id="320" r:id="rId29"/>
    <p:sldId id="321"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9" r:id="rId44"/>
    <p:sldId id="300" r:id="rId45"/>
    <p:sldId id="301" r:id="rId46"/>
    <p:sldId id="302" r:id="rId47"/>
    <p:sldId id="303" r:id="rId48"/>
    <p:sldId id="304" r:id="rId49"/>
    <p:sldId id="305" r:id="rId50"/>
    <p:sldId id="306" r:id="rId51"/>
    <p:sldId id="307" r:id="rId52"/>
    <p:sldId id="322" r:id="rId5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Tahoma" pitchFamily="34" charset="0"/>
        <a:ea typeface="宋体" charset="-122"/>
        <a:cs typeface="+mn-cs"/>
      </a:defRPr>
    </a:lvl1pPr>
    <a:lvl2pPr marL="457200" algn="l" rtl="0" fontAlgn="base">
      <a:spcBef>
        <a:spcPct val="0"/>
      </a:spcBef>
      <a:spcAft>
        <a:spcPct val="0"/>
      </a:spcAft>
      <a:defRPr kern="1200">
        <a:solidFill>
          <a:schemeClr val="tx1"/>
        </a:solidFill>
        <a:latin typeface="Tahoma" pitchFamily="34" charset="0"/>
        <a:ea typeface="宋体" charset="-122"/>
        <a:cs typeface="+mn-cs"/>
      </a:defRPr>
    </a:lvl2pPr>
    <a:lvl3pPr marL="914400" algn="l" rtl="0" fontAlgn="base">
      <a:spcBef>
        <a:spcPct val="0"/>
      </a:spcBef>
      <a:spcAft>
        <a:spcPct val="0"/>
      </a:spcAft>
      <a:defRPr kern="1200">
        <a:solidFill>
          <a:schemeClr val="tx1"/>
        </a:solidFill>
        <a:latin typeface="Tahoma" pitchFamily="34" charset="0"/>
        <a:ea typeface="宋体" charset="-122"/>
        <a:cs typeface="+mn-cs"/>
      </a:defRPr>
    </a:lvl3pPr>
    <a:lvl4pPr marL="1371600" algn="l" rtl="0" fontAlgn="base">
      <a:spcBef>
        <a:spcPct val="0"/>
      </a:spcBef>
      <a:spcAft>
        <a:spcPct val="0"/>
      </a:spcAft>
      <a:defRPr kern="1200">
        <a:solidFill>
          <a:schemeClr val="tx1"/>
        </a:solidFill>
        <a:latin typeface="Tahoma" pitchFamily="34" charset="0"/>
        <a:ea typeface="宋体" charset="-122"/>
        <a:cs typeface="+mn-cs"/>
      </a:defRPr>
    </a:lvl4pPr>
    <a:lvl5pPr marL="1828800" algn="l" rtl="0" fontAlgn="base">
      <a:spcBef>
        <a:spcPct val="0"/>
      </a:spcBef>
      <a:spcAft>
        <a:spcPct val="0"/>
      </a:spcAft>
      <a:defRPr kern="1200">
        <a:solidFill>
          <a:schemeClr val="tx1"/>
        </a:solidFill>
        <a:latin typeface="Tahoma" pitchFamily="34" charset="0"/>
        <a:ea typeface="宋体" charset="-122"/>
        <a:cs typeface="+mn-cs"/>
      </a:defRPr>
    </a:lvl5pPr>
    <a:lvl6pPr marL="2286000" algn="l" defTabSz="914400" rtl="0" eaLnBrk="1" latinLnBrk="0" hangingPunct="1">
      <a:defRPr kern="1200">
        <a:solidFill>
          <a:schemeClr val="tx1"/>
        </a:solidFill>
        <a:latin typeface="Tahoma" pitchFamily="34" charset="0"/>
        <a:ea typeface="宋体" charset="-122"/>
        <a:cs typeface="+mn-cs"/>
      </a:defRPr>
    </a:lvl6pPr>
    <a:lvl7pPr marL="2743200" algn="l" defTabSz="914400" rtl="0" eaLnBrk="1" latinLnBrk="0" hangingPunct="1">
      <a:defRPr kern="1200">
        <a:solidFill>
          <a:schemeClr val="tx1"/>
        </a:solidFill>
        <a:latin typeface="Tahoma" pitchFamily="34" charset="0"/>
        <a:ea typeface="宋体" charset="-122"/>
        <a:cs typeface="+mn-cs"/>
      </a:defRPr>
    </a:lvl7pPr>
    <a:lvl8pPr marL="3200400" algn="l" defTabSz="914400" rtl="0" eaLnBrk="1" latinLnBrk="0" hangingPunct="1">
      <a:defRPr kern="1200">
        <a:solidFill>
          <a:schemeClr val="tx1"/>
        </a:solidFill>
        <a:latin typeface="Tahoma" pitchFamily="34" charset="0"/>
        <a:ea typeface="宋体" charset="-122"/>
        <a:cs typeface="+mn-cs"/>
      </a:defRPr>
    </a:lvl8pPr>
    <a:lvl9pPr marL="3657600" algn="l" defTabSz="914400" rtl="0" eaLnBrk="1" latinLnBrk="0" hangingPunct="1">
      <a:defRPr kern="1200">
        <a:solidFill>
          <a:schemeClr val="tx1"/>
        </a:solidFill>
        <a:latin typeface="Tahoma"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3CB4"/>
    <a:srgbClr val="008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1656" y="-20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6.wmf"/><Relationship Id="rId1" Type="http://schemas.openxmlformats.org/officeDocument/2006/relationships/image" Target="../media/image1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20.wmf"/><Relationship Id="rId1" Type="http://schemas.openxmlformats.org/officeDocument/2006/relationships/image" Target="../media/image19.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24.emf"/><Relationship Id="rId7" Type="http://schemas.openxmlformats.org/officeDocument/2006/relationships/image" Target="../media/image28.emf"/><Relationship Id="rId2" Type="http://schemas.openxmlformats.org/officeDocument/2006/relationships/image" Target="../media/image23.emf"/><Relationship Id="rId1" Type="http://schemas.openxmlformats.org/officeDocument/2006/relationships/image" Target="../media/image22.emf"/><Relationship Id="rId6" Type="http://schemas.openxmlformats.org/officeDocument/2006/relationships/image" Target="../media/image27.emf"/><Relationship Id="rId5" Type="http://schemas.openxmlformats.org/officeDocument/2006/relationships/image" Target="../media/image26.emf"/><Relationship Id="rId4" Type="http://schemas.openxmlformats.org/officeDocument/2006/relationships/image" Target="../media/image25.e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36.emf"/><Relationship Id="rId13" Type="http://schemas.openxmlformats.org/officeDocument/2006/relationships/image" Target="../media/image41.emf"/><Relationship Id="rId18" Type="http://schemas.openxmlformats.org/officeDocument/2006/relationships/image" Target="../media/image46.emf"/><Relationship Id="rId3" Type="http://schemas.openxmlformats.org/officeDocument/2006/relationships/image" Target="../media/image31.emf"/><Relationship Id="rId7" Type="http://schemas.openxmlformats.org/officeDocument/2006/relationships/image" Target="../media/image35.emf"/><Relationship Id="rId12" Type="http://schemas.openxmlformats.org/officeDocument/2006/relationships/image" Target="../media/image40.emf"/><Relationship Id="rId17" Type="http://schemas.openxmlformats.org/officeDocument/2006/relationships/image" Target="../media/image45.emf"/><Relationship Id="rId2" Type="http://schemas.openxmlformats.org/officeDocument/2006/relationships/image" Target="../media/image30.emf"/><Relationship Id="rId16" Type="http://schemas.openxmlformats.org/officeDocument/2006/relationships/image" Target="../media/image44.emf"/><Relationship Id="rId1" Type="http://schemas.openxmlformats.org/officeDocument/2006/relationships/image" Target="../media/image29.emf"/><Relationship Id="rId6" Type="http://schemas.openxmlformats.org/officeDocument/2006/relationships/image" Target="../media/image34.emf"/><Relationship Id="rId11" Type="http://schemas.openxmlformats.org/officeDocument/2006/relationships/image" Target="../media/image39.emf"/><Relationship Id="rId5" Type="http://schemas.openxmlformats.org/officeDocument/2006/relationships/image" Target="../media/image33.emf"/><Relationship Id="rId15" Type="http://schemas.openxmlformats.org/officeDocument/2006/relationships/image" Target="../media/image43.emf"/><Relationship Id="rId10" Type="http://schemas.openxmlformats.org/officeDocument/2006/relationships/image" Target="../media/image38.emf"/><Relationship Id="rId4" Type="http://schemas.openxmlformats.org/officeDocument/2006/relationships/image" Target="../media/image32.emf"/><Relationship Id="rId9" Type="http://schemas.openxmlformats.org/officeDocument/2006/relationships/image" Target="../media/image37.emf"/><Relationship Id="rId14" Type="http://schemas.openxmlformats.org/officeDocument/2006/relationships/image" Target="../media/image42.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5E6970-7983-4727-BD4E-626561E7491D}" type="datetimeFigureOut">
              <a:rPr lang="zh-CN" altLang="en-US" smtClean="0"/>
              <a:pPr/>
              <a:t>2020/9/4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22F465-F2DE-45A6-92A6-580B5869D3B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C22F465-F2DE-45A6-92A6-580B5869D3B6}" type="slidenum">
              <a:rPr lang="zh-CN" altLang="en-US" smtClean="0"/>
              <a:pPr/>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defRPr/>
                </a:pPr>
                <a:endParaRPr lang="zh-CN" altLang="en-US" smtClean="0"/>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defRPr/>
                </a:pPr>
                <a:endParaRPr lang="zh-CN" altLang="en-US"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defRPr/>
              </a:pPr>
              <a:endParaRPr lang="zh-CN" altLang="en-US"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xmlns="" w="9525">
                  <a:solidFill>
                    <a:schemeClr val="bg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defRPr/>
              </a:pPr>
              <a:endParaRPr lang="zh-CN" altLang="en-US"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defRPr/>
              </a:pPr>
              <a:endParaRPr lang="zh-CN" altLang="en-US" smtClean="0"/>
            </a:p>
          </p:txBody>
        </p:sp>
      </p:grpSp>
      <p:sp>
        <p:nvSpPr>
          <p:cNvPr id="109580" name="Rectangle 12"/>
          <p:cNvSpPr>
            <a:spLocks noGrp="1" noChangeArrowheads="1"/>
          </p:cNvSpPr>
          <p:nvPr>
            <p:ph type="ctrTitle"/>
          </p:nvPr>
        </p:nvSpPr>
        <p:spPr>
          <a:xfrm>
            <a:off x="990600" y="1676400"/>
            <a:ext cx="7772400" cy="1462088"/>
          </a:xfrm>
        </p:spPr>
        <p:txBody>
          <a:bodyPr/>
          <a:lstStyle>
            <a:lvl1pPr>
              <a:defRPr/>
            </a:lvl1pPr>
          </a:lstStyle>
          <a:p>
            <a:pPr lvl="0"/>
            <a:r>
              <a:rPr lang="zh-CN" altLang="en-US" noProof="0" smtClean="0"/>
              <a:t>单击此处编辑母版标题样式</a:t>
            </a:r>
          </a:p>
        </p:txBody>
      </p:sp>
      <p:sp>
        <p:nvSpPr>
          <p:cNvPr id="109581"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14" name="Rectangle 14"/>
          <p:cNvSpPr>
            <a:spLocks noGrp="1" noChangeArrowheads="1"/>
          </p:cNvSpPr>
          <p:nvPr>
            <p:ph type="dt" sz="half" idx="10"/>
          </p:nvPr>
        </p:nvSpPr>
        <p:spPr>
          <a:xfrm>
            <a:off x="990600" y="6248400"/>
            <a:ext cx="1905000" cy="4572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a:defRPr>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a:xfrm>
            <a:off x="3429000" y="6248400"/>
            <a:ext cx="2895600" cy="4572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a:defRPr>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6858000" y="6248400"/>
            <a:ext cx="1905000" cy="4572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a:defRPr>
                <a:solidFill>
                  <a:schemeClr val="bg2"/>
                </a:solidFill>
              </a:defRPr>
            </a:lvl1pPr>
          </a:lstStyle>
          <a:p>
            <a:pPr>
              <a:defRPr/>
            </a:pPr>
            <a:fld id="{E0F4CB2C-8FB4-4F7A-A96A-F7BB9C0AD31B}"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2E71A8A3-7BDA-44E6-A787-C9F33967989E}"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7CD9BDF6-8148-4CA9-9A49-894D7502ADA5}"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82D6EFDC-5F69-45DC-A61C-C4507EC7D65B}"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5145088" y="2017713"/>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5145088" y="4151313"/>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13"/>
          <p:cNvSpPr>
            <a:spLocks noGrp="1" noChangeArrowheads="1"/>
          </p:cNvSpPr>
          <p:nvPr>
            <p:ph type="sldNum" sz="quarter" idx="12"/>
          </p:nvPr>
        </p:nvSpPr>
        <p:spPr>
          <a:ln/>
        </p:spPr>
        <p:txBody>
          <a:bodyPr/>
          <a:lstStyle>
            <a:lvl1pPr>
              <a:defRPr/>
            </a:lvl1pPr>
          </a:lstStyle>
          <a:p>
            <a:pPr>
              <a:defRPr/>
            </a:pPr>
            <a:fld id="{9EE762AE-A623-4F3E-BB93-4B9D8A6F1569}" type="slidenum">
              <a:rPr lang="en-US" altLang="zh-CN"/>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150938" y="214313"/>
            <a:ext cx="7804150" cy="5918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ln/>
        </p:spPr>
        <p:txBody>
          <a:bodyPr/>
          <a:lstStyle>
            <a:lvl1pPr>
              <a:defRPr/>
            </a:lvl1pPr>
          </a:lstStyle>
          <a:p>
            <a:pPr>
              <a:defRPr/>
            </a:pPr>
            <a:fld id="{07A81BF8-220E-4199-855E-A87BB5456569}" type="slidenum">
              <a:rPr lang="en-US" altLang="zh-CN"/>
              <a:pPr>
                <a:defRPr/>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DDE5D2E-455F-48EB-A403-310F8A14F81F}" type="slidenum">
              <a:rPr lang="en-US" altLang="zh-CN"/>
              <a:pPr>
                <a:defRPr/>
              </a:pPr>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4457165-0B94-4B27-AE60-76F90A6409FB}" type="slidenum">
              <a:rPr lang="en-US" altLang="zh-CN"/>
              <a:pPr>
                <a:defRPr/>
              </a:pPr>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E7C491F-76D8-4286-B6CC-0FFD42CC0F77}" type="slidenum">
              <a:rPr lang="en-US" altLang="zh-CN"/>
              <a:pPr>
                <a:defRPr/>
              </a:pPr>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97AE343-B050-448E-9C32-59457C026E02}" type="slidenum">
              <a:rPr lang="en-US" altLang="zh-CN"/>
              <a:pPr>
                <a:defRPr/>
              </a:pPr>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EA68AF79-5F13-4125-A7A6-1656A1F419AB}"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896354C3-28D9-4ED0-B5E1-7A7A81DEDE5B}" type="slidenum">
              <a:rPr lang="en-US" altLang="zh-CN"/>
              <a:pPr>
                <a:defRPr/>
              </a:pPr>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07B78AB7-48EF-4879-B3E9-63C4383BB36C}" type="slidenum">
              <a:rPr lang="en-US" altLang="zh-CN"/>
              <a:pPr>
                <a:defRPr/>
              </a:pPr>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54F3EAD7-150F-422B-83D6-AB9DA0F0B55E}" type="slidenum">
              <a:rPr lang="en-US" altLang="zh-CN"/>
              <a:pPr>
                <a:defRPr/>
              </a:pPr>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4C6BC47-BAC8-45C1-BC15-03C34A045E4F}" type="slidenum">
              <a:rPr lang="en-US" altLang="zh-CN"/>
              <a:pPr>
                <a:defRPr/>
              </a:pPr>
              <a:t>‹#›</a:t>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A6B0AAA-BCA1-494D-BA58-E3347B50D4DE}" type="slidenum">
              <a:rPr lang="en-US" altLang="zh-CN"/>
              <a:pPr>
                <a:defRPr/>
              </a:pPr>
              <a:t>‹#›</a:t>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1F852FD-7B03-41CC-97DC-6CEB3387FDFA}" type="slidenum">
              <a:rPr lang="en-US" altLang="zh-CN"/>
              <a:pPr>
                <a:defRPr/>
              </a:pPr>
              <a:t>‹#›</a:t>
            </a:fld>
            <a:endParaRPr lang="en-US" altLang="zh-C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BC357FD-8F49-44DC-9074-217A926411B1}"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396B82AA-56E1-433E-B53E-AEFCEC048BCE}"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1C541ACF-7A72-4EFA-AB8A-B830DB3094FA}"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ln/>
        </p:spPr>
        <p:txBody>
          <a:bodyPr/>
          <a:lstStyle>
            <a:lvl1pPr>
              <a:defRPr/>
            </a:lvl1pPr>
          </a:lstStyle>
          <a:p>
            <a:pPr>
              <a:defRPr/>
            </a:pPr>
            <a:fld id="{A3AD7252-5F75-4A74-AE65-50C815919AC7}"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ln/>
        </p:spPr>
        <p:txBody>
          <a:bodyPr/>
          <a:lstStyle>
            <a:lvl1pPr>
              <a:defRPr/>
            </a:lvl1pPr>
          </a:lstStyle>
          <a:p>
            <a:pPr>
              <a:defRPr/>
            </a:pPr>
            <a:fld id="{9C850599-8E19-4FA3-A9BA-999C156FB2E1}"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ln/>
        </p:spPr>
        <p:txBody>
          <a:bodyPr/>
          <a:lstStyle>
            <a:lvl1pPr>
              <a:defRPr/>
            </a:lvl1pPr>
          </a:lstStyle>
          <a:p>
            <a:pPr>
              <a:defRPr/>
            </a:pPr>
            <a:fld id="{04BB0023-9AE1-4C1C-B504-1ACD572E2C49}"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062C2EAC-E5EB-4A63-BCF7-633F4CEA64AF}"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51F297A4-D205-44AD-B564-662DA9F7AB39}"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defRPr/>
            </a:pPr>
            <a:endParaRPr kumimoji="1" lang="zh-CN" altLang="zh-CN" sz="2400" smtClean="0"/>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defRPr/>
            </a:pPr>
            <a:endParaRPr kumimoji="1" lang="zh-CN" altLang="zh-CN" sz="2400" smtClean="0"/>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defRPr/>
            </a:pPr>
            <a:endParaRPr kumimoji="1" lang="zh-CN" altLang="zh-CN" sz="2400" smtClean="0"/>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defRPr/>
            </a:pPr>
            <a:endParaRPr kumimoji="1" lang="zh-CN" altLang="zh-CN" sz="2400" smtClean="0"/>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defRPr/>
            </a:pPr>
            <a:endParaRPr kumimoji="1" lang="zh-CN" altLang="zh-CN" sz="2400" smtClean="0"/>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defRPr/>
            </a:pPr>
            <a:endParaRPr kumimoji="1" lang="zh-CN" altLang="zh-CN" sz="2400" smtClean="0"/>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defRPr/>
            </a:pPr>
            <a:endParaRPr kumimoji="1" lang="zh-CN" altLang="zh-CN" sz="2400" smtClean="0"/>
          </a:p>
        </p:txBody>
      </p:sp>
      <p:sp>
        <p:nvSpPr>
          <p:cNvPr id="1033" name="Rectangle 9"/>
          <p:cNvSpPr>
            <a:spLocks noGrp="1" noChangeArrowheads="1"/>
          </p:cNvSpPr>
          <p:nvPr>
            <p:ph type="title"/>
          </p:nvPr>
        </p:nvSpPr>
        <p:spPr bwMode="auto">
          <a:xfrm>
            <a:off x="1150938" y="214313"/>
            <a:ext cx="7793037" cy="14620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8555"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ea typeface="宋体" pitchFamily="2" charset="-122"/>
              </a:defRPr>
            </a:lvl1pPr>
          </a:lstStyle>
          <a:p>
            <a:pPr>
              <a:defRPr/>
            </a:pPr>
            <a:endParaRPr lang="en-US" altLang="zh-CN"/>
          </a:p>
        </p:txBody>
      </p:sp>
      <p:sp>
        <p:nvSpPr>
          <p:cNvPr id="108556"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ea typeface="宋体" pitchFamily="2" charset="-122"/>
              </a:defRPr>
            </a:lvl1pPr>
          </a:lstStyle>
          <a:p>
            <a:pPr>
              <a:defRPr/>
            </a:pPr>
            <a:endParaRPr lang="en-US" altLang="zh-CN"/>
          </a:p>
        </p:txBody>
      </p:sp>
      <p:sp>
        <p:nvSpPr>
          <p:cNvPr id="108557"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ea typeface="宋体" pitchFamily="2" charset="-122"/>
              </a:defRPr>
            </a:lvl1pPr>
          </a:lstStyle>
          <a:p>
            <a:pPr>
              <a:defRPr/>
            </a:pPr>
            <a:fld id="{FD1FDC06-7B3B-4583-BC0F-FBC0788EA4CA}"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44"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宋体" pitchFamily="2" charset="-122"/>
        </a:defRPr>
      </a:lvl2pPr>
      <a:lvl3pPr algn="l" rtl="0" eaLnBrk="0" fontAlgn="base" hangingPunct="0">
        <a:spcBef>
          <a:spcPct val="0"/>
        </a:spcBef>
        <a:spcAft>
          <a:spcPct val="0"/>
        </a:spcAft>
        <a:defRPr sz="4400">
          <a:solidFill>
            <a:schemeClr val="tx2"/>
          </a:solidFill>
          <a:latin typeface="Tahoma" pitchFamily="34" charset="0"/>
          <a:ea typeface="宋体" pitchFamily="2" charset="-122"/>
        </a:defRPr>
      </a:lvl3pPr>
      <a:lvl4pPr algn="l" rtl="0" eaLnBrk="0" fontAlgn="base" hangingPunct="0">
        <a:spcBef>
          <a:spcPct val="0"/>
        </a:spcBef>
        <a:spcAft>
          <a:spcPct val="0"/>
        </a:spcAft>
        <a:defRPr sz="4400">
          <a:solidFill>
            <a:schemeClr val="tx2"/>
          </a:solidFill>
          <a:latin typeface="Tahoma" pitchFamily="34" charset="0"/>
          <a:ea typeface="宋体" pitchFamily="2" charset="-122"/>
        </a:defRPr>
      </a:lvl4pPr>
      <a:lvl5pPr algn="l"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kumimoji="0" sz="1400" b="0">
                <a:solidFill>
                  <a:srgbClr val="FFFF00"/>
                </a:solidFill>
                <a:latin typeface="+mn-lt"/>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spcBef>
                <a:spcPct val="0"/>
              </a:spcBef>
              <a:defRPr kumimoji="0" sz="1400" b="0">
                <a:solidFill>
                  <a:srgbClr val="FFFF00"/>
                </a:solidFill>
                <a:latin typeface="+mn-lt"/>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kumimoji="0" sz="1400" b="0">
                <a:solidFill>
                  <a:srgbClr val="FFFF00"/>
                </a:solidFill>
                <a:latin typeface="+mn-lt"/>
                <a:ea typeface="宋体" pitchFamily="2" charset="-122"/>
              </a:defRPr>
            </a:lvl1pPr>
          </a:lstStyle>
          <a:p>
            <a:pPr>
              <a:defRPr/>
            </a:pPr>
            <a:fld id="{2816450E-7AA7-4257-8DBB-BA4810E05335}"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Layout" Target="../slideLayouts/slideLayout14.xml"/><Relationship Id="rId1" Type="http://schemas.openxmlformats.org/officeDocument/2006/relationships/vmlDrawing" Target="../drawings/vmlDrawing8.vml"/><Relationship Id="rId4" Type="http://schemas.openxmlformats.org/officeDocument/2006/relationships/oleObject" Target="../embeddings/oleObject12.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4.xml"/><Relationship Id="rId1" Type="http://schemas.openxmlformats.org/officeDocument/2006/relationships/vmlDrawing" Target="../drawings/vmlDrawing9.vml"/><Relationship Id="rId5" Type="http://schemas.openxmlformats.org/officeDocument/2006/relationships/image" Target="../media/image12.jpeg"/><Relationship Id="rId4" Type="http://schemas.openxmlformats.org/officeDocument/2006/relationships/oleObject" Target="../embeddings/oleObject14.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12.xml"/><Relationship Id="rId1" Type="http://schemas.openxmlformats.org/officeDocument/2006/relationships/vmlDrawing" Target="../drawings/vmlDrawing11.vml"/><Relationship Id="rId5" Type="http://schemas.openxmlformats.org/officeDocument/2006/relationships/oleObject" Target="../embeddings/oleObject18.bin"/><Relationship Id="rId4" Type="http://schemas.openxmlformats.org/officeDocument/2006/relationships/oleObject" Target="../embeddings/oleObject17.bin"/></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slideLayout" Target="../slideLayouts/slideLayout14.xml"/><Relationship Id="rId1" Type="http://schemas.openxmlformats.org/officeDocument/2006/relationships/vmlDrawing" Target="../drawings/vmlDrawing12.vml"/><Relationship Id="rId4" Type="http://schemas.openxmlformats.org/officeDocument/2006/relationships/oleObject" Target="../embeddings/oleObject19.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4.xml"/><Relationship Id="rId1" Type="http://schemas.openxmlformats.org/officeDocument/2006/relationships/vmlDrawing" Target="../drawings/vmlDrawing13.vml"/><Relationship Id="rId5" Type="http://schemas.openxmlformats.org/officeDocument/2006/relationships/oleObject" Target="../embeddings/oleObject22.bin"/><Relationship Id="rId4" Type="http://schemas.openxmlformats.org/officeDocument/2006/relationships/oleObject" Target="../embeddings/oleObject21.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4.v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oleObject" Target="../embeddings/oleObject24.bin"/><Relationship Id="rId7" Type="http://schemas.openxmlformats.org/officeDocument/2006/relationships/oleObject" Target="../embeddings/oleObject28.bin"/><Relationship Id="rId2" Type="http://schemas.openxmlformats.org/officeDocument/2006/relationships/slideLayout" Target="../slideLayouts/slideLayout21.xml"/><Relationship Id="rId1" Type="http://schemas.openxmlformats.org/officeDocument/2006/relationships/vmlDrawing" Target="../drawings/vmlDrawing15.vml"/><Relationship Id="rId6" Type="http://schemas.openxmlformats.org/officeDocument/2006/relationships/oleObject" Target="../embeddings/oleObject27.bin"/><Relationship Id="rId5" Type="http://schemas.openxmlformats.org/officeDocument/2006/relationships/oleObject" Target="../embeddings/oleObject26.bin"/><Relationship Id="rId4" Type="http://schemas.openxmlformats.org/officeDocument/2006/relationships/oleObject" Target="../embeddings/oleObject25.bin"/><Relationship Id="rId9" Type="http://schemas.openxmlformats.org/officeDocument/2006/relationships/oleObject" Target="../embeddings/oleObject30.bin"/></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36.bin"/><Relationship Id="rId13" Type="http://schemas.openxmlformats.org/officeDocument/2006/relationships/oleObject" Target="../embeddings/oleObject41.bin"/><Relationship Id="rId18" Type="http://schemas.openxmlformats.org/officeDocument/2006/relationships/oleObject" Target="../embeddings/oleObject46.bin"/><Relationship Id="rId3" Type="http://schemas.openxmlformats.org/officeDocument/2006/relationships/oleObject" Target="../embeddings/oleObject31.bin"/><Relationship Id="rId7" Type="http://schemas.openxmlformats.org/officeDocument/2006/relationships/oleObject" Target="../embeddings/oleObject35.bin"/><Relationship Id="rId12" Type="http://schemas.openxmlformats.org/officeDocument/2006/relationships/oleObject" Target="../embeddings/oleObject40.bin"/><Relationship Id="rId17" Type="http://schemas.openxmlformats.org/officeDocument/2006/relationships/oleObject" Target="../embeddings/oleObject45.bin"/><Relationship Id="rId2" Type="http://schemas.openxmlformats.org/officeDocument/2006/relationships/slideLayout" Target="../slideLayouts/slideLayout21.xml"/><Relationship Id="rId16" Type="http://schemas.openxmlformats.org/officeDocument/2006/relationships/oleObject" Target="../embeddings/oleObject44.bin"/><Relationship Id="rId20" Type="http://schemas.openxmlformats.org/officeDocument/2006/relationships/oleObject" Target="../embeddings/oleObject48.bin"/><Relationship Id="rId1" Type="http://schemas.openxmlformats.org/officeDocument/2006/relationships/vmlDrawing" Target="../drawings/vmlDrawing16.vml"/><Relationship Id="rId6" Type="http://schemas.openxmlformats.org/officeDocument/2006/relationships/oleObject" Target="../embeddings/oleObject34.bin"/><Relationship Id="rId11" Type="http://schemas.openxmlformats.org/officeDocument/2006/relationships/oleObject" Target="../embeddings/oleObject39.bin"/><Relationship Id="rId5" Type="http://schemas.openxmlformats.org/officeDocument/2006/relationships/oleObject" Target="../embeddings/oleObject33.bin"/><Relationship Id="rId15" Type="http://schemas.openxmlformats.org/officeDocument/2006/relationships/oleObject" Target="../embeddings/oleObject43.bin"/><Relationship Id="rId10" Type="http://schemas.openxmlformats.org/officeDocument/2006/relationships/oleObject" Target="../embeddings/oleObject38.bin"/><Relationship Id="rId19" Type="http://schemas.openxmlformats.org/officeDocument/2006/relationships/oleObject" Target="../embeddings/oleObject47.bin"/><Relationship Id="rId4" Type="http://schemas.openxmlformats.org/officeDocument/2006/relationships/oleObject" Target="../embeddings/oleObject32.bin"/><Relationship Id="rId9" Type="http://schemas.openxmlformats.org/officeDocument/2006/relationships/oleObject" Target="../embeddings/oleObject37.bin"/><Relationship Id="rId14" Type="http://schemas.openxmlformats.org/officeDocument/2006/relationships/oleObject" Target="../embeddings/oleObject42.bin"/></Relationships>
</file>

<file path=ppt/slides/_rels/slide2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s>
</file>

<file path=ppt/slides/_rels/slide3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17.v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12.xml"/><Relationship Id="rId1" Type="http://schemas.openxmlformats.org/officeDocument/2006/relationships/vmlDrawing" Target="../drawings/vmlDrawing18.vml"/><Relationship Id="rId4" Type="http://schemas.openxmlformats.org/officeDocument/2006/relationships/image" Target="../media/image5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oleObject" Target="../embeddings/oleObject6.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oleObject" Target="../embeddings/oleObject1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defRPr/>
            </a:pPr>
            <a:r>
              <a:rPr lang="zh-CN" altLang="en-US" b="1" dirty="0" smtClean="0">
                <a:effectLst>
                  <a:outerShdw blurRad="38100" dist="38100" dir="2700000" algn="tl">
                    <a:srgbClr val="C0C0C0"/>
                  </a:outerShdw>
                </a:effectLst>
              </a:rPr>
              <a:t>第四章 同步时序逻辑电路</a:t>
            </a:r>
            <a:r>
              <a:rPr lang="en-US" altLang="zh-CN" b="1" dirty="0" smtClean="0">
                <a:effectLst>
                  <a:outerShdw blurRad="38100" dist="38100" dir="2700000" algn="tl">
                    <a:srgbClr val="C0C0C0"/>
                  </a:outerShdw>
                </a:effectLst>
              </a:rPr>
              <a:t>(</a:t>
            </a:r>
            <a:r>
              <a:rPr lang="zh-CN" altLang="en-US" b="1" dirty="0" smtClean="0">
                <a:effectLst>
                  <a:outerShdw blurRad="38100" dist="38100" dir="2700000" algn="tl">
                    <a:srgbClr val="C0C0C0"/>
                  </a:outerShdw>
                </a:effectLst>
              </a:rPr>
              <a:t>中</a:t>
            </a:r>
            <a:r>
              <a:rPr lang="en-US" altLang="zh-CN" b="1" dirty="0" smtClean="0">
                <a:effectLst>
                  <a:outerShdw blurRad="38100" dist="38100" dir="2700000" algn="tl">
                    <a:srgbClr val="C0C0C0"/>
                  </a:outerShdw>
                </a:effectLst>
              </a:rPr>
              <a:t>)</a:t>
            </a:r>
          </a:p>
        </p:txBody>
      </p:sp>
      <p:sp>
        <p:nvSpPr>
          <p:cNvPr id="4099" name="Rectangle 3"/>
          <p:cNvSpPr>
            <a:spLocks noGrp="1" noChangeArrowheads="1"/>
          </p:cNvSpPr>
          <p:nvPr>
            <p:ph type="subTitle" idx="1"/>
          </p:nvPr>
        </p:nvSpPr>
        <p:spPr/>
        <p:txBody>
          <a:bodyPr/>
          <a:lstStyle/>
          <a:p>
            <a:pPr eaLnBrk="1" hangingPunct="1"/>
            <a:endParaRPr lang="zh-CN" altLang="zh-CN"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250825" y="2205038"/>
            <a:ext cx="3886200" cy="457200"/>
          </a:xfrm>
          <a:prstGeom prst="rect">
            <a:avLst/>
          </a:prstGeom>
          <a:noFill/>
          <a:ln w="9525">
            <a:noFill/>
            <a:miter lim="800000"/>
            <a:headEnd/>
            <a:tailEnd/>
          </a:ln>
          <a:effectLst/>
        </p:spPr>
        <p:txBody>
          <a:bodyPr>
            <a:spAutoFit/>
          </a:bodyPr>
          <a:lstStyle/>
          <a:p>
            <a:pPr algn="just">
              <a:spcBef>
                <a:spcPct val="50000"/>
              </a:spcBef>
            </a:pPr>
            <a:r>
              <a:rPr kumimoji="1" lang="zh-CN" altLang="en-US" sz="2400">
                <a:latin typeface="Times New Roman" pitchFamily="18" charset="0"/>
              </a:rPr>
              <a:t>状态表</a:t>
            </a:r>
          </a:p>
        </p:txBody>
      </p:sp>
      <p:pic>
        <p:nvPicPr>
          <p:cNvPr id="13315" name="Picture 3" descr="Img00057"/>
          <p:cNvPicPr>
            <a:picLocks noChangeAspect="1" noChangeArrowheads="1"/>
          </p:cNvPicPr>
          <p:nvPr/>
        </p:nvPicPr>
        <p:blipFill>
          <a:blip r:embed="rId3" cstate="print"/>
          <a:srcRect/>
          <a:stretch>
            <a:fillRect/>
          </a:stretch>
        </p:blipFill>
        <p:spPr bwMode="auto">
          <a:xfrm>
            <a:off x="179512" y="2968625"/>
            <a:ext cx="3452812" cy="3889375"/>
          </a:xfrm>
          <a:prstGeom prst="rect">
            <a:avLst/>
          </a:prstGeom>
          <a:noFill/>
          <a:ln w="9525">
            <a:noFill/>
            <a:miter lim="800000"/>
            <a:headEnd/>
            <a:tailEnd/>
          </a:ln>
        </p:spPr>
      </p:pic>
      <p:graphicFrame>
        <p:nvGraphicFramePr>
          <p:cNvPr id="13316" name="Object 4"/>
          <p:cNvGraphicFramePr>
            <a:graphicFrameLocks noChangeAspect="1"/>
          </p:cNvGraphicFramePr>
          <p:nvPr>
            <p:ph/>
          </p:nvPr>
        </p:nvGraphicFramePr>
        <p:xfrm>
          <a:off x="1908175" y="765175"/>
          <a:ext cx="6767513" cy="2465388"/>
        </p:xfrm>
        <a:graphic>
          <a:graphicData uri="http://schemas.openxmlformats.org/presentationml/2006/ole">
            <p:oleObj spid="_x0000_s13316" name="VISIO" r:id="rId4" imgW="2948940" imgH="1074420" progId="Visio.Drawing.11">
              <p:embed/>
            </p:oleObj>
          </a:graphicData>
        </a:graphic>
      </p:graphicFrame>
      <p:sp>
        <p:nvSpPr>
          <p:cNvPr id="13317" name="Rectangle 6"/>
          <p:cNvSpPr>
            <a:spLocks noChangeArrowheads="1"/>
          </p:cNvSpPr>
          <p:nvPr/>
        </p:nvSpPr>
        <p:spPr bwMode="auto">
          <a:xfrm>
            <a:off x="4572000" y="836613"/>
            <a:ext cx="1327150" cy="366712"/>
          </a:xfrm>
          <a:prstGeom prst="rect">
            <a:avLst/>
          </a:prstGeom>
          <a:noFill/>
          <a:ln w="9525">
            <a:noFill/>
            <a:miter lim="800000"/>
            <a:headEnd/>
            <a:tailEnd/>
          </a:ln>
          <a:effectLst/>
        </p:spPr>
        <p:txBody>
          <a:bodyPr wrap="none">
            <a:spAutoFit/>
          </a:bodyPr>
          <a:lstStyle/>
          <a:p>
            <a:r>
              <a:rPr kumimoji="1" lang="zh-CN" altLang="en-US"/>
              <a:t>状态迁移图</a:t>
            </a:r>
          </a:p>
        </p:txBody>
      </p:sp>
      <p:sp>
        <p:nvSpPr>
          <p:cNvPr id="13318" name="Rectangle 7"/>
          <p:cNvSpPr>
            <a:spLocks noChangeArrowheads="1"/>
          </p:cNvSpPr>
          <p:nvPr/>
        </p:nvSpPr>
        <p:spPr bwMode="auto">
          <a:xfrm>
            <a:off x="4067174" y="3356992"/>
            <a:ext cx="4681289" cy="3259675"/>
          </a:xfrm>
          <a:prstGeom prst="rect">
            <a:avLst/>
          </a:prstGeom>
          <a:noFill/>
          <a:ln w="9525">
            <a:noFill/>
            <a:miter lim="800000"/>
            <a:headEnd/>
            <a:tailEnd/>
          </a:ln>
          <a:effectLst/>
        </p:spPr>
        <p:txBody>
          <a:bodyPr wrap="square">
            <a:spAutoFit/>
          </a:bodyPr>
          <a:lstStyle/>
          <a:p>
            <a:pPr>
              <a:lnSpc>
                <a:spcPct val="150000"/>
              </a:lnSpc>
            </a:pPr>
            <a:r>
              <a:rPr lang="zh-CN" altLang="en-US" sz="2000" dirty="0"/>
              <a:t>根据方程可得出状态迁移表，如表所示，再由表得状态迁移图，如图所示。由此得出该计数器为五进制递增计数器，具有</a:t>
            </a:r>
            <a:r>
              <a:rPr lang="zh-CN" altLang="en-US" sz="2000" b="1" dirty="0">
                <a:solidFill>
                  <a:schemeClr val="hlink"/>
                </a:solidFill>
              </a:rPr>
              <a:t>自校正能力</a:t>
            </a:r>
            <a:r>
              <a:rPr lang="en-US" altLang="zh-CN" sz="2000" b="1" dirty="0">
                <a:solidFill>
                  <a:schemeClr val="hlink"/>
                </a:solidFill>
              </a:rPr>
              <a:t>(</a:t>
            </a:r>
            <a:r>
              <a:rPr lang="zh-CN" altLang="en-US" sz="2000" b="1" dirty="0">
                <a:solidFill>
                  <a:schemeClr val="hlink"/>
                </a:solidFill>
              </a:rPr>
              <a:t>又称自启动能力</a:t>
            </a:r>
            <a:r>
              <a:rPr lang="en-US" altLang="zh-CN" sz="2000" b="1" dirty="0">
                <a:solidFill>
                  <a:schemeClr val="hlink"/>
                </a:solidFill>
              </a:rPr>
              <a:t>)</a:t>
            </a:r>
            <a:r>
              <a:rPr lang="zh-CN" altLang="en-US" sz="2000" dirty="0"/>
              <a:t>。</a:t>
            </a:r>
          </a:p>
          <a:p>
            <a:pPr>
              <a:lnSpc>
                <a:spcPct val="150000"/>
              </a:lnSpc>
            </a:pPr>
            <a:r>
              <a:rPr lang="zh-CN" altLang="en-US" sz="2000" dirty="0"/>
              <a:t>      </a:t>
            </a:r>
            <a:r>
              <a:rPr lang="zh-CN" altLang="en-US" sz="2000" b="1" dirty="0" smtClean="0">
                <a:solidFill>
                  <a:schemeClr val="hlink"/>
                </a:solidFill>
              </a:rPr>
              <a:t>自</a:t>
            </a:r>
            <a:r>
              <a:rPr lang="zh-CN" altLang="en-US" sz="2000" b="1" dirty="0">
                <a:solidFill>
                  <a:schemeClr val="hlink"/>
                </a:solidFill>
              </a:rPr>
              <a:t>启动能力</a:t>
            </a:r>
            <a:r>
              <a:rPr lang="zh-CN" altLang="en-US" sz="2000" dirty="0"/>
              <a:t>，指当电源合上后，无论处于何状态，均能自动进入有效计数循环。否则称为无自启动能</a:t>
            </a:r>
            <a:r>
              <a:rPr lang="zh-CN" altLang="en-US" sz="2000" dirty="0" smtClean="0"/>
              <a:t>力。</a:t>
            </a:r>
            <a:endParaRPr lang="zh-CN" altLang="en-US" sz="2000" dirty="0"/>
          </a:p>
        </p:txBody>
      </p:sp>
      <p:sp>
        <p:nvSpPr>
          <p:cNvPr id="7" name="TextBox 6"/>
          <p:cNvSpPr txBox="1"/>
          <p:nvPr/>
        </p:nvSpPr>
        <p:spPr>
          <a:xfrm>
            <a:off x="3180576" y="5651956"/>
            <a:ext cx="311304" cy="369332"/>
          </a:xfrm>
          <a:prstGeom prst="rect">
            <a:avLst/>
          </a:prstGeom>
          <a:solidFill>
            <a:schemeClr val="bg1"/>
          </a:solidFill>
        </p:spPr>
        <p:txBody>
          <a:bodyPr wrap="none" rtlCol="0">
            <a:spAutoFit/>
          </a:bodyPr>
          <a:lstStyle/>
          <a:p>
            <a:r>
              <a:rPr lang="en-US" altLang="zh-CN" dirty="0" smtClean="0"/>
              <a:t>1</a:t>
            </a:r>
            <a:endParaRPr lang="zh-CN" altLang="en-US" dirty="0"/>
          </a:p>
        </p:txBody>
      </p:sp>
      <p:sp>
        <p:nvSpPr>
          <p:cNvPr id="8" name="TextBox 7"/>
          <p:cNvSpPr txBox="1"/>
          <p:nvPr/>
        </p:nvSpPr>
        <p:spPr>
          <a:xfrm>
            <a:off x="3220531" y="6011996"/>
            <a:ext cx="199341" cy="369332"/>
          </a:xfrm>
          <a:prstGeom prst="rect">
            <a:avLst/>
          </a:prstGeom>
          <a:solidFill>
            <a:schemeClr val="bg1"/>
          </a:solidFill>
        </p:spPr>
        <p:txBody>
          <a:bodyPr wrap="none" lIns="36000" rIns="36000" rtlCol="0">
            <a:spAutoFit/>
          </a:bodyPr>
          <a:lstStyle/>
          <a:p>
            <a:r>
              <a:rPr lang="en-US" altLang="zh-CN" dirty="0" smtClean="0"/>
              <a:t>1</a:t>
            </a:r>
            <a:endParaRPr lang="zh-CN" altLang="en-US" dirty="0"/>
          </a:p>
        </p:txBody>
      </p:sp>
      <p:sp>
        <p:nvSpPr>
          <p:cNvPr id="9" name="TextBox 8"/>
          <p:cNvSpPr txBox="1"/>
          <p:nvPr/>
        </p:nvSpPr>
        <p:spPr>
          <a:xfrm>
            <a:off x="3180576" y="6300028"/>
            <a:ext cx="311304" cy="369332"/>
          </a:xfrm>
          <a:prstGeom prst="rect">
            <a:avLst/>
          </a:prstGeom>
          <a:solidFill>
            <a:schemeClr val="bg1"/>
          </a:solidFill>
        </p:spPr>
        <p:txBody>
          <a:bodyPr wrap="none" rtlCol="0">
            <a:spAutoFit/>
          </a:bodyPr>
          <a:lstStyle/>
          <a:p>
            <a:r>
              <a:rPr lang="en-US" altLang="zh-CN" dirty="0" smtClean="0"/>
              <a:t>1</a:t>
            </a:r>
            <a:endParaRPr lang="zh-CN" altLang="en-US" dirty="0"/>
          </a:p>
        </p:txBody>
      </p:sp>
    </p:spTree>
  </p:cSld>
  <p:clrMapOvr>
    <a:masterClrMapping/>
  </p:clrMapOvr>
  <p:transition spd="med">
    <p:check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4338" name="Object 3"/>
          <p:cNvGraphicFramePr>
            <a:graphicFrameLocks noChangeAspect="1"/>
          </p:cNvGraphicFramePr>
          <p:nvPr/>
        </p:nvGraphicFramePr>
        <p:xfrm>
          <a:off x="2772221" y="260350"/>
          <a:ext cx="6264275" cy="2282825"/>
        </p:xfrm>
        <a:graphic>
          <a:graphicData uri="http://schemas.openxmlformats.org/presentationml/2006/ole">
            <p:oleObj spid="_x0000_s14338" name="VISIO" r:id="rId3" imgW="2948940" imgH="1074420" progId="Visio.Drawing.11">
              <p:embed/>
            </p:oleObj>
          </a:graphicData>
        </a:graphic>
      </p:graphicFrame>
      <p:graphicFrame>
        <p:nvGraphicFramePr>
          <p:cNvPr id="14339" name="Object 4"/>
          <p:cNvGraphicFramePr>
            <a:graphicFrameLocks noChangeAspect="1"/>
          </p:cNvGraphicFramePr>
          <p:nvPr>
            <p:ph/>
          </p:nvPr>
        </p:nvGraphicFramePr>
        <p:xfrm>
          <a:off x="1762645" y="3774901"/>
          <a:ext cx="6481763" cy="3038475"/>
        </p:xfrm>
        <a:graphic>
          <a:graphicData uri="http://schemas.openxmlformats.org/presentationml/2006/ole">
            <p:oleObj spid="_x0000_s14339" name="VISIO" r:id="rId4" imgW="2529840" imgH="1188720" progId="Visio.Drawing.11">
              <p:embed/>
            </p:oleObj>
          </a:graphicData>
        </a:graphic>
      </p:graphicFrame>
      <p:sp>
        <p:nvSpPr>
          <p:cNvPr id="14340" name="Rectangle 6"/>
          <p:cNvSpPr>
            <a:spLocks noChangeArrowheads="1"/>
          </p:cNvSpPr>
          <p:nvPr/>
        </p:nvSpPr>
        <p:spPr bwMode="auto">
          <a:xfrm>
            <a:off x="0" y="6093296"/>
            <a:ext cx="1555750" cy="366713"/>
          </a:xfrm>
          <a:prstGeom prst="rect">
            <a:avLst/>
          </a:prstGeom>
          <a:noFill/>
          <a:ln w="9525">
            <a:noFill/>
            <a:miter lim="800000"/>
            <a:headEnd/>
            <a:tailEnd/>
          </a:ln>
          <a:effectLst/>
        </p:spPr>
        <p:txBody>
          <a:bodyPr wrap="none">
            <a:spAutoFit/>
          </a:bodyPr>
          <a:lstStyle/>
          <a:p>
            <a:r>
              <a:rPr lang="zh-CN" altLang="en-US"/>
              <a:t>电路的波形图</a:t>
            </a:r>
          </a:p>
        </p:txBody>
      </p:sp>
      <p:pic>
        <p:nvPicPr>
          <p:cNvPr id="5" name="Picture 3" descr="Img00057"/>
          <p:cNvPicPr>
            <a:picLocks noChangeAspect="1" noChangeArrowheads="1"/>
          </p:cNvPicPr>
          <p:nvPr/>
        </p:nvPicPr>
        <p:blipFill>
          <a:blip r:embed="rId5" cstate="print"/>
          <a:srcRect r="2464"/>
          <a:stretch>
            <a:fillRect/>
          </a:stretch>
        </p:blipFill>
        <p:spPr bwMode="auto">
          <a:xfrm>
            <a:off x="-57985" y="16297"/>
            <a:ext cx="2830307" cy="3268687"/>
          </a:xfrm>
          <a:prstGeom prst="rect">
            <a:avLst/>
          </a:prstGeom>
          <a:noFill/>
          <a:ln w="9525">
            <a:noFill/>
            <a:miter lim="800000"/>
            <a:headEnd/>
            <a:tailEnd/>
          </a:ln>
        </p:spPr>
      </p:pic>
    </p:spTree>
  </p:cSld>
  <p:clrMapOvr>
    <a:masterClrMapping/>
  </p:clrMapOvr>
  <p:transition spd="med">
    <p:check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xfrm>
            <a:off x="533400" y="457200"/>
            <a:ext cx="7772400" cy="685800"/>
          </a:xfrm>
        </p:spPr>
        <p:txBody>
          <a:bodyPr/>
          <a:lstStyle/>
          <a:p>
            <a:pPr algn="just" eaLnBrk="1" hangingPunct="1">
              <a:buNone/>
            </a:pPr>
            <a:r>
              <a:rPr lang="zh-CN" altLang="en-US" dirty="0" smtClean="0"/>
              <a:t>   例：时序电路如图所示，分析其功能</a:t>
            </a:r>
          </a:p>
          <a:p>
            <a:pPr eaLnBrk="1" hangingPunct="1"/>
            <a:endParaRPr lang="en-US" altLang="zh-CN" dirty="0" smtClean="0"/>
          </a:p>
        </p:txBody>
      </p:sp>
      <p:sp>
        <p:nvSpPr>
          <p:cNvPr id="15363" name="Text Box 3"/>
          <p:cNvSpPr txBox="1">
            <a:spLocks noChangeArrowheads="1"/>
          </p:cNvSpPr>
          <p:nvPr/>
        </p:nvSpPr>
        <p:spPr bwMode="auto">
          <a:xfrm>
            <a:off x="3276600" y="5181600"/>
            <a:ext cx="3810000" cy="457200"/>
          </a:xfrm>
          <a:prstGeom prst="rect">
            <a:avLst/>
          </a:prstGeom>
          <a:noFill/>
          <a:ln w="9525">
            <a:noFill/>
            <a:miter lim="800000"/>
            <a:headEnd/>
            <a:tailEnd/>
          </a:ln>
          <a:effectLst/>
        </p:spPr>
        <p:txBody>
          <a:bodyPr>
            <a:spAutoFit/>
          </a:bodyPr>
          <a:lstStyle/>
          <a:p>
            <a:pPr>
              <a:spcBef>
                <a:spcPct val="50000"/>
              </a:spcBef>
            </a:pPr>
            <a:r>
              <a:rPr kumimoji="1" lang="zh-CN" altLang="en-US" sz="2400">
                <a:latin typeface="Times New Roman" pitchFamily="18" charset="0"/>
              </a:rPr>
              <a:t>电路图 </a:t>
            </a:r>
          </a:p>
        </p:txBody>
      </p:sp>
      <p:graphicFrame>
        <p:nvGraphicFramePr>
          <p:cNvPr id="15364" name="Object 4"/>
          <p:cNvGraphicFramePr>
            <a:graphicFrameLocks noChangeAspect="1"/>
          </p:cNvGraphicFramePr>
          <p:nvPr/>
        </p:nvGraphicFramePr>
        <p:xfrm>
          <a:off x="468313" y="2060575"/>
          <a:ext cx="8153400" cy="2917825"/>
        </p:xfrm>
        <a:graphic>
          <a:graphicData uri="http://schemas.openxmlformats.org/presentationml/2006/ole">
            <p:oleObj spid="_x0000_s15364" name="VISIO" r:id="rId3" imgW="3467100" imgH="1242060" progId="Visio.Drawing.11">
              <p:embed/>
            </p:oleObj>
          </a:graphicData>
        </a:graphic>
      </p:graphicFrame>
    </p:spTree>
  </p:cSld>
  <p:clrMapOvr>
    <a:masterClrMapping/>
  </p:clrMapOvr>
  <p:transition spd="med">
    <p:check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body" sz="half" idx="1"/>
          </p:nvPr>
        </p:nvSpPr>
        <p:spPr>
          <a:xfrm>
            <a:off x="1182688" y="2017713"/>
            <a:ext cx="5261520" cy="4114800"/>
          </a:xfrm>
        </p:spPr>
        <p:txBody>
          <a:bodyPr/>
          <a:lstStyle/>
          <a:p>
            <a:pPr algn="just" eaLnBrk="1" hangingPunct="1">
              <a:buNone/>
            </a:pPr>
            <a:r>
              <a:rPr lang="zh-CN" altLang="en-US" sz="2800" dirty="0" smtClean="0"/>
              <a:t>解：该电路仍为同步时序电路</a:t>
            </a:r>
          </a:p>
          <a:p>
            <a:pPr eaLnBrk="1" hangingPunct="1">
              <a:buNone/>
            </a:pPr>
            <a:r>
              <a:rPr lang="zh-CN" altLang="en-US" sz="2800" dirty="0" smtClean="0"/>
              <a:t>电路的激励方程为 </a:t>
            </a:r>
          </a:p>
        </p:txBody>
      </p:sp>
      <p:graphicFrame>
        <p:nvGraphicFramePr>
          <p:cNvPr id="16387" name="Object 3"/>
          <p:cNvGraphicFramePr>
            <a:graphicFrameLocks noChangeAspect="1"/>
          </p:cNvGraphicFramePr>
          <p:nvPr/>
        </p:nvGraphicFramePr>
        <p:xfrm>
          <a:off x="2411413" y="3716338"/>
          <a:ext cx="4191000" cy="614362"/>
        </p:xfrm>
        <a:graphic>
          <a:graphicData uri="http://schemas.openxmlformats.org/presentationml/2006/ole">
            <p:oleObj spid="_x0000_s16387" name="Equation" r:id="rId3" imgW="1905000" imgH="279400" progId="">
              <p:embed/>
            </p:oleObj>
          </a:graphicData>
        </a:graphic>
      </p:graphicFrame>
      <p:sp>
        <p:nvSpPr>
          <p:cNvPr id="16388" name="Text Box 4"/>
          <p:cNvSpPr txBox="1">
            <a:spLocks noChangeArrowheads="1"/>
          </p:cNvSpPr>
          <p:nvPr/>
        </p:nvSpPr>
        <p:spPr bwMode="auto">
          <a:xfrm>
            <a:off x="900113" y="4797425"/>
            <a:ext cx="2514600" cy="457200"/>
          </a:xfrm>
          <a:prstGeom prst="rect">
            <a:avLst/>
          </a:prstGeom>
          <a:noFill/>
          <a:ln w="9525">
            <a:noFill/>
            <a:miter lim="800000"/>
            <a:headEnd/>
            <a:tailEnd/>
          </a:ln>
          <a:effectLst/>
        </p:spPr>
        <p:txBody>
          <a:bodyPr>
            <a:spAutoFit/>
          </a:bodyPr>
          <a:lstStyle/>
          <a:p>
            <a:pPr>
              <a:spcBef>
                <a:spcPct val="50000"/>
              </a:spcBef>
            </a:pPr>
            <a:r>
              <a:rPr kumimoji="1" lang="zh-CN" altLang="en-US" sz="2400">
                <a:latin typeface="Times New Roman" pitchFamily="18" charset="0"/>
              </a:rPr>
              <a:t>次态方程为 </a:t>
            </a:r>
          </a:p>
        </p:txBody>
      </p:sp>
      <p:graphicFrame>
        <p:nvGraphicFramePr>
          <p:cNvPr id="16389" name="Object 5"/>
          <p:cNvGraphicFramePr>
            <a:graphicFrameLocks noChangeAspect="1"/>
          </p:cNvGraphicFramePr>
          <p:nvPr/>
        </p:nvGraphicFramePr>
        <p:xfrm>
          <a:off x="2268538" y="5373688"/>
          <a:ext cx="4800600" cy="609600"/>
        </p:xfrm>
        <a:graphic>
          <a:graphicData uri="http://schemas.openxmlformats.org/presentationml/2006/ole">
            <p:oleObj spid="_x0000_s16389" name="Equation" r:id="rId4" imgW="2197100" imgH="279400" progId="">
              <p:embed/>
            </p:oleObj>
          </a:graphicData>
        </a:graphic>
      </p:graphicFrame>
      <p:graphicFrame>
        <p:nvGraphicFramePr>
          <p:cNvPr id="16390" name="Object 6"/>
          <p:cNvGraphicFramePr>
            <a:graphicFrameLocks noChangeAspect="1"/>
          </p:cNvGraphicFramePr>
          <p:nvPr>
            <p:ph sz="half" idx="2"/>
          </p:nvPr>
        </p:nvGraphicFramePr>
        <p:xfrm>
          <a:off x="1763713" y="0"/>
          <a:ext cx="5400675" cy="1933575"/>
        </p:xfrm>
        <a:graphic>
          <a:graphicData uri="http://schemas.openxmlformats.org/presentationml/2006/ole">
            <p:oleObj spid="_x0000_s16390" name="VISIO" r:id="rId5" imgW="3467100" imgH="1242060" progId="Visio.Drawing.11">
              <p:embed/>
            </p:oleObj>
          </a:graphicData>
        </a:graphic>
      </p:graphicFrame>
    </p:spTree>
  </p:cSld>
  <p:clrMapOvr>
    <a:masterClrMapping/>
  </p:clrMapOvr>
  <p:transition spd="med">
    <p:checke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684213" y="115888"/>
            <a:ext cx="4724400" cy="457200"/>
          </a:xfrm>
          <a:prstGeom prst="rect">
            <a:avLst/>
          </a:prstGeom>
          <a:noFill/>
          <a:ln w="9525">
            <a:noFill/>
            <a:miter lim="800000"/>
            <a:headEnd/>
            <a:tailEnd/>
          </a:ln>
          <a:effectLst/>
        </p:spPr>
        <p:txBody>
          <a:bodyPr>
            <a:spAutoFit/>
          </a:bodyPr>
          <a:lstStyle/>
          <a:p>
            <a:pPr algn="just">
              <a:spcBef>
                <a:spcPct val="50000"/>
              </a:spcBef>
            </a:pPr>
            <a:r>
              <a:rPr kumimoji="1" lang="zh-CN" altLang="en-US" sz="2400">
                <a:latin typeface="Times New Roman" pitchFamily="18" charset="0"/>
              </a:rPr>
              <a:t>状态真值表</a:t>
            </a:r>
          </a:p>
        </p:txBody>
      </p:sp>
      <p:pic>
        <p:nvPicPr>
          <p:cNvPr id="17411" name="Picture 3" descr="Img00058"/>
          <p:cNvPicPr>
            <a:picLocks noChangeAspect="1" noChangeArrowheads="1"/>
          </p:cNvPicPr>
          <p:nvPr/>
        </p:nvPicPr>
        <p:blipFill>
          <a:blip r:embed="rId3" cstate="print"/>
          <a:srcRect/>
          <a:stretch>
            <a:fillRect/>
          </a:stretch>
        </p:blipFill>
        <p:spPr bwMode="auto">
          <a:xfrm>
            <a:off x="250825" y="620713"/>
            <a:ext cx="7200900" cy="3703637"/>
          </a:xfrm>
          <a:prstGeom prst="rect">
            <a:avLst/>
          </a:prstGeom>
          <a:noFill/>
          <a:ln w="9525">
            <a:noFill/>
            <a:miter lim="800000"/>
            <a:headEnd/>
            <a:tailEnd/>
          </a:ln>
        </p:spPr>
      </p:pic>
      <p:graphicFrame>
        <p:nvGraphicFramePr>
          <p:cNvPr id="17412" name="Object 9"/>
          <p:cNvGraphicFramePr>
            <a:graphicFrameLocks noChangeAspect="1"/>
          </p:cNvGraphicFramePr>
          <p:nvPr>
            <p:ph/>
          </p:nvPr>
        </p:nvGraphicFramePr>
        <p:xfrm>
          <a:off x="684213" y="4581525"/>
          <a:ext cx="6335712" cy="1822450"/>
        </p:xfrm>
        <a:graphic>
          <a:graphicData uri="http://schemas.openxmlformats.org/presentationml/2006/ole">
            <p:oleObj spid="_x0000_s17412" name="VISIO" r:id="rId4" imgW="2735580" imgH="784860" progId="Visio.Drawing.11">
              <p:embed/>
            </p:oleObj>
          </a:graphicData>
        </a:graphic>
      </p:graphicFrame>
      <p:sp>
        <p:nvSpPr>
          <p:cNvPr id="17413" name="Text Box 11"/>
          <p:cNvSpPr txBox="1">
            <a:spLocks noChangeArrowheads="1"/>
          </p:cNvSpPr>
          <p:nvPr/>
        </p:nvSpPr>
        <p:spPr bwMode="auto">
          <a:xfrm>
            <a:off x="3276600" y="6400800"/>
            <a:ext cx="4572000" cy="457200"/>
          </a:xfrm>
          <a:prstGeom prst="rect">
            <a:avLst/>
          </a:prstGeom>
          <a:noFill/>
          <a:ln w="9525">
            <a:noFill/>
            <a:miter lim="800000"/>
            <a:headEnd/>
            <a:tailEnd/>
          </a:ln>
          <a:effectLst/>
        </p:spPr>
        <p:txBody>
          <a:bodyPr>
            <a:spAutoFit/>
          </a:bodyPr>
          <a:lstStyle/>
          <a:p>
            <a:pPr>
              <a:spcBef>
                <a:spcPct val="50000"/>
              </a:spcBef>
            </a:pPr>
            <a:r>
              <a:rPr kumimoji="1" lang="zh-CN" altLang="en-US" sz="2400">
                <a:latin typeface="Times New Roman" pitchFamily="18" charset="0"/>
              </a:rPr>
              <a:t>状态迁移图 </a:t>
            </a:r>
          </a:p>
        </p:txBody>
      </p:sp>
    </p:spTree>
  </p:cSld>
  <p:clrMapOvr>
    <a:masterClrMapping/>
  </p:clrMapOvr>
  <p:transition spd="med">
    <p:check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3851275" y="4005263"/>
            <a:ext cx="1368425" cy="457200"/>
          </a:xfrm>
          <a:prstGeom prst="rect">
            <a:avLst/>
          </a:prstGeom>
          <a:noFill/>
          <a:ln w="9525">
            <a:noFill/>
            <a:miter lim="800000"/>
            <a:headEnd/>
            <a:tailEnd/>
          </a:ln>
          <a:effectLst/>
        </p:spPr>
        <p:txBody>
          <a:bodyPr>
            <a:spAutoFit/>
          </a:bodyPr>
          <a:lstStyle/>
          <a:p>
            <a:pPr algn="just">
              <a:spcBef>
                <a:spcPct val="50000"/>
              </a:spcBef>
            </a:pPr>
            <a:r>
              <a:rPr kumimoji="1" lang="zh-CN" altLang="en-US" sz="2400">
                <a:latin typeface="Times New Roman" pitchFamily="18" charset="0"/>
              </a:rPr>
              <a:t>波形图</a:t>
            </a:r>
          </a:p>
        </p:txBody>
      </p:sp>
      <p:graphicFrame>
        <p:nvGraphicFramePr>
          <p:cNvPr id="18435" name="Object 3"/>
          <p:cNvGraphicFramePr>
            <a:graphicFrameLocks noChangeAspect="1"/>
          </p:cNvGraphicFramePr>
          <p:nvPr/>
        </p:nvGraphicFramePr>
        <p:xfrm>
          <a:off x="457200" y="1600200"/>
          <a:ext cx="8001000" cy="2857500"/>
        </p:xfrm>
        <a:graphic>
          <a:graphicData uri="http://schemas.openxmlformats.org/presentationml/2006/ole">
            <p:oleObj spid="_x0000_s18435" name="VISIO" r:id="rId3" imgW="3322320" imgH="1188720" progId="Visio.Drawing.11">
              <p:embed/>
            </p:oleObj>
          </a:graphicData>
        </a:graphic>
      </p:graphicFrame>
      <p:sp>
        <p:nvSpPr>
          <p:cNvPr id="18436" name="Rectangle 4"/>
          <p:cNvSpPr>
            <a:spLocks noChangeArrowheads="1"/>
          </p:cNvSpPr>
          <p:nvPr/>
        </p:nvSpPr>
        <p:spPr bwMode="auto">
          <a:xfrm>
            <a:off x="468312" y="4437063"/>
            <a:ext cx="8208143" cy="1284967"/>
          </a:xfrm>
          <a:prstGeom prst="rect">
            <a:avLst/>
          </a:prstGeom>
          <a:noFill/>
          <a:ln w="9525">
            <a:noFill/>
            <a:miter lim="800000"/>
            <a:headEnd/>
            <a:tailEnd/>
          </a:ln>
          <a:effectLst/>
        </p:spPr>
        <p:txBody>
          <a:bodyPr wrap="square">
            <a:spAutoFit/>
          </a:bodyPr>
          <a:lstStyle/>
          <a:p>
            <a:pPr>
              <a:lnSpc>
                <a:spcPts val="3100"/>
              </a:lnSpc>
              <a:spcBef>
                <a:spcPct val="20000"/>
              </a:spcBef>
              <a:buClr>
                <a:schemeClr val="folHlink"/>
              </a:buClr>
              <a:buSzPct val="60000"/>
            </a:pPr>
            <a:r>
              <a:rPr lang="zh-CN" altLang="en-US" sz="2000" dirty="0" smtClean="0"/>
              <a:t>电</a:t>
            </a:r>
            <a:r>
              <a:rPr lang="zh-CN" altLang="en-US" sz="2000" dirty="0"/>
              <a:t>路为六进制计数器，又称为六分频电路，且无自启动能力。所谓分频电路是将输入的高频信号变为低频信号输出的电路。六分频是指输出信号的频率为输入信号频率的六分之一，即</a:t>
            </a:r>
          </a:p>
        </p:txBody>
      </p:sp>
      <p:graphicFrame>
        <p:nvGraphicFramePr>
          <p:cNvPr id="18437" name="Object 5"/>
          <p:cNvGraphicFramePr>
            <a:graphicFrameLocks noChangeAspect="1"/>
          </p:cNvGraphicFramePr>
          <p:nvPr>
            <p:ph sz="half" idx="1"/>
          </p:nvPr>
        </p:nvGraphicFramePr>
        <p:xfrm>
          <a:off x="971550" y="5661025"/>
          <a:ext cx="1439863" cy="874713"/>
        </p:xfrm>
        <a:graphic>
          <a:graphicData uri="http://schemas.openxmlformats.org/presentationml/2006/ole">
            <p:oleObj spid="_x0000_s18437" name="Equation" r:id="rId4" imgW="647419" imgH="393529" progId="">
              <p:embed/>
            </p:oleObj>
          </a:graphicData>
        </a:graphic>
      </p:graphicFrame>
      <p:sp>
        <p:nvSpPr>
          <p:cNvPr id="18438" name="Rectangle 7"/>
          <p:cNvSpPr>
            <a:spLocks noChangeArrowheads="1"/>
          </p:cNvSpPr>
          <p:nvPr/>
        </p:nvSpPr>
        <p:spPr bwMode="auto">
          <a:xfrm>
            <a:off x="3348038" y="5805488"/>
            <a:ext cx="3960812" cy="366712"/>
          </a:xfrm>
          <a:prstGeom prst="rect">
            <a:avLst/>
          </a:prstGeom>
          <a:noFill/>
          <a:ln w="9525">
            <a:noFill/>
            <a:miter lim="800000"/>
            <a:headEnd/>
            <a:tailEnd/>
          </a:ln>
          <a:effectLst/>
        </p:spPr>
        <p:txBody>
          <a:bodyPr>
            <a:spAutoFit/>
          </a:bodyPr>
          <a:lstStyle/>
          <a:p>
            <a:r>
              <a:rPr kumimoji="1" lang="zh-CN" altLang="en-US"/>
              <a:t>所以有时又将计数器称为分频器</a:t>
            </a:r>
          </a:p>
        </p:txBody>
      </p:sp>
      <p:graphicFrame>
        <p:nvGraphicFramePr>
          <p:cNvPr id="18439" name="Object 8"/>
          <p:cNvGraphicFramePr>
            <a:graphicFrameLocks noChangeAspect="1"/>
          </p:cNvGraphicFramePr>
          <p:nvPr>
            <p:ph sz="half" idx="2"/>
          </p:nvPr>
        </p:nvGraphicFramePr>
        <p:xfrm>
          <a:off x="4284663" y="260350"/>
          <a:ext cx="4681537" cy="1346200"/>
        </p:xfrm>
        <a:graphic>
          <a:graphicData uri="http://schemas.openxmlformats.org/presentationml/2006/ole">
            <p:oleObj spid="_x0000_s18439" name="VISIO" r:id="rId5" imgW="2735580" imgH="784860" progId="Visio.Drawing.11">
              <p:embed/>
            </p:oleObj>
          </a:graphicData>
        </a:graphic>
      </p:graphicFrame>
    </p:spTree>
  </p:cSld>
  <p:clrMapOvr>
    <a:masterClrMapping/>
  </p:clrMapOvr>
  <p:transition spd="med">
    <p:checke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1"/>
          </p:nvPr>
        </p:nvSpPr>
        <p:spPr>
          <a:xfrm>
            <a:off x="683568" y="2194520"/>
            <a:ext cx="8127504" cy="4114800"/>
          </a:xfrm>
        </p:spPr>
        <p:txBody>
          <a:bodyPr/>
          <a:lstStyle/>
          <a:p>
            <a:pPr eaLnBrk="1" hangingPunct="1">
              <a:lnSpc>
                <a:spcPts val="3700"/>
              </a:lnSpc>
            </a:pPr>
            <a:r>
              <a:rPr lang="zh-CN" altLang="en-US" sz="2800" dirty="0" smtClean="0"/>
              <a:t>第一步，根据逻辑要求，作出原始状态图和原始状态表；</a:t>
            </a:r>
          </a:p>
          <a:p>
            <a:pPr eaLnBrk="1" hangingPunct="1">
              <a:lnSpc>
                <a:spcPts val="3700"/>
              </a:lnSpc>
            </a:pPr>
            <a:r>
              <a:rPr lang="zh-CN" altLang="en-US" sz="2800" dirty="0" smtClean="0"/>
              <a:t>第二步，状态简化；</a:t>
            </a:r>
          </a:p>
          <a:p>
            <a:pPr eaLnBrk="1" hangingPunct="1">
              <a:lnSpc>
                <a:spcPts val="3700"/>
              </a:lnSpc>
            </a:pPr>
            <a:r>
              <a:rPr lang="zh-CN" altLang="en-US" sz="2800" dirty="0" smtClean="0"/>
              <a:t>第三步，状态编码；</a:t>
            </a:r>
          </a:p>
          <a:p>
            <a:pPr eaLnBrk="1" hangingPunct="1">
              <a:lnSpc>
                <a:spcPts val="3700"/>
              </a:lnSpc>
            </a:pPr>
            <a:r>
              <a:rPr lang="zh-CN" altLang="en-US" sz="2800" dirty="0" smtClean="0"/>
              <a:t>第四步，求出激励函数表达式和输出函数表达式；</a:t>
            </a:r>
          </a:p>
          <a:p>
            <a:pPr eaLnBrk="1" hangingPunct="1">
              <a:lnSpc>
                <a:spcPts val="3700"/>
              </a:lnSpc>
            </a:pPr>
            <a:r>
              <a:rPr lang="zh-CN" altLang="en-US" sz="2800" dirty="0" smtClean="0"/>
              <a:t>第五步，画出逻辑电路图；</a:t>
            </a:r>
          </a:p>
          <a:p>
            <a:pPr eaLnBrk="1" hangingPunct="1">
              <a:lnSpc>
                <a:spcPts val="3700"/>
              </a:lnSpc>
            </a:pPr>
            <a:r>
              <a:rPr lang="zh-CN" altLang="en-US" sz="2800" dirty="0" smtClean="0"/>
              <a:t>第六步，检验无效状态。</a:t>
            </a:r>
          </a:p>
        </p:txBody>
      </p:sp>
      <p:sp>
        <p:nvSpPr>
          <p:cNvPr id="19459" name="Rectangle 3"/>
          <p:cNvSpPr>
            <a:spLocks noGrp="1" noChangeArrowheads="1"/>
          </p:cNvSpPr>
          <p:nvPr>
            <p:ph type="title"/>
          </p:nvPr>
        </p:nvSpPr>
        <p:spPr>
          <a:xfrm>
            <a:off x="1274763" y="533400"/>
            <a:ext cx="7793037" cy="609600"/>
          </a:xfrm>
        </p:spPr>
        <p:txBody>
          <a:bodyPr/>
          <a:lstStyle/>
          <a:p>
            <a:pPr eaLnBrk="1" hangingPunct="1"/>
            <a:r>
              <a:rPr lang="en-US" altLang="zh-CN" smtClean="0"/>
              <a:t>4.4 </a:t>
            </a:r>
            <a:r>
              <a:rPr lang="zh-CN" altLang="en-US" smtClean="0"/>
              <a:t>同步时序逻辑电路设计</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p:txBody>
          <a:bodyPr/>
          <a:lstStyle/>
          <a:p>
            <a:pPr eaLnBrk="1" hangingPunct="1"/>
            <a:r>
              <a:rPr lang="zh-CN" altLang="en-US" smtClean="0"/>
              <a:t>同步时序电路设计过程 </a:t>
            </a:r>
          </a:p>
        </p:txBody>
      </p:sp>
      <p:sp>
        <p:nvSpPr>
          <p:cNvPr id="20483" name="Rectangle 3"/>
          <p:cNvSpPr>
            <a:spLocks noGrp="1" noChangeArrowheads="1"/>
          </p:cNvSpPr>
          <p:nvPr>
            <p:ph type="title"/>
          </p:nvPr>
        </p:nvSpPr>
        <p:spPr>
          <a:xfrm>
            <a:off x="1274763" y="533400"/>
            <a:ext cx="7793037" cy="609600"/>
          </a:xfrm>
        </p:spPr>
        <p:txBody>
          <a:bodyPr/>
          <a:lstStyle/>
          <a:p>
            <a:pPr eaLnBrk="1" hangingPunct="1"/>
            <a:r>
              <a:rPr lang="en-US" altLang="zh-CN" smtClean="0"/>
              <a:t>4.4 </a:t>
            </a:r>
            <a:r>
              <a:rPr lang="zh-CN" altLang="en-US" smtClean="0"/>
              <a:t>同步时序逻辑电路设计</a:t>
            </a:r>
          </a:p>
        </p:txBody>
      </p:sp>
      <p:graphicFrame>
        <p:nvGraphicFramePr>
          <p:cNvPr id="20484" name="Object 4"/>
          <p:cNvGraphicFramePr>
            <a:graphicFrameLocks noChangeAspect="1"/>
          </p:cNvGraphicFramePr>
          <p:nvPr/>
        </p:nvGraphicFramePr>
        <p:xfrm>
          <a:off x="0" y="2667000"/>
          <a:ext cx="9144000" cy="2159000"/>
        </p:xfrm>
        <a:graphic>
          <a:graphicData uri="http://schemas.openxmlformats.org/presentationml/2006/ole">
            <p:oleObj spid="_x0000_s20484" name="VISIO" r:id="rId3" imgW="4244340" imgH="998220" progId="Visio.Drawing.11">
              <p:embed/>
            </p:oleObj>
          </a:graphicData>
        </a:graphic>
      </p:graphicFrame>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xfrm>
            <a:off x="0" y="2122512"/>
            <a:ext cx="8959850" cy="4114800"/>
          </a:xfrm>
        </p:spPr>
        <p:txBody>
          <a:bodyPr/>
          <a:lstStyle/>
          <a:p>
            <a:pPr eaLnBrk="1" hangingPunct="1">
              <a:lnSpc>
                <a:spcPts val="3000"/>
              </a:lnSpc>
            </a:pPr>
            <a:r>
              <a:rPr lang="zh-CN" altLang="en-US" sz="2400" b="1" dirty="0" smtClean="0"/>
              <a:t>形成原始状态图需确定的三个问题</a:t>
            </a:r>
          </a:p>
          <a:p>
            <a:pPr lvl="1" eaLnBrk="1" hangingPunct="1">
              <a:lnSpc>
                <a:spcPts val="3000"/>
              </a:lnSpc>
            </a:pPr>
            <a:r>
              <a:rPr lang="zh-CN" altLang="en-US" sz="2200" b="1" dirty="0" smtClean="0"/>
              <a:t>所描述的电路应包含哪几个状态</a:t>
            </a:r>
          </a:p>
          <a:p>
            <a:pPr lvl="1" eaLnBrk="1" hangingPunct="1">
              <a:lnSpc>
                <a:spcPts val="3000"/>
              </a:lnSpc>
            </a:pPr>
            <a:r>
              <a:rPr lang="zh-CN" altLang="en-US" sz="2200" b="1" dirty="0" smtClean="0"/>
              <a:t>状态之间的转换关系</a:t>
            </a:r>
          </a:p>
          <a:p>
            <a:pPr lvl="1" eaLnBrk="1" hangingPunct="1">
              <a:lnSpc>
                <a:spcPts val="3000"/>
              </a:lnSpc>
            </a:pPr>
            <a:r>
              <a:rPr lang="zh-CN" altLang="en-US" sz="2200" b="1" dirty="0" smtClean="0"/>
              <a:t>输入</a:t>
            </a:r>
            <a:r>
              <a:rPr lang="en-US" altLang="zh-CN" sz="2200" b="1" dirty="0" smtClean="0"/>
              <a:t>/</a:t>
            </a:r>
            <a:r>
              <a:rPr lang="zh-CN" altLang="en-US" sz="2200" b="1" dirty="0" smtClean="0"/>
              <a:t>输出的情况（输入变量和输出变量）</a:t>
            </a:r>
          </a:p>
          <a:p>
            <a:pPr eaLnBrk="1" hangingPunct="1">
              <a:lnSpc>
                <a:spcPts val="3000"/>
              </a:lnSpc>
            </a:pPr>
            <a:r>
              <a:rPr lang="zh-CN" altLang="en-US" sz="2400" b="1" dirty="0" smtClean="0"/>
              <a:t>方法：直接构图法</a:t>
            </a:r>
          </a:p>
          <a:p>
            <a:pPr lvl="1" eaLnBrk="1" hangingPunct="1">
              <a:lnSpc>
                <a:spcPts val="3000"/>
              </a:lnSpc>
            </a:pPr>
            <a:r>
              <a:rPr lang="zh-CN" altLang="en-US" sz="2200" b="1" dirty="0" smtClean="0"/>
              <a:t>根据文字描述的设计要求，先设定一个初态；</a:t>
            </a:r>
          </a:p>
          <a:p>
            <a:pPr lvl="1" eaLnBrk="1" hangingPunct="1">
              <a:lnSpc>
                <a:spcPts val="3000"/>
              </a:lnSpc>
            </a:pPr>
            <a:r>
              <a:rPr lang="zh-CN" altLang="en-US" sz="2200" b="1" dirty="0" smtClean="0"/>
              <a:t>从初态开始，对每个输入，依按电路确定其次态及相应的输出值；</a:t>
            </a:r>
          </a:p>
          <a:p>
            <a:pPr lvl="1" eaLnBrk="1" hangingPunct="1">
              <a:lnSpc>
                <a:spcPts val="3000"/>
              </a:lnSpc>
            </a:pPr>
            <a:r>
              <a:rPr lang="zh-CN" altLang="en-US" sz="2200" b="1" dirty="0" smtClean="0"/>
              <a:t>次态可能就是现态或其他已有状态，也可能是新增的一个状态；</a:t>
            </a:r>
          </a:p>
          <a:p>
            <a:pPr lvl="1" eaLnBrk="1" hangingPunct="1">
              <a:lnSpc>
                <a:spcPts val="3000"/>
              </a:lnSpc>
            </a:pPr>
            <a:r>
              <a:rPr lang="zh-CN" altLang="en-US" sz="2200" b="1" dirty="0" smtClean="0"/>
              <a:t>继续这个过程，直到每一个现态在不同输入条件下向其次态的转换都已被考虑，并且不再构成新的状态为止。</a:t>
            </a:r>
          </a:p>
        </p:txBody>
      </p:sp>
      <p:sp>
        <p:nvSpPr>
          <p:cNvPr id="21507" name="Rectangle 3"/>
          <p:cNvSpPr>
            <a:spLocks noGrp="1" noChangeArrowheads="1"/>
          </p:cNvSpPr>
          <p:nvPr>
            <p:ph type="title"/>
          </p:nvPr>
        </p:nvSpPr>
        <p:spPr>
          <a:xfrm>
            <a:off x="1187450" y="1125538"/>
            <a:ext cx="8929688" cy="593725"/>
          </a:xfrm>
        </p:spPr>
        <p:txBody>
          <a:bodyPr/>
          <a:lstStyle/>
          <a:p>
            <a:pPr eaLnBrk="1" hangingPunct="1"/>
            <a:r>
              <a:rPr lang="en-US" altLang="zh-CN" sz="3600" smtClean="0">
                <a:solidFill>
                  <a:schemeClr val="tx1"/>
                </a:solidFill>
              </a:rPr>
              <a:t>4.4.1</a:t>
            </a:r>
            <a:r>
              <a:rPr lang="zh-CN" altLang="en-US" sz="3600" smtClean="0">
                <a:solidFill>
                  <a:schemeClr val="tx1"/>
                </a:solidFill>
              </a:rPr>
              <a:t>建立原始状态图和原始状态表</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xfrm>
            <a:off x="539552" y="2132856"/>
            <a:ext cx="7772400" cy="4114800"/>
          </a:xfrm>
        </p:spPr>
        <p:txBody>
          <a:bodyPr/>
          <a:lstStyle/>
          <a:p>
            <a:pPr eaLnBrk="1" hangingPunct="1">
              <a:lnSpc>
                <a:spcPts val="4100"/>
              </a:lnSpc>
            </a:pPr>
            <a:r>
              <a:rPr lang="zh-CN" altLang="en-US" sz="2800" dirty="0" smtClean="0"/>
              <a:t>目的：从原始状态表中消去多余的状态，得到最小化状态表，它包含的状态数目最少，且仍满足逻辑命题的全部要求</a:t>
            </a:r>
          </a:p>
          <a:p>
            <a:pPr eaLnBrk="1" hangingPunct="1">
              <a:lnSpc>
                <a:spcPts val="4100"/>
              </a:lnSpc>
            </a:pPr>
            <a:r>
              <a:rPr lang="zh-CN" altLang="en-US" sz="2800" dirty="0" smtClean="0"/>
              <a:t>方法：观察法、隐含表法</a:t>
            </a:r>
          </a:p>
          <a:p>
            <a:pPr lvl="1" eaLnBrk="1" hangingPunct="1">
              <a:lnSpc>
                <a:spcPts val="4100"/>
              </a:lnSpc>
            </a:pPr>
            <a:r>
              <a:rPr lang="zh-CN" altLang="en-US" sz="2600" dirty="0" smtClean="0"/>
              <a:t>完全确定状态表的简化</a:t>
            </a:r>
          </a:p>
          <a:p>
            <a:pPr lvl="1" eaLnBrk="1" hangingPunct="1">
              <a:lnSpc>
                <a:spcPts val="4100"/>
              </a:lnSpc>
            </a:pPr>
            <a:r>
              <a:rPr lang="zh-CN" altLang="en-US" sz="2600" dirty="0" smtClean="0"/>
              <a:t>不完全确定状态表的简化</a:t>
            </a:r>
          </a:p>
        </p:txBody>
      </p:sp>
      <p:sp>
        <p:nvSpPr>
          <p:cNvPr id="24579" name="Rectangle 3"/>
          <p:cNvSpPr>
            <a:spLocks noGrp="1" noChangeArrowheads="1"/>
          </p:cNvSpPr>
          <p:nvPr>
            <p:ph type="title"/>
          </p:nvPr>
        </p:nvSpPr>
        <p:spPr>
          <a:xfrm>
            <a:off x="1350963" y="1052513"/>
            <a:ext cx="7793037" cy="609600"/>
          </a:xfrm>
        </p:spPr>
        <p:txBody>
          <a:bodyPr/>
          <a:lstStyle/>
          <a:p>
            <a:pPr eaLnBrk="1" hangingPunct="1"/>
            <a:r>
              <a:rPr lang="en-US" altLang="zh-CN" sz="3600" smtClean="0">
                <a:solidFill>
                  <a:schemeClr val="tx1"/>
                </a:solidFill>
              </a:rPr>
              <a:t>4.4.2</a:t>
            </a:r>
            <a:r>
              <a:rPr lang="zh-CN" altLang="en-US" sz="3600" smtClean="0">
                <a:solidFill>
                  <a:schemeClr val="tx1"/>
                </a:solidFill>
              </a:rPr>
              <a:t>状态化简</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xfrm>
            <a:off x="251520" y="1978496"/>
            <a:ext cx="8636893" cy="4114800"/>
          </a:xfrm>
        </p:spPr>
        <p:txBody>
          <a:bodyPr/>
          <a:lstStyle/>
          <a:p>
            <a:pPr eaLnBrk="1" hangingPunct="1">
              <a:lnSpc>
                <a:spcPts val="3600"/>
              </a:lnSpc>
            </a:pPr>
            <a:r>
              <a:rPr lang="zh-CN" altLang="en-US" sz="2600" dirty="0" smtClean="0"/>
              <a:t>分析：根据给定的逻辑电路图，找出它的状态表（或状态图）和时间图来描述电路的工作过程以及输入输出关系，说明电路的逻辑功能和工作特性</a:t>
            </a:r>
          </a:p>
          <a:p>
            <a:pPr eaLnBrk="1" hangingPunct="1">
              <a:lnSpc>
                <a:spcPts val="3600"/>
              </a:lnSpc>
            </a:pPr>
            <a:r>
              <a:rPr lang="zh-CN" altLang="en-US" sz="2600" dirty="0" smtClean="0"/>
              <a:t>分析的步骤：</a:t>
            </a:r>
          </a:p>
          <a:p>
            <a:pPr lvl="1" eaLnBrk="1" hangingPunct="1">
              <a:lnSpc>
                <a:spcPts val="3600"/>
              </a:lnSpc>
            </a:pPr>
            <a:r>
              <a:rPr lang="zh-CN" altLang="en-US" sz="2600" dirty="0" smtClean="0"/>
              <a:t>第一步，根据给定的时序电路图，列出输出函数表达式和激励函数表达式。</a:t>
            </a:r>
          </a:p>
          <a:p>
            <a:pPr lvl="1" eaLnBrk="1" hangingPunct="1">
              <a:lnSpc>
                <a:spcPts val="3600"/>
              </a:lnSpc>
            </a:pPr>
            <a:r>
              <a:rPr lang="zh-CN" altLang="en-US" sz="2600" dirty="0" smtClean="0"/>
              <a:t>第二步，建立状态转移真值表。</a:t>
            </a:r>
          </a:p>
          <a:p>
            <a:pPr lvl="1" eaLnBrk="1" hangingPunct="1">
              <a:lnSpc>
                <a:spcPts val="3600"/>
              </a:lnSpc>
            </a:pPr>
            <a:r>
              <a:rPr lang="zh-CN" altLang="en-US" sz="2600" dirty="0" smtClean="0"/>
              <a:t>第三步，作出时序电路状态表，画出状态图。</a:t>
            </a:r>
          </a:p>
          <a:p>
            <a:pPr lvl="1" eaLnBrk="1" hangingPunct="1">
              <a:lnSpc>
                <a:spcPts val="3600"/>
              </a:lnSpc>
            </a:pPr>
            <a:r>
              <a:rPr lang="zh-CN" altLang="en-US" sz="2600" dirty="0" smtClean="0"/>
              <a:t>第四步，用文字和时间图描述电路的逻辑功能</a:t>
            </a:r>
          </a:p>
        </p:txBody>
      </p:sp>
      <p:sp>
        <p:nvSpPr>
          <p:cNvPr id="5123" name="Rectangle 3"/>
          <p:cNvSpPr>
            <a:spLocks noGrp="1" noChangeArrowheads="1"/>
          </p:cNvSpPr>
          <p:nvPr>
            <p:ph type="title"/>
          </p:nvPr>
        </p:nvSpPr>
        <p:spPr>
          <a:xfrm>
            <a:off x="1274763" y="803176"/>
            <a:ext cx="7793037" cy="609600"/>
          </a:xfrm>
        </p:spPr>
        <p:txBody>
          <a:bodyPr/>
          <a:lstStyle/>
          <a:p>
            <a:pPr eaLnBrk="1" hangingPunct="1"/>
            <a:r>
              <a:rPr lang="en-US" altLang="zh-CN" dirty="0" smtClean="0"/>
              <a:t>4.3 </a:t>
            </a:r>
            <a:r>
              <a:rPr lang="zh-CN" altLang="en-US" dirty="0" smtClean="0"/>
              <a:t>同步时序逻辑电路分析</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xfrm>
            <a:off x="0" y="1916683"/>
            <a:ext cx="8959850" cy="4114800"/>
          </a:xfrm>
        </p:spPr>
        <p:txBody>
          <a:bodyPr/>
          <a:lstStyle/>
          <a:p>
            <a:pPr eaLnBrk="1" hangingPunct="1">
              <a:lnSpc>
                <a:spcPts val="3400"/>
              </a:lnSpc>
            </a:pPr>
            <a:r>
              <a:rPr lang="zh-CN" altLang="en-US" sz="2400" b="1" dirty="0" smtClean="0"/>
              <a:t>状态等效与等效对</a:t>
            </a:r>
          </a:p>
          <a:p>
            <a:pPr lvl="1" eaLnBrk="1" hangingPunct="1">
              <a:lnSpc>
                <a:spcPts val="3400"/>
              </a:lnSpc>
            </a:pPr>
            <a:r>
              <a:rPr lang="zh-CN" altLang="en-US" sz="2000" dirty="0" smtClean="0"/>
              <a:t>状态表中的两个状态</a:t>
            </a:r>
            <a:r>
              <a:rPr lang="en-US" altLang="zh-CN" sz="2000" dirty="0" smtClean="0"/>
              <a:t>S</a:t>
            </a:r>
            <a:r>
              <a:rPr lang="en-US" altLang="zh-CN" sz="2000" baseline="-25000" dirty="0" smtClean="0"/>
              <a:t>1</a:t>
            </a:r>
            <a:r>
              <a:rPr lang="zh-CN" altLang="en-US" sz="2000" dirty="0" smtClean="0"/>
              <a:t>和</a:t>
            </a:r>
            <a:r>
              <a:rPr lang="en-US" altLang="zh-CN" sz="2000" dirty="0" smtClean="0"/>
              <a:t>S</a:t>
            </a:r>
            <a:r>
              <a:rPr lang="en-US" altLang="zh-CN" sz="2000" baseline="-25000" dirty="0" smtClean="0"/>
              <a:t>2</a:t>
            </a:r>
            <a:r>
              <a:rPr lang="zh-CN" altLang="en-US" sz="2000" dirty="0" smtClean="0"/>
              <a:t>，若对于任意输入序列，所产生的输出序列都相同，则状态</a:t>
            </a:r>
            <a:r>
              <a:rPr lang="en-US" altLang="zh-CN" sz="2000" dirty="0" smtClean="0"/>
              <a:t>S</a:t>
            </a:r>
            <a:r>
              <a:rPr lang="en-US" altLang="zh-CN" sz="2000" baseline="-25000" dirty="0" smtClean="0"/>
              <a:t>1</a:t>
            </a:r>
            <a:r>
              <a:rPr lang="zh-CN" altLang="en-US" sz="2000" dirty="0" smtClean="0"/>
              <a:t>和</a:t>
            </a:r>
            <a:r>
              <a:rPr lang="en-US" altLang="zh-CN" sz="2000" dirty="0" smtClean="0"/>
              <a:t>S</a:t>
            </a:r>
            <a:r>
              <a:rPr lang="en-US" altLang="zh-CN" sz="2000" baseline="-25000" dirty="0" smtClean="0"/>
              <a:t>2</a:t>
            </a:r>
            <a:r>
              <a:rPr lang="zh-CN" altLang="en-US" sz="2000" dirty="0" smtClean="0"/>
              <a:t>是等效的，记作</a:t>
            </a:r>
            <a:r>
              <a:rPr lang="en-US" altLang="zh-CN" sz="2000" dirty="0" smtClean="0"/>
              <a:t>(S</a:t>
            </a:r>
            <a:r>
              <a:rPr lang="en-US" altLang="zh-CN" sz="2000" baseline="-25000" dirty="0" smtClean="0"/>
              <a:t>1</a:t>
            </a:r>
            <a:r>
              <a:rPr lang="en-US" altLang="zh-CN" sz="2000" dirty="0" smtClean="0"/>
              <a:t>,S</a:t>
            </a:r>
            <a:r>
              <a:rPr lang="en-US" altLang="zh-CN" sz="2000" baseline="-25000" dirty="0" smtClean="0"/>
              <a:t>2</a:t>
            </a:r>
            <a:r>
              <a:rPr lang="en-US" altLang="zh-CN" sz="2000" dirty="0" smtClean="0"/>
              <a:t>)</a:t>
            </a:r>
            <a:r>
              <a:rPr lang="zh-CN" altLang="en-US" sz="2000" dirty="0" smtClean="0"/>
              <a:t>，状态</a:t>
            </a:r>
            <a:r>
              <a:rPr lang="en-US" altLang="zh-CN" sz="2000" dirty="0" smtClean="0"/>
              <a:t>S</a:t>
            </a:r>
            <a:r>
              <a:rPr lang="en-US" altLang="zh-CN" sz="2000" baseline="-25000" dirty="0" smtClean="0"/>
              <a:t>1</a:t>
            </a:r>
            <a:r>
              <a:rPr lang="zh-CN" altLang="en-US" sz="2000" dirty="0" smtClean="0"/>
              <a:t>和</a:t>
            </a:r>
            <a:r>
              <a:rPr lang="en-US" altLang="zh-CN" sz="2000" dirty="0" smtClean="0"/>
              <a:t>S</a:t>
            </a:r>
            <a:r>
              <a:rPr lang="en-US" altLang="zh-CN" sz="2000" baseline="-25000" dirty="0" smtClean="0"/>
              <a:t>2</a:t>
            </a:r>
            <a:r>
              <a:rPr lang="zh-CN" altLang="en-US" sz="2000" dirty="0" smtClean="0"/>
              <a:t>是等效对</a:t>
            </a:r>
            <a:endParaRPr lang="zh-CN" altLang="en-US" sz="2400" dirty="0" smtClean="0"/>
          </a:p>
          <a:p>
            <a:pPr eaLnBrk="1" hangingPunct="1">
              <a:lnSpc>
                <a:spcPts val="3400"/>
              </a:lnSpc>
            </a:pPr>
            <a:r>
              <a:rPr lang="zh-CN" altLang="en-US" sz="2400" dirty="0" smtClean="0"/>
              <a:t>状态等效条件：所有可能的输入条件下，多个状态响应的输出相同，且次态相同、交错、循环或等效，则这些状态等效</a:t>
            </a:r>
            <a:endParaRPr lang="zh-CN" altLang="en-US" sz="2800" dirty="0" smtClean="0"/>
          </a:p>
          <a:p>
            <a:pPr lvl="1" eaLnBrk="1" hangingPunct="1">
              <a:lnSpc>
                <a:spcPts val="3400"/>
              </a:lnSpc>
            </a:pPr>
            <a:r>
              <a:rPr lang="zh-CN" altLang="en-US" sz="2000" dirty="0" smtClean="0"/>
              <a:t>次态交错：在某种输入下，状态</a:t>
            </a:r>
            <a:r>
              <a:rPr lang="en-US" altLang="zh-CN" sz="2000" dirty="0" smtClean="0"/>
              <a:t>S</a:t>
            </a:r>
            <a:r>
              <a:rPr lang="en-US" altLang="zh-CN" sz="2000" baseline="-25000" dirty="0" smtClean="0"/>
              <a:t>i</a:t>
            </a:r>
            <a:r>
              <a:rPr lang="zh-CN" altLang="en-US" sz="2000" dirty="0" smtClean="0"/>
              <a:t>的次态是</a:t>
            </a:r>
            <a:r>
              <a:rPr lang="en-US" altLang="zh-CN" sz="2000" dirty="0" err="1" smtClean="0"/>
              <a:t>S</a:t>
            </a:r>
            <a:r>
              <a:rPr lang="en-US" altLang="zh-CN" sz="2000" baseline="-25000" dirty="0" err="1" smtClean="0"/>
              <a:t>j</a:t>
            </a:r>
            <a:r>
              <a:rPr lang="zh-CN" altLang="en-US" sz="2000" dirty="0" smtClean="0"/>
              <a:t>，状态</a:t>
            </a:r>
            <a:r>
              <a:rPr lang="en-US" altLang="zh-CN" sz="2000" dirty="0" err="1" smtClean="0"/>
              <a:t>S</a:t>
            </a:r>
            <a:r>
              <a:rPr lang="en-US" altLang="zh-CN" sz="2000" baseline="-25000" dirty="0" err="1" smtClean="0"/>
              <a:t>j</a:t>
            </a:r>
            <a:r>
              <a:rPr lang="zh-CN" altLang="en-US" sz="2000" dirty="0" smtClean="0"/>
              <a:t>的次态是</a:t>
            </a:r>
            <a:r>
              <a:rPr lang="en-US" altLang="zh-CN" sz="2000" dirty="0" smtClean="0"/>
              <a:t>S</a:t>
            </a:r>
            <a:r>
              <a:rPr lang="en-US" altLang="zh-CN" sz="2000" baseline="-25000" dirty="0" smtClean="0"/>
              <a:t>i</a:t>
            </a:r>
            <a:r>
              <a:rPr lang="zh-CN" altLang="en-US" sz="2000" dirty="0" smtClean="0"/>
              <a:t>；</a:t>
            </a:r>
          </a:p>
          <a:p>
            <a:pPr lvl="1" eaLnBrk="1" hangingPunct="1">
              <a:lnSpc>
                <a:spcPts val="3400"/>
              </a:lnSpc>
            </a:pPr>
            <a:r>
              <a:rPr lang="zh-CN" altLang="en-US" sz="2000" dirty="0" smtClean="0"/>
              <a:t>次态循环：在某种输入下，状态</a:t>
            </a:r>
            <a:r>
              <a:rPr lang="en-US" altLang="zh-CN" sz="2000" dirty="0" smtClean="0"/>
              <a:t>S</a:t>
            </a:r>
            <a:r>
              <a:rPr lang="en-US" altLang="zh-CN" sz="2000" baseline="-25000" dirty="0" smtClean="0"/>
              <a:t>i</a:t>
            </a:r>
            <a:r>
              <a:rPr lang="zh-CN" altLang="en-US" sz="2000" dirty="0" smtClean="0"/>
              <a:t>和</a:t>
            </a:r>
            <a:r>
              <a:rPr lang="en-US" altLang="zh-CN" sz="2000" dirty="0" err="1" smtClean="0"/>
              <a:t>S</a:t>
            </a:r>
            <a:r>
              <a:rPr lang="en-US" altLang="zh-CN" sz="2000" baseline="-25000" dirty="0" err="1" smtClean="0"/>
              <a:t>j</a:t>
            </a:r>
            <a:r>
              <a:rPr lang="zh-CN" altLang="en-US" sz="2000" dirty="0" smtClean="0"/>
              <a:t>的次态是</a:t>
            </a:r>
            <a:r>
              <a:rPr lang="en-US" altLang="zh-CN" sz="2000" dirty="0" err="1" smtClean="0"/>
              <a:t>S</a:t>
            </a:r>
            <a:r>
              <a:rPr lang="en-US" altLang="zh-CN" sz="2000" baseline="-25000" dirty="0" err="1" smtClean="0"/>
              <a:t>k</a:t>
            </a:r>
            <a:r>
              <a:rPr lang="zh-CN" altLang="en-US" sz="2000" dirty="0" smtClean="0"/>
              <a:t>和</a:t>
            </a:r>
            <a:r>
              <a:rPr lang="en-US" altLang="zh-CN" sz="2000" dirty="0" smtClean="0"/>
              <a:t>S</a:t>
            </a:r>
            <a:r>
              <a:rPr lang="en-US" altLang="zh-CN" sz="2000" baseline="-25000" dirty="0" smtClean="0"/>
              <a:t>e</a:t>
            </a:r>
            <a:r>
              <a:rPr lang="zh-CN" altLang="en-US" sz="2000" dirty="0" smtClean="0"/>
              <a:t>，而状态</a:t>
            </a:r>
            <a:r>
              <a:rPr lang="en-US" altLang="zh-CN" sz="2000" dirty="0" err="1" smtClean="0"/>
              <a:t>S</a:t>
            </a:r>
            <a:r>
              <a:rPr lang="en-US" altLang="zh-CN" sz="2000" baseline="-25000" dirty="0" err="1" smtClean="0"/>
              <a:t>k</a:t>
            </a:r>
            <a:r>
              <a:rPr lang="zh-CN" altLang="en-US" sz="2000" dirty="0" smtClean="0"/>
              <a:t>和</a:t>
            </a:r>
            <a:r>
              <a:rPr lang="en-US" altLang="zh-CN" sz="2000" dirty="0" smtClean="0"/>
              <a:t>S</a:t>
            </a:r>
            <a:r>
              <a:rPr lang="en-US" altLang="zh-CN" sz="2000" baseline="-25000" dirty="0" smtClean="0"/>
              <a:t>e</a:t>
            </a:r>
            <a:r>
              <a:rPr lang="zh-CN" altLang="en-US" sz="2000" dirty="0" smtClean="0"/>
              <a:t>的次态是</a:t>
            </a:r>
            <a:r>
              <a:rPr lang="en-US" altLang="zh-CN" sz="2000" dirty="0" smtClean="0"/>
              <a:t>S</a:t>
            </a:r>
            <a:r>
              <a:rPr lang="en-US" altLang="zh-CN" sz="2000" baseline="-25000" dirty="0" smtClean="0"/>
              <a:t>i</a:t>
            </a:r>
            <a:r>
              <a:rPr lang="zh-CN" altLang="en-US" sz="2000" dirty="0" smtClean="0"/>
              <a:t>和</a:t>
            </a:r>
            <a:r>
              <a:rPr lang="en-US" altLang="zh-CN" sz="2000" dirty="0" err="1" smtClean="0"/>
              <a:t>S</a:t>
            </a:r>
            <a:r>
              <a:rPr lang="en-US" altLang="zh-CN" sz="2000" baseline="-25000" dirty="0" err="1" smtClean="0"/>
              <a:t>j</a:t>
            </a:r>
            <a:r>
              <a:rPr lang="zh-CN" altLang="en-US" sz="2000" dirty="0" smtClean="0"/>
              <a:t>；</a:t>
            </a:r>
          </a:p>
          <a:p>
            <a:pPr lvl="1" eaLnBrk="1" hangingPunct="1">
              <a:lnSpc>
                <a:spcPts val="3400"/>
              </a:lnSpc>
            </a:pPr>
            <a:r>
              <a:rPr lang="zh-CN" altLang="en-US" sz="2000" dirty="0" smtClean="0"/>
              <a:t>次态等效：在某种输入下，状态</a:t>
            </a:r>
            <a:r>
              <a:rPr lang="en-US" altLang="zh-CN" sz="2000" dirty="0" smtClean="0"/>
              <a:t>S</a:t>
            </a:r>
            <a:r>
              <a:rPr lang="en-US" altLang="zh-CN" sz="2000" baseline="-25000" dirty="0" smtClean="0"/>
              <a:t>i</a:t>
            </a:r>
            <a:r>
              <a:rPr lang="zh-CN" altLang="en-US" sz="2000" dirty="0" smtClean="0"/>
              <a:t>和</a:t>
            </a:r>
            <a:r>
              <a:rPr lang="en-US" altLang="zh-CN" sz="2000" dirty="0" err="1" smtClean="0"/>
              <a:t>S</a:t>
            </a:r>
            <a:r>
              <a:rPr lang="en-US" altLang="zh-CN" sz="2000" baseline="-25000" dirty="0" err="1" smtClean="0"/>
              <a:t>j</a:t>
            </a:r>
            <a:r>
              <a:rPr lang="zh-CN" altLang="en-US" sz="2000" dirty="0" smtClean="0"/>
              <a:t>的次态是</a:t>
            </a:r>
            <a:r>
              <a:rPr lang="en-US" altLang="zh-CN" sz="2000" dirty="0" err="1" smtClean="0"/>
              <a:t>S</a:t>
            </a:r>
            <a:r>
              <a:rPr lang="en-US" altLang="zh-CN" sz="2000" baseline="-25000" dirty="0" err="1" smtClean="0"/>
              <a:t>k</a:t>
            </a:r>
            <a:r>
              <a:rPr lang="zh-CN" altLang="en-US" sz="2000" dirty="0" smtClean="0"/>
              <a:t>和</a:t>
            </a:r>
            <a:r>
              <a:rPr lang="en-US" altLang="zh-CN" sz="2000" dirty="0" smtClean="0"/>
              <a:t>S</a:t>
            </a:r>
            <a:r>
              <a:rPr lang="en-US" altLang="zh-CN" sz="2000" baseline="-25000" dirty="0" smtClean="0"/>
              <a:t>e</a:t>
            </a:r>
            <a:r>
              <a:rPr lang="zh-CN" altLang="en-US" sz="2000" dirty="0" smtClean="0"/>
              <a:t>，而状态</a:t>
            </a:r>
            <a:r>
              <a:rPr lang="en-US" altLang="zh-CN" sz="2000" dirty="0" err="1" smtClean="0"/>
              <a:t>S</a:t>
            </a:r>
            <a:r>
              <a:rPr lang="en-US" altLang="zh-CN" sz="2000" baseline="-25000" dirty="0" err="1" smtClean="0"/>
              <a:t>k</a:t>
            </a:r>
            <a:r>
              <a:rPr lang="zh-CN" altLang="en-US" sz="2000" dirty="0" smtClean="0"/>
              <a:t>和</a:t>
            </a:r>
            <a:r>
              <a:rPr lang="en-US" altLang="zh-CN" sz="2000" dirty="0" smtClean="0"/>
              <a:t>S</a:t>
            </a:r>
            <a:r>
              <a:rPr lang="en-US" altLang="zh-CN" sz="2000" baseline="-25000" dirty="0" smtClean="0"/>
              <a:t>e</a:t>
            </a:r>
            <a:r>
              <a:rPr lang="zh-CN" altLang="en-US" sz="2000" dirty="0" smtClean="0"/>
              <a:t>满足状态等效条件，即</a:t>
            </a:r>
            <a:r>
              <a:rPr lang="en-US" altLang="zh-CN" sz="2000" dirty="0" err="1" smtClean="0"/>
              <a:t>S</a:t>
            </a:r>
            <a:r>
              <a:rPr lang="en-US" altLang="zh-CN" sz="2000" baseline="-25000" dirty="0" err="1" smtClean="0"/>
              <a:t>k</a:t>
            </a:r>
            <a:r>
              <a:rPr lang="zh-CN" altLang="en-US" sz="2000" dirty="0" smtClean="0"/>
              <a:t>和</a:t>
            </a:r>
            <a:r>
              <a:rPr lang="en-US" altLang="zh-CN" sz="2000" dirty="0" smtClean="0"/>
              <a:t>S</a:t>
            </a:r>
            <a:r>
              <a:rPr lang="en-US" altLang="zh-CN" sz="2000" baseline="-25000" dirty="0" smtClean="0"/>
              <a:t>e</a:t>
            </a:r>
            <a:r>
              <a:rPr lang="zh-CN" altLang="en-US" sz="2000" dirty="0" smtClean="0"/>
              <a:t>是等效对。</a:t>
            </a:r>
          </a:p>
        </p:txBody>
      </p:sp>
      <p:sp>
        <p:nvSpPr>
          <p:cNvPr id="25603" name="Rectangle 3"/>
          <p:cNvSpPr>
            <a:spLocks noGrp="1" noChangeArrowheads="1"/>
          </p:cNvSpPr>
          <p:nvPr>
            <p:ph type="title"/>
          </p:nvPr>
        </p:nvSpPr>
        <p:spPr>
          <a:xfrm>
            <a:off x="1043608" y="620688"/>
            <a:ext cx="7344667" cy="609600"/>
          </a:xfrm>
        </p:spPr>
        <p:txBody>
          <a:bodyPr/>
          <a:lstStyle/>
          <a:p>
            <a:pPr eaLnBrk="1" hangingPunct="1"/>
            <a:r>
              <a:rPr lang="zh-CN" altLang="en-US" sz="3600" dirty="0" smtClean="0">
                <a:solidFill>
                  <a:schemeClr val="tx1"/>
                </a:solidFill>
              </a:rPr>
              <a:t>完全确定状态表的简化</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xfrm>
            <a:off x="0" y="2050504"/>
            <a:ext cx="8959850" cy="4114800"/>
          </a:xfrm>
        </p:spPr>
        <p:txBody>
          <a:bodyPr/>
          <a:lstStyle/>
          <a:p>
            <a:pPr eaLnBrk="1" hangingPunct="1">
              <a:lnSpc>
                <a:spcPts val="3100"/>
              </a:lnSpc>
            </a:pPr>
            <a:r>
              <a:rPr lang="zh-CN" altLang="en-US" sz="2400" dirty="0" smtClean="0"/>
              <a:t>状态等效的性质</a:t>
            </a:r>
          </a:p>
          <a:p>
            <a:pPr lvl="1" eaLnBrk="1" hangingPunct="1">
              <a:lnSpc>
                <a:spcPts val="3100"/>
              </a:lnSpc>
            </a:pPr>
            <a:r>
              <a:rPr lang="zh-CN" altLang="en-US" sz="2200" dirty="0" smtClean="0"/>
              <a:t>等效关系的传递性：若</a:t>
            </a:r>
            <a:r>
              <a:rPr lang="en-US" altLang="zh-CN" sz="2200" dirty="0" smtClean="0"/>
              <a:t>S</a:t>
            </a:r>
            <a:r>
              <a:rPr lang="en-US" altLang="zh-CN" sz="2200" baseline="-25000" dirty="0" smtClean="0"/>
              <a:t>1</a:t>
            </a:r>
            <a:r>
              <a:rPr lang="zh-CN" altLang="en-US" sz="2200" dirty="0" smtClean="0"/>
              <a:t>和</a:t>
            </a:r>
            <a:r>
              <a:rPr lang="en-US" altLang="zh-CN" sz="2200" dirty="0" smtClean="0"/>
              <a:t>S</a:t>
            </a:r>
            <a:r>
              <a:rPr lang="en-US" altLang="zh-CN" sz="2200" baseline="-25000" dirty="0" smtClean="0"/>
              <a:t>2</a:t>
            </a:r>
            <a:r>
              <a:rPr lang="zh-CN" altLang="en-US" sz="2200" dirty="0" smtClean="0"/>
              <a:t>等效， </a:t>
            </a:r>
            <a:r>
              <a:rPr lang="en-US" altLang="zh-CN" sz="2200" dirty="0" smtClean="0"/>
              <a:t>S</a:t>
            </a:r>
            <a:r>
              <a:rPr lang="en-US" altLang="zh-CN" sz="2200" baseline="-25000" dirty="0" smtClean="0"/>
              <a:t>2</a:t>
            </a:r>
            <a:r>
              <a:rPr lang="zh-CN" altLang="en-US" sz="2200" dirty="0" smtClean="0"/>
              <a:t>和</a:t>
            </a:r>
            <a:r>
              <a:rPr lang="en-US" altLang="zh-CN" sz="2200" dirty="0" smtClean="0"/>
              <a:t>S</a:t>
            </a:r>
            <a:r>
              <a:rPr lang="en-US" altLang="zh-CN" sz="2200" baseline="-25000" dirty="0" smtClean="0"/>
              <a:t>3</a:t>
            </a:r>
            <a:r>
              <a:rPr lang="zh-CN" altLang="en-US" sz="2200" dirty="0" smtClean="0"/>
              <a:t>等效，则</a:t>
            </a:r>
            <a:r>
              <a:rPr lang="en-US" altLang="zh-CN" sz="2200" dirty="0" smtClean="0"/>
              <a:t>S</a:t>
            </a:r>
            <a:r>
              <a:rPr lang="en-US" altLang="zh-CN" sz="2200" baseline="-25000" dirty="0" smtClean="0"/>
              <a:t>1</a:t>
            </a:r>
            <a:r>
              <a:rPr lang="zh-CN" altLang="en-US" sz="2200" dirty="0" smtClean="0"/>
              <a:t>和</a:t>
            </a:r>
            <a:r>
              <a:rPr lang="en-US" altLang="zh-CN" sz="2200" dirty="0" smtClean="0"/>
              <a:t>S</a:t>
            </a:r>
            <a:r>
              <a:rPr lang="en-US" altLang="zh-CN" sz="2200" baseline="-25000" dirty="0" smtClean="0"/>
              <a:t>3</a:t>
            </a:r>
            <a:r>
              <a:rPr lang="zh-CN" altLang="en-US" sz="2200" dirty="0" smtClean="0"/>
              <a:t>等效。</a:t>
            </a:r>
            <a:r>
              <a:rPr lang="en-US" altLang="zh-CN" sz="2200" dirty="0" smtClean="0"/>
              <a:t>(S</a:t>
            </a:r>
            <a:r>
              <a:rPr lang="en-US" altLang="zh-CN" sz="2200" baseline="-25000" dirty="0" smtClean="0"/>
              <a:t>1</a:t>
            </a:r>
            <a:r>
              <a:rPr lang="en-US" altLang="zh-CN" sz="2200" dirty="0" smtClean="0"/>
              <a:t>,S</a:t>
            </a:r>
            <a:r>
              <a:rPr lang="en-US" altLang="zh-CN" sz="2200" baseline="-25000" dirty="0" smtClean="0"/>
              <a:t>2</a:t>
            </a:r>
            <a:r>
              <a:rPr lang="en-US" altLang="zh-CN" sz="2200" dirty="0" smtClean="0"/>
              <a:t>),(S</a:t>
            </a:r>
            <a:r>
              <a:rPr lang="en-US" altLang="zh-CN" sz="2200" baseline="-25000" dirty="0" smtClean="0"/>
              <a:t>2</a:t>
            </a:r>
            <a:r>
              <a:rPr lang="en-US" altLang="zh-CN" sz="2200" dirty="0" smtClean="0"/>
              <a:t>,S</a:t>
            </a:r>
            <a:r>
              <a:rPr lang="en-US" altLang="zh-CN" sz="2200" baseline="-25000" dirty="0" smtClean="0"/>
              <a:t>3</a:t>
            </a:r>
            <a:r>
              <a:rPr lang="en-US" altLang="zh-CN" sz="2200" dirty="0" smtClean="0"/>
              <a:t>)→(S</a:t>
            </a:r>
            <a:r>
              <a:rPr lang="en-US" altLang="zh-CN" sz="2200" baseline="-25000" dirty="0" smtClean="0"/>
              <a:t>1</a:t>
            </a:r>
            <a:r>
              <a:rPr lang="en-US" altLang="zh-CN" sz="2200" dirty="0" smtClean="0"/>
              <a:t>,S</a:t>
            </a:r>
            <a:r>
              <a:rPr lang="en-US" altLang="zh-CN" sz="2200" baseline="-25000" dirty="0" smtClean="0"/>
              <a:t>3</a:t>
            </a:r>
            <a:r>
              <a:rPr lang="en-US" altLang="zh-CN" sz="2200" dirty="0" smtClean="0"/>
              <a:t>)</a:t>
            </a:r>
          </a:p>
          <a:p>
            <a:pPr lvl="1" eaLnBrk="1" hangingPunct="1">
              <a:lnSpc>
                <a:spcPts val="3100"/>
              </a:lnSpc>
            </a:pPr>
            <a:r>
              <a:rPr lang="zh-CN" altLang="en-US" sz="2200" dirty="0" smtClean="0"/>
              <a:t>等效类：若干个相互等效的状态组成一个等效类。 </a:t>
            </a:r>
            <a:r>
              <a:rPr lang="en-US" altLang="zh-CN" sz="2200" dirty="0" smtClean="0"/>
              <a:t>(S</a:t>
            </a:r>
            <a:r>
              <a:rPr lang="en-US" altLang="zh-CN" sz="2200" baseline="-25000" dirty="0" smtClean="0"/>
              <a:t>1</a:t>
            </a:r>
            <a:r>
              <a:rPr lang="en-US" altLang="zh-CN" sz="2200" dirty="0" smtClean="0"/>
              <a:t>,S</a:t>
            </a:r>
            <a:r>
              <a:rPr lang="en-US" altLang="zh-CN" sz="2200" baseline="-25000" dirty="0" smtClean="0"/>
              <a:t>2</a:t>
            </a:r>
            <a:r>
              <a:rPr lang="en-US" altLang="zh-CN" sz="2200" dirty="0" smtClean="0"/>
              <a:t>),(S</a:t>
            </a:r>
            <a:r>
              <a:rPr lang="en-US" altLang="zh-CN" sz="2200" baseline="-25000" dirty="0" smtClean="0"/>
              <a:t>2</a:t>
            </a:r>
            <a:r>
              <a:rPr lang="en-US" altLang="zh-CN" sz="2200" dirty="0" smtClean="0"/>
              <a:t>,S</a:t>
            </a:r>
            <a:r>
              <a:rPr lang="en-US" altLang="zh-CN" sz="2200" baseline="-25000" dirty="0" smtClean="0"/>
              <a:t>3</a:t>
            </a:r>
            <a:r>
              <a:rPr lang="en-US" altLang="zh-CN" sz="2200" dirty="0" smtClean="0"/>
              <a:t>)→(S</a:t>
            </a:r>
            <a:r>
              <a:rPr lang="en-US" altLang="zh-CN" sz="2200" baseline="-25000" dirty="0" smtClean="0"/>
              <a:t>1</a:t>
            </a:r>
            <a:r>
              <a:rPr lang="en-US" altLang="zh-CN" sz="2200" dirty="0" smtClean="0"/>
              <a:t>, S</a:t>
            </a:r>
            <a:r>
              <a:rPr lang="en-US" altLang="zh-CN" sz="2200" baseline="-25000" dirty="0" smtClean="0"/>
              <a:t>2</a:t>
            </a:r>
            <a:r>
              <a:rPr lang="en-US" altLang="zh-CN" sz="2200" dirty="0" smtClean="0"/>
              <a:t>, S</a:t>
            </a:r>
            <a:r>
              <a:rPr lang="en-US" altLang="zh-CN" sz="2200" baseline="-25000" dirty="0" smtClean="0"/>
              <a:t>3</a:t>
            </a:r>
            <a:r>
              <a:rPr lang="en-US" altLang="zh-CN" sz="2200" dirty="0" smtClean="0"/>
              <a:t>)</a:t>
            </a:r>
          </a:p>
          <a:p>
            <a:pPr lvl="1" eaLnBrk="1" hangingPunct="1">
              <a:lnSpc>
                <a:spcPts val="3100"/>
              </a:lnSpc>
            </a:pPr>
            <a:r>
              <a:rPr lang="zh-CN" altLang="en-US" sz="2200" dirty="0" smtClean="0"/>
              <a:t>最大等效类：如果一个等效类不是其它任何等效类的子集，该等效类为最大等效类。</a:t>
            </a:r>
          </a:p>
          <a:p>
            <a:pPr eaLnBrk="1" hangingPunct="1">
              <a:lnSpc>
                <a:spcPts val="3100"/>
              </a:lnSpc>
            </a:pPr>
            <a:r>
              <a:rPr lang="zh-CN" altLang="en-US" sz="2400" b="1" dirty="0" smtClean="0"/>
              <a:t>原始状态表的简化过程就是寻找最大等效类，并将每一个最大等效类的所有状态合并为一个状态，从而得到最小化状态表</a:t>
            </a:r>
            <a:endParaRPr lang="zh-CN" altLang="en-US" sz="2400" dirty="0" smtClean="0"/>
          </a:p>
          <a:p>
            <a:pPr eaLnBrk="1" hangingPunct="1">
              <a:lnSpc>
                <a:spcPts val="3100"/>
              </a:lnSpc>
            </a:pPr>
            <a:r>
              <a:rPr lang="zh-CN" altLang="en-US" sz="2400" dirty="0" smtClean="0"/>
              <a:t>观察法和隐含表法简化原始状态表</a:t>
            </a:r>
          </a:p>
        </p:txBody>
      </p:sp>
      <p:sp>
        <p:nvSpPr>
          <p:cNvPr id="26627" name="Rectangle 5"/>
          <p:cNvSpPr>
            <a:spLocks noGrp="1" noChangeArrowheads="1"/>
          </p:cNvSpPr>
          <p:nvPr>
            <p:ph type="title"/>
          </p:nvPr>
        </p:nvSpPr>
        <p:spPr>
          <a:xfrm>
            <a:off x="1043608" y="332656"/>
            <a:ext cx="7793037" cy="982439"/>
          </a:xfrm>
          <a:noFill/>
        </p:spPr>
        <p:txBody>
          <a:bodyPr/>
          <a:lstStyle/>
          <a:p>
            <a:pPr eaLnBrk="1" hangingPunct="1"/>
            <a:r>
              <a:rPr lang="zh-CN" altLang="en-US" sz="3600" dirty="0" smtClean="0">
                <a:solidFill>
                  <a:schemeClr val="tx1"/>
                </a:solidFill>
              </a:rPr>
              <a:t>完全确定状态表的简化</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Oval 2"/>
          <p:cNvSpPr>
            <a:spLocks noChangeArrowheads="1"/>
          </p:cNvSpPr>
          <p:nvPr/>
        </p:nvSpPr>
        <p:spPr bwMode="auto">
          <a:xfrm>
            <a:off x="1152525" y="1854200"/>
            <a:ext cx="561975" cy="547688"/>
          </a:xfrm>
          <a:prstGeom prst="ellipse">
            <a:avLst/>
          </a:prstGeom>
          <a:solidFill>
            <a:srgbClr val="FF0000"/>
          </a:solidFill>
          <a:ln w="38100" algn="ctr">
            <a:solidFill>
              <a:schemeClr val="accent5">
                <a:lumMod val="10000"/>
              </a:schemeClr>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altLang="zh-CN" sz="2000" b="1">
                <a:solidFill>
                  <a:srgbClr val="000000"/>
                </a:solidFill>
                <a:latin typeface="Arial" charset="0"/>
                <a:ea typeface="宋体" pitchFamily="2" charset="-122"/>
              </a:rPr>
              <a:t>S</a:t>
            </a:r>
            <a:r>
              <a:rPr lang="en-US" altLang="zh-CN" sz="2000" b="1" baseline="-25000">
                <a:solidFill>
                  <a:srgbClr val="000000"/>
                </a:solidFill>
                <a:latin typeface="Arial" charset="0"/>
                <a:ea typeface="宋体" pitchFamily="2" charset="-122"/>
              </a:rPr>
              <a:t>1</a:t>
            </a:r>
          </a:p>
        </p:txBody>
      </p:sp>
      <p:sp>
        <p:nvSpPr>
          <p:cNvPr id="5123" name="Oval 3"/>
          <p:cNvSpPr>
            <a:spLocks noChangeArrowheads="1"/>
          </p:cNvSpPr>
          <p:nvPr/>
        </p:nvSpPr>
        <p:spPr bwMode="auto">
          <a:xfrm>
            <a:off x="3117850" y="1838325"/>
            <a:ext cx="561975" cy="547688"/>
          </a:xfrm>
          <a:prstGeom prst="ellipse">
            <a:avLst/>
          </a:prstGeom>
          <a:solidFill>
            <a:srgbClr val="FF0000"/>
          </a:solidFill>
          <a:ln w="38100" algn="ctr">
            <a:solidFill>
              <a:schemeClr val="accent5">
                <a:lumMod val="10000"/>
              </a:schemeClr>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altLang="zh-CN" sz="2000" b="1">
                <a:solidFill>
                  <a:srgbClr val="000000"/>
                </a:solidFill>
                <a:latin typeface="Arial" charset="0"/>
                <a:ea typeface="宋体" pitchFamily="2" charset="-122"/>
              </a:rPr>
              <a:t>S</a:t>
            </a:r>
            <a:r>
              <a:rPr lang="en-US" altLang="zh-CN" sz="2000" b="1" baseline="-25000">
                <a:solidFill>
                  <a:srgbClr val="000000"/>
                </a:solidFill>
                <a:latin typeface="Arial" charset="0"/>
                <a:ea typeface="宋体" pitchFamily="2" charset="-122"/>
              </a:rPr>
              <a:t>2</a:t>
            </a:r>
          </a:p>
        </p:txBody>
      </p:sp>
      <p:sp>
        <p:nvSpPr>
          <p:cNvPr id="5124" name="Oval 4"/>
          <p:cNvSpPr>
            <a:spLocks noChangeArrowheads="1"/>
          </p:cNvSpPr>
          <p:nvPr/>
        </p:nvSpPr>
        <p:spPr bwMode="auto">
          <a:xfrm>
            <a:off x="3192463" y="3781425"/>
            <a:ext cx="561975" cy="547688"/>
          </a:xfrm>
          <a:prstGeom prst="ellipse">
            <a:avLst/>
          </a:prstGeom>
          <a:noFill/>
          <a:ln w="38100" algn="ctr">
            <a:solidFill>
              <a:schemeClr val="accent5">
                <a:lumMod val="10000"/>
              </a:schemeClr>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altLang="zh-CN" sz="2000" b="1">
                <a:solidFill>
                  <a:srgbClr val="000000"/>
                </a:solidFill>
                <a:latin typeface="Arial" charset="0"/>
                <a:ea typeface="宋体" pitchFamily="2" charset="-122"/>
              </a:rPr>
              <a:t>S</a:t>
            </a:r>
            <a:r>
              <a:rPr lang="en-US" altLang="zh-CN" sz="2000" b="1" baseline="-25000">
                <a:solidFill>
                  <a:srgbClr val="000000"/>
                </a:solidFill>
                <a:latin typeface="Arial" charset="0"/>
                <a:ea typeface="宋体" pitchFamily="2" charset="-122"/>
              </a:rPr>
              <a:t>4</a:t>
            </a:r>
          </a:p>
        </p:txBody>
      </p:sp>
      <p:sp>
        <p:nvSpPr>
          <p:cNvPr id="5125" name="Oval 5"/>
          <p:cNvSpPr>
            <a:spLocks noChangeArrowheads="1"/>
          </p:cNvSpPr>
          <p:nvPr/>
        </p:nvSpPr>
        <p:spPr bwMode="auto">
          <a:xfrm>
            <a:off x="1138238" y="3763963"/>
            <a:ext cx="561975" cy="547687"/>
          </a:xfrm>
          <a:prstGeom prst="ellipse">
            <a:avLst/>
          </a:prstGeom>
          <a:noFill/>
          <a:ln w="38100" algn="ctr">
            <a:solidFill>
              <a:schemeClr val="accent5">
                <a:lumMod val="10000"/>
              </a:schemeClr>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altLang="zh-CN" sz="2000" b="1">
                <a:solidFill>
                  <a:srgbClr val="000000"/>
                </a:solidFill>
                <a:latin typeface="Arial" charset="0"/>
                <a:ea typeface="宋体" pitchFamily="2" charset="-122"/>
              </a:rPr>
              <a:t>S</a:t>
            </a:r>
            <a:r>
              <a:rPr lang="en-US" altLang="zh-CN" sz="2000" b="1" baseline="-25000">
                <a:solidFill>
                  <a:srgbClr val="000000"/>
                </a:solidFill>
                <a:latin typeface="Arial" charset="0"/>
                <a:ea typeface="宋体" pitchFamily="2" charset="-122"/>
              </a:rPr>
              <a:t>3</a:t>
            </a:r>
          </a:p>
        </p:txBody>
      </p:sp>
      <p:sp>
        <p:nvSpPr>
          <p:cNvPr id="5126" name="Rectangle 6"/>
          <p:cNvSpPr>
            <a:spLocks noChangeArrowheads="1"/>
          </p:cNvSpPr>
          <p:nvPr/>
        </p:nvSpPr>
        <p:spPr bwMode="auto">
          <a:xfrm>
            <a:off x="2009775" y="1319213"/>
            <a:ext cx="1031875" cy="392112"/>
          </a:xfrm>
          <a:prstGeom prst="rect">
            <a:avLst/>
          </a:prstGeom>
          <a:noFill/>
          <a:ln w="9525" algn="ctr">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zh-CN" altLang="en-US" sz="2000" b="1" dirty="0">
                <a:solidFill>
                  <a:srgbClr val="000000"/>
                </a:solidFill>
                <a:latin typeface="Arial" charset="0"/>
                <a:ea typeface="宋体" pitchFamily="2" charset="-122"/>
              </a:rPr>
              <a:t>输入</a:t>
            </a:r>
            <a:r>
              <a:rPr lang="en-US" altLang="zh-CN" sz="2000" b="1" dirty="0">
                <a:solidFill>
                  <a:srgbClr val="000000"/>
                </a:solidFill>
                <a:latin typeface="Arial" charset="0"/>
                <a:ea typeface="宋体" pitchFamily="2" charset="-122"/>
              </a:rPr>
              <a:t>/</a:t>
            </a:r>
            <a:r>
              <a:rPr lang="zh-CN" altLang="en-US" sz="2000" b="1" dirty="0">
                <a:solidFill>
                  <a:srgbClr val="000000"/>
                </a:solidFill>
                <a:latin typeface="Arial" charset="0"/>
                <a:ea typeface="宋体" pitchFamily="2" charset="-122"/>
              </a:rPr>
              <a:t>输出</a:t>
            </a:r>
          </a:p>
        </p:txBody>
      </p:sp>
      <p:sp>
        <p:nvSpPr>
          <p:cNvPr id="5127" name="Line 7"/>
          <p:cNvSpPr>
            <a:spLocks noChangeShapeType="1"/>
          </p:cNvSpPr>
          <p:nvPr/>
        </p:nvSpPr>
        <p:spPr bwMode="auto">
          <a:xfrm>
            <a:off x="1398588" y="2506663"/>
            <a:ext cx="0" cy="1201737"/>
          </a:xfrm>
          <a:prstGeom prst="line">
            <a:avLst/>
          </a:prstGeom>
          <a:noFill/>
          <a:ln w="38100">
            <a:solidFill>
              <a:schemeClr val="accent5">
                <a:lumMod val="10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spcBef>
                <a:spcPct val="50000"/>
              </a:spcBef>
              <a:defRPr/>
            </a:pPr>
            <a:endParaRPr kumimoji="1" lang="zh-CN" altLang="en-US" sz="2400" b="1">
              <a:solidFill>
                <a:srgbClr val="000000"/>
              </a:solidFill>
              <a:latin typeface="Times New Roman" pitchFamily="18" charset="0"/>
              <a:ea typeface="宋体" pitchFamily="2" charset="-122"/>
            </a:endParaRPr>
          </a:p>
        </p:txBody>
      </p:sp>
      <p:sp>
        <p:nvSpPr>
          <p:cNvPr id="5128" name="Line 8"/>
          <p:cNvSpPr>
            <a:spLocks noChangeShapeType="1"/>
          </p:cNvSpPr>
          <p:nvPr/>
        </p:nvSpPr>
        <p:spPr bwMode="auto">
          <a:xfrm flipH="1">
            <a:off x="1747838" y="2374900"/>
            <a:ext cx="1489075" cy="1423988"/>
          </a:xfrm>
          <a:prstGeom prst="line">
            <a:avLst/>
          </a:prstGeom>
          <a:noFill/>
          <a:ln w="38100">
            <a:solidFill>
              <a:schemeClr val="accent5">
                <a:lumMod val="10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spcBef>
                <a:spcPct val="50000"/>
              </a:spcBef>
              <a:defRPr/>
            </a:pPr>
            <a:endParaRPr kumimoji="1" lang="zh-CN" altLang="en-US" sz="2400" b="1">
              <a:solidFill>
                <a:srgbClr val="000000"/>
              </a:solidFill>
              <a:latin typeface="Times New Roman" pitchFamily="18" charset="0"/>
              <a:ea typeface="宋体" pitchFamily="2" charset="-122"/>
            </a:endParaRPr>
          </a:p>
        </p:txBody>
      </p:sp>
      <p:grpSp>
        <p:nvGrpSpPr>
          <p:cNvPr id="5135" name="Group 15"/>
          <p:cNvGrpSpPr>
            <a:grpSpLocks/>
          </p:cNvGrpSpPr>
          <p:nvPr/>
        </p:nvGrpSpPr>
        <p:grpSpPr bwMode="auto">
          <a:xfrm>
            <a:off x="746125" y="2293938"/>
            <a:ext cx="2201863" cy="984250"/>
            <a:chOff x="470" y="1445"/>
            <a:chExt cx="1387" cy="620"/>
          </a:xfrm>
        </p:grpSpPr>
        <p:sp>
          <p:nvSpPr>
            <p:cNvPr id="5129" name="Rectangle 9"/>
            <p:cNvSpPr>
              <a:spLocks noChangeArrowheads="1"/>
            </p:cNvSpPr>
            <p:nvPr/>
          </p:nvSpPr>
          <p:spPr bwMode="auto">
            <a:xfrm>
              <a:off x="470" y="1761"/>
              <a:ext cx="320" cy="304"/>
            </a:xfrm>
            <a:prstGeom prst="rect">
              <a:avLst/>
            </a:prstGeom>
            <a:noFill/>
            <a:ln w="9525" algn="ctr">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r>
                <a:rPr lang="en-US" altLang="zh-CN" sz="2000" b="1">
                  <a:solidFill>
                    <a:srgbClr val="000000"/>
                  </a:solidFill>
                  <a:latin typeface="Arial" charset="0"/>
                  <a:ea typeface="宋体" pitchFamily="2" charset="-122"/>
                </a:rPr>
                <a:t>0/0</a:t>
              </a:r>
            </a:p>
          </p:txBody>
        </p:sp>
        <p:sp>
          <p:nvSpPr>
            <p:cNvPr id="5130" name="Rectangle 10"/>
            <p:cNvSpPr>
              <a:spLocks noChangeArrowheads="1"/>
            </p:cNvSpPr>
            <p:nvPr/>
          </p:nvSpPr>
          <p:spPr bwMode="auto">
            <a:xfrm>
              <a:off x="1537" y="1445"/>
              <a:ext cx="320" cy="304"/>
            </a:xfrm>
            <a:prstGeom prst="rect">
              <a:avLst/>
            </a:prstGeom>
            <a:noFill/>
            <a:ln w="9525" algn="ctr">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r>
                <a:rPr lang="en-US" altLang="zh-CN" sz="2000" b="1">
                  <a:solidFill>
                    <a:srgbClr val="000000"/>
                  </a:solidFill>
                  <a:latin typeface="Arial" charset="0"/>
                  <a:ea typeface="宋体" pitchFamily="2" charset="-122"/>
                </a:rPr>
                <a:t>0/0</a:t>
              </a:r>
            </a:p>
          </p:txBody>
        </p:sp>
      </p:grpSp>
      <p:sp>
        <p:nvSpPr>
          <p:cNvPr id="5131" name="Line 11"/>
          <p:cNvSpPr>
            <a:spLocks noChangeShapeType="1"/>
          </p:cNvSpPr>
          <p:nvPr/>
        </p:nvSpPr>
        <p:spPr bwMode="auto">
          <a:xfrm>
            <a:off x="1706563" y="2397125"/>
            <a:ext cx="1489075" cy="1409700"/>
          </a:xfrm>
          <a:prstGeom prst="line">
            <a:avLst/>
          </a:prstGeom>
          <a:noFill/>
          <a:ln w="38100">
            <a:solidFill>
              <a:schemeClr val="accent5">
                <a:lumMod val="10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spcBef>
                <a:spcPct val="50000"/>
              </a:spcBef>
              <a:defRPr/>
            </a:pPr>
            <a:endParaRPr kumimoji="1" lang="zh-CN" altLang="en-US" sz="2400" b="1">
              <a:solidFill>
                <a:srgbClr val="000000"/>
              </a:solidFill>
              <a:latin typeface="Times New Roman" pitchFamily="18" charset="0"/>
              <a:ea typeface="宋体" pitchFamily="2" charset="-122"/>
            </a:endParaRPr>
          </a:p>
        </p:txBody>
      </p:sp>
      <p:sp>
        <p:nvSpPr>
          <p:cNvPr id="5132" name="Line 12"/>
          <p:cNvSpPr>
            <a:spLocks noChangeShapeType="1"/>
          </p:cNvSpPr>
          <p:nvPr/>
        </p:nvSpPr>
        <p:spPr bwMode="auto">
          <a:xfrm>
            <a:off x="3465513" y="2498725"/>
            <a:ext cx="3175" cy="1225550"/>
          </a:xfrm>
          <a:prstGeom prst="line">
            <a:avLst/>
          </a:prstGeom>
          <a:noFill/>
          <a:ln w="38100">
            <a:solidFill>
              <a:schemeClr val="accent5">
                <a:lumMod val="10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spcBef>
                <a:spcPct val="50000"/>
              </a:spcBef>
              <a:defRPr/>
            </a:pPr>
            <a:endParaRPr kumimoji="1" lang="zh-CN" altLang="en-US" sz="2400" b="1">
              <a:solidFill>
                <a:srgbClr val="000000"/>
              </a:solidFill>
              <a:latin typeface="Times New Roman" pitchFamily="18" charset="0"/>
              <a:ea typeface="宋体" pitchFamily="2" charset="-122"/>
            </a:endParaRPr>
          </a:p>
        </p:txBody>
      </p:sp>
      <p:sp>
        <p:nvSpPr>
          <p:cNvPr id="5133" name="Rectangle 13"/>
          <p:cNvSpPr>
            <a:spLocks noChangeArrowheads="1"/>
          </p:cNvSpPr>
          <p:nvPr/>
        </p:nvSpPr>
        <p:spPr bwMode="auto">
          <a:xfrm>
            <a:off x="1776413" y="2168525"/>
            <a:ext cx="404812" cy="366713"/>
          </a:xfrm>
          <a:prstGeom prst="rect">
            <a:avLst/>
          </a:prstGeom>
          <a:noFill/>
          <a:ln w="9525" algn="ctr">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altLang="zh-CN" sz="2000" b="1">
                <a:solidFill>
                  <a:srgbClr val="000000"/>
                </a:solidFill>
                <a:latin typeface="Arial" charset="0"/>
                <a:ea typeface="宋体" pitchFamily="2" charset="-122"/>
              </a:rPr>
              <a:t>1/0</a:t>
            </a:r>
          </a:p>
        </p:txBody>
      </p:sp>
      <p:sp>
        <p:nvSpPr>
          <p:cNvPr id="5134" name="Rectangle 14"/>
          <p:cNvSpPr>
            <a:spLocks noChangeArrowheads="1"/>
          </p:cNvSpPr>
          <p:nvPr/>
        </p:nvSpPr>
        <p:spPr bwMode="auto">
          <a:xfrm>
            <a:off x="3549650" y="2805113"/>
            <a:ext cx="404813" cy="366712"/>
          </a:xfrm>
          <a:prstGeom prst="rect">
            <a:avLst/>
          </a:prstGeom>
          <a:noFill/>
          <a:ln w="9525" algn="ctr">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altLang="zh-CN" sz="2000" b="1">
                <a:solidFill>
                  <a:srgbClr val="000000"/>
                </a:solidFill>
                <a:latin typeface="Arial" charset="0"/>
                <a:ea typeface="宋体" pitchFamily="2" charset="-122"/>
              </a:rPr>
              <a:t>1/0</a:t>
            </a:r>
          </a:p>
        </p:txBody>
      </p:sp>
      <p:sp>
        <p:nvSpPr>
          <p:cNvPr id="5136" name="Rectangle 16"/>
          <p:cNvSpPr>
            <a:spLocks noChangeArrowheads="1"/>
          </p:cNvSpPr>
          <p:nvPr/>
        </p:nvSpPr>
        <p:spPr bwMode="auto">
          <a:xfrm>
            <a:off x="1319213" y="4859338"/>
            <a:ext cx="2220912" cy="731837"/>
          </a:xfrm>
          <a:prstGeom prst="rect">
            <a:avLst/>
          </a:prstGeom>
          <a:noFill/>
          <a:ln w="9525" algn="ctr">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zh-CN" altLang="en-US" sz="2000" b="1">
                <a:solidFill>
                  <a:srgbClr val="000000"/>
                </a:solidFill>
                <a:latin typeface="Arial" charset="0"/>
                <a:ea typeface="宋体" pitchFamily="2" charset="-122"/>
              </a:rPr>
              <a:t>次态相同</a:t>
            </a:r>
          </a:p>
        </p:txBody>
      </p:sp>
      <p:sp>
        <p:nvSpPr>
          <p:cNvPr id="5137" name="AutoShape 17"/>
          <p:cNvSpPr>
            <a:spLocks noChangeArrowheads="1"/>
          </p:cNvSpPr>
          <p:nvPr/>
        </p:nvSpPr>
        <p:spPr bwMode="auto">
          <a:xfrm>
            <a:off x="4479925" y="2900363"/>
            <a:ext cx="966788" cy="522287"/>
          </a:xfrm>
          <a:prstGeom prst="rightArrow">
            <a:avLst>
              <a:gd name="adj1" fmla="val 50000"/>
              <a:gd name="adj2" fmla="val 46277"/>
            </a:avLst>
          </a:prstGeom>
          <a:solidFill>
            <a:schemeClr val="bg1"/>
          </a:solidFill>
          <a:ln w="9525" algn="ctr">
            <a:solidFill>
              <a:schemeClr val="accent5">
                <a:lumMod val="10000"/>
              </a:scheme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spcBef>
                <a:spcPct val="50000"/>
              </a:spcBef>
              <a:defRPr/>
            </a:pPr>
            <a:endParaRPr kumimoji="1" lang="zh-CN" altLang="en-US" sz="2400" b="1">
              <a:solidFill>
                <a:srgbClr val="000000"/>
              </a:solidFill>
              <a:latin typeface="Times New Roman" pitchFamily="18" charset="0"/>
              <a:ea typeface="宋体" pitchFamily="2" charset="-122"/>
            </a:endParaRPr>
          </a:p>
        </p:txBody>
      </p:sp>
      <p:grpSp>
        <p:nvGrpSpPr>
          <p:cNvPr id="5145" name="Group 25"/>
          <p:cNvGrpSpPr>
            <a:grpSpLocks/>
          </p:cNvGrpSpPr>
          <p:nvPr/>
        </p:nvGrpSpPr>
        <p:grpSpPr bwMode="auto">
          <a:xfrm>
            <a:off x="6119813" y="1860550"/>
            <a:ext cx="1878012" cy="2433638"/>
            <a:chOff x="3855" y="1172"/>
            <a:chExt cx="1183" cy="1533"/>
          </a:xfrm>
        </p:grpSpPr>
        <p:sp>
          <p:nvSpPr>
            <p:cNvPr id="5138" name="Oval 18"/>
            <p:cNvSpPr>
              <a:spLocks noChangeArrowheads="1"/>
            </p:cNvSpPr>
            <p:nvPr/>
          </p:nvSpPr>
          <p:spPr bwMode="auto">
            <a:xfrm>
              <a:off x="4684" y="2347"/>
              <a:ext cx="354" cy="345"/>
            </a:xfrm>
            <a:prstGeom prst="ellipse">
              <a:avLst/>
            </a:prstGeom>
            <a:noFill/>
            <a:ln w="38100" algn="ctr">
              <a:solidFill>
                <a:schemeClr val="accent5">
                  <a:lumMod val="10000"/>
                </a:schemeClr>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altLang="zh-CN" sz="2000" b="1">
                  <a:solidFill>
                    <a:srgbClr val="000000"/>
                  </a:solidFill>
                  <a:latin typeface="Arial" charset="0"/>
                  <a:ea typeface="宋体" pitchFamily="2" charset="-122"/>
                </a:rPr>
                <a:t>S</a:t>
              </a:r>
              <a:r>
                <a:rPr lang="en-US" altLang="zh-CN" sz="2000" b="1" baseline="-25000">
                  <a:solidFill>
                    <a:srgbClr val="000000"/>
                  </a:solidFill>
                  <a:latin typeface="Arial" charset="0"/>
                  <a:ea typeface="宋体" pitchFamily="2" charset="-122"/>
                </a:rPr>
                <a:t>4</a:t>
              </a:r>
            </a:p>
          </p:txBody>
        </p:sp>
        <p:sp>
          <p:nvSpPr>
            <p:cNvPr id="5139" name="Oval 19"/>
            <p:cNvSpPr>
              <a:spLocks noChangeArrowheads="1"/>
            </p:cNvSpPr>
            <p:nvPr/>
          </p:nvSpPr>
          <p:spPr bwMode="auto">
            <a:xfrm>
              <a:off x="3866" y="2360"/>
              <a:ext cx="354" cy="345"/>
            </a:xfrm>
            <a:prstGeom prst="ellipse">
              <a:avLst/>
            </a:prstGeom>
            <a:noFill/>
            <a:ln w="38100" algn="ctr">
              <a:solidFill>
                <a:schemeClr val="accent5">
                  <a:lumMod val="10000"/>
                </a:schemeClr>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altLang="zh-CN" sz="2000" b="1">
                  <a:solidFill>
                    <a:srgbClr val="000000"/>
                  </a:solidFill>
                  <a:latin typeface="Arial" charset="0"/>
                  <a:ea typeface="宋体" pitchFamily="2" charset="-122"/>
                </a:rPr>
                <a:t>S</a:t>
              </a:r>
              <a:r>
                <a:rPr lang="en-US" altLang="zh-CN" sz="2000" b="1" baseline="-25000">
                  <a:solidFill>
                    <a:srgbClr val="000000"/>
                  </a:solidFill>
                  <a:latin typeface="Arial" charset="0"/>
                  <a:ea typeface="宋体" pitchFamily="2" charset="-122"/>
                </a:rPr>
                <a:t>3</a:t>
              </a:r>
            </a:p>
          </p:txBody>
        </p:sp>
        <p:sp>
          <p:nvSpPr>
            <p:cNvPr id="5140" name="Oval 20"/>
            <p:cNvSpPr>
              <a:spLocks noChangeArrowheads="1"/>
            </p:cNvSpPr>
            <p:nvPr/>
          </p:nvSpPr>
          <p:spPr bwMode="auto">
            <a:xfrm>
              <a:off x="4158" y="1172"/>
              <a:ext cx="667" cy="477"/>
            </a:xfrm>
            <a:prstGeom prst="ellipse">
              <a:avLst/>
            </a:prstGeom>
            <a:solidFill>
              <a:srgbClr val="FF0000"/>
            </a:solidFill>
            <a:ln w="38100" algn="ctr">
              <a:solidFill>
                <a:schemeClr val="accent5">
                  <a:lumMod val="10000"/>
                </a:schemeClr>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altLang="zh-CN" sz="2000" b="1">
                  <a:solidFill>
                    <a:srgbClr val="000000"/>
                  </a:solidFill>
                  <a:latin typeface="Arial" charset="0"/>
                  <a:ea typeface="宋体" pitchFamily="2" charset="-122"/>
                </a:rPr>
                <a:t>S</a:t>
              </a:r>
              <a:r>
                <a:rPr lang="en-US" altLang="zh-CN" sz="2000" b="1" baseline="-25000">
                  <a:solidFill>
                    <a:srgbClr val="000000"/>
                  </a:solidFill>
                  <a:latin typeface="Arial" charset="0"/>
                  <a:ea typeface="宋体" pitchFamily="2" charset="-122"/>
                </a:rPr>
                <a:t>1</a:t>
              </a:r>
              <a:r>
                <a:rPr lang="en-US" altLang="zh-CN" sz="2000" b="1">
                  <a:solidFill>
                    <a:srgbClr val="000000"/>
                  </a:solidFill>
                  <a:latin typeface="Arial" charset="0"/>
                  <a:ea typeface="宋体" pitchFamily="2" charset="-122"/>
                </a:rPr>
                <a:t>,S</a:t>
              </a:r>
              <a:r>
                <a:rPr lang="en-US" altLang="zh-CN" sz="2000" b="1" baseline="-25000">
                  <a:solidFill>
                    <a:srgbClr val="000000"/>
                  </a:solidFill>
                  <a:latin typeface="Arial" charset="0"/>
                  <a:ea typeface="宋体" pitchFamily="2" charset="-122"/>
                </a:rPr>
                <a:t>2</a:t>
              </a:r>
            </a:p>
          </p:txBody>
        </p:sp>
        <p:sp>
          <p:nvSpPr>
            <p:cNvPr id="5141" name="Line 21"/>
            <p:cNvSpPr>
              <a:spLocks noChangeShapeType="1"/>
            </p:cNvSpPr>
            <p:nvPr/>
          </p:nvSpPr>
          <p:spPr bwMode="auto">
            <a:xfrm>
              <a:off x="4575" y="1678"/>
              <a:ext cx="257" cy="624"/>
            </a:xfrm>
            <a:prstGeom prst="line">
              <a:avLst/>
            </a:prstGeom>
            <a:noFill/>
            <a:ln w="38100">
              <a:solidFill>
                <a:schemeClr val="accent5">
                  <a:lumMod val="10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spcBef>
                  <a:spcPct val="50000"/>
                </a:spcBef>
                <a:defRPr/>
              </a:pPr>
              <a:endParaRPr kumimoji="1" lang="zh-CN" altLang="en-US" sz="2400" b="1">
                <a:solidFill>
                  <a:srgbClr val="000000"/>
                </a:solidFill>
                <a:latin typeface="Times New Roman" pitchFamily="18" charset="0"/>
                <a:ea typeface="宋体" pitchFamily="2" charset="-122"/>
              </a:endParaRPr>
            </a:p>
          </p:txBody>
        </p:sp>
        <p:sp>
          <p:nvSpPr>
            <p:cNvPr id="5142" name="Line 22"/>
            <p:cNvSpPr>
              <a:spLocks noChangeShapeType="1"/>
            </p:cNvSpPr>
            <p:nvPr/>
          </p:nvSpPr>
          <p:spPr bwMode="auto">
            <a:xfrm flipH="1">
              <a:off x="4102" y="1667"/>
              <a:ext cx="297" cy="642"/>
            </a:xfrm>
            <a:prstGeom prst="line">
              <a:avLst/>
            </a:prstGeom>
            <a:noFill/>
            <a:ln w="38100">
              <a:solidFill>
                <a:schemeClr val="accent5">
                  <a:lumMod val="10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spcBef>
                  <a:spcPct val="50000"/>
                </a:spcBef>
                <a:defRPr/>
              </a:pPr>
              <a:endParaRPr kumimoji="1" lang="zh-CN" altLang="en-US" sz="2400" b="1">
                <a:solidFill>
                  <a:srgbClr val="000000"/>
                </a:solidFill>
                <a:latin typeface="Times New Roman" pitchFamily="18" charset="0"/>
                <a:ea typeface="宋体" pitchFamily="2" charset="-122"/>
              </a:endParaRPr>
            </a:p>
          </p:txBody>
        </p:sp>
        <p:sp>
          <p:nvSpPr>
            <p:cNvPr id="5143" name="Rectangle 23"/>
            <p:cNvSpPr>
              <a:spLocks noChangeArrowheads="1"/>
            </p:cNvSpPr>
            <p:nvPr/>
          </p:nvSpPr>
          <p:spPr bwMode="auto">
            <a:xfrm>
              <a:off x="4768" y="1781"/>
              <a:ext cx="255" cy="231"/>
            </a:xfrm>
            <a:prstGeom prst="rect">
              <a:avLst/>
            </a:prstGeom>
            <a:noFill/>
            <a:ln w="9525" algn="ctr">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altLang="zh-CN" sz="2000" b="1">
                  <a:solidFill>
                    <a:srgbClr val="000000"/>
                  </a:solidFill>
                  <a:latin typeface="Arial" charset="0"/>
                  <a:ea typeface="宋体" pitchFamily="2" charset="-122"/>
                </a:rPr>
                <a:t>1/0</a:t>
              </a:r>
            </a:p>
          </p:txBody>
        </p:sp>
        <p:sp>
          <p:nvSpPr>
            <p:cNvPr id="5144" name="Rectangle 24"/>
            <p:cNvSpPr>
              <a:spLocks noChangeArrowheads="1"/>
            </p:cNvSpPr>
            <p:nvPr/>
          </p:nvSpPr>
          <p:spPr bwMode="auto">
            <a:xfrm>
              <a:off x="3855" y="1789"/>
              <a:ext cx="255" cy="231"/>
            </a:xfrm>
            <a:prstGeom prst="rect">
              <a:avLst/>
            </a:prstGeom>
            <a:noFill/>
            <a:ln w="9525" algn="ctr">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altLang="zh-CN" sz="2000" b="1">
                  <a:solidFill>
                    <a:srgbClr val="000000"/>
                  </a:solidFill>
                  <a:latin typeface="Arial" charset="0"/>
                  <a:ea typeface="宋体" pitchFamily="2" charset="-122"/>
                </a:rPr>
                <a:t>0/0</a:t>
              </a:r>
            </a:p>
          </p:txBody>
        </p:sp>
      </p:grpSp>
      <p:sp>
        <p:nvSpPr>
          <p:cNvPr id="32785" name="Rectangle 26"/>
          <p:cNvSpPr>
            <a:spLocks noChangeArrowheads="1"/>
          </p:cNvSpPr>
          <p:nvPr/>
        </p:nvSpPr>
        <p:spPr bwMode="auto">
          <a:xfrm>
            <a:off x="2128838" y="341313"/>
            <a:ext cx="4675187" cy="666750"/>
          </a:xfrm>
          <a:prstGeom prst="rect">
            <a:avLst/>
          </a:prstGeom>
          <a:solidFill>
            <a:schemeClr val="bg1"/>
          </a:solidFill>
          <a:ln w="9525" algn="ctr">
            <a:noFill/>
            <a:miter lim="800000"/>
            <a:headEnd/>
            <a:tailEnd/>
          </a:ln>
          <a:effectLst/>
        </p:spPr>
        <p:txBody>
          <a:bodyPr wrap="none" anchor="ctr"/>
          <a:lstStyle/>
          <a:p>
            <a:r>
              <a:rPr lang="zh-CN" altLang="en-US" sz="2400" b="1">
                <a:solidFill>
                  <a:srgbClr val="000000"/>
                </a:solidFill>
                <a:latin typeface="Arial" charset="0"/>
              </a:rPr>
              <a:t>在原始状态图上判别状态的等效</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3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nodeType="clickEffect">
                                  <p:stCondLst>
                                    <p:cond delay="0"/>
                                  </p:stCondLst>
                                  <p:childTnLst>
                                    <p:set>
                                      <p:cBhvr>
                                        <p:cTn id="14" dur="1" fill="hold">
                                          <p:stCondLst>
                                            <p:cond delay="0"/>
                                          </p:stCondLst>
                                        </p:cTn>
                                        <p:tgtEl>
                                          <p:spTgt spid="5127"/>
                                        </p:tgtEl>
                                        <p:attrNameLst>
                                          <p:attrName>style.visibility</p:attrName>
                                        </p:attrNameLst>
                                      </p:cBhvr>
                                      <p:to>
                                        <p:strVal val="visible"/>
                                      </p:to>
                                    </p:set>
                                    <p:animEffect transition="in" filter="wipe(up)">
                                      <p:cBhvr>
                                        <p:cTn id="15" dur="500"/>
                                        <p:tgtEl>
                                          <p:spTgt spid="5127"/>
                                        </p:tgtEl>
                                      </p:cBhvr>
                                    </p:animEffect>
                                  </p:childTnLst>
                                </p:cTn>
                              </p:par>
                              <p:par>
                                <p:cTn id="16" presetID="22" presetClass="entr" presetSubtype="1" fill="hold" nodeType="withEffect">
                                  <p:stCondLst>
                                    <p:cond delay="0"/>
                                  </p:stCondLst>
                                  <p:childTnLst>
                                    <p:set>
                                      <p:cBhvr>
                                        <p:cTn id="17" dur="1" fill="hold">
                                          <p:stCondLst>
                                            <p:cond delay="0"/>
                                          </p:stCondLst>
                                        </p:cTn>
                                        <p:tgtEl>
                                          <p:spTgt spid="5128"/>
                                        </p:tgtEl>
                                        <p:attrNameLst>
                                          <p:attrName>style.visibility</p:attrName>
                                        </p:attrNameLst>
                                      </p:cBhvr>
                                      <p:to>
                                        <p:strVal val="visible"/>
                                      </p:to>
                                    </p:set>
                                    <p:animEffect transition="in" filter="wipe(up)">
                                      <p:cBhvr>
                                        <p:cTn id="18" dur="500"/>
                                        <p:tgtEl>
                                          <p:spTgt spid="512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134"/>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nodeType="clickEffect">
                                  <p:stCondLst>
                                    <p:cond delay="0"/>
                                  </p:stCondLst>
                                  <p:childTnLst>
                                    <p:set>
                                      <p:cBhvr>
                                        <p:cTn id="28" dur="1" fill="hold">
                                          <p:stCondLst>
                                            <p:cond delay="0"/>
                                          </p:stCondLst>
                                        </p:cTn>
                                        <p:tgtEl>
                                          <p:spTgt spid="5131"/>
                                        </p:tgtEl>
                                        <p:attrNameLst>
                                          <p:attrName>style.visibility</p:attrName>
                                        </p:attrNameLst>
                                      </p:cBhvr>
                                      <p:to>
                                        <p:strVal val="visible"/>
                                      </p:to>
                                    </p:set>
                                    <p:animEffect transition="in" filter="wipe(up)">
                                      <p:cBhvr>
                                        <p:cTn id="29" dur="500"/>
                                        <p:tgtEl>
                                          <p:spTgt spid="5131"/>
                                        </p:tgtEl>
                                      </p:cBhvr>
                                    </p:animEffect>
                                  </p:childTnLst>
                                </p:cTn>
                              </p:par>
                              <p:par>
                                <p:cTn id="30" presetID="22" presetClass="entr" presetSubtype="1" fill="hold" nodeType="withEffect">
                                  <p:stCondLst>
                                    <p:cond delay="0"/>
                                  </p:stCondLst>
                                  <p:childTnLst>
                                    <p:set>
                                      <p:cBhvr>
                                        <p:cTn id="31" dur="1" fill="hold">
                                          <p:stCondLst>
                                            <p:cond delay="0"/>
                                          </p:stCondLst>
                                        </p:cTn>
                                        <p:tgtEl>
                                          <p:spTgt spid="5132"/>
                                        </p:tgtEl>
                                        <p:attrNameLst>
                                          <p:attrName>style.visibility</p:attrName>
                                        </p:attrNameLst>
                                      </p:cBhvr>
                                      <p:to>
                                        <p:strVal val="visible"/>
                                      </p:to>
                                    </p:set>
                                    <p:animEffect transition="in" filter="wipe(up)">
                                      <p:cBhvr>
                                        <p:cTn id="32" dur="500"/>
                                        <p:tgtEl>
                                          <p:spTgt spid="513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136"/>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5137"/>
                                        </p:tgtEl>
                                        <p:attrNameLst>
                                          <p:attrName>style.visibility</p:attrName>
                                        </p:attrNameLst>
                                      </p:cBhvr>
                                      <p:to>
                                        <p:strVal val="visible"/>
                                      </p:to>
                                    </p:set>
                                    <p:animEffect transition="in" filter="wipe(left)">
                                      <p:cBhvr>
                                        <p:cTn id="41" dur="500"/>
                                        <p:tgtEl>
                                          <p:spTgt spid="5137"/>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nodeType="clickEffect">
                                  <p:stCondLst>
                                    <p:cond delay="0"/>
                                  </p:stCondLst>
                                  <p:childTnLst>
                                    <p:set>
                                      <p:cBhvr>
                                        <p:cTn id="45" dur="1" fill="hold">
                                          <p:stCondLst>
                                            <p:cond delay="0"/>
                                          </p:stCondLst>
                                        </p:cTn>
                                        <p:tgtEl>
                                          <p:spTgt spid="51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6" grpId="0"/>
      <p:bldP spid="5133" grpId="0"/>
      <p:bldP spid="5134" grpId="0"/>
      <p:bldP spid="5136" grpId="0"/>
      <p:bldP spid="513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Oval 2"/>
          <p:cNvSpPr>
            <a:spLocks noChangeArrowheads="1"/>
          </p:cNvSpPr>
          <p:nvPr/>
        </p:nvSpPr>
        <p:spPr bwMode="auto">
          <a:xfrm>
            <a:off x="1152525" y="1854200"/>
            <a:ext cx="561975" cy="547688"/>
          </a:xfrm>
          <a:prstGeom prst="ellipse">
            <a:avLst/>
          </a:prstGeom>
          <a:solidFill>
            <a:srgbClr val="FF0000"/>
          </a:solidFill>
          <a:ln w="38100" algn="ctr">
            <a:solidFill>
              <a:schemeClr val="accent5">
                <a:lumMod val="10000"/>
              </a:schemeClr>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altLang="zh-CN" sz="2000" b="1">
                <a:solidFill>
                  <a:schemeClr val="accent5">
                    <a:lumMod val="10000"/>
                  </a:schemeClr>
                </a:solidFill>
                <a:latin typeface="Arial" charset="0"/>
                <a:ea typeface="宋体" pitchFamily="2" charset="-122"/>
              </a:rPr>
              <a:t>S</a:t>
            </a:r>
            <a:r>
              <a:rPr lang="en-US" altLang="zh-CN" sz="2000" b="1" baseline="-25000">
                <a:solidFill>
                  <a:schemeClr val="accent5">
                    <a:lumMod val="10000"/>
                  </a:schemeClr>
                </a:solidFill>
                <a:latin typeface="Arial" charset="0"/>
                <a:ea typeface="宋体" pitchFamily="2" charset="-122"/>
              </a:rPr>
              <a:t>1</a:t>
            </a:r>
          </a:p>
        </p:txBody>
      </p:sp>
      <p:sp>
        <p:nvSpPr>
          <p:cNvPr id="4099" name="Oval 3"/>
          <p:cNvSpPr>
            <a:spLocks noChangeArrowheads="1"/>
          </p:cNvSpPr>
          <p:nvPr/>
        </p:nvSpPr>
        <p:spPr bwMode="auto">
          <a:xfrm>
            <a:off x="3117850" y="1838325"/>
            <a:ext cx="561975" cy="547688"/>
          </a:xfrm>
          <a:prstGeom prst="ellipse">
            <a:avLst/>
          </a:prstGeom>
          <a:solidFill>
            <a:srgbClr val="FF0000"/>
          </a:solidFill>
          <a:ln w="38100" algn="ctr">
            <a:solidFill>
              <a:schemeClr val="accent5">
                <a:lumMod val="10000"/>
              </a:schemeClr>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altLang="zh-CN" sz="2000" b="1">
                <a:solidFill>
                  <a:schemeClr val="accent5">
                    <a:lumMod val="10000"/>
                  </a:schemeClr>
                </a:solidFill>
                <a:latin typeface="Arial" charset="0"/>
                <a:ea typeface="宋体" pitchFamily="2" charset="-122"/>
              </a:rPr>
              <a:t>S</a:t>
            </a:r>
            <a:r>
              <a:rPr lang="en-US" altLang="zh-CN" sz="2000" b="1" baseline="-25000">
                <a:solidFill>
                  <a:schemeClr val="accent5">
                    <a:lumMod val="10000"/>
                  </a:schemeClr>
                </a:solidFill>
                <a:latin typeface="Arial" charset="0"/>
                <a:ea typeface="宋体" pitchFamily="2" charset="-122"/>
              </a:rPr>
              <a:t>2</a:t>
            </a:r>
          </a:p>
        </p:txBody>
      </p:sp>
      <p:sp>
        <p:nvSpPr>
          <p:cNvPr id="4101" name="Oval 5"/>
          <p:cNvSpPr>
            <a:spLocks noChangeArrowheads="1"/>
          </p:cNvSpPr>
          <p:nvPr/>
        </p:nvSpPr>
        <p:spPr bwMode="auto">
          <a:xfrm>
            <a:off x="2119313" y="3606800"/>
            <a:ext cx="561975" cy="547688"/>
          </a:xfrm>
          <a:prstGeom prst="ellipse">
            <a:avLst/>
          </a:prstGeom>
          <a:noFill/>
          <a:ln w="38100" algn="ctr">
            <a:solidFill>
              <a:schemeClr val="accent5">
                <a:lumMod val="10000"/>
              </a:schemeClr>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altLang="zh-CN" sz="2000" b="1">
                <a:solidFill>
                  <a:schemeClr val="accent5">
                    <a:lumMod val="10000"/>
                  </a:schemeClr>
                </a:solidFill>
                <a:latin typeface="Arial" charset="0"/>
                <a:ea typeface="宋体" pitchFamily="2" charset="-122"/>
              </a:rPr>
              <a:t>S</a:t>
            </a:r>
            <a:r>
              <a:rPr lang="en-US" altLang="zh-CN" sz="2000" b="1" baseline="-25000">
                <a:solidFill>
                  <a:schemeClr val="accent5">
                    <a:lumMod val="10000"/>
                  </a:schemeClr>
                </a:solidFill>
                <a:latin typeface="Arial" charset="0"/>
                <a:ea typeface="宋体" pitchFamily="2" charset="-122"/>
              </a:rPr>
              <a:t>3</a:t>
            </a:r>
          </a:p>
        </p:txBody>
      </p:sp>
      <p:sp>
        <p:nvSpPr>
          <p:cNvPr id="4102" name="Rectangle 6"/>
          <p:cNvSpPr>
            <a:spLocks noChangeArrowheads="1"/>
          </p:cNvSpPr>
          <p:nvPr/>
        </p:nvSpPr>
        <p:spPr bwMode="auto">
          <a:xfrm>
            <a:off x="1879600" y="769938"/>
            <a:ext cx="1031875" cy="392112"/>
          </a:xfrm>
          <a:prstGeom prst="rect">
            <a:avLst/>
          </a:prstGeom>
          <a:noFill/>
          <a:ln w="9525" algn="ctr">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zh-CN" altLang="en-US" sz="2000" b="1">
                <a:solidFill>
                  <a:schemeClr val="accent5">
                    <a:lumMod val="10000"/>
                  </a:schemeClr>
                </a:solidFill>
                <a:latin typeface="Arial" charset="0"/>
                <a:ea typeface="宋体" pitchFamily="2" charset="-122"/>
              </a:rPr>
              <a:t>输入</a:t>
            </a:r>
            <a:r>
              <a:rPr lang="en-US" altLang="zh-CN" sz="2000" b="1">
                <a:solidFill>
                  <a:schemeClr val="accent5">
                    <a:lumMod val="10000"/>
                  </a:schemeClr>
                </a:solidFill>
                <a:latin typeface="Arial" charset="0"/>
                <a:ea typeface="宋体" pitchFamily="2" charset="-122"/>
              </a:rPr>
              <a:t>/</a:t>
            </a:r>
            <a:r>
              <a:rPr lang="zh-CN" altLang="en-US" sz="2000" b="1">
                <a:solidFill>
                  <a:schemeClr val="accent5">
                    <a:lumMod val="10000"/>
                  </a:schemeClr>
                </a:solidFill>
                <a:latin typeface="Arial" charset="0"/>
                <a:ea typeface="宋体" pitchFamily="2" charset="-122"/>
              </a:rPr>
              <a:t>输出</a:t>
            </a:r>
          </a:p>
        </p:txBody>
      </p:sp>
      <p:sp>
        <p:nvSpPr>
          <p:cNvPr id="4103" name="Line 7"/>
          <p:cNvSpPr>
            <a:spLocks noChangeShapeType="1"/>
          </p:cNvSpPr>
          <p:nvPr/>
        </p:nvSpPr>
        <p:spPr bwMode="auto">
          <a:xfrm>
            <a:off x="1568450" y="2468563"/>
            <a:ext cx="639763" cy="1149350"/>
          </a:xfrm>
          <a:prstGeom prst="line">
            <a:avLst/>
          </a:prstGeom>
          <a:noFill/>
          <a:ln w="38100">
            <a:solidFill>
              <a:schemeClr val="accent5">
                <a:lumMod val="10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spcBef>
                <a:spcPct val="50000"/>
              </a:spcBef>
              <a:defRPr/>
            </a:pPr>
            <a:endParaRPr kumimoji="1" lang="zh-CN" altLang="en-US" sz="2400" b="1">
              <a:solidFill>
                <a:schemeClr val="accent5">
                  <a:lumMod val="10000"/>
                </a:schemeClr>
              </a:solidFill>
              <a:latin typeface="Times New Roman" pitchFamily="18" charset="0"/>
              <a:ea typeface="宋体" pitchFamily="2" charset="-122"/>
            </a:endParaRPr>
          </a:p>
        </p:txBody>
      </p:sp>
      <p:sp>
        <p:nvSpPr>
          <p:cNvPr id="4104" name="Line 8"/>
          <p:cNvSpPr>
            <a:spLocks noChangeShapeType="1"/>
          </p:cNvSpPr>
          <p:nvPr/>
        </p:nvSpPr>
        <p:spPr bwMode="auto">
          <a:xfrm flipH="1">
            <a:off x="2571750" y="2374900"/>
            <a:ext cx="665163" cy="1201738"/>
          </a:xfrm>
          <a:prstGeom prst="line">
            <a:avLst/>
          </a:prstGeom>
          <a:noFill/>
          <a:ln w="38100">
            <a:solidFill>
              <a:schemeClr val="accent5">
                <a:lumMod val="10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spcBef>
                <a:spcPct val="50000"/>
              </a:spcBef>
              <a:defRPr/>
            </a:pPr>
            <a:endParaRPr kumimoji="1" lang="zh-CN" altLang="en-US" sz="2400" b="1">
              <a:solidFill>
                <a:schemeClr val="accent5">
                  <a:lumMod val="10000"/>
                </a:schemeClr>
              </a:solidFill>
              <a:latin typeface="Times New Roman" pitchFamily="18" charset="0"/>
              <a:ea typeface="宋体" pitchFamily="2" charset="-122"/>
            </a:endParaRPr>
          </a:p>
        </p:txBody>
      </p:sp>
      <p:sp>
        <p:nvSpPr>
          <p:cNvPr id="4106" name="Rectangle 10"/>
          <p:cNvSpPr>
            <a:spLocks noChangeArrowheads="1"/>
          </p:cNvSpPr>
          <p:nvPr/>
        </p:nvSpPr>
        <p:spPr bwMode="auto">
          <a:xfrm>
            <a:off x="1112838" y="2886075"/>
            <a:ext cx="508000" cy="482600"/>
          </a:xfrm>
          <a:prstGeom prst="rect">
            <a:avLst/>
          </a:prstGeom>
          <a:noFill/>
          <a:ln w="9525" algn="ctr">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r>
              <a:rPr lang="en-US" altLang="zh-CN" sz="2000" b="1">
                <a:solidFill>
                  <a:schemeClr val="accent5">
                    <a:lumMod val="10000"/>
                  </a:schemeClr>
                </a:solidFill>
                <a:latin typeface="Arial" charset="0"/>
                <a:ea typeface="宋体" pitchFamily="2" charset="-122"/>
              </a:rPr>
              <a:t>0/0</a:t>
            </a:r>
          </a:p>
        </p:txBody>
      </p:sp>
      <p:sp>
        <p:nvSpPr>
          <p:cNvPr id="4107" name="Rectangle 11"/>
          <p:cNvSpPr>
            <a:spLocks noChangeArrowheads="1"/>
          </p:cNvSpPr>
          <p:nvPr/>
        </p:nvSpPr>
        <p:spPr bwMode="auto">
          <a:xfrm>
            <a:off x="2947988" y="2919413"/>
            <a:ext cx="508000" cy="482600"/>
          </a:xfrm>
          <a:prstGeom prst="rect">
            <a:avLst/>
          </a:prstGeom>
          <a:noFill/>
          <a:ln w="9525" algn="ctr">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r>
              <a:rPr lang="en-US" altLang="zh-CN" sz="2000" b="1">
                <a:solidFill>
                  <a:schemeClr val="accent5">
                    <a:lumMod val="10000"/>
                  </a:schemeClr>
                </a:solidFill>
                <a:latin typeface="Arial" charset="0"/>
                <a:ea typeface="宋体" pitchFamily="2" charset="-122"/>
              </a:rPr>
              <a:t>0/0</a:t>
            </a:r>
          </a:p>
        </p:txBody>
      </p:sp>
      <p:sp>
        <p:nvSpPr>
          <p:cNvPr id="4108" name="Line 12"/>
          <p:cNvSpPr>
            <a:spLocks noChangeShapeType="1"/>
          </p:cNvSpPr>
          <p:nvPr/>
        </p:nvSpPr>
        <p:spPr bwMode="auto">
          <a:xfrm flipV="1">
            <a:off x="1773238" y="2355850"/>
            <a:ext cx="1330325" cy="1588"/>
          </a:xfrm>
          <a:prstGeom prst="line">
            <a:avLst/>
          </a:prstGeom>
          <a:noFill/>
          <a:ln w="38100">
            <a:solidFill>
              <a:schemeClr val="accent5">
                <a:lumMod val="10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spcBef>
                <a:spcPct val="50000"/>
              </a:spcBef>
              <a:defRPr/>
            </a:pPr>
            <a:endParaRPr kumimoji="1" lang="zh-CN" altLang="en-US" sz="2400" b="1">
              <a:solidFill>
                <a:schemeClr val="accent5">
                  <a:lumMod val="10000"/>
                </a:schemeClr>
              </a:solidFill>
              <a:latin typeface="Times New Roman" pitchFamily="18" charset="0"/>
              <a:ea typeface="宋体" pitchFamily="2" charset="-122"/>
            </a:endParaRPr>
          </a:p>
        </p:txBody>
      </p:sp>
      <p:sp>
        <p:nvSpPr>
          <p:cNvPr id="4109" name="Line 13"/>
          <p:cNvSpPr>
            <a:spLocks noChangeShapeType="1"/>
          </p:cNvSpPr>
          <p:nvPr/>
        </p:nvSpPr>
        <p:spPr bwMode="auto">
          <a:xfrm flipH="1">
            <a:off x="1757363" y="1911350"/>
            <a:ext cx="1290637" cy="7938"/>
          </a:xfrm>
          <a:prstGeom prst="line">
            <a:avLst/>
          </a:prstGeom>
          <a:noFill/>
          <a:ln w="38100">
            <a:solidFill>
              <a:schemeClr val="accent5">
                <a:lumMod val="10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spcBef>
                <a:spcPct val="50000"/>
              </a:spcBef>
              <a:defRPr/>
            </a:pPr>
            <a:endParaRPr kumimoji="1" lang="zh-CN" altLang="en-US" sz="2400" b="1">
              <a:solidFill>
                <a:schemeClr val="accent5">
                  <a:lumMod val="10000"/>
                </a:schemeClr>
              </a:solidFill>
              <a:latin typeface="Times New Roman" pitchFamily="18" charset="0"/>
              <a:ea typeface="宋体" pitchFamily="2" charset="-122"/>
            </a:endParaRPr>
          </a:p>
        </p:txBody>
      </p:sp>
      <p:sp>
        <p:nvSpPr>
          <p:cNvPr id="4110" name="Rectangle 14"/>
          <p:cNvSpPr>
            <a:spLocks noChangeArrowheads="1"/>
          </p:cNvSpPr>
          <p:nvPr/>
        </p:nvSpPr>
        <p:spPr bwMode="auto">
          <a:xfrm>
            <a:off x="2246313" y="1371600"/>
            <a:ext cx="404812" cy="366713"/>
          </a:xfrm>
          <a:prstGeom prst="rect">
            <a:avLst/>
          </a:prstGeom>
          <a:noFill/>
          <a:ln w="9525" algn="ctr">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altLang="zh-CN" sz="2000" b="1">
                <a:solidFill>
                  <a:schemeClr val="accent5">
                    <a:lumMod val="10000"/>
                  </a:schemeClr>
                </a:solidFill>
                <a:latin typeface="Arial" charset="0"/>
                <a:ea typeface="宋体" pitchFamily="2" charset="-122"/>
              </a:rPr>
              <a:t>1/0</a:t>
            </a:r>
          </a:p>
        </p:txBody>
      </p:sp>
      <p:sp>
        <p:nvSpPr>
          <p:cNvPr id="4111" name="Rectangle 15"/>
          <p:cNvSpPr>
            <a:spLocks noChangeArrowheads="1"/>
          </p:cNvSpPr>
          <p:nvPr/>
        </p:nvSpPr>
        <p:spPr bwMode="auto">
          <a:xfrm>
            <a:off x="2230438" y="2414588"/>
            <a:ext cx="404812" cy="366712"/>
          </a:xfrm>
          <a:prstGeom prst="rect">
            <a:avLst/>
          </a:prstGeom>
          <a:noFill/>
          <a:ln w="9525" algn="ctr">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altLang="zh-CN" sz="2000" b="1">
                <a:solidFill>
                  <a:schemeClr val="accent5">
                    <a:lumMod val="10000"/>
                  </a:schemeClr>
                </a:solidFill>
                <a:latin typeface="Arial" charset="0"/>
                <a:ea typeface="宋体" pitchFamily="2" charset="-122"/>
              </a:rPr>
              <a:t>1/0</a:t>
            </a:r>
          </a:p>
        </p:txBody>
      </p:sp>
      <p:sp>
        <p:nvSpPr>
          <p:cNvPr id="4112" name="Rectangle 16"/>
          <p:cNvSpPr>
            <a:spLocks noChangeArrowheads="1"/>
          </p:cNvSpPr>
          <p:nvPr/>
        </p:nvSpPr>
        <p:spPr bwMode="auto">
          <a:xfrm>
            <a:off x="1319213" y="4859338"/>
            <a:ext cx="2220912" cy="731837"/>
          </a:xfrm>
          <a:prstGeom prst="rect">
            <a:avLst/>
          </a:prstGeom>
          <a:noFill/>
          <a:ln w="9525" algn="ctr">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zh-CN" altLang="en-US" sz="2000" b="1">
                <a:solidFill>
                  <a:schemeClr val="accent5">
                    <a:lumMod val="10000"/>
                  </a:schemeClr>
                </a:solidFill>
                <a:latin typeface="Arial" charset="0"/>
                <a:ea typeface="宋体" pitchFamily="2" charset="-122"/>
              </a:rPr>
              <a:t>次态交错</a:t>
            </a:r>
          </a:p>
        </p:txBody>
      </p:sp>
      <p:sp>
        <p:nvSpPr>
          <p:cNvPr id="4113" name="AutoShape 17"/>
          <p:cNvSpPr>
            <a:spLocks noChangeArrowheads="1"/>
          </p:cNvSpPr>
          <p:nvPr/>
        </p:nvSpPr>
        <p:spPr bwMode="auto">
          <a:xfrm>
            <a:off x="4479925" y="2900363"/>
            <a:ext cx="966788" cy="522287"/>
          </a:xfrm>
          <a:prstGeom prst="rightArrow">
            <a:avLst>
              <a:gd name="adj1" fmla="val 50000"/>
              <a:gd name="adj2" fmla="val 46277"/>
            </a:avLst>
          </a:prstGeom>
          <a:solidFill>
            <a:schemeClr val="accent5">
              <a:lumMod val="25000"/>
            </a:schemeClr>
          </a:solidFill>
          <a:ln w="9525" algn="ctr">
            <a:solidFill>
              <a:schemeClr val="tx1"/>
            </a:solidFill>
            <a:miter lim="800000"/>
            <a:headEnd/>
            <a:tailEnd/>
          </a:ln>
          <a:effectLst/>
          <a:extLst/>
        </p:spPr>
        <p:txBody>
          <a:bodyPr wrap="none" anchor="ctr"/>
          <a:lstStyle/>
          <a:p>
            <a:pPr>
              <a:spcBef>
                <a:spcPct val="50000"/>
              </a:spcBef>
              <a:defRPr/>
            </a:pPr>
            <a:endParaRPr kumimoji="1" lang="zh-CN" altLang="en-US" sz="2400" b="1">
              <a:solidFill>
                <a:schemeClr val="accent5">
                  <a:lumMod val="10000"/>
                </a:schemeClr>
              </a:solidFill>
              <a:latin typeface="Times New Roman" pitchFamily="18" charset="0"/>
              <a:ea typeface="宋体" pitchFamily="2" charset="-122"/>
            </a:endParaRPr>
          </a:p>
        </p:txBody>
      </p:sp>
      <p:grpSp>
        <p:nvGrpSpPr>
          <p:cNvPr id="4123" name="Group 27"/>
          <p:cNvGrpSpPr>
            <a:grpSpLocks/>
          </p:cNvGrpSpPr>
          <p:nvPr/>
        </p:nvGrpSpPr>
        <p:grpSpPr bwMode="auto">
          <a:xfrm>
            <a:off x="6511925" y="1441450"/>
            <a:ext cx="1500188" cy="2720975"/>
            <a:chOff x="4102" y="908"/>
            <a:chExt cx="945" cy="1714"/>
          </a:xfrm>
        </p:grpSpPr>
        <p:sp>
          <p:nvSpPr>
            <p:cNvPr id="4116" name="Oval 20"/>
            <p:cNvSpPr>
              <a:spLocks noChangeArrowheads="1"/>
            </p:cNvSpPr>
            <p:nvPr/>
          </p:nvSpPr>
          <p:spPr bwMode="auto">
            <a:xfrm>
              <a:off x="4335" y="2277"/>
              <a:ext cx="354" cy="345"/>
            </a:xfrm>
            <a:prstGeom prst="ellipse">
              <a:avLst/>
            </a:prstGeom>
            <a:noFill/>
            <a:ln w="38100" algn="ctr">
              <a:solidFill>
                <a:schemeClr val="accent5">
                  <a:lumMod val="10000"/>
                </a:schemeClr>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altLang="zh-CN" sz="2000" b="1">
                  <a:solidFill>
                    <a:schemeClr val="accent5">
                      <a:lumMod val="10000"/>
                    </a:schemeClr>
                  </a:solidFill>
                  <a:latin typeface="Arial" charset="0"/>
                  <a:ea typeface="宋体" pitchFamily="2" charset="-122"/>
                </a:rPr>
                <a:t>S</a:t>
              </a:r>
              <a:r>
                <a:rPr lang="en-US" altLang="zh-CN" sz="2000" b="1" baseline="-25000">
                  <a:solidFill>
                    <a:schemeClr val="accent5">
                      <a:lumMod val="10000"/>
                    </a:schemeClr>
                  </a:solidFill>
                  <a:latin typeface="Arial" charset="0"/>
                  <a:ea typeface="宋体" pitchFamily="2" charset="-122"/>
                </a:rPr>
                <a:t>3</a:t>
              </a:r>
            </a:p>
          </p:txBody>
        </p:sp>
        <p:sp>
          <p:nvSpPr>
            <p:cNvPr id="4117" name="Oval 21"/>
            <p:cNvSpPr>
              <a:spLocks noChangeArrowheads="1"/>
            </p:cNvSpPr>
            <p:nvPr/>
          </p:nvSpPr>
          <p:spPr bwMode="auto">
            <a:xfrm>
              <a:off x="4158" y="1172"/>
              <a:ext cx="667" cy="477"/>
            </a:xfrm>
            <a:prstGeom prst="ellipse">
              <a:avLst/>
            </a:prstGeom>
            <a:solidFill>
              <a:srgbClr val="FF0000"/>
            </a:solidFill>
            <a:ln w="38100" algn="ctr">
              <a:solidFill>
                <a:schemeClr val="accent5">
                  <a:lumMod val="10000"/>
                </a:schemeClr>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altLang="zh-CN" sz="2000" b="1">
                  <a:solidFill>
                    <a:schemeClr val="accent5">
                      <a:lumMod val="10000"/>
                    </a:schemeClr>
                  </a:solidFill>
                  <a:latin typeface="Arial" charset="0"/>
                  <a:ea typeface="宋体" pitchFamily="2" charset="-122"/>
                </a:rPr>
                <a:t>S</a:t>
              </a:r>
              <a:r>
                <a:rPr lang="en-US" altLang="zh-CN" sz="2000" b="1" baseline="-25000">
                  <a:solidFill>
                    <a:schemeClr val="accent5">
                      <a:lumMod val="10000"/>
                    </a:schemeClr>
                  </a:solidFill>
                  <a:latin typeface="Arial" charset="0"/>
                  <a:ea typeface="宋体" pitchFamily="2" charset="-122"/>
                </a:rPr>
                <a:t>1</a:t>
              </a:r>
              <a:r>
                <a:rPr lang="en-US" altLang="zh-CN" sz="2000" b="1">
                  <a:solidFill>
                    <a:schemeClr val="accent5">
                      <a:lumMod val="10000"/>
                    </a:schemeClr>
                  </a:solidFill>
                  <a:latin typeface="Arial" charset="0"/>
                  <a:ea typeface="宋体" pitchFamily="2" charset="-122"/>
                </a:rPr>
                <a:t>,S</a:t>
              </a:r>
              <a:r>
                <a:rPr lang="en-US" altLang="zh-CN" sz="2000" b="1" baseline="-25000">
                  <a:solidFill>
                    <a:schemeClr val="accent5">
                      <a:lumMod val="10000"/>
                    </a:schemeClr>
                  </a:solidFill>
                  <a:latin typeface="Arial" charset="0"/>
                  <a:ea typeface="宋体" pitchFamily="2" charset="-122"/>
                </a:rPr>
                <a:t>2</a:t>
              </a:r>
            </a:p>
          </p:txBody>
        </p:sp>
        <p:sp>
          <p:nvSpPr>
            <p:cNvPr id="4119" name="Line 23"/>
            <p:cNvSpPr>
              <a:spLocks noChangeShapeType="1"/>
            </p:cNvSpPr>
            <p:nvPr/>
          </p:nvSpPr>
          <p:spPr bwMode="auto">
            <a:xfrm flipH="1">
              <a:off x="4497" y="1667"/>
              <a:ext cx="0" cy="560"/>
            </a:xfrm>
            <a:prstGeom prst="line">
              <a:avLst/>
            </a:prstGeom>
            <a:noFill/>
            <a:ln w="38100">
              <a:solidFill>
                <a:schemeClr val="accent5">
                  <a:lumMod val="10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spcBef>
                  <a:spcPct val="50000"/>
                </a:spcBef>
                <a:defRPr/>
              </a:pPr>
              <a:endParaRPr kumimoji="1" lang="zh-CN" altLang="en-US" sz="2400" b="1">
                <a:solidFill>
                  <a:schemeClr val="accent5">
                    <a:lumMod val="10000"/>
                  </a:schemeClr>
                </a:solidFill>
                <a:latin typeface="Times New Roman" pitchFamily="18" charset="0"/>
                <a:ea typeface="宋体" pitchFamily="2" charset="-122"/>
              </a:endParaRPr>
            </a:p>
          </p:txBody>
        </p:sp>
        <p:sp>
          <p:nvSpPr>
            <p:cNvPr id="4120" name="Rectangle 24"/>
            <p:cNvSpPr>
              <a:spLocks noChangeArrowheads="1"/>
            </p:cNvSpPr>
            <p:nvPr/>
          </p:nvSpPr>
          <p:spPr bwMode="auto">
            <a:xfrm>
              <a:off x="4792" y="908"/>
              <a:ext cx="255" cy="231"/>
            </a:xfrm>
            <a:prstGeom prst="rect">
              <a:avLst/>
            </a:prstGeom>
            <a:noFill/>
            <a:ln w="9525" algn="ctr">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altLang="zh-CN" sz="2000" b="1" dirty="0">
                  <a:solidFill>
                    <a:schemeClr val="accent5">
                      <a:lumMod val="10000"/>
                    </a:schemeClr>
                  </a:solidFill>
                  <a:latin typeface="Arial" charset="0"/>
                  <a:ea typeface="宋体" pitchFamily="2" charset="-122"/>
                </a:rPr>
                <a:t>1/0</a:t>
              </a:r>
            </a:p>
          </p:txBody>
        </p:sp>
        <p:sp>
          <p:nvSpPr>
            <p:cNvPr id="4121" name="Rectangle 25"/>
            <p:cNvSpPr>
              <a:spLocks noChangeArrowheads="1"/>
            </p:cNvSpPr>
            <p:nvPr/>
          </p:nvSpPr>
          <p:spPr bwMode="auto">
            <a:xfrm>
              <a:off x="4102" y="1896"/>
              <a:ext cx="255" cy="231"/>
            </a:xfrm>
            <a:prstGeom prst="rect">
              <a:avLst/>
            </a:prstGeom>
            <a:noFill/>
            <a:ln w="9525" algn="ctr">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altLang="zh-CN" sz="2000" b="1" dirty="0">
                  <a:solidFill>
                    <a:schemeClr val="accent5">
                      <a:lumMod val="10000"/>
                    </a:schemeClr>
                  </a:solidFill>
                  <a:latin typeface="Arial" charset="0"/>
                  <a:ea typeface="宋体" pitchFamily="2" charset="-122"/>
                </a:rPr>
                <a:t>0/0</a:t>
              </a:r>
            </a:p>
          </p:txBody>
        </p:sp>
        <p:cxnSp>
          <p:nvCxnSpPr>
            <p:cNvPr id="4122" name="AutoShape 26"/>
            <p:cNvCxnSpPr>
              <a:cxnSpLocks noChangeShapeType="1"/>
              <a:stCxn id="4117" idx="7"/>
              <a:endCxn id="4117" idx="1"/>
            </p:cNvCxnSpPr>
            <p:nvPr/>
          </p:nvCxnSpPr>
          <p:spPr bwMode="auto">
            <a:xfrm rot="16200000" flipH="1" flipV="1">
              <a:off x="4491" y="995"/>
              <a:ext cx="1" cy="471"/>
            </a:xfrm>
            <a:prstGeom prst="curvedConnector3">
              <a:avLst>
                <a:gd name="adj1" fmla="val -36500000"/>
              </a:avLst>
            </a:prstGeom>
            <a:noFill/>
            <a:ln w="38100">
              <a:solidFill>
                <a:schemeClr val="accent5">
                  <a:lumMod val="10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0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0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07"/>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103"/>
                                        </p:tgtEl>
                                        <p:attrNameLst>
                                          <p:attrName>style.visibility</p:attrName>
                                        </p:attrNameLst>
                                      </p:cBhvr>
                                      <p:to>
                                        <p:strVal val="visible"/>
                                      </p:to>
                                    </p:set>
                                    <p:animEffect transition="in" filter="wipe(up)">
                                      <p:cBhvr>
                                        <p:cTn id="17" dur="500"/>
                                        <p:tgtEl>
                                          <p:spTgt spid="4103"/>
                                        </p:tgtEl>
                                      </p:cBhvr>
                                    </p:animEffect>
                                  </p:childTnLst>
                                </p:cTn>
                              </p:par>
                              <p:par>
                                <p:cTn id="18" presetID="22" presetClass="entr" presetSubtype="1" fill="hold" nodeType="withEffect">
                                  <p:stCondLst>
                                    <p:cond delay="0"/>
                                  </p:stCondLst>
                                  <p:childTnLst>
                                    <p:set>
                                      <p:cBhvr>
                                        <p:cTn id="19" dur="1" fill="hold">
                                          <p:stCondLst>
                                            <p:cond delay="0"/>
                                          </p:stCondLst>
                                        </p:cTn>
                                        <p:tgtEl>
                                          <p:spTgt spid="4104"/>
                                        </p:tgtEl>
                                        <p:attrNameLst>
                                          <p:attrName>style.visibility</p:attrName>
                                        </p:attrNameLst>
                                      </p:cBhvr>
                                      <p:to>
                                        <p:strVal val="visible"/>
                                      </p:to>
                                    </p:set>
                                    <p:animEffect transition="in" filter="wipe(up)">
                                      <p:cBhvr>
                                        <p:cTn id="20" dur="500"/>
                                        <p:tgtEl>
                                          <p:spTgt spid="410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1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1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nodeType="clickEffect">
                                  <p:stCondLst>
                                    <p:cond delay="0"/>
                                  </p:stCondLst>
                                  <p:childTnLst>
                                    <p:set>
                                      <p:cBhvr>
                                        <p:cTn id="30" dur="1" fill="hold">
                                          <p:stCondLst>
                                            <p:cond delay="0"/>
                                          </p:stCondLst>
                                        </p:cTn>
                                        <p:tgtEl>
                                          <p:spTgt spid="4108"/>
                                        </p:tgtEl>
                                        <p:attrNameLst>
                                          <p:attrName>style.visibility</p:attrName>
                                        </p:attrNameLst>
                                      </p:cBhvr>
                                      <p:to>
                                        <p:strVal val="visible"/>
                                      </p:to>
                                    </p:set>
                                    <p:animEffect transition="in" filter="wipe(up)">
                                      <p:cBhvr>
                                        <p:cTn id="31" dur="500"/>
                                        <p:tgtEl>
                                          <p:spTgt spid="4108"/>
                                        </p:tgtEl>
                                      </p:cBhvr>
                                    </p:animEffect>
                                  </p:childTnLst>
                                </p:cTn>
                              </p:par>
                              <p:par>
                                <p:cTn id="32" presetID="22" presetClass="entr" presetSubtype="1" fill="hold" nodeType="withEffect">
                                  <p:stCondLst>
                                    <p:cond delay="0"/>
                                  </p:stCondLst>
                                  <p:childTnLst>
                                    <p:set>
                                      <p:cBhvr>
                                        <p:cTn id="33" dur="1" fill="hold">
                                          <p:stCondLst>
                                            <p:cond delay="0"/>
                                          </p:stCondLst>
                                        </p:cTn>
                                        <p:tgtEl>
                                          <p:spTgt spid="4109"/>
                                        </p:tgtEl>
                                        <p:attrNameLst>
                                          <p:attrName>style.visibility</p:attrName>
                                        </p:attrNameLst>
                                      </p:cBhvr>
                                      <p:to>
                                        <p:strVal val="visible"/>
                                      </p:to>
                                    </p:set>
                                    <p:animEffect transition="in" filter="wipe(up)">
                                      <p:cBhvr>
                                        <p:cTn id="34" dur="500"/>
                                        <p:tgtEl>
                                          <p:spTgt spid="410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112"/>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4113"/>
                                        </p:tgtEl>
                                        <p:attrNameLst>
                                          <p:attrName>style.visibility</p:attrName>
                                        </p:attrNameLst>
                                      </p:cBhvr>
                                      <p:to>
                                        <p:strVal val="visible"/>
                                      </p:to>
                                    </p:set>
                                    <p:animEffect transition="in" filter="wipe(left)">
                                      <p:cBhvr>
                                        <p:cTn id="43" dur="500"/>
                                        <p:tgtEl>
                                          <p:spTgt spid="4113"/>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nodeType="clickEffect">
                                  <p:stCondLst>
                                    <p:cond delay="0"/>
                                  </p:stCondLst>
                                  <p:childTnLst>
                                    <p:set>
                                      <p:cBhvr>
                                        <p:cTn id="47" dur="1" fill="hold">
                                          <p:stCondLst>
                                            <p:cond delay="0"/>
                                          </p:stCondLst>
                                        </p:cTn>
                                        <p:tgtEl>
                                          <p:spTgt spid="4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2" grpId="0"/>
      <p:bldP spid="4106" grpId="0"/>
      <p:bldP spid="4107" grpId="0"/>
      <p:bldP spid="4110" grpId="0"/>
      <p:bldP spid="4111" grpId="0"/>
      <p:bldP spid="4112" grpId="0"/>
      <p:bldP spid="411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Oval 2"/>
          <p:cNvSpPr>
            <a:spLocks noChangeArrowheads="1"/>
          </p:cNvSpPr>
          <p:nvPr/>
        </p:nvSpPr>
        <p:spPr bwMode="auto">
          <a:xfrm>
            <a:off x="1152525" y="1854200"/>
            <a:ext cx="561975" cy="547688"/>
          </a:xfrm>
          <a:prstGeom prst="ellipse">
            <a:avLst/>
          </a:prstGeom>
          <a:solidFill>
            <a:srgbClr val="FF0000"/>
          </a:solidFill>
          <a:ln w="38100" algn="ctr">
            <a:solidFill>
              <a:schemeClr val="accent5">
                <a:lumMod val="10000"/>
              </a:schemeClr>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altLang="zh-CN" sz="2000" b="1">
                <a:solidFill>
                  <a:schemeClr val="accent5">
                    <a:lumMod val="10000"/>
                  </a:schemeClr>
                </a:solidFill>
                <a:latin typeface="Arial" charset="0"/>
                <a:ea typeface="宋体" pitchFamily="2" charset="-122"/>
              </a:rPr>
              <a:t>S</a:t>
            </a:r>
            <a:r>
              <a:rPr lang="en-US" altLang="zh-CN" sz="2000" b="1" baseline="-25000">
                <a:solidFill>
                  <a:schemeClr val="accent5">
                    <a:lumMod val="10000"/>
                  </a:schemeClr>
                </a:solidFill>
                <a:latin typeface="Arial" charset="0"/>
                <a:ea typeface="宋体" pitchFamily="2" charset="-122"/>
              </a:rPr>
              <a:t>1</a:t>
            </a:r>
          </a:p>
        </p:txBody>
      </p:sp>
      <p:sp>
        <p:nvSpPr>
          <p:cNvPr id="3075" name="Oval 3"/>
          <p:cNvSpPr>
            <a:spLocks noChangeArrowheads="1"/>
          </p:cNvSpPr>
          <p:nvPr/>
        </p:nvSpPr>
        <p:spPr bwMode="auto">
          <a:xfrm>
            <a:off x="3117850" y="1838325"/>
            <a:ext cx="561975" cy="547688"/>
          </a:xfrm>
          <a:prstGeom prst="ellipse">
            <a:avLst/>
          </a:prstGeom>
          <a:solidFill>
            <a:srgbClr val="FF0000"/>
          </a:solidFill>
          <a:ln w="38100" algn="ctr">
            <a:solidFill>
              <a:schemeClr val="accent5">
                <a:lumMod val="10000"/>
              </a:schemeClr>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altLang="zh-CN" sz="2000" b="1">
                <a:solidFill>
                  <a:schemeClr val="accent5">
                    <a:lumMod val="10000"/>
                  </a:schemeClr>
                </a:solidFill>
                <a:latin typeface="Arial" charset="0"/>
                <a:ea typeface="宋体" pitchFamily="2" charset="-122"/>
              </a:rPr>
              <a:t>S</a:t>
            </a:r>
            <a:r>
              <a:rPr lang="en-US" altLang="zh-CN" sz="2000" b="1" baseline="-25000">
                <a:solidFill>
                  <a:schemeClr val="accent5">
                    <a:lumMod val="10000"/>
                  </a:schemeClr>
                </a:solidFill>
                <a:latin typeface="Arial" charset="0"/>
                <a:ea typeface="宋体" pitchFamily="2" charset="-122"/>
              </a:rPr>
              <a:t>2</a:t>
            </a:r>
          </a:p>
        </p:txBody>
      </p:sp>
      <p:sp>
        <p:nvSpPr>
          <p:cNvPr id="3076" name="Oval 4"/>
          <p:cNvSpPr>
            <a:spLocks noChangeArrowheads="1"/>
          </p:cNvSpPr>
          <p:nvPr/>
        </p:nvSpPr>
        <p:spPr bwMode="auto">
          <a:xfrm>
            <a:off x="2119313" y="3606800"/>
            <a:ext cx="561975" cy="547688"/>
          </a:xfrm>
          <a:prstGeom prst="ellipse">
            <a:avLst/>
          </a:prstGeom>
          <a:noFill/>
          <a:ln w="38100" algn="ctr">
            <a:solidFill>
              <a:schemeClr val="accent5">
                <a:lumMod val="10000"/>
              </a:schemeClr>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altLang="zh-CN" sz="2000" b="1">
                <a:solidFill>
                  <a:schemeClr val="accent5">
                    <a:lumMod val="10000"/>
                  </a:schemeClr>
                </a:solidFill>
                <a:latin typeface="Arial" charset="0"/>
                <a:ea typeface="宋体" pitchFamily="2" charset="-122"/>
              </a:rPr>
              <a:t>S</a:t>
            </a:r>
            <a:r>
              <a:rPr lang="en-US" altLang="zh-CN" sz="2000" b="1" baseline="-25000">
                <a:solidFill>
                  <a:schemeClr val="accent5">
                    <a:lumMod val="10000"/>
                  </a:schemeClr>
                </a:solidFill>
                <a:latin typeface="Arial" charset="0"/>
                <a:ea typeface="宋体" pitchFamily="2" charset="-122"/>
              </a:rPr>
              <a:t>3</a:t>
            </a:r>
          </a:p>
        </p:txBody>
      </p:sp>
      <p:sp>
        <p:nvSpPr>
          <p:cNvPr id="3077" name="Rectangle 5"/>
          <p:cNvSpPr>
            <a:spLocks noChangeArrowheads="1"/>
          </p:cNvSpPr>
          <p:nvPr/>
        </p:nvSpPr>
        <p:spPr bwMode="auto">
          <a:xfrm>
            <a:off x="1841500" y="574675"/>
            <a:ext cx="1031875" cy="392113"/>
          </a:xfrm>
          <a:prstGeom prst="rect">
            <a:avLst/>
          </a:prstGeom>
          <a:noFill/>
          <a:ln w="9525" algn="ctr">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zh-CN" altLang="en-US" sz="2000" b="1">
                <a:solidFill>
                  <a:schemeClr val="accent5">
                    <a:lumMod val="10000"/>
                  </a:schemeClr>
                </a:solidFill>
                <a:latin typeface="Arial" charset="0"/>
                <a:ea typeface="宋体" pitchFamily="2" charset="-122"/>
              </a:rPr>
              <a:t>输入</a:t>
            </a:r>
            <a:r>
              <a:rPr lang="en-US" altLang="zh-CN" sz="2000" b="1">
                <a:solidFill>
                  <a:schemeClr val="accent5">
                    <a:lumMod val="10000"/>
                  </a:schemeClr>
                </a:solidFill>
                <a:latin typeface="Arial" charset="0"/>
                <a:ea typeface="宋体" pitchFamily="2" charset="-122"/>
              </a:rPr>
              <a:t>/</a:t>
            </a:r>
            <a:r>
              <a:rPr lang="zh-CN" altLang="en-US" sz="2000" b="1">
                <a:solidFill>
                  <a:schemeClr val="accent5">
                    <a:lumMod val="10000"/>
                  </a:schemeClr>
                </a:solidFill>
                <a:latin typeface="Arial" charset="0"/>
                <a:ea typeface="宋体" pitchFamily="2" charset="-122"/>
              </a:rPr>
              <a:t>输出</a:t>
            </a:r>
          </a:p>
        </p:txBody>
      </p:sp>
      <p:sp>
        <p:nvSpPr>
          <p:cNvPr id="3078" name="Line 6"/>
          <p:cNvSpPr>
            <a:spLocks noChangeShapeType="1"/>
          </p:cNvSpPr>
          <p:nvPr/>
        </p:nvSpPr>
        <p:spPr bwMode="auto">
          <a:xfrm>
            <a:off x="1568450" y="2468563"/>
            <a:ext cx="639763" cy="1149350"/>
          </a:xfrm>
          <a:prstGeom prst="line">
            <a:avLst/>
          </a:prstGeom>
          <a:noFill/>
          <a:ln w="38100">
            <a:solidFill>
              <a:schemeClr val="accent5">
                <a:lumMod val="10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spcBef>
                <a:spcPct val="50000"/>
              </a:spcBef>
              <a:defRPr/>
            </a:pPr>
            <a:endParaRPr kumimoji="1" lang="zh-CN" altLang="en-US" sz="2400" b="1">
              <a:solidFill>
                <a:schemeClr val="accent5">
                  <a:lumMod val="10000"/>
                </a:schemeClr>
              </a:solidFill>
              <a:latin typeface="Times New Roman" pitchFamily="18" charset="0"/>
              <a:ea typeface="宋体" pitchFamily="2" charset="-122"/>
            </a:endParaRPr>
          </a:p>
        </p:txBody>
      </p:sp>
      <p:sp>
        <p:nvSpPr>
          <p:cNvPr id="3079" name="Line 7"/>
          <p:cNvSpPr>
            <a:spLocks noChangeShapeType="1"/>
          </p:cNvSpPr>
          <p:nvPr/>
        </p:nvSpPr>
        <p:spPr bwMode="auto">
          <a:xfrm flipH="1">
            <a:off x="2571750" y="2374900"/>
            <a:ext cx="665163" cy="1201738"/>
          </a:xfrm>
          <a:prstGeom prst="line">
            <a:avLst/>
          </a:prstGeom>
          <a:noFill/>
          <a:ln w="38100">
            <a:solidFill>
              <a:schemeClr val="accent5">
                <a:lumMod val="10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spcBef>
                <a:spcPct val="50000"/>
              </a:spcBef>
              <a:defRPr/>
            </a:pPr>
            <a:endParaRPr kumimoji="1" lang="zh-CN" altLang="en-US" sz="2400" b="1">
              <a:solidFill>
                <a:schemeClr val="accent5">
                  <a:lumMod val="10000"/>
                </a:schemeClr>
              </a:solidFill>
              <a:latin typeface="Times New Roman" pitchFamily="18" charset="0"/>
              <a:ea typeface="宋体" pitchFamily="2" charset="-122"/>
            </a:endParaRPr>
          </a:p>
        </p:txBody>
      </p:sp>
      <p:sp>
        <p:nvSpPr>
          <p:cNvPr id="3080" name="Rectangle 8"/>
          <p:cNvSpPr>
            <a:spLocks noChangeArrowheads="1"/>
          </p:cNvSpPr>
          <p:nvPr/>
        </p:nvSpPr>
        <p:spPr bwMode="auto">
          <a:xfrm>
            <a:off x="1112838" y="2886075"/>
            <a:ext cx="508000" cy="482600"/>
          </a:xfrm>
          <a:prstGeom prst="rect">
            <a:avLst/>
          </a:prstGeom>
          <a:noFill/>
          <a:ln w="9525" algn="ctr">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r>
              <a:rPr lang="en-US" altLang="zh-CN" sz="2000" b="1">
                <a:solidFill>
                  <a:schemeClr val="accent5">
                    <a:lumMod val="10000"/>
                  </a:schemeClr>
                </a:solidFill>
                <a:latin typeface="Arial" charset="0"/>
                <a:ea typeface="宋体" pitchFamily="2" charset="-122"/>
              </a:rPr>
              <a:t>0/0</a:t>
            </a:r>
          </a:p>
        </p:txBody>
      </p:sp>
      <p:sp>
        <p:nvSpPr>
          <p:cNvPr id="3081" name="Rectangle 9"/>
          <p:cNvSpPr>
            <a:spLocks noChangeArrowheads="1"/>
          </p:cNvSpPr>
          <p:nvPr/>
        </p:nvSpPr>
        <p:spPr bwMode="auto">
          <a:xfrm>
            <a:off x="2947988" y="2919413"/>
            <a:ext cx="508000" cy="482600"/>
          </a:xfrm>
          <a:prstGeom prst="rect">
            <a:avLst/>
          </a:prstGeom>
          <a:noFill/>
          <a:ln w="9525" algn="ctr">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r>
              <a:rPr lang="en-US" altLang="zh-CN" sz="2000" b="1">
                <a:solidFill>
                  <a:schemeClr val="accent5">
                    <a:lumMod val="10000"/>
                  </a:schemeClr>
                </a:solidFill>
                <a:latin typeface="Arial" charset="0"/>
                <a:ea typeface="宋体" pitchFamily="2" charset="-122"/>
              </a:rPr>
              <a:t>0/0</a:t>
            </a:r>
          </a:p>
        </p:txBody>
      </p:sp>
      <p:sp>
        <p:nvSpPr>
          <p:cNvPr id="3084" name="Rectangle 12"/>
          <p:cNvSpPr>
            <a:spLocks noChangeArrowheads="1"/>
          </p:cNvSpPr>
          <p:nvPr/>
        </p:nvSpPr>
        <p:spPr bwMode="auto">
          <a:xfrm>
            <a:off x="757238" y="1450975"/>
            <a:ext cx="404812" cy="366713"/>
          </a:xfrm>
          <a:prstGeom prst="rect">
            <a:avLst/>
          </a:prstGeom>
          <a:noFill/>
          <a:ln w="9525" algn="ctr">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altLang="zh-CN" sz="2000" b="1" dirty="0">
                <a:solidFill>
                  <a:schemeClr val="accent5">
                    <a:lumMod val="10000"/>
                  </a:schemeClr>
                </a:solidFill>
                <a:latin typeface="Arial" charset="0"/>
                <a:ea typeface="宋体" pitchFamily="2" charset="-122"/>
              </a:rPr>
              <a:t>1/0</a:t>
            </a:r>
          </a:p>
        </p:txBody>
      </p:sp>
      <p:sp>
        <p:nvSpPr>
          <p:cNvPr id="3085" name="Rectangle 13"/>
          <p:cNvSpPr>
            <a:spLocks noChangeArrowheads="1"/>
          </p:cNvSpPr>
          <p:nvPr/>
        </p:nvSpPr>
        <p:spPr bwMode="auto">
          <a:xfrm>
            <a:off x="3822700" y="1514475"/>
            <a:ext cx="404813" cy="366713"/>
          </a:xfrm>
          <a:prstGeom prst="rect">
            <a:avLst/>
          </a:prstGeom>
          <a:noFill/>
          <a:ln w="9525" algn="ctr">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altLang="zh-CN" sz="2000" b="1">
                <a:solidFill>
                  <a:schemeClr val="accent5">
                    <a:lumMod val="10000"/>
                  </a:schemeClr>
                </a:solidFill>
                <a:latin typeface="Arial" charset="0"/>
                <a:ea typeface="宋体" pitchFamily="2" charset="-122"/>
              </a:rPr>
              <a:t>1/0</a:t>
            </a:r>
          </a:p>
        </p:txBody>
      </p:sp>
      <p:sp>
        <p:nvSpPr>
          <p:cNvPr id="3086" name="Rectangle 14"/>
          <p:cNvSpPr>
            <a:spLocks noChangeArrowheads="1"/>
          </p:cNvSpPr>
          <p:nvPr/>
        </p:nvSpPr>
        <p:spPr bwMode="auto">
          <a:xfrm>
            <a:off x="1319213" y="4859338"/>
            <a:ext cx="2220912" cy="731837"/>
          </a:xfrm>
          <a:prstGeom prst="rect">
            <a:avLst/>
          </a:prstGeom>
          <a:noFill/>
          <a:ln w="9525" algn="ctr">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zh-CN" altLang="en-US" sz="2000" b="1">
                <a:solidFill>
                  <a:schemeClr val="accent5">
                    <a:lumMod val="10000"/>
                  </a:schemeClr>
                </a:solidFill>
                <a:latin typeface="Arial" charset="0"/>
                <a:ea typeface="宋体" pitchFamily="2" charset="-122"/>
              </a:rPr>
              <a:t>次态维持</a:t>
            </a:r>
          </a:p>
        </p:txBody>
      </p:sp>
      <p:sp>
        <p:nvSpPr>
          <p:cNvPr id="3087" name="AutoShape 15"/>
          <p:cNvSpPr>
            <a:spLocks noChangeArrowheads="1"/>
          </p:cNvSpPr>
          <p:nvPr/>
        </p:nvSpPr>
        <p:spPr bwMode="auto">
          <a:xfrm>
            <a:off x="4479925" y="2900363"/>
            <a:ext cx="966788" cy="522287"/>
          </a:xfrm>
          <a:prstGeom prst="rightArrow">
            <a:avLst>
              <a:gd name="adj1" fmla="val 50000"/>
              <a:gd name="adj2" fmla="val 46277"/>
            </a:avLst>
          </a:prstGeom>
          <a:solidFill>
            <a:schemeClr val="bg1"/>
          </a:solidFill>
          <a:ln w="9525" algn="ctr">
            <a:solidFill>
              <a:schemeClr val="accent5">
                <a:lumMod val="10000"/>
              </a:scheme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spcBef>
                <a:spcPct val="50000"/>
              </a:spcBef>
              <a:defRPr/>
            </a:pPr>
            <a:endParaRPr kumimoji="1" lang="zh-CN" altLang="en-US" sz="2400" b="1">
              <a:solidFill>
                <a:schemeClr val="accent5">
                  <a:lumMod val="10000"/>
                </a:schemeClr>
              </a:solidFill>
              <a:latin typeface="Times New Roman" pitchFamily="18" charset="0"/>
              <a:ea typeface="宋体" pitchFamily="2" charset="-122"/>
            </a:endParaRPr>
          </a:p>
        </p:txBody>
      </p:sp>
      <p:grpSp>
        <p:nvGrpSpPr>
          <p:cNvPr id="3088" name="Group 16"/>
          <p:cNvGrpSpPr>
            <a:grpSpLocks/>
          </p:cNvGrpSpPr>
          <p:nvPr/>
        </p:nvGrpSpPr>
        <p:grpSpPr bwMode="auto">
          <a:xfrm>
            <a:off x="6511925" y="1441450"/>
            <a:ext cx="1500188" cy="2720975"/>
            <a:chOff x="4102" y="908"/>
            <a:chExt cx="945" cy="1714"/>
          </a:xfrm>
        </p:grpSpPr>
        <p:sp>
          <p:nvSpPr>
            <p:cNvPr id="3089" name="Oval 17"/>
            <p:cNvSpPr>
              <a:spLocks noChangeArrowheads="1"/>
            </p:cNvSpPr>
            <p:nvPr/>
          </p:nvSpPr>
          <p:spPr bwMode="auto">
            <a:xfrm>
              <a:off x="4335" y="2277"/>
              <a:ext cx="354" cy="345"/>
            </a:xfrm>
            <a:prstGeom prst="ellipse">
              <a:avLst/>
            </a:prstGeom>
            <a:noFill/>
            <a:ln w="38100" algn="ctr">
              <a:solidFill>
                <a:schemeClr val="accent5">
                  <a:lumMod val="10000"/>
                </a:schemeClr>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altLang="zh-CN" sz="2000" b="1">
                  <a:solidFill>
                    <a:schemeClr val="accent5">
                      <a:lumMod val="10000"/>
                    </a:schemeClr>
                  </a:solidFill>
                  <a:latin typeface="Arial" charset="0"/>
                  <a:ea typeface="宋体" pitchFamily="2" charset="-122"/>
                </a:rPr>
                <a:t>S</a:t>
              </a:r>
              <a:r>
                <a:rPr lang="en-US" altLang="zh-CN" sz="2000" b="1" baseline="-25000">
                  <a:solidFill>
                    <a:schemeClr val="accent5">
                      <a:lumMod val="10000"/>
                    </a:schemeClr>
                  </a:solidFill>
                  <a:latin typeface="Arial" charset="0"/>
                  <a:ea typeface="宋体" pitchFamily="2" charset="-122"/>
                </a:rPr>
                <a:t>3</a:t>
              </a:r>
            </a:p>
          </p:txBody>
        </p:sp>
        <p:sp>
          <p:nvSpPr>
            <p:cNvPr id="3090" name="Oval 18"/>
            <p:cNvSpPr>
              <a:spLocks noChangeArrowheads="1"/>
            </p:cNvSpPr>
            <p:nvPr/>
          </p:nvSpPr>
          <p:spPr bwMode="auto">
            <a:xfrm>
              <a:off x="4158" y="1172"/>
              <a:ext cx="667" cy="477"/>
            </a:xfrm>
            <a:prstGeom prst="ellipse">
              <a:avLst/>
            </a:prstGeom>
            <a:solidFill>
              <a:srgbClr val="FF0000"/>
            </a:solidFill>
            <a:ln w="38100" algn="ctr">
              <a:solidFill>
                <a:schemeClr val="accent5">
                  <a:lumMod val="10000"/>
                </a:schemeClr>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altLang="zh-CN" sz="2000" b="1">
                  <a:solidFill>
                    <a:schemeClr val="accent5">
                      <a:lumMod val="10000"/>
                    </a:schemeClr>
                  </a:solidFill>
                  <a:latin typeface="Arial" charset="0"/>
                  <a:ea typeface="宋体" pitchFamily="2" charset="-122"/>
                </a:rPr>
                <a:t>S</a:t>
              </a:r>
              <a:r>
                <a:rPr lang="en-US" altLang="zh-CN" sz="2000" b="1" baseline="-25000">
                  <a:solidFill>
                    <a:schemeClr val="accent5">
                      <a:lumMod val="10000"/>
                    </a:schemeClr>
                  </a:solidFill>
                  <a:latin typeface="Arial" charset="0"/>
                  <a:ea typeface="宋体" pitchFamily="2" charset="-122"/>
                </a:rPr>
                <a:t>1</a:t>
              </a:r>
              <a:r>
                <a:rPr lang="en-US" altLang="zh-CN" sz="2000" b="1">
                  <a:solidFill>
                    <a:schemeClr val="accent5">
                      <a:lumMod val="10000"/>
                    </a:schemeClr>
                  </a:solidFill>
                  <a:latin typeface="Arial" charset="0"/>
                  <a:ea typeface="宋体" pitchFamily="2" charset="-122"/>
                </a:rPr>
                <a:t>,S</a:t>
              </a:r>
              <a:r>
                <a:rPr lang="en-US" altLang="zh-CN" sz="2000" b="1" baseline="-25000">
                  <a:solidFill>
                    <a:schemeClr val="accent5">
                      <a:lumMod val="10000"/>
                    </a:schemeClr>
                  </a:solidFill>
                  <a:latin typeface="Arial" charset="0"/>
                  <a:ea typeface="宋体" pitchFamily="2" charset="-122"/>
                </a:rPr>
                <a:t>2</a:t>
              </a:r>
            </a:p>
          </p:txBody>
        </p:sp>
        <p:sp>
          <p:nvSpPr>
            <p:cNvPr id="3091" name="Line 19"/>
            <p:cNvSpPr>
              <a:spLocks noChangeShapeType="1"/>
            </p:cNvSpPr>
            <p:nvPr/>
          </p:nvSpPr>
          <p:spPr bwMode="auto">
            <a:xfrm flipH="1">
              <a:off x="4497" y="1667"/>
              <a:ext cx="0" cy="560"/>
            </a:xfrm>
            <a:prstGeom prst="line">
              <a:avLst/>
            </a:prstGeom>
            <a:noFill/>
            <a:ln w="38100">
              <a:solidFill>
                <a:schemeClr val="accent5">
                  <a:lumMod val="10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spcBef>
                  <a:spcPct val="50000"/>
                </a:spcBef>
                <a:defRPr/>
              </a:pPr>
              <a:endParaRPr kumimoji="1" lang="zh-CN" altLang="en-US" sz="2400" b="1">
                <a:solidFill>
                  <a:schemeClr val="accent5">
                    <a:lumMod val="10000"/>
                  </a:schemeClr>
                </a:solidFill>
                <a:latin typeface="Times New Roman" pitchFamily="18" charset="0"/>
                <a:ea typeface="宋体" pitchFamily="2" charset="-122"/>
              </a:endParaRPr>
            </a:p>
          </p:txBody>
        </p:sp>
        <p:sp>
          <p:nvSpPr>
            <p:cNvPr id="3092" name="Rectangle 20"/>
            <p:cNvSpPr>
              <a:spLocks noChangeArrowheads="1"/>
            </p:cNvSpPr>
            <p:nvPr/>
          </p:nvSpPr>
          <p:spPr bwMode="auto">
            <a:xfrm>
              <a:off x="4792" y="908"/>
              <a:ext cx="255" cy="231"/>
            </a:xfrm>
            <a:prstGeom prst="rect">
              <a:avLst/>
            </a:prstGeom>
            <a:noFill/>
            <a:ln w="9525" algn="ctr">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altLang="zh-CN" sz="2000" b="1">
                  <a:solidFill>
                    <a:schemeClr val="accent5">
                      <a:lumMod val="10000"/>
                    </a:schemeClr>
                  </a:solidFill>
                  <a:latin typeface="Arial" charset="0"/>
                  <a:ea typeface="宋体" pitchFamily="2" charset="-122"/>
                </a:rPr>
                <a:t>1/0</a:t>
              </a:r>
            </a:p>
          </p:txBody>
        </p:sp>
        <p:sp>
          <p:nvSpPr>
            <p:cNvPr id="3093" name="Rectangle 21"/>
            <p:cNvSpPr>
              <a:spLocks noChangeArrowheads="1"/>
            </p:cNvSpPr>
            <p:nvPr/>
          </p:nvSpPr>
          <p:spPr bwMode="auto">
            <a:xfrm>
              <a:off x="4102" y="1896"/>
              <a:ext cx="255" cy="231"/>
            </a:xfrm>
            <a:prstGeom prst="rect">
              <a:avLst/>
            </a:prstGeom>
            <a:noFill/>
            <a:ln w="9525" algn="ctr">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altLang="zh-CN" sz="2000" b="1" dirty="0">
                  <a:solidFill>
                    <a:schemeClr val="accent5">
                      <a:lumMod val="10000"/>
                    </a:schemeClr>
                  </a:solidFill>
                  <a:latin typeface="Arial" charset="0"/>
                  <a:ea typeface="宋体" pitchFamily="2" charset="-122"/>
                </a:rPr>
                <a:t>0/0</a:t>
              </a:r>
            </a:p>
          </p:txBody>
        </p:sp>
        <p:cxnSp>
          <p:nvCxnSpPr>
            <p:cNvPr id="3094" name="AutoShape 22"/>
            <p:cNvCxnSpPr>
              <a:cxnSpLocks noChangeShapeType="1"/>
              <a:stCxn id="3090" idx="7"/>
              <a:endCxn id="3090" idx="1"/>
            </p:cNvCxnSpPr>
            <p:nvPr/>
          </p:nvCxnSpPr>
          <p:spPr bwMode="auto">
            <a:xfrm rot="16200000" flipH="1" flipV="1">
              <a:off x="4491" y="995"/>
              <a:ext cx="1" cy="471"/>
            </a:xfrm>
            <a:prstGeom prst="curvedConnector3">
              <a:avLst>
                <a:gd name="adj1" fmla="val -36500000"/>
              </a:avLst>
            </a:prstGeom>
            <a:noFill/>
            <a:ln w="38100">
              <a:solidFill>
                <a:schemeClr val="accent5">
                  <a:lumMod val="10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grpSp>
      <p:cxnSp>
        <p:nvCxnSpPr>
          <p:cNvPr id="3096" name="AutoShape 24"/>
          <p:cNvCxnSpPr>
            <a:cxnSpLocks noChangeShapeType="1"/>
            <a:stCxn id="3074" idx="7"/>
            <a:endCxn id="3074" idx="1"/>
          </p:cNvCxnSpPr>
          <p:nvPr/>
        </p:nvCxnSpPr>
        <p:spPr bwMode="auto">
          <a:xfrm rot="16200000" flipH="1" flipV="1">
            <a:off x="1432719" y="1718469"/>
            <a:ext cx="1587" cy="396875"/>
          </a:xfrm>
          <a:prstGeom prst="curvedConnector3">
            <a:avLst>
              <a:gd name="adj1" fmla="val -29800000"/>
            </a:avLst>
          </a:prstGeom>
          <a:noFill/>
          <a:ln w="38100">
            <a:solidFill>
              <a:schemeClr val="accent5">
                <a:lumMod val="10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097" name="AutoShape 25"/>
          <p:cNvCxnSpPr>
            <a:cxnSpLocks noChangeShapeType="1"/>
          </p:cNvCxnSpPr>
          <p:nvPr/>
        </p:nvCxnSpPr>
        <p:spPr bwMode="auto">
          <a:xfrm rot="16200000" flipH="1" flipV="1">
            <a:off x="3413919" y="1702594"/>
            <a:ext cx="1587" cy="396875"/>
          </a:xfrm>
          <a:prstGeom prst="curvedConnector3">
            <a:avLst>
              <a:gd name="adj1" fmla="val -29800000"/>
            </a:avLst>
          </a:prstGeom>
          <a:noFill/>
          <a:ln w="38100">
            <a:solidFill>
              <a:schemeClr val="accent5">
                <a:lumMod val="10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8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81"/>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3078"/>
                                        </p:tgtEl>
                                        <p:attrNameLst>
                                          <p:attrName>style.visibility</p:attrName>
                                        </p:attrNameLst>
                                      </p:cBhvr>
                                      <p:to>
                                        <p:strVal val="visible"/>
                                      </p:to>
                                    </p:set>
                                    <p:animEffect transition="in" filter="wipe(up)">
                                      <p:cBhvr>
                                        <p:cTn id="17" dur="500"/>
                                        <p:tgtEl>
                                          <p:spTgt spid="3078"/>
                                        </p:tgtEl>
                                      </p:cBhvr>
                                    </p:animEffect>
                                  </p:childTnLst>
                                </p:cTn>
                              </p:par>
                              <p:par>
                                <p:cTn id="18" presetID="22" presetClass="entr" presetSubtype="1" fill="hold" nodeType="withEffect">
                                  <p:stCondLst>
                                    <p:cond delay="0"/>
                                  </p:stCondLst>
                                  <p:childTnLst>
                                    <p:set>
                                      <p:cBhvr>
                                        <p:cTn id="19" dur="1" fill="hold">
                                          <p:stCondLst>
                                            <p:cond delay="0"/>
                                          </p:stCondLst>
                                        </p:cTn>
                                        <p:tgtEl>
                                          <p:spTgt spid="3079"/>
                                        </p:tgtEl>
                                        <p:attrNameLst>
                                          <p:attrName>style.visibility</p:attrName>
                                        </p:attrNameLst>
                                      </p:cBhvr>
                                      <p:to>
                                        <p:strVal val="visible"/>
                                      </p:to>
                                    </p:set>
                                    <p:animEffect transition="in" filter="wipe(up)">
                                      <p:cBhvr>
                                        <p:cTn id="20" dur="500"/>
                                        <p:tgtEl>
                                          <p:spTgt spid="307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8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8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2" fill="hold" nodeType="clickEffect">
                                  <p:stCondLst>
                                    <p:cond delay="0"/>
                                  </p:stCondLst>
                                  <p:childTnLst>
                                    <p:set>
                                      <p:cBhvr>
                                        <p:cTn id="30" dur="1" fill="hold">
                                          <p:stCondLst>
                                            <p:cond delay="0"/>
                                          </p:stCondLst>
                                        </p:cTn>
                                        <p:tgtEl>
                                          <p:spTgt spid="3096"/>
                                        </p:tgtEl>
                                        <p:attrNameLst>
                                          <p:attrName>style.visibility</p:attrName>
                                        </p:attrNameLst>
                                      </p:cBhvr>
                                      <p:to>
                                        <p:strVal val="visible"/>
                                      </p:to>
                                    </p:set>
                                    <p:animEffect transition="in" filter="wipe(right)">
                                      <p:cBhvr>
                                        <p:cTn id="31" dur="500"/>
                                        <p:tgtEl>
                                          <p:spTgt spid="3096"/>
                                        </p:tgtEl>
                                      </p:cBhvr>
                                    </p:animEffect>
                                  </p:childTnLst>
                                </p:cTn>
                              </p:par>
                              <p:par>
                                <p:cTn id="32" presetID="22" presetClass="entr" presetSubtype="2" fill="hold" nodeType="withEffect">
                                  <p:stCondLst>
                                    <p:cond delay="0"/>
                                  </p:stCondLst>
                                  <p:childTnLst>
                                    <p:set>
                                      <p:cBhvr>
                                        <p:cTn id="33" dur="1" fill="hold">
                                          <p:stCondLst>
                                            <p:cond delay="0"/>
                                          </p:stCondLst>
                                        </p:cTn>
                                        <p:tgtEl>
                                          <p:spTgt spid="3097"/>
                                        </p:tgtEl>
                                        <p:attrNameLst>
                                          <p:attrName>style.visibility</p:attrName>
                                        </p:attrNameLst>
                                      </p:cBhvr>
                                      <p:to>
                                        <p:strVal val="visible"/>
                                      </p:to>
                                    </p:set>
                                    <p:animEffect transition="in" filter="wipe(right)">
                                      <p:cBhvr>
                                        <p:cTn id="34" dur="500"/>
                                        <p:tgtEl>
                                          <p:spTgt spid="3097"/>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086"/>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3087"/>
                                        </p:tgtEl>
                                        <p:attrNameLst>
                                          <p:attrName>style.visibility</p:attrName>
                                        </p:attrNameLst>
                                      </p:cBhvr>
                                      <p:to>
                                        <p:strVal val="visible"/>
                                      </p:to>
                                    </p:set>
                                    <p:animEffect transition="in" filter="wipe(left)">
                                      <p:cBhvr>
                                        <p:cTn id="43" dur="500"/>
                                        <p:tgtEl>
                                          <p:spTgt spid="3087"/>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nodeType="clickEffect">
                                  <p:stCondLst>
                                    <p:cond delay="0"/>
                                  </p:stCondLst>
                                  <p:childTnLst>
                                    <p:set>
                                      <p:cBhvr>
                                        <p:cTn id="47" dur="1" fill="hold">
                                          <p:stCondLst>
                                            <p:cond delay="0"/>
                                          </p:stCondLst>
                                        </p:cTn>
                                        <p:tgtEl>
                                          <p:spTgt spid="30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7" grpId="0"/>
      <p:bldP spid="3080" grpId="0"/>
      <p:bldP spid="3081" grpId="0"/>
      <p:bldP spid="3084" grpId="0"/>
      <p:bldP spid="3085" grpId="0"/>
      <p:bldP spid="3086" grpId="0"/>
      <p:bldP spid="308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98" name="Group 62"/>
          <p:cNvGrpSpPr>
            <a:grpSpLocks/>
          </p:cNvGrpSpPr>
          <p:nvPr/>
        </p:nvGrpSpPr>
        <p:grpSpPr bwMode="auto">
          <a:xfrm>
            <a:off x="5770563" y="269875"/>
            <a:ext cx="2230437" cy="3422650"/>
            <a:chOff x="3627" y="483"/>
            <a:chExt cx="1405" cy="2156"/>
          </a:xfrm>
        </p:grpSpPr>
        <p:sp>
          <p:nvSpPr>
            <p:cNvPr id="14359" name="Oval 23"/>
            <p:cNvSpPr>
              <a:spLocks noChangeArrowheads="1"/>
            </p:cNvSpPr>
            <p:nvPr/>
          </p:nvSpPr>
          <p:spPr bwMode="auto">
            <a:xfrm>
              <a:off x="3627" y="690"/>
              <a:ext cx="362" cy="370"/>
            </a:xfrm>
            <a:prstGeom prst="ellipse">
              <a:avLst/>
            </a:prstGeom>
            <a:solidFill>
              <a:srgbClr val="FF0000"/>
            </a:solidFill>
            <a:ln w="38100" algn="ctr">
              <a:solidFill>
                <a:schemeClr val="accent5">
                  <a:lumMod val="10000"/>
                </a:schemeClr>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altLang="zh-CN" sz="2000" b="1">
                  <a:solidFill>
                    <a:schemeClr val="accent5">
                      <a:lumMod val="10000"/>
                    </a:schemeClr>
                  </a:solidFill>
                  <a:latin typeface="Arial" charset="0"/>
                  <a:ea typeface="宋体" pitchFamily="2" charset="-122"/>
                </a:rPr>
                <a:t>S</a:t>
              </a:r>
              <a:r>
                <a:rPr lang="en-US" altLang="zh-CN" sz="2000" b="1" baseline="-25000">
                  <a:solidFill>
                    <a:schemeClr val="accent5">
                      <a:lumMod val="10000"/>
                    </a:schemeClr>
                  </a:solidFill>
                  <a:latin typeface="Arial" charset="0"/>
                  <a:ea typeface="宋体" pitchFamily="2" charset="-122"/>
                </a:rPr>
                <a:t>1</a:t>
              </a:r>
            </a:p>
          </p:txBody>
        </p:sp>
        <p:sp>
          <p:nvSpPr>
            <p:cNvPr id="14360" name="Oval 24"/>
            <p:cNvSpPr>
              <a:spLocks noChangeArrowheads="1"/>
            </p:cNvSpPr>
            <p:nvPr/>
          </p:nvSpPr>
          <p:spPr bwMode="auto">
            <a:xfrm>
              <a:off x="4529" y="679"/>
              <a:ext cx="362" cy="370"/>
            </a:xfrm>
            <a:prstGeom prst="ellipse">
              <a:avLst/>
            </a:prstGeom>
            <a:solidFill>
              <a:srgbClr val="FF0000"/>
            </a:solidFill>
            <a:ln w="38100" algn="ctr">
              <a:solidFill>
                <a:schemeClr val="accent5">
                  <a:lumMod val="10000"/>
                </a:schemeClr>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altLang="zh-CN" sz="2000" b="1">
                  <a:solidFill>
                    <a:schemeClr val="accent5">
                      <a:lumMod val="10000"/>
                    </a:schemeClr>
                  </a:solidFill>
                  <a:latin typeface="Arial" charset="0"/>
                  <a:ea typeface="宋体" pitchFamily="2" charset="-122"/>
                </a:rPr>
                <a:t>S</a:t>
              </a:r>
              <a:r>
                <a:rPr lang="en-US" altLang="zh-CN" sz="2000" b="1" baseline="-25000">
                  <a:solidFill>
                    <a:schemeClr val="accent5">
                      <a:lumMod val="10000"/>
                    </a:schemeClr>
                  </a:solidFill>
                  <a:latin typeface="Arial" charset="0"/>
                  <a:ea typeface="宋体" pitchFamily="2" charset="-122"/>
                </a:rPr>
                <a:t>2</a:t>
              </a:r>
            </a:p>
          </p:txBody>
        </p:sp>
        <p:sp>
          <p:nvSpPr>
            <p:cNvPr id="14361" name="Oval 25"/>
            <p:cNvSpPr>
              <a:spLocks noChangeArrowheads="1"/>
            </p:cNvSpPr>
            <p:nvPr/>
          </p:nvSpPr>
          <p:spPr bwMode="auto">
            <a:xfrm>
              <a:off x="3960" y="1565"/>
              <a:ext cx="502" cy="370"/>
            </a:xfrm>
            <a:prstGeom prst="ellipse">
              <a:avLst/>
            </a:prstGeom>
            <a:solidFill>
              <a:schemeClr val="bg1"/>
            </a:solidFill>
            <a:ln w="38100" algn="ctr">
              <a:solidFill>
                <a:schemeClr val="accent5">
                  <a:lumMod val="10000"/>
                </a:schemeClr>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altLang="zh-CN" sz="2000" b="1">
                  <a:solidFill>
                    <a:schemeClr val="accent5">
                      <a:lumMod val="10000"/>
                    </a:schemeClr>
                  </a:solidFill>
                  <a:latin typeface="Arial" charset="0"/>
                  <a:ea typeface="宋体" pitchFamily="2" charset="-122"/>
                </a:rPr>
                <a:t>S</a:t>
              </a:r>
              <a:r>
                <a:rPr lang="en-US" altLang="zh-CN" sz="2000" b="1" baseline="-25000">
                  <a:solidFill>
                    <a:schemeClr val="accent5">
                      <a:lumMod val="10000"/>
                    </a:schemeClr>
                  </a:solidFill>
                  <a:latin typeface="Arial" charset="0"/>
                  <a:ea typeface="宋体" pitchFamily="2" charset="-122"/>
                </a:rPr>
                <a:t>3</a:t>
              </a:r>
              <a:r>
                <a:rPr lang="en-US" altLang="zh-CN" sz="2000" b="1">
                  <a:solidFill>
                    <a:schemeClr val="accent5">
                      <a:lumMod val="10000"/>
                    </a:schemeClr>
                  </a:solidFill>
                  <a:latin typeface="Arial" charset="0"/>
                  <a:ea typeface="宋体" pitchFamily="2" charset="-122"/>
                </a:rPr>
                <a:t>,S</a:t>
              </a:r>
              <a:r>
                <a:rPr lang="en-US" altLang="zh-CN" sz="2000" b="1" baseline="-25000">
                  <a:solidFill>
                    <a:schemeClr val="accent5">
                      <a:lumMod val="10000"/>
                    </a:schemeClr>
                  </a:solidFill>
                  <a:latin typeface="Arial" charset="0"/>
                  <a:ea typeface="宋体" pitchFamily="2" charset="-122"/>
                </a:rPr>
                <a:t>4</a:t>
              </a:r>
            </a:p>
          </p:txBody>
        </p:sp>
        <p:sp>
          <p:nvSpPr>
            <p:cNvPr id="14363" name="Oval 27"/>
            <p:cNvSpPr>
              <a:spLocks noChangeArrowheads="1"/>
            </p:cNvSpPr>
            <p:nvPr/>
          </p:nvSpPr>
          <p:spPr bwMode="auto">
            <a:xfrm>
              <a:off x="4046" y="2269"/>
              <a:ext cx="362" cy="370"/>
            </a:xfrm>
            <a:prstGeom prst="ellipse">
              <a:avLst/>
            </a:prstGeom>
            <a:noFill/>
            <a:ln w="38100" algn="ctr">
              <a:solidFill>
                <a:schemeClr val="accent5">
                  <a:lumMod val="10000"/>
                </a:schemeClr>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altLang="zh-CN" sz="2000" b="1">
                  <a:solidFill>
                    <a:schemeClr val="accent5">
                      <a:lumMod val="10000"/>
                    </a:schemeClr>
                  </a:solidFill>
                  <a:latin typeface="Arial" charset="0"/>
                  <a:ea typeface="宋体" pitchFamily="2" charset="-122"/>
                </a:rPr>
                <a:t>S</a:t>
              </a:r>
              <a:r>
                <a:rPr lang="en-US" altLang="zh-CN" sz="2000" b="1" baseline="-25000">
                  <a:solidFill>
                    <a:schemeClr val="accent5">
                      <a:lumMod val="10000"/>
                    </a:schemeClr>
                  </a:solidFill>
                  <a:latin typeface="Arial" charset="0"/>
                  <a:ea typeface="宋体" pitchFamily="2" charset="-122"/>
                </a:rPr>
                <a:t>5</a:t>
              </a:r>
            </a:p>
          </p:txBody>
        </p:sp>
        <p:sp>
          <p:nvSpPr>
            <p:cNvPr id="14364" name="Line 28"/>
            <p:cNvSpPr>
              <a:spLocks noChangeShapeType="1"/>
            </p:cNvSpPr>
            <p:nvPr/>
          </p:nvSpPr>
          <p:spPr bwMode="auto">
            <a:xfrm>
              <a:off x="4031" y="731"/>
              <a:ext cx="469" cy="0"/>
            </a:xfrm>
            <a:prstGeom prst="line">
              <a:avLst/>
            </a:prstGeom>
            <a:noFill/>
            <a:ln w="38100">
              <a:solidFill>
                <a:schemeClr val="accent5">
                  <a:lumMod val="10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spcBef>
                  <a:spcPct val="50000"/>
                </a:spcBef>
                <a:defRPr/>
              </a:pPr>
              <a:endParaRPr kumimoji="1" lang="zh-CN" altLang="en-US" sz="2400" b="1">
                <a:solidFill>
                  <a:schemeClr val="accent5">
                    <a:lumMod val="10000"/>
                  </a:schemeClr>
                </a:solidFill>
                <a:latin typeface="Times New Roman" pitchFamily="18" charset="0"/>
                <a:ea typeface="宋体" pitchFamily="2" charset="-122"/>
              </a:endParaRPr>
            </a:p>
          </p:txBody>
        </p:sp>
        <p:sp>
          <p:nvSpPr>
            <p:cNvPr id="14365" name="Line 29"/>
            <p:cNvSpPr>
              <a:spLocks noChangeShapeType="1"/>
            </p:cNvSpPr>
            <p:nvPr/>
          </p:nvSpPr>
          <p:spPr bwMode="auto">
            <a:xfrm flipH="1" flipV="1">
              <a:off x="4004" y="1033"/>
              <a:ext cx="494" cy="0"/>
            </a:xfrm>
            <a:prstGeom prst="line">
              <a:avLst/>
            </a:prstGeom>
            <a:noFill/>
            <a:ln w="38100">
              <a:solidFill>
                <a:schemeClr val="accent5">
                  <a:lumMod val="10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spcBef>
                  <a:spcPct val="50000"/>
                </a:spcBef>
                <a:defRPr/>
              </a:pPr>
              <a:endParaRPr kumimoji="1" lang="zh-CN" altLang="en-US" sz="2400" b="1">
                <a:solidFill>
                  <a:schemeClr val="accent5">
                    <a:lumMod val="10000"/>
                  </a:schemeClr>
                </a:solidFill>
                <a:latin typeface="Times New Roman" pitchFamily="18" charset="0"/>
                <a:ea typeface="宋体" pitchFamily="2" charset="-122"/>
              </a:endParaRPr>
            </a:p>
          </p:txBody>
        </p:sp>
        <p:sp>
          <p:nvSpPr>
            <p:cNvPr id="14366" name="Line 30"/>
            <p:cNvSpPr>
              <a:spLocks noChangeShapeType="1"/>
            </p:cNvSpPr>
            <p:nvPr/>
          </p:nvSpPr>
          <p:spPr bwMode="auto">
            <a:xfrm flipH="1">
              <a:off x="4443" y="1093"/>
              <a:ext cx="296" cy="420"/>
            </a:xfrm>
            <a:prstGeom prst="line">
              <a:avLst/>
            </a:prstGeom>
            <a:noFill/>
            <a:ln w="38100">
              <a:solidFill>
                <a:schemeClr val="accent5">
                  <a:lumMod val="10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spcBef>
                  <a:spcPct val="50000"/>
                </a:spcBef>
                <a:defRPr/>
              </a:pPr>
              <a:endParaRPr kumimoji="1" lang="zh-CN" altLang="en-US" sz="2400" b="1">
                <a:solidFill>
                  <a:schemeClr val="accent5">
                    <a:lumMod val="10000"/>
                  </a:schemeClr>
                </a:solidFill>
                <a:latin typeface="Times New Roman" pitchFamily="18" charset="0"/>
                <a:ea typeface="宋体" pitchFamily="2" charset="-122"/>
              </a:endParaRPr>
            </a:p>
          </p:txBody>
        </p:sp>
        <p:sp>
          <p:nvSpPr>
            <p:cNvPr id="14367" name="Line 31"/>
            <p:cNvSpPr>
              <a:spLocks noChangeShapeType="1"/>
            </p:cNvSpPr>
            <p:nvPr/>
          </p:nvSpPr>
          <p:spPr bwMode="auto">
            <a:xfrm>
              <a:off x="4211" y="1971"/>
              <a:ext cx="7" cy="287"/>
            </a:xfrm>
            <a:prstGeom prst="line">
              <a:avLst/>
            </a:prstGeom>
            <a:noFill/>
            <a:ln w="38100">
              <a:solidFill>
                <a:schemeClr val="accent5">
                  <a:lumMod val="10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spcBef>
                  <a:spcPct val="50000"/>
                </a:spcBef>
                <a:defRPr/>
              </a:pPr>
              <a:endParaRPr kumimoji="1" lang="zh-CN" altLang="en-US" sz="2400" b="1">
                <a:solidFill>
                  <a:schemeClr val="accent5">
                    <a:lumMod val="10000"/>
                  </a:schemeClr>
                </a:solidFill>
                <a:latin typeface="Times New Roman" pitchFamily="18" charset="0"/>
                <a:ea typeface="宋体" pitchFamily="2" charset="-122"/>
              </a:endParaRPr>
            </a:p>
          </p:txBody>
        </p:sp>
        <p:sp>
          <p:nvSpPr>
            <p:cNvPr id="14369" name="Line 33"/>
            <p:cNvSpPr>
              <a:spLocks noChangeShapeType="1"/>
            </p:cNvSpPr>
            <p:nvPr/>
          </p:nvSpPr>
          <p:spPr bwMode="auto">
            <a:xfrm>
              <a:off x="3827" y="1136"/>
              <a:ext cx="288" cy="428"/>
            </a:xfrm>
            <a:prstGeom prst="line">
              <a:avLst/>
            </a:prstGeom>
            <a:noFill/>
            <a:ln w="38100">
              <a:solidFill>
                <a:schemeClr val="accent5">
                  <a:lumMod val="10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spcBef>
                  <a:spcPct val="50000"/>
                </a:spcBef>
                <a:defRPr/>
              </a:pPr>
              <a:endParaRPr kumimoji="1" lang="zh-CN" altLang="en-US" sz="2400" b="1">
                <a:solidFill>
                  <a:schemeClr val="accent5">
                    <a:lumMod val="10000"/>
                  </a:schemeClr>
                </a:solidFill>
                <a:latin typeface="Times New Roman" pitchFamily="18" charset="0"/>
                <a:ea typeface="宋体" pitchFamily="2" charset="-122"/>
              </a:endParaRPr>
            </a:p>
          </p:txBody>
        </p:sp>
        <p:sp>
          <p:nvSpPr>
            <p:cNvPr id="14370" name="Rectangle 34"/>
            <p:cNvSpPr>
              <a:spLocks noChangeArrowheads="1"/>
            </p:cNvSpPr>
            <p:nvPr/>
          </p:nvSpPr>
          <p:spPr bwMode="auto">
            <a:xfrm>
              <a:off x="4055" y="483"/>
              <a:ext cx="395" cy="198"/>
            </a:xfrm>
            <a:prstGeom prst="rect">
              <a:avLst/>
            </a:prstGeom>
            <a:noFill/>
            <a:ln w="9525" algn="ctr">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altLang="zh-CN" sz="2000" b="1" dirty="0">
                  <a:solidFill>
                    <a:schemeClr val="accent5">
                      <a:lumMod val="10000"/>
                    </a:schemeClr>
                  </a:solidFill>
                  <a:latin typeface="Arial" charset="0"/>
                  <a:ea typeface="宋体" pitchFamily="2" charset="-122"/>
                </a:rPr>
                <a:t>0/0</a:t>
              </a:r>
            </a:p>
          </p:txBody>
        </p:sp>
        <p:sp>
          <p:nvSpPr>
            <p:cNvPr id="14371" name="Rectangle 35"/>
            <p:cNvSpPr>
              <a:spLocks noChangeArrowheads="1"/>
            </p:cNvSpPr>
            <p:nvPr/>
          </p:nvSpPr>
          <p:spPr bwMode="auto">
            <a:xfrm>
              <a:off x="4078" y="835"/>
              <a:ext cx="395" cy="198"/>
            </a:xfrm>
            <a:prstGeom prst="rect">
              <a:avLst/>
            </a:prstGeom>
            <a:noFill/>
            <a:ln w="9525" algn="ctr">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altLang="zh-CN" sz="2000" b="1" dirty="0">
                  <a:solidFill>
                    <a:schemeClr val="accent5">
                      <a:lumMod val="10000"/>
                    </a:schemeClr>
                  </a:solidFill>
                  <a:latin typeface="Arial" charset="0"/>
                  <a:ea typeface="宋体" pitchFamily="2" charset="-122"/>
                </a:rPr>
                <a:t>0/0</a:t>
              </a:r>
            </a:p>
          </p:txBody>
        </p:sp>
        <p:sp>
          <p:nvSpPr>
            <p:cNvPr id="14372" name="Rectangle 36"/>
            <p:cNvSpPr>
              <a:spLocks noChangeArrowheads="1"/>
            </p:cNvSpPr>
            <p:nvPr/>
          </p:nvSpPr>
          <p:spPr bwMode="auto">
            <a:xfrm>
              <a:off x="4614" y="1267"/>
              <a:ext cx="403" cy="190"/>
            </a:xfrm>
            <a:prstGeom prst="rect">
              <a:avLst/>
            </a:prstGeom>
            <a:noFill/>
            <a:ln w="9525" algn="ctr">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altLang="zh-CN" sz="2000" b="1">
                  <a:solidFill>
                    <a:schemeClr val="accent5">
                      <a:lumMod val="10000"/>
                    </a:schemeClr>
                  </a:solidFill>
                  <a:latin typeface="Arial" charset="0"/>
                  <a:ea typeface="宋体" pitchFamily="2" charset="-122"/>
                </a:rPr>
                <a:t>1/1</a:t>
              </a:r>
            </a:p>
          </p:txBody>
        </p:sp>
        <p:sp>
          <p:nvSpPr>
            <p:cNvPr id="14373" name="Rectangle 37"/>
            <p:cNvSpPr>
              <a:spLocks noChangeArrowheads="1"/>
            </p:cNvSpPr>
            <p:nvPr/>
          </p:nvSpPr>
          <p:spPr bwMode="auto">
            <a:xfrm>
              <a:off x="3683" y="1287"/>
              <a:ext cx="247" cy="190"/>
            </a:xfrm>
            <a:prstGeom prst="rect">
              <a:avLst/>
            </a:prstGeom>
            <a:noFill/>
            <a:ln w="9525" algn="ctr">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altLang="zh-CN" sz="2000" b="1">
                  <a:solidFill>
                    <a:schemeClr val="accent5">
                      <a:lumMod val="10000"/>
                    </a:schemeClr>
                  </a:solidFill>
                  <a:latin typeface="Arial" charset="0"/>
                  <a:ea typeface="宋体" pitchFamily="2" charset="-122"/>
                </a:rPr>
                <a:t>1/1</a:t>
              </a:r>
            </a:p>
          </p:txBody>
        </p:sp>
        <p:cxnSp>
          <p:nvCxnSpPr>
            <p:cNvPr id="14374" name="AutoShape 38"/>
            <p:cNvCxnSpPr>
              <a:cxnSpLocks noChangeShapeType="1"/>
              <a:stCxn id="14361" idx="7"/>
              <a:endCxn id="14361" idx="5"/>
            </p:cNvCxnSpPr>
            <p:nvPr/>
          </p:nvCxnSpPr>
          <p:spPr bwMode="auto">
            <a:xfrm rot="5400000" flipV="1">
              <a:off x="4245" y="1751"/>
              <a:ext cx="286" cy="1"/>
            </a:xfrm>
            <a:prstGeom prst="curvedConnector5">
              <a:avLst>
                <a:gd name="adj1" fmla="val -16435"/>
                <a:gd name="adj2" fmla="val 30900000"/>
                <a:gd name="adj3" fmla="val 127968"/>
              </a:avLst>
            </a:prstGeom>
            <a:noFill/>
            <a:ln w="38100">
              <a:solidFill>
                <a:schemeClr val="accent5">
                  <a:lumMod val="10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4377" name="Rectangle 41"/>
            <p:cNvSpPr>
              <a:spLocks noChangeArrowheads="1"/>
            </p:cNvSpPr>
            <p:nvPr/>
          </p:nvSpPr>
          <p:spPr bwMode="auto">
            <a:xfrm>
              <a:off x="4777" y="1682"/>
              <a:ext cx="255" cy="231"/>
            </a:xfrm>
            <a:prstGeom prst="rect">
              <a:avLst/>
            </a:prstGeom>
            <a:noFill/>
            <a:ln w="9525" algn="ctr">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altLang="zh-CN" sz="2000" b="1" dirty="0">
                  <a:solidFill>
                    <a:schemeClr val="accent5">
                      <a:lumMod val="10000"/>
                    </a:schemeClr>
                  </a:solidFill>
                  <a:latin typeface="Arial" charset="0"/>
                  <a:ea typeface="宋体" pitchFamily="2" charset="-122"/>
                </a:rPr>
                <a:t>1/0</a:t>
              </a:r>
            </a:p>
          </p:txBody>
        </p:sp>
        <p:sp>
          <p:nvSpPr>
            <p:cNvPr id="14379" name="Rectangle 43"/>
            <p:cNvSpPr>
              <a:spLocks noChangeArrowheads="1"/>
            </p:cNvSpPr>
            <p:nvPr/>
          </p:nvSpPr>
          <p:spPr bwMode="auto">
            <a:xfrm>
              <a:off x="3840" y="1971"/>
              <a:ext cx="321" cy="288"/>
            </a:xfrm>
            <a:prstGeom prst="rect">
              <a:avLst/>
            </a:prstGeom>
            <a:noFill/>
            <a:ln w="9525" algn="ctr">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altLang="zh-CN" sz="2000" b="1">
                  <a:solidFill>
                    <a:schemeClr val="accent5">
                      <a:lumMod val="10000"/>
                    </a:schemeClr>
                  </a:solidFill>
                  <a:latin typeface="Arial" charset="0"/>
                  <a:ea typeface="宋体" pitchFamily="2" charset="-122"/>
                </a:rPr>
                <a:t>0/1</a:t>
              </a:r>
            </a:p>
          </p:txBody>
        </p:sp>
      </p:grpSp>
      <p:sp>
        <p:nvSpPr>
          <p:cNvPr id="14380" name="AutoShape 44"/>
          <p:cNvSpPr>
            <a:spLocks noChangeArrowheads="1"/>
          </p:cNvSpPr>
          <p:nvPr/>
        </p:nvSpPr>
        <p:spPr bwMode="auto">
          <a:xfrm>
            <a:off x="3487738" y="1411288"/>
            <a:ext cx="1633537" cy="404812"/>
          </a:xfrm>
          <a:prstGeom prst="rightArrow">
            <a:avLst>
              <a:gd name="adj1" fmla="val 50000"/>
              <a:gd name="adj2" fmla="val 100882"/>
            </a:avLst>
          </a:prstGeom>
          <a:solidFill>
            <a:schemeClr val="accent2">
              <a:lumMod val="60000"/>
              <a:lumOff val="40000"/>
            </a:schemeClr>
          </a:solidFill>
          <a:ln w="9525" algn="ctr">
            <a:solidFill>
              <a:schemeClr val="accent5">
                <a:lumMod val="10000"/>
              </a:schemeClr>
            </a:solidFill>
            <a:miter lim="800000"/>
            <a:headEnd/>
            <a:tailEnd/>
          </a:ln>
          <a:effectLst/>
          <a:extLst/>
        </p:spPr>
        <p:txBody>
          <a:bodyPr wrap="none" anchor="ctr"/>
          <a:lstStyle/>
          <a:p>
            <a:pPr>
              <a:spcBef>
                <a:spcPct val="50000"/>
              </a:spcBef>
              <a:defRPr/>
            </a:pPr>
            <a:endParaRPr kumimoji="1" lang="zh-CN" altLang="en-US" sz="2400" b="1">
              <a:solidFill>
                <a:schemeClr val="accent5">
                  <a:lumMod val="10000"/>
                </a:schemeClr>
              </a:solidFill>
              <a:latin typeface="Times New Roman" pitchFamily="18" charset="0"/>
              <a:ea typeface="宋体" pitchFamily="2" charset="-122"/>
            </a:endParaRPr>
          </a:p>
        </p:txBody>
      </p:sp>
      <p:grpSp>
        <p:nvGrpSpPr>
          <p:cNvPr id="14399" name="Group 63"/>
          <p:cNvGrpSpPr>
            <a:grpSpLocks/>
          </p:cNvGrpSpPr>
          <p:nvPr/>
        </p:nvGrpSpPr>
        <p:grpSpPr bwMode="auto">
          <a:xfrm>
            <a:off x="3413125" y="3009900"/>
            <a:ext cx="1958975" cy="3459163"/>
            <a:chOff x="2298" y="1913"/>
            <a:chExt cx="1234" cy="2179"/>
          </a:xfrm>
        </p:grpSpPr>
        <p:sp>
          <p:nvSpPr>
            <p:cNvPr id="14382" name="Oval 46"/>
            <p:cNvSpPr>
              <a:spLocks noChangeArrowheads="1"/>
            </p:cNvSpPr>
            <p:nvPr/>
          </p:nvSpPr>
          <p:spPr bwMode="auto">
            <a:xfrm>
              <a:off x="2428" y="2183"/>
              <a:ext cx="576" cy="370"/>
            </a:xfrm>
            <a:prstGeom prst="ellipse">
              <a:avLst/>
            </a:prstGeom>
            <a:solidFill>
              <a:srgbClr val="FF0000"/>
            </a:solidFill>
            <a:ln w="38100" algn="ctr">
              <a:solidFill>
                <a:schemeClr val="accent5">
                  <a:lumMod val="10000"/>
                </a:schemeClr>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altLang="zh-CN" sz="2000" b="1">
                  <a:solidFill>
                    <a:schemeClr val="accent5">
                      <a:lumMod val="10000"/>
                    </a:schemeClr>
                  </a:solidFill>
                  <a:latin typeface="Arial" charset="0"/>
                  <a:ea typeface="宋体" pitchFamily="2" charset="-122"/>
                </a:rPr>
                <a:t>S</a:t>
              </a:r>
              <a:r>
                <a:rPr lang="en-US" altLang="zh-CN" sz="2000" b="1" baseline="-25000">
                  <a:solidFill>
                    <a:schemeClr val="accent5">
                      <a:lumMod val="10000"/>
                    </a:schemeClr>
                  </a:solidFill>
                  <a:latin typeface="Arial" charset="0"/>
                  <a:ea typeface="宋体" pitchFamily="2" charset="-122"/>
                </a:rPr>
                <a:t>1</a:t>
              </a:r>
              <a:r>
                <a:rPr lang="en-US" altLang="zh-CN" sz="2000" b="1">
                  <a:solidFill>
                    <a:schemeClr val="accent5">
                      <a:lumMod val="10000"/>
                    </a:schemeClr>
                  </a:solidFill>
                  <a:latin typeface="Arial" charset="0"/>
                  <a:ea typeface="宋体" pitchFamily="2" charset="-122"/>
                </a:rPr>
                <a:t>,S</a:t>
              </a:r>
              <a:r>
                <a:rPr lang="en-US" altLang="zh-CN" sz="2000" b="1" baseline="-25000">
                  <a:solidFill>
                    <a:schemeClr val="accent5">
                      <a:lumMod val="10000"/>
                    </a:schemeClr>
                  </a:solidFill>
                  <a:latin typeface="Arial" charset="0"/>
                  <a:ea typeface="宋体" pitchFamily="2" charset="-122"/>
                </a:rPr>
                <a:t>2</a:t>
              </a:r>
            </a:p>
          </p:txBody>
        </p:sp>
        <p:sp>
          <p:nvSpPr>
            <p:cNvPr id="14383" name="Oval 47"/>
            <p:cNvSpPr>
              <a:spLocks noChangeArrowheads="1"/>
            </p:cNvSpPr>
            <p:nvPr/>
          </p:nvSpPr>
          <p:spPr bwMode="auto">
            <a:xfrm>
              <a:off x="2460" y="3019"/>
              <a:ext cx="502" cy="370"/>
            </a:xfrm>
            <a:prstGeom prst="ellipse">
              <a:avLst/>
            </a:prstGeom>
            <a:solidFill>
              <a:schemeClr val="bg1"/>
            </a:solidFill>
            <a:ln w="38100" algn="ctr">
              <a:solidFill>
                <a:schemeClr val="accent5">
                  <a:lumMod val="10000"/>
                </a:schemeClr>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altLang="zh-CN" sz="2000" b="1">
                  <a:solidFill>
                    <a:schemeClr val="accent5">
                      <a:lumMod val="10000"/>
                    </a:schemeClr>
                  </a:solidFill>
                  <a:latin typeface="Arial" charset="0"/>
                  <a:ea typeface="宋体" pitchFamily="2" charset="-122"/>
                </a:rPr>
                <a:t>S</a:t>
              </a:r>
              <a:r>
                <a:rPr lang="en-US" altLang="zh-CN" sz="2000" b="1" baseline="-25000">
                  <a:solidFill>
                    <a:schemeClr val="accent5">
                      <a:lumMod val="10000"/>
                    </a:schemeClr>
                  </a:solidFill>
                  <a:latin typeface="Arial" charset="0"/>
                  <a:ea typeface="宋体" pitchFamily="2" charset="-122"/>
                </a:rPr>
                <a:t>3</a:t>
              </a:r>
              <a:r>
                <a:rPr lang="en-US" altLang="zh-CN" sz="2000" b="1">
                  <a:solidFill>
                    <a:schemeClr val="accent5">
                      <a:lumMod val="10000"/>
                    </a:schemeClr>
                  </a:solidFill>
                  <a:latin typeface="Arial" charset="0"/>
                  <a:ea typeface="宋体" pitchFamily="2" charset="-122"/>
                </a:rPr>
                <a:t>,S</a:t>
              </a:r>
              <a:r>
                <a:rPr lang="en-US" altLang="zh-CN" sz="2000" b="1" baseline="-25000">
                  <a:solidFill>
                    <a:schemeClr val="accent5">
                      <a:lumMod val="10000"/>
                    </a:schemeClr>
                  </a:solidFill>
                  <a:latin typeface="Arial" charset="0"/>
                  <a:ea typeface="宋体" pitchFamily="2" charset="-122"/>
                </a:rPr>
                <a:t>4</a:t>
              </a:r>
            </a:p>
          </p:txBody>
        </p:sp>
        <p:sp>
          <p:nvSpPr>
            <p:cNvPr id="14384" name="Oval 48"/>
            <p:cNvSpPr>
              <a:spLocks noChangeArrowheads="1"/>
            </p:cNvSpPr>
            <p:nvPr/>
          </p:nvSpPr>
          <p:spPr bwMode="auto">
            <a:xfrm>
              <a:off x="2522" y="3722"/>
              <a:ext cx="362" cy="370"/>
            </a:xfrm>
            <a:prstGeom prst="ellipse">
              <a:avLst/>
            </a:prstGeom>
            <a:noFill/>
            <a:ln w="38100" algn="ctr">
              <a:solidFill>
                <a:schemeClr val="accent5">
                  <a:lumMod val="10000"/>
                </a:schemeClr>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altLang="zh-CN" sz="2000" b="1">
                  <a:solidFill>
                    <a:schemeClr val="accent5">
                      <a:lumMod val="10000"/>
                    </a:schemeClr>
                  </a:solidFill>
                  <a:latin typeface="Arial" charset="0"/>
                  <a:ea typeface="宋体" pitchFamily="2" charset="-122"/>
                </a:rPr>
                <a:t>S</a:t>
              </a:r>
              <a:r>
                <a:rPr lang="en-US" altLang="zh-CN" sz="2000" b="1" baseline="-25000">
                  <a:solidFill>
                    <a:schemeClr val="accent5">
                      <a:lumMod val="10000"/>
                    </a:schemeClr>
                  </a:solidFill>
                  <a:latin typeface="Arial" charset="0"/>
                  <a:ea typeface="宋体" pitchFamily="2" charset="-122"/>
                </a:rPr>
                <a:t>5</a:t>
              </a:r>
            </a:p>
          </p:txBody>
        </p:sp>
        <p:sp>
          <p:nvSpPr>
            <p:cNvPr id="14387" name="Line 51"/>
            <p:cNvSpPr>
              <a:spLocks noChangeShapeType="1"/>
            </p:cNvSpPr>
            <p:nvPr/>
          </p:nvSpPr>
          <p:spPr bwMode="auto">
            <a:xfrm>
              <a:off x="2697" y="2605"/>
              <a:ext cx="8" cy="354"/>
            </a:xfrm>
            <a:prstGeom prst="line">
              <a:avLst/>
            </a:prstGeom>
            <a:noFill/>
            <a:ln w="38100">
              <a:solidFill>
                <a:schemeClr val="accent5">
                  <a:lumMod val="10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spcBef>
                  <a:spcPct val="50000"/>
                </a:spcBef>
                <a:defRPr/>
              </a:pPr>
              <a:endParaRPr kumimoji="1" lang="zh-CN" altLang="en-US" sz="2400" b="1">
                <a:solidFill>
                  <a:schemeClr val="accent5">
                    <a:lumMod val="10000"/>
                  </a:schemeClr>
                </a:solidFill>
                <a:latin typeface="Times New Roman" pitchFamily="18" charset="0"/>
                <a:ea typeface="宋体" pitchFamily="2" charset="-122"/>
              </a:endParaRPr>
            </a:p>
          </p:txBody>
        </p:sp>
        <p:sp>
          <p:nvSpPr>
            <p:cNvPr id="14388" name="Line 52"/>
            <p:cNvSpPr>
              <a:spLocks noChangeShapeType="1"/>
            </p:cNvSpPr>
            <p:nvPr/>
          </p:nvSpPr>
          <p:spPr bwMode="auto">
            <a:xfrm>
              <a:off x="2711" y="3426"/>
              <a:ext cx="7" cy="287"/>
            </a:xfrm>
            <a:prstGeom prst="line">
              <a:avLst/>
            </a:prstGeom>
            <a:noFill/>
            <a:ln w="38100">
              <a:solidFill>
                <a:schemeClr val="accent5">
                  <a:lumMod val="10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spcBef>
                  <a:spcPct val="50000"/>
                </a:spcBef>
                <a:defRPr/>
              </a:pPr>
              <a:endParaRPr kumimoji="1" lang="zh-CN" altLang="en-US" sz="2400" b="1">
                <a:solidFill>
                  <a:schemeClr val="accent5">
                    <a:lumMod val="10000"/>
                  </a:schemeClr>
                </a:solidFill>
                <a:latin typeface="Times New Roman" pitchFamily="18" charset="0"/>
                <a:ea typeface="宋体" pitchFamily="2" charset="-122"/>
              </a:endParaRPr>
            </a:p>
          </p:txBody>
        </p:sp>
        <p:sp>
          <p:nvSpPr>
            <p:cNvPr id="14390" name="Rectangle 54"/>
            <p:cNvSpPr>
              <a:spLocks noChangeArrowheads="1"/>
            </p:cNvSpPr>
            <p:nvPr/>
          </p:nvSpPr>
          <p:spPr bwMode="auto">
            <a:xfrm>
              <a:off x="2892" y="1913"/>
              <a:ext cx="395" cy="198"/>
            </a:xfrm>
            <a:prstGeom prst="rect">
              <a:avLst/>
            </a:prstGeom>
            <a:noFill/>
            <a:ln w="9525" algn="ctr">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altLang="zh-CN" sz="2000" b="1" dirty="0">
                  <a:solidFill>
                    <a:schemeClr val="accent5">
                      <a:lumMod val="10000"/>
                    </a:schemeClr>
                  </a:solidFill>
                  <a:latin typeface="Arial" charset="0"/>
                  <a:ea typeface="宋体" pitchFamily="2" charset="-122"/>
                </a:rPr>
                <a:t>0/0</a:t>
              </a:r>
            </a:p>
          </p:txBody>
        </p:sp>
        <p:sp>
          <p:nvSpPr>
            <p:cNvPr id="14392" name="Rectangle 56"/>
            <p:cNvSpPr>
              <a:spLocks noChangeArrowheads="1"/>
            </p:cNvSpPr>
            <p:nvPr/>
          </p:nvSpPr>
          <p:spPr bwMode="auto">
            <a:xfrm>
              <a:off x="2777" y="2680"/>
              <a:ext cx="403" cy="190"/>
            </a:xfrm>
            <a:prstGeom prst="rect">
              <a:avLst/>
            </a:prstGeom>
            <a:noFill/>
            <a:ln w="9525" algn="ctr">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altLang="zh-CN" sz="2000" b="1" dirty="0">
                  <a:solidFill>
                    <a:schemeClr val="accent5">
                      <a:lumMod val="10000"/>
                    </a:schemeClr>
                  </a:solidFill>
                  <a:latin typeface="Arial" charset="0"/>
                  <a:ea typeface="宋体" pitchFamily="2" charset="-122"/>
                </a:rPr>
                <a:t>1/1</a:t>
              </a:r>
            </a:p>
          </p:txBody>
        </p:sp>
        <p:cxnSp>
          <p:nvCxnSpPr>
            <p:cNvPr id="14394" name="AutoShape 58"/>
            <p:cNvCxnSpPr>
              <a:cxnSpLocks noChangeShapeType="1"/>
              <a:stCxn id="14383" idx="7"/>
              <a:endCxn id="14383" idx="5"/>
            </p:cNvCxnSpPr>
            <p:nvPr/>
          </p:nvCxnSpPr>
          <p:spPr bwMode="auto">
            <a:xfrm rot="5400000" flipV="1">
              <a:off x="2745" y="3203"/>
              <a:ext cx="286" cy="1"/>
            </a:xfrm>
            <a:prstGeom prst="curvedConnector5">
              <a:avLst>
                <a:gd name="adj1" fmla="val -16435"/>
                <a:gd name="adj2" fmla="val 30900000"/>
                <a:gd name="adj3" fmla="val 127968"/>
              </a:avLst>
            </a:prstGeom>
            <a:noFill/>
            <a:ln w="38100">
              <a:solidFill>
                <a:schemeClr val="accent5">
                  <a:lumMod val="10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4395" name="Rectangle 59"/>
            <p:cNvSpPr>
              <a:spLocks noChangeArrowheads="1"/>
            </p:cNvSpPr>
            <p:nvPr/>
          </p:nvSpPr>
          <p:spPr bwMode="auto">
            <a:xfrm>
              <a:off x="3277" y="3136"/>
              <a:ext cx="255" cy="231"/>
            </a:xfrm>
            <a:prstGeom prst="rect">
              <a:avLst/>
            </a:prstGeom>
            <a:noFill/>
            <a:ln w="9525" algn="ctr">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altLang="zh-CN" sz="2000" b="1" dirty="0">
                  <a:solidFill>
                    <a:schemeClr val="accent5">
                      <a:lumMod val="10000"/>
                    </a:schemeClr>
                  </a:solidFill>
                  <a:latin typeface="Arial" charset="0"/>
                  <a:ea typeface="宋体" pitchFamily="2" charset="-122"/>
                </a:rPr>
                <a:t>1/0</a:t>
              </a:r>
            </a:p>
          </p:txBody>
        </p:sp>
        <p:sp>
          <p:nvSpPr>
            <p:cNvPr id="14396" name="Rectangle 60"/>
            <p:cNvSpPr>
              <a:spLocks noChangeArrowheads="1"/>
            </p:cNvSpPr>
            <p:nvPr/>
          </p:nvSpPr>
          <p:spPr bwMode="auto">
            <a:xfrm>
              <a:off x="2298" y="3433"/>
              <a:ext cx="321" cy="288"/>
            </a:xfrm>
            <a:prstGeom prst="rect">
              <a:avLst/>
            </a:prstGeom>
            <a:noFill/>
            <a:ln w="9525" algn="ctr">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altLang="zh-CN" sz="2000" b="1">
                  <a:solidFill>
                    <a:schemeClr val="accent5">
                      <a:lumMod val="10000"/>
                    </a:schemeClr>
                  </a:solidFill>
                  <a:latin typeface="Arial" charset="0"/>
                  <a:ea typeface="宋体" pitchFamily="2" charset="-122"/>
                </a:rPr>
                <a:t>0/1</a:t>
              </a:r>
            </a:p>
          </p:txBody>
        </p:sp>
        <p:cxnSp>
          <p:nvCxnSpPr>
            <p:cNvPr id="14397" name="AutoShape 61"/>
            <p:cNvCxnSpPr>
              <a:cxnSpLocks noChangeShapeType="1"/>
              <a:stCxn id="14382" idx="1"/>
              <a:endCxn id="14382" idx="7"/>
            </p:cNvCxnSpPr>
            <p:nvPr/>
          </p:nvCxnSpPr>
          <p:spPr bwMode="auto">
            <a:xfrm rot="5400000" flipV="1">
              <a:off x="2715" y="2022"/>
              <a:ext cx="1" cy="408"/>
            </a:xfrm>
            <a:prstGeom prst="curvedConnector3">
              <a:avLst>
                <a:gd name="adj1" fmla="val -31800000"/>
              </a:avLst>
            </a:prstGeom>
            <a:noFill/>
            <a:ln w="38100">
              <a:solidFill>
                <a:schemeClr val="accent5">
                  <a:lumMod val="10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grpSp>
      <p:sp>
        <p:nvSpPr>
          <p:cNvPr id="14400" name="AutoShape 64"/>
          <p:cNvSpPr>
            <a:spLocks noChangeArrowheads="1"/>
          </p:cNvSpPr>
          <p:nvPr/>
        </p:nvSpPr>
        <p:spPr bwMode="auto">
          <a:xfrm rot="7687542">
            <a:off x="5256212" y="3448051"/>
            <a:ext cx="830263" cy="404812"/>
          </a:xfrm>
          <a:prstGeom prst="rightArrow">
            <a:avLst>
              <a:gd name="adj1" fmla="val 50000"/>
              <a:gd name="adj2" fmla="val 51275"/>
            </a:avLst>
          </a:prstGeom>
          <a:solidFill>
            <a:schemeClr val="accent2">
              <a:lumMod val="60000"/>
              <a:lumOff val="40000"/>
            </a:schemeClr>
          </a:solidFill>
          <a:ln w="9525" algn="ctr">
            <a:solidFill>
              <a:schemeClr val="accent5">
                <a:lumMod val="10000"/>
              </a:schemeClr>
            </a:solidFill>
            <a:miter lim="800000"/>
            <a:headEnd/>
            <a:tailEnd/>
          </a:ln>
          <a:effectLst/>
          <a:extLst/>
        </p:spPr>
        <p:txBody>
          <a:bodyPr wrap="none" anchor="ctr"/>
          <a:lstStyle/>
          <a:p>
            <a:pPr>
              <a:spcBef>
                <a:spcPct val="50000"/>
              </a:spcBef>
              <a:defRPr/>
            </a:pPr>
            <a:endParaRPr kumimoji="1" lang="zh-CN" altLang="en-US" sz="2400" b="1">
              <a:solidFill>
                <a:schemeClr val="accent5">
                  <a:lumMod val="10000"/>
                </a:schemeClr>
              </a:solidFill>
              <a:latin typeface="Times New Roman" pitchFamily="18" charset="0"/>
              <a:ea typeface="宋体" pitchFamily="2" charset="-122"/>
            </a:endParaRPr>
          </a:p>
        </p:txBody>
      </p:sp>
      <p:grpSp>
        <p:nvGrpSpPr>
          <p:cNvPr id="35846" name="Group 67"/>
          <p:cNvGrpSpPr>
            <a:grpSpLocks/>
          </p:cNvGrpSpPr>
          <p:nvPr/>
        </p:nvGrpSpPr>
        <p:grpSpPr bwMode="auto">
          <a:xfrm>
            <a:off x="392113" y="469900"/>
            <a:ext cx="2805112" cy="4286250"/>
            <a:chOff x="247" y="296"/>
            <a:chExt cx="1767" cy="2700"/>
          </a:xfrm>
        </p:grpSpPr>
        <p:sp>
          <p:nvSpPr>
            <p:cNvPr id="14338" name="Oval 2"/>
            <p:cNvSpPr>
              <a:spLocks noChangeArrowheads="1"/>
            </p:cNvSpPr>
            <p:nvPr/>
          </p:nvSpPr>
          <p:spPr bwMode="auto">
            <a:xfrm>
              <a:off x="445" y="503"/>
              <a:ext cx="362" cy="370"/>
            </a:xfrm>
            <a:prstGeom prst="ellipse">
              <a:avLst/>
            </a:prstGeom>
            <a:solidFill>
              <a:srgbClr val="FF0000"/>
            </a:solidFill>
            <a:ln w="38100" algn="ctr">
              <a:solidFill>
                <a:schemeClr val="accent5">
                  <a:lumMod val="10000"/>
                </a:schemeClr>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altLang="zh-CN" sz="2000" b="1">
                  <a:solidFill>
                    <a:schemeClr val="accent5">
                      <a:lumMod val="10000"/>
                    </a:schemeClr>
                  </a:solidFill>
                  <a:latin typeface="Arial" charset="0"/>
                  <a:ea typeface="宋体" pitchFamily="2" charset="-122"/>
                </a:rPr>
                <a:t>S</a:t>
              </a:r>
              <a:r>
                <a:rPr lang="en-US" altLang="zh-CN" sz="2000" b="1" baseline="-25000">
                  <a:solidFill>
                    <a:schemeClr val="accent5">
                      <a:lumMod val="10000"/>
                    </a:schemeClr>
                  </a:solidFill>
                  <a:latin typeface="Arial" charset="0"/>
                  <a:ea typeface="宋体" pitchFamily="2" charset="-122"/>
                </a:rPr>
                <a:t>1</a:t>
              </a:r>
            </a:p>
          </p:txBody>
        </p:sp>
        <p:sp>
          <p:nvSpPr>
            <p:cNvPr id="14339" name="Oval 3"/>
            <p:cNvSpPr>
              <a:spLocks noChangeArrowheads="1"/>
            </p:cNvSpPr>
            <p:nvPr/>
          </p:nvSpPr>
          <p:spPr bwMode="auto">
            <a:xfrm>
              <a:off x="1347" y="492"/>
              <a:ext cx="362" cy="370"/>
            </a:xfrm>
            <a:prstGeom prst="ellipse">
              <a:avLst/>
            </a:prstGeom>
            <a:solidFill>
              <a:srgbClr val="FF0000"/>
            </a:solidFill>
            <a:ln w="38100" algn="ctr">
              <a:solidFill>
                <a:schemeClr val="accent5">
                  <a:lumMod val="10000"/>
                </a:schemeClr>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altLang="zh-CN" sz="2000" b="1">
                  <a:solidFill>
                    <a:schemeClr val="accent5">
                      <a:lumMod val="10000"/>
                    </a:schemeClr>
                  </a:solidFill>
                  <a:latin typeface="Arial" charset="0"/>
                  <a:ea typeface="宋体" pitchFamily="2" charset="-122"/>
                </a:rPr>
                <a:t>S</a:t>
              </a:r>
              <a:r>
                <a:rPr lang="en-US" altLang="zh-CN" sz="2000" b="1" baseline="-25000">
                  <a:solidFill>
                    <a:schemeClr val="accent5">
                      <a:lumMod val="10000"/>
                    </a:schemeClr>
                  </a:solidFill>
                  <a:latin typeface="Arial" charset="0"/>
                  <a:ea typeface="宋体" pitchFamily="2" charset="-122"/>
                </a:rPr>
                <a:t>2</a:t>
              </a:r>
            </a:p>
          </p:txBody>
        </p:sp>
        <p:sp>
          <p:nvSpPr>
            <p:cNvPr id="14340" name="Oval 4"/>
            <p:cNvSpPr>
              <a:spLocks noChangeArrowheads="1"/>
            </p:cNvSpPr>
            <p:nvPr/>
          </p:nvSpPr>
          <p:spPr bwMode="auto">
            <a:xfrm>
              <a:off x="1371" y="1328"/>
              <a:ext cx="362" cy="370"/>
            </a:xfrm>
            <a:prstGeom prst="ellipse">
              <a:avLst/>
            </a:prstGeom>
            <a:solidFill>
              <a:schemeClr val="bg1"/>
            </a:solidFill>
            <a:ln w="38100" algn="ctr">
              <a:solidFill>
                <a:schemeClr val="accent5">
                  <a:lumMod val="10000"/>
                </a:schemeClr>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altLang="zh-CN" sz="2000" b="1">
                  <a:solidFill>
                    <a:schemeClr val="accent5">
                      <a:lumMod val="10000"/>
                    </a:schemeClr>
                  </a:solidFill>
                  <a:latin typeface="Arial" charset="0"/>
                  <a:ea typeface="宋体" pitchFamily="2" charset="-122"/>
                </a:rPr>
                <a:t>S</a:t>
              </a:r>
              <a:r>
                <a:rPr lang="en-US" altLang="zh-CN" sz="2000" b="1" baseline="-25000">
                  <a:solidFill>
                    <a:schemeClr val="accent5">
                      <a:lumMod val="10000"/>
                    </a:schemeClr>
                  </a:solidFill>
                  <a:latin typeface="Arial" charset="0"/>
                  <a:ea typeface="宋体" pitchFamily="2" charset="-122"/>
                </a:rPr>
                <a:t>4</a:t>
              </a:r>
            </a:p>
          </p:txBody>
        </p:sp>
        <p:sp>
          <p:nvSpPr>
            <p:cNvPr id="14341" name="Oval 5"/>
            <p:cNvSpPr>
              <a:spLocks noChangeArrowheads="1"/>
            </p:cNvSpPr>
            <p:nvPr/>
          </p:nvSpPr>
          <p:spPr bwMode="auto">
            <a:xfrm>
              <a:off x="496" y="1353"/>
              <a:ext cx="362" cy="370"/>
            </a:xfrm>
            <a:prstGeom prst="ellipse">
              <a:avLst/>
            </a:prstGeom>
            <a:solidFill>
              <a:schemeClr val="bg1"/>
            </a:solidFill>
            <a:ln w="38100" algn="ctr">
              <a:solidFill>
                <a:schemeClr val="accent5">
                  <a:lumMod val="10000"/>
                </a:schemeClr>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altLang="zh-CN" sz="2000" b="1">
                  <a:solidFill>
                    <a:schemeClr val="accent5">
                      <a:lumMod val="10000"/>
                    </a:schemeClr>
                  </a:solidFill>
                  <a:latin typeface="Arial" charset="0"/>
                  <a:ea typeface="宋体" pitchFamily="2" charset="-122"/>
                </a:rPr>
                <a:t>S</a:t>
              </a:r>
              <a:r>
                <a:rPr lang="en-US" altLang="zh-CN" sz="2000" b="1" baseline="-25000">
                  <a:solidFill>
                    <a:schemeClr val="accent5">
                      <a:lumMod val="10000"/>
                    </a:schemeClr>
                  </a:solidFill>
                  <a:latin typeface="Arial" charset="0"/>
                  <a:ea typeface="宋体" pitchFamily="2" charset="-122"/>
                </a:rPr>
                <a:t>3</a:t>
              </a:r>
            </a:p>
          </p:txBody>
        </p:sp>
        <p:sp>
          <p:nvSpPr>
            <p:cNvPr id="14342" name="Oval 6"/>
            <p:cNvSpPr>
              <a:spLocks noChangeArrowheads="1"/>
            </p:cNvSpPr>
            <p:nvPr/>
          </p:nvSpPr>
          <p:spPr bwMode="auto">
            <a:xfrm>
              <a:off x="947" y="2090"/>
              <a:ext cx="362" cy="370"/>
            </a:xfrm>
            <a:prstGeom prst="ellipse">
              <a:avLst/>
            </a:prstGeom>
            <a:noFill/>
            <a:ln w="38100" algn="ctr">
              <a:solidFill>
                <a:schemeClr val="accent5">
                  <a:lumMod val="10000"/>
                </a:schemeClr>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altLang="zh-CN" sz="2000" b="1">
                  <a:solidFill>
                    <a:schemeClr val="accent5">
                      <a:lumMod val="10000"/>
                    </a:schemeClr>
                  </a:solidFill>
                  <a:latin typeface="Arial" charset="0"/>
                  <a:ea typeface="宋体" pitchFamily="2" charset="-122"/>
                </a:rPr>
                <a:t>S</a:t>
              </a:r>
              <a:r>
                <a:rPr lang="en-US" altLang="zh-CN" sz="2000" b="1" baseline="-25000">
                  <a:solidFill>
                    <a:schemeClr val="accent5">
                      <a:lumMod val="10000"/>
                    </a:schemeClr>
                  </a:solidFill>
                  <a:latin typeface="Arial" charset="0"/>
                  <a:ea typeface="宋体" pitchFamily="2" charset="-122"/>
                </a:rPr>
                <a:t>5</a:t>
              </a:r>
            </a:p>
          </p:txBody>
        </p:sp>
        <p:sp>
          <p:nvSpPr>
            <p:cNvPr id="14343" name="Line 7"/>
            <p:cNvSpPr>
              <a:spLocks noChangeShapeType="1"/>
            </p:cNvSpPr>
            <p:nvPr/>
          </p:nvSpPr>
          <p:spPr bwMode="auto">
            <a:xfrm>
              <a:off x="849" y="544"/>
              <a:ext cx="469" cy="0"/>
            </a:xfrm>
            <a:prstGeom prst="line">
              <a:avLst/>
            </a:prstGeom>
            <a:noFill/>
            <a:ln w="38100">
              <a:solidFill>
                <a:schemeClr val="accent5">
                  <a:lumMod val="10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spcBef>
                  <a:spcPct val="50000"/>
                </a:spcBef>
                <a:defRPr/>
              </a:pPr>
              <a:endParaRPr kumimoji="1" lang="zh-CN" altLang="en-US" sz="2400" b="1">
                <a:solidFill>
                  <a:schemeClr val="accent5">
                    <a:lumMod val="10000"/>
                  </a:schemeClr>
                </a:solidFill>
                <a:latin typeface="Times New Roman" pitchFamily="18" charset="0"/>
                <a:ea typeface="宋体" pitchFamily="2" charset="-122"/>
              </a:endParaRPr>
            </a:p>
          </p:txBody>
        </p:sp>
        <p:sp>
          <p:nvSpPr>
            <p:cNvPr id="14344" name="Line 8"/>
            <p:cNvSpPr>
              <a:spLocks noChangeShapeType="1"/>
            </p:cNvSpPr>
            <p:nvPr/>
          </p:nvSpPr>
          <p:spPr bwMode="auto">
            <a:xfrm flipH="1" flipV="1">
              <a:off x="822" y="846"/>
              <a:ext cx="494" cy="0"/>
            </a:xfrm>
            <a:prstGeom prst="line">
              <a:avLst/>
            </a:prstGeom>
            <a:noFill/>
            <a:ln w="38100">
              <a:solidFill>
                <a:schemeClr val="accent5">
                  <a:lumMod val="10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spcBef>
                  <a:spcPct val="50000"/>
                </a:spcBef>
                <a:defRPr/>
              </a:pPr>
              <a:endParaRPr kumimoji="1" lang="zh-CN" altLang="en-US" sz="2400" b="1">
                <a:solidFill>
                  <a:schemeClr val="accent5">
                    <a:lumMod val="10000"/>
                  </a:schemeClr>
                </a:solidFill>
                <a:latin typeface="Times New Roman" pitchFamily="18" charset="0"/>
                <a:ea typeface="宋体" pitchFamily="2" charset="-122"/>
              </a:endParaRPr>
            </a:p>
          </p:txBody>
        </p:sp>
        <p:sp>
          <p:nvSpPr>
            <p:cNvPr id="14345" name="Line 9"/>
            <p:cNvSpPr>
              <a:spLocks noChangeShapeType="1"/>
            </p:cNvSpPr>
            <p:nvPr/>
          </p:nvSpPr>
          <p:spPr bwMode="auto">
            <a:xfrm flipH="1">
              <a:off x="1557" y="906"/>
              <a:ext cx="0" cy="387"/>
            </a:xfrm>
            <a:prstGeom prst="line">
              <a:avLst/>
            </a:prstGeom>
            <a:noFill/>
            <a:ln w="38100">
              <a:solidFill>
                <a:schemeClr val="accent5">
                  <a:lumMod val="10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spcBef>
                  <a:spcPct val="50000"/>
                </a:spcBef>
                <a:defRPr/>
              </a:pPr>
              <a:endParaRPr kumimoji="1" lang="zh-CN" altLang="en-US" sz="2400" b="1">
                <a:solidFill>
                  <a:schemeClr val="accent5">
                    <a:lumMod val="10000"/>
                  </a:schemeClr>
                </a:solidFill>
                <a:latin typeface="Times New Roman" pitchFamily="18" charset="0"/>
                <a:ea typeface="宋体" pitchFamily="2" charset="-122"/>
              </a:endParaRPr>
            </a:p>
          </p:txBody>
        </p:sp>
        <p:sp>
          <p:nvSpPr>
            <p:cNvPr id="14346" name="Line 10"/>
            <p:cNvSpPr>
              <a:spLocks noChangeShapeType="1"/>
            </p:cNvSpPr>
            <p:nvPr/>
          </p:nvSpPr>
          <p:spPr bwMode="auto">
            <a:xfrm flipH="1">
              <a:off x="1274" y="1718"/>
              <a:ext cx="190" cy="354"/>
            </a:xfrm>
            <a:prstGeom prst="line">
              <a:avLst/>
            </a:prstGeom>
            <a:noFill/>
            <a:ln w="38100">
              <a:solidFill>
                <a:schemeClr val="accent5">
                  <a:lumMod val="10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spcBef>
                  <a:spcPct val="50000"/>
                </a:spcBef>
                <a:defRPr/>
              </a:pPr>
              <a:endParaRPr kumimoji="1" lang="zh-CN" altLang="en-US" sz="2400" b="1">
                <a:solidFill>
                  <a:schemeClr val="accent5">
                    <a:lumMod val="10000"/>
                  </a:schemeClr>
                </a:solidFill>
                <a:latin typeface="Times New Roman" pitchFamily="18" charset="0"/>
                <a:ea typeface="宋体" pitchFamily="2" charset="-122"/>
              </a:endParaRPr>
            </a:p>
          </p:txBody>
        </p:sp>
        <p:sp>
          <p:nvSpPr>
            <p:cNvPr id="14347" name="Line 11"/>
            <p:cNvSpPr>
              <a:spLocks noChangeShapeType="1"/>
            </p:cNvSpPr>
            <p:nvPr/>
          </p:nvSpPr>
          <p:spPr bwMode="auto">
            <a:xfrm>
              <a:off x="770" y="1773"/>
              <a:ext cx="214" cy="305"/>
            </a:xfrm>
            <a:prstGeom prst="line">
              <a:avLst/>
            </a:prstGeom>
            <a:noFill/>
            <a:ln w="38100">
              <a:solidFill>
                <a:schemeClr val="accent5">
                  <a:lumMod val="10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spcBef>
                  <a:spcPct val="50000"/>
                </a:spcBef>
                <a:defRPr/>
              </a:pPr>
              <a:endParaRPr kumimoji="1" lang="zh-CN" altLang="en-US" sz="2400" b="1">
                <a:solidFill>
                  <a:schemeClr val="accent5">
                    <a:lumMod val="10000"/>
                  </a:schemeClr>
                </a:solidFill>
                <a:latin typeface="Times New Roman" pitchFamily="18" charset="0"/>
                <a:ea typeface="宋体" pitchFamily="2" charset="-122"/>
              </a:endParaRPr>
            </a:p>
          </p:txBody>
        </p:sp>
        <p:sp>
          <p:nvSpPr>
            <p:cNvPr id="14348" name="Line 12"/>
            <p:cNvSpPr>
              <a:spLocks noChangeShapeType="1"/>
            </p:cNvSpPr>
            <p:nvPr/>
          </p:nvSpPr>
          <p:spPr bwMode="auto">
            <a:xfrm flipH="1">
              <a:off x="645" y="949"/>
              <a:ext cx="0" cy="387"/>
            </a:xfrm>
            <a:prstGeom prst="line">
              <a:avLst/>
            </a:prstGeom>
            <a:noFill/>
            <a:ln w="38100">
              <a:solidFill>
                <a:schemeClr val="accent5">
                  <a:lumMod val="10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spcBef>
                  <a:spcPct val="50000"/>
                </a:spcBef>
                <a:defRPr/>
              </a:pPr>
              <a:endParaRPr kumimoji="1" lang="zh-CN" altLang="en-US" sz="2400" b="1">
                <a:solidFill>
                  <a:schemeClr val="accent5">
                    <a:lumMod val="10000"/>
                  </a:schemeClr>
                </a:solidFill>
                <a:latin typeface="Times New Roman" pitchFamily="18" charset="0"/>
                <a:ea typeface="宋体" pitchFamily="2" charset="-122"/>
              </a:endParaRPr>
            </a:p>
          </p:txBody>
        </p:sp>
        <p:sp>
          <p:nvSpPr>
            <p:cNvPr id="14349" name="Rectangle 13"/>
            <p:cNvSpPr>
              <a:spLocks noChangeArrowheads="1"/>
            </p:cNvSpPr>
            <p:nvPr/>
          </p:nvSpPr>
          <p:spPr bwMode="auto">
            <a:xfrm>
              <a:off x="873" y="296"/>
              <a:ext cx="395" cy="198"/>
            </a:xfrm>
            <a:prstGeom prst="rect">
              <a:avLst/>
            </a:prstGeom>
            <a:noFill/>
            <a:ln w="9525" algn="ctr">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altLang="zh-CN" sz="2000" b="1">
                  <a:solidFill>
                    <a:schemeClr val="accent5">
                      <a:lumMod val="10000"/>
                    </a:schemeClr>
                  </a:solidFill>
                  <a:latin typeface="Arial" charset="0"/>
                  <a:ea typeface="宋体" pitchFamily="2" charset="-122"/>
                </a:rPr>
                <a:t>0/0</a:t>
              </a:r>
            </a:p>
          </p:txBody>
        </p:sp>
        <p:sp>
          <p:nvSpPr>
            <p:cNvPr id="14350" name="Rectangle 14"/>
            <p:cNvSpPr>
              <a:spLocks noChangeArrowheads="1"/>
            </p:cNvSpPr>
            <p:nvPr/>
          </p:nvSpPr>
          <p:spPr bwMode="auto">
            <a:xfrm>
              <a:off x="896" y="648"/>
              <a:ext cx="395" cy="198"/>
            </a:xfrm>
            <a:prstGeom prst="rect">
              <a:avLst/>
            </a:prstGeom>
            <a:noFill/>
            <a:ln w="9525" algn="ctr">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altLang="zh-CN" sz="2000" b="1">
                  <a:solidFill>
                    <a:schemeClr val="accent5">
                      <a:lumMod val="10000"/>
                    </a:schemeClr>
                  </a:solidFill>
                  <a:latin typeface="Arial" charset="0"/>
                  <a:ea typeface="宋体" pitchFamily="2" charset="-122"/>
                </a:rPr>
                <a:t>0/0</a:t>
              </a:r>
            </a:p>
          </p:txBody>
        </p:sp>
        <p:sp>
          <p:nvSpPr>
            <p:cNvPr id="14351" name="Rectangle 15"/>
            <p:cNvSpPr>
              <a:spLocks noChangeArrowheads="1"/>
            </p:cNvSpPr>
            <p:nvPr/>
          </p:nvSpPr>
          <p:spPr bwMode="auto">
            <a:xfrm>
              <a:off x="1522" y="997"/>
              <a:ext cx="403" cy="190"/>
            </a:xfrm>
            <a:prstGeom prst="rect">
              <a:avLst/>
            </a:prstGeom>
            <a:noFill/>
            <a:ln w="9525" algn="ctr">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altLang="zh-CN" sz="2000" b="1">
                  <a:solidFill>
                    <a:schemeClr val="accent5">
                      <a:lumMod val="10000"/>
                    </a:schemeClr>
                  </a:solidFill>
                  <a:latin typeface="Arial" charset="0"/>
                  <a:ea typeface="宋体" pitchFamily="2" charset="-122"/>
                </a:rPr>
                <a:t>1/1</a:t>
              </a:r>
            </a:p>
          </p:txBody>
        </p:sp>
        <p:sp>
          <p:nvSpPr>
            <p:cNvPr id="14352" name="Rectangle 16"/>
            <p:cNvSpPr>
              <a:spLocks noChangeArrowheads="1"/>
            </p:cNvSpPr>
            <p:nvPr/>
          </p:nvSpPr>
          <p:spPr bwMode="auto">
            <a:xfrm>
              <a:off x="657" y="1018"/>
              <a:ext cx="403" cy="190"/>
            </a:xfrm>
            <a:prstGeom prst="rect">
              <a:avLst/>
            </a:prstGeom>
            <a:noFill/>
            <a:ln w="9525" algn="ctr">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altLang="zh-CN" sz="2000" b="1">
                  <a:solidFill>
                    <a:schemeClr val="accent5">
                      <a:lumMod val="10000"/>
                    </a:schemeClr>
                  </a:solidFill>
                  <a:latin typeface="Arial" charset="0"/>
                  <a:ea typeface="宋体" pitchFamily="2" charset="-122"/>
                </a:rPr>
                <a:t>1/1</a:t>
              </a:r>
            </a:p>
          </p:txBody>
        </p:sp>
        <p:cxnSp>
          <p:nvCxnSpPr>
            <p:cNvPr id="14353" name="AutoShape 17"/>
            <p:cNvCxnSpPr>
              <a:cxnSpLocks noChangeShapeType="1"/>
              <a:stCxn id="14340" idx="7"/>
              <a:endCxn id="14340" idx="5"/>
            </p:cNvCxnSpPr>
            <p:nvPr/>
          </p:nvCxnSpPr>
          <p:spPr bwMode="auto">
            <a:xfrm rot="5400000" flipV="1">
              <a:off x="1537" y="1514"/>
              <a:ext cx="286" cy="1"/>
            </a:xfrm>
            <a:prstGeom prst="curvedConnector5">
              <a:avLst>
                <a:gd name="adj1" fmla="val -7347"/>
                <a:gd name="adj2" fmla="val 28100000"/>
                <a:gd name="adj3" fmla="val 116431"/>
              </a:avLst>
            </a:prstGeom>
            <a:noFill/>
            <a:ln w="38100">
              <a:solidFill>
                <a:schemeClr val="accent5">
                  <a:lumMod val="10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4354" name="AutoShape 18"/>
            <p:cNvCxnSpPr>
              <a:cxnSpLocks noChangeShapeType="1"/>
            </p:cNvCxnSpPr>
            <p:nvPr/>
          </p:nvCxnSpPr>
          <p:spPr bwMode="auto">
            <a:xfrm rot="5400000" flipV="1">
              <a:off x="414" y="1529"/>
              <a:ext cx="286" cy="1"/>
            </a:xfrm>
            <a:prstGeom prst="curvedConnector5">
              <a:avLst>
                <a:gd name="adj1" fmla="val -7347"/>
                <a:gd name="adj2" fmla="val -28700000"/>
                <a:gd name="adj3" fmla="val 116431"/>
              </a:avLst>
            </a:prstGeom>
            <a:noFill/>
            <a:ln w="38100">
              <a:solidFill>
                <a:schemeClr val="accent5">
                  <a:lumMod val="10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4355" name="Rectangle 19"/>
            <p:cNvSpPr>
              <a:spLocks noChangeArrowheads="1"/>
            </p:cNvSpPr>
            <p:nvPr/>
          </p:nvSpPr>
          <p:spPr bwMode="auto">
            <a:xfrm>
              <a:off x="247" y="1744"/>
              <a:ext cx="255" cy="231"/>
            </a:xfrm>
            <a:prstGeom prst="rect">
              <a:avLst/>
            </a:prstGeom>
            <a:noFill/>
            <a:ln w="9525" algn="ctr">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altLang="zh-CN" sz="2000" b="1" dirty="0">
                  <a:solidFill>
                    <a:schemeClr val="accent5">
                      <a:lumMod val="10000"/>
                    </a:schemeClr>
                  </a:solidFill>
                  <a:latin typeface="Arial" charset="0"/>
                  <a:ea typeface="宋体" pitchFamily="2" charset="-122"/>
                </a:rPr>
                <a:t>1/0</a:t>
              </a:r>
            </a:p>
          </p:txBody>
        </p:sp>
        <p:sp>
          <p:nvSpPr>
            <p:cNvPr id="14356" name="Rectangle 20"/>
            <p:cNvSpPr>
              <a:spLocks noChangeArrowheads="1"/>
            </p:cNvSpPr>
            <p:nvPr/>
          </p:nvSpPr>
          <p:spPr bwMode="auto">
            <a:xfrm>
              <a:off x="1759" y="1709"/>
              <a:ext cx="255" cy="231"/>
            </a:xfrm>
            <a:prstGeom prst="rect">
              <a:avLst/>
            </a:prstGeom>
            <a:noFill/>
            <a:ln w="9525" algn="ctr">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altLang="zh-CN" sz="2000" b="1">
                  <a:solidFill>
                    <a:schemeClr val="accent5">
                      <a:lumMod val="10000"/>
                    </a:schemeClr>
                  </a:solidFill>
                  <a:latin typeface="Arial" charset="0"/>
                  <a:ea typeface="宋体" pitchFamily="2" charset="-122"/>
                </a:rPr>
                <a:t>1/0</a:t>
              </a:r>
            </a:p>
          </p:txBody>
        </p:sp>
        <p:sp>
          <p:nvSpPr>
            <p:cNvPr id="14357" name="Rectangle 21"/>
            <p:cNvSpPr>
              <a:spLocks noChangeArrowheads="1"/>
            </p:cNvSpPr>
            <p:nvPr/>
          </p:nvSpPr>
          <p:spPr bwMode="auto">
            <a:xfrm>
              <a:off x="593" y="1852"/>
              <a:ext cx="321" cy="288"/>
            </a:xfrm>
            <a:prstGeom prst="rect">
              <a:avLst/>
            </a:prstGeom>
            <a:noFill/>
            <a:ln w="9525" algn="ctr">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altLang="zh-CN" sz="2000" b="1">
                  <a:solidFill>
                    <a:schemeClr val="accent5">
                      <a:lumMod val="10000"/>
                    </a:schemeClr>
                  </a:solidFill>
                  <a:latin typeface="Arial" charset="0"/>
                  <a:ea typeface="宋体" pitchFamily="2" charset="-122"/>
                </a:rPr>
                <a:t>0/1</a:t>
              </a:r>
            </a:p>
          </p:txBody>
        </p:sp>
        <p:sp>
          <p:nvSpPr>
            <p:cNvPr id="14358" name="Rectangle 22"/>
            <p:cNvSpPr>
              <a:spLocks noChangeArrowheads="1"/>
            </p:cNvSpPr>
            <p:nvPr/>
          </p:nvSpPr>
          <p:spPr bwMode="auto">
            <a:xfrm>
              <a:off x="1373" y="1891"/>
              <a:ext cx="321" cy="288"/>
            </a:xfrm>
            <a:prstGeom prst="rect">
              <a:avLst/>
            </a:prstGeom>
            <a:noFill/>
            <a:ln w="9525" algn="ctr">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altLang="zh-CN" sz="2000" b="1">
                  <a:solidFill>
                    <a:schemeClr val="accent5">
                      <a:lumMod val="10000"/>
                    </a:schemeClr>
                  </a:solidFill>
                  <a:latin typeface="Arial" charset="0"/>
                  <a:ea typeface="宋体" pitchFamily="2" charset="-122"/>
                </a:rPr>
                <a:t>0/1</a:t>
              </a:r>
            </a:p>
          </p:txBody>
        </p:sp>
        <p:sp>
          <p:nvSpPr>
            <p:cNvPr id="14402" name="Rectangle 66"/>
            <p:cNvSpPr>
              <a:spLocks noChangeArrowheads="1"/>
            </p:cNvSpPr>
            <p:nvPr/>
          </p:nvSpPr>
          <p:spPr bwMode="auto">
            <a:xfrm>
              <a:off x="387" y="2584"/>
              <a:ext cx="1300" cy="412"/>
            </a:xfrm>
            <a:prstGeom prst="rect">
              <a:avLst/>
            </a:prstGeom>
            <a:noFill/>
            <a:ln w="9525" algn="ctr">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zh-CN" altLang="en-US" sz="2000" b="1">
                  <a:solidFill>
                    <a:schemeClr val="accent5">
                      <a:lumMod val="10000"/>
                    </a:schemeClr>
                  </a:solidFill>
                  <a:latin typeface="Arial" charset="0"/>
                  <a:ea typeface="宋体" pitchFamily="2" charset="-122"/>
                </a:rPr>
                <a:t>后继状态等效</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380"/>
                                        </p:tgtEl>
                                        <p:attrNameLst>
                                          <p:attrName>style.visibility</p:attrName>
                                        </p:attrNameLst>
                                      </p:cBhvr>
                                      <p:to>
                                        <p:strVal val="visible"/>
                                      </p:to>
                                    </p:set>
                                    <p:animEffect transition="in" filter="wipe(left)">
                                      <p:cBhvr>
                                        <p:cTn id="7" dur="500"/>
                                        <p:tgtEl>
                                          <p:spTgt spid="143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14398"/>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4400"/>
                                        </p:tgtEl>
                                        <p:attrNameLst>
                                          <p:attrName>style.visibility</p:attrName>
                                        </p:attrNameLst>
                                      </p:cBhvr>
                                      <p:to>
                                        <p:strVal val="visible"/>
                                      </p:to>
                                    </p:set>
                                    <p:animEffect transition="in" filter="wipe(up)">
                                      <p:cBhvr>
                                        <p:cTn id="16" dur="500"/>
                                        <p:tgtEl>
                                          <p:spTgt spid="1440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43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80" grpId="0" animBg="1"/>
      <p:bldP spid="1440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46" name="Group 34"/>
          <p:cNvGrpSpPr>
            <a:grpSpLocks/>
          </p:cNvGrpSpPr>
          <p:nvPr/>
        </p:nvGrpSpPr>
        <p:grpSpPr bwMode="auto">
          <a:xfrm>
            <a:off x="280988" y="571500"/>
            <a:ext cx="4541837" cy="5226050"/>
            <a:chOff x="177" y="360"/>
            <a:chExt cx="2861" cy="3292"/>
          </a:xfrm>
        </p:grpSpPr>
        <p:sp>
          <p:nvSpPr>
            <p:cNvPr id="13314" name="Oval 2"/>
            <p:cNvSpPr>
              <a:spLocks noChangeArrowheads="1"/>
            </p:cNvSpPr>
            <p:nvPr/>
          </p:nvSpPr>
          <p:spPr bwMode="auto">
            <a:xfrm>
              <a:off x="848" y="576"/>
              <a:ext cx="436" cy="428"/>
            </a:xfrm>
            <a:prstGeom prst="ellipse">
              <a:avLst/>
            </a:prstGeom>
            <a:solidFill>
              <a:srgbClr val="FF0000"/>
            </a:solidFill>
            <a:ln w="38100" algn="ctr">
              <a:solidFill>
                <a:schemeClr val="accent5">
                  <a:lumMod val="10000"/>
                </a:schemeClr>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altLang="zh-CN" sz="2000" b="1">
                  <a:solidFill>
                    <a:schemeClr val="accent5">
                      <a:lumMod val="10000"/>
                    </a:schemeClr>
                  </a:solidFill>
                  <a:latin typeface="Arial" charset="0"/>
                  <a:ea typeface="宋体" pitchFamily="2" charset="-122"/>
                </a:rPr>
                <a:t>S</a:t>
              </a:r>
              <a:r>
                <a:rPr lang="en-US" altLang="zh-CN" sz="2000" b="1" baseline="-25000">
                  <a:solidFill>
                    <a:schemeClr val="accent5">
                      <a:lumMod val="10000"/>
                    </a:schemeClr>
                  </a:solidFill>
                  <a:latin typeface="Arial" charset="0"/>
                  <a:ea typeface="宋体" pitchFamily="2" charset="-122"/>
                </a:rPr>
                <a:t>1</a:t>
              </a:r>
            </a:p>
          </p:txBody>
        </p:sp>
        <p:sp>
          <p:nvSpPr>
            <p:cNvPr id="13315" name="Oval 3"/>
            <p:cNvSpPr>
              <a:spLocks noChangeArrowheads="1"/>
            </p:cNvSpPr>
            <p:nvPr/>
          </p:nvSpPr>
          <p:spPr bwMode="auto">
            <a:xfrm>
              <a:off x="1931" y="574"/>
              <a:ext cx="436" cy="453"/>
            </a:xfrm>
            <a:prstGeom prst="ellipse">
              <a:avLst/>
            </a:prstGeom>
            <a:solidFill>
              <a:srgbClr val="FF0000"/>
            </a:solidFill>
            <a:ln w="38100" algn="ctr">
              <a:solidFill>
                <a:schemeClr val="accent5">
                  <a:lumMod val="10000"/>
                </a:schemeClr>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altLang="zh-CN" sz="2000" b="1">
                  <a:solidFill>
                    <a:schemeClr val="accent5">
                      <a:lumMod val="10000"/>
                    </a:schemeClr>
                  </a:solidFill>
                  <a:latin typeface="Arial" charset="0"/>
                  <a:ea typeface="宋体" pitchFamily="2" charset="-122"/>
                </a:rPr>
                <a:t>S</a:t>
              </a:r>
              <a:r>
                <a:rPr lang="en-US" altLang="zh-CN" sz="2000" b="1" baseline="-25000">
                  <a:solidFill>
                    <a:schemeClr val="accent5">
                      <a:lumMod val="10000"/>
                    </a:schemeClr>
                  </a:solidFill>
                  <a:latin typeface="Arial" charset="0"/>
                  <a:ea typeface="宋体" pitchFamily="2" charset="-122"/>
                </a:rPr>
                <a:t>2</a:t>
              </a:r>
            </a:p>
          </p:txBody>
        </p:sp>
        <p:sp>
          <p:nvSpPr>
            <p:cNvPr id="13316" name="Oval 4"/>
            <p:cNvSpPr>
              <a:spLocks noChangeArrowheads="1"/>
            </p:cNvSpPr>
            <p:nvPr/>
          </p:nvSpPr>
          <p:spPr bwMode="auto">
            <a:xfrm>
              <a:off x="827" y="1526"/>
              <a:ext cx="436" cy="428"/>
            </a:xfrm>
            <a:prstGeom prst="ellipse">
              <a:avLst/>
            </a:prstGeom>
            <a:solidFill>
              <a:schemeClr val="bg1"/>
            </a:solidFill>
            <a:ln w="38100" algn="ctr">
              <a:solidFill>
                <a:schemeClr val="accent5">
                  <a:lumMod val="10000"/>
                </a:schemeClr>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altLang="zh-CN" sz="2000" b="1">
                  <a:solidFill>
                    <a:schemeClr val="accent5">
                      <a:lumMod val="10000"/>
                    </a:schemeClr>
                  </a:solidFill>
                  <a:latin typeface="Arial" charset="0"/>
                  <a:ea typeface="宋体" pitchFamily="2" charset="-122"/>
                </a:rPr>
                <a:t>S</a:t>
              </a:r>
              <a:r>
                <a:rPr lang="en-US" altLang="zh-CN" sz="2000" b="1" baseline="-25000">
                  <a:solidFill>
                    <a:schemeClr val="accent5">
                      <a:lumMod val="10000"/>
                    </a:schemeClr>
                  </a:solidFill>
                  <a:latin typeface="Arial" charset="0"/>
                  <a:ea typeface="宋体" pitchFamily="2" charset="-122"/>
                </a:rPr>
                <a:t>3</a:t>
              </a:r>
            </a:p>
          </p:txBody>
        </p:sp>
        <p:sp>
          <p:nvSpPr>
            <p:cNvPr id="13317" name="Oval 5"/>
            <p:cNvSpPr>
              <a:spLocks noChangeArrowheads="1"/>
            </p:cNvSpPr>
            <p:nvPr/>
          </p:nvSpPr>
          <p:spPr bwMode="auto">
            <a:xfrm>
              <a:off x="1919" y="1507"/>
              <a:ext cx="436" cy="428"/>
            </a:xfrm>
            <a:prstGeom prst="ellipse">
              <a:avLst/>
            </a:prstGeom>
            <a:solidFill>
              <a:schemeClr val="bg1"/>
            </a:solidFill>
            <a:ln w="38100" algn="ctr">
              <a:solidFill>
                <a:schemeClr val="accent5">
                  <a:lumMod val="10000"/>
                </a:schemeClr>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altLang="zh-CN" sz="2000" b="1">
                  <a:solidFill>
                    <a:schemeClr val="accent5">
                      <a:lumMod val="10000"/>
                    </a:schemeClr>
                  </a:solidFill>
                  <a:latin typeface="Arial" charset="0"/>
                  <a:ea typeface="宋体" pitchFamily="2" charset="-122"/>
                </a:rPr>
                <a:t>S</a:t>
              </a:r>
              <a:r>
                <a:rPr lang="en-US" altLang="zh-CN" sz="2000" b="1" baseline="-25000">
                  <a:solidFill>
                    <a:schemeClr val="accent5">
                      <a:lumMod val="10000"/>
                    </a:schemeClr>
                  </a:solidFill>
                  <a:latin typeface="Arial" charset="0"/>
                  <a:ea typeface="宋体" pitchFamily="2" charset="-122"/>
                </a:rPr>
                <a:t>4</a:t>
              </a:r>
            </a:p>
          </p:txBody>
        </p:sp>
        <p:sp>
          <p:nvSpPr>
            <p:cNvPr id="13318" name="Oval 6"/>
            <p:cNvSpPr>
              <a:spLocks noChangeArrowheads="1"/>
            </p:cNvSpPr>
            <p:nvPr/>
          </p:nvSpPr>
          <p:spPr bwMode="auto">
            <a:xfrm>
              <a:off x="1942" y="2544"/>
              <a:ext cx="436" cy="428"/>
            </a:xfrm>
            <a:prstGeom prst="ellipse">
              <a:avLst/>
            </a:prstGeom>
            <a:solidFill>
              <a:srgbClr val="800000"/>
            </a:solidFill>
            <a:ln w="38100" algn="ctr">
              <a:solidFill>
                <a:schemeClr val="accent5">
                  <a:lumMod val="10000"/>
                </a:schemeClr>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altLang="zh-CN" sz="2000" b="1" dirty="0">
                  <a:solidFill>
                    <a:schemeClr val="accent5">
                      <a:lumMod val="90000"/>
                    </a:schemeClr>
                  </a:solidFill>
                  <a:latin typeface="Arial" charset="0"/>
                  <a:ea typeface="宋体" pitchFamily="2" charset="-122"/>
                </a:rPr>
                <a:t>S</a:t>
              </a:r>
              <a:r>
                <a:rPr lang="en-US" altLang="zh-CN" sz="2000" b="1" baseline="-25000" dirty="0">
                  <a:solidFill>
                    <a:schemeClr val="accent5">
                      <a:lumMod val="90000"/>
                    </a:schemeClr>
                  </a:solidFill>
                  <a:latin typeface="Arial" charset="0"/>
                  <a:ea typeface="宋体" pitchFamily="2" charset="-122"/>
                </a:rPr>
                <a:t>6</a:t>
              </a:r>
            </a:p>
          </p:txBody>
        </p:sp>
        <p:sp>
          <p:nvSpPr>
            <p:cNvPr id="13319" name="Oval 7"/>
            <p:cNvSpPr>
              <a:spLocks noChangeArrowheads="1"/>
            </p:cNvSpPr>
            <p:nvPr/>
          </p:nvSpPr>
          <p:spPr bwMode="auto">
            <a:xfrm>
              <a:off x="853" y="2588"/>
              <a:ext cx="436" cy="444"/>
            </a:xfrm>
            <a:prstGeom prst="ellipse">
              <a:avLst/>
            </a:prstGeom>
            <a:solidFill>
              <a:srgbClr val="800000"/>
            </a:solidFill>
            <a:ln w="38100" algn="ctr">
              <a:solidFill>
                <a:schemeClr val="accent5">
                  <a:lumMod val="10000"/>
                </a:schemeClr>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altLang="zh-CN" sz="2000" b="1" dirty="0">
                  <a:solidFill>
                    <a:schemeClr val="accent5">
                      <a:lumMod val="90000"/>
                    </a:schemeClr>
                  </a:solidFill>
                  <a:latin typeface="Arial" charset="0"/>
                  <a:ea typeface="宋体" pitchFamily="2" charset="-122"/>
                </a:rPr>
                <a:t>S</a:t>
              </a:r>
              <a:r>
                <a:rPr lang="en-US" altLang="zh-CN" sz="2000" b="1" baseline="-25000" dirty="0">
                  <a:solidFill>
                    <a:schemeClr val="accent5">
                      <a:lumMod val="90000"/>
                    </a:schemeClr>
                  </a:solidFill>
                  <a:latin typeface="Arial" charset="0"/>
                  <a:ea typeface="宋体" pitchFamily="2" charset="-122"/>
                </a:rPr>
                <a:t>5</a:t>
              </a:r>
            </a:p>
          </p:txBody>
        </p:sp>
        <p:sp>
          <p:nvSpPr>
            <p:cNvPr id="13320" name="Line 8"/>
            <p:cNvSpPr>
              <a:spLocks noChangeShapeType="1"/>
            </p:cNvSpPr>
            <p:nvPr/>
          </p:nvSpPr>
          <p:spPr bwMode="auto">
            <a:xfrm>
              <a:off x="1325" y="625"/>
              <a:ext cx="585" cy="0"/>
            </a:xfrm>
            <a:prstGeom prst="line">
              <a:avLst/>
            </a:prstGeom>
            <a:noFill/>
            <a:ln w="38100">
              <a:solidFill>
                <a:schemeClr val="accent5">
                  <a:lumMod val="10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spcBef>
                  <a:spcPct val="50000"/>
                </a:spcBef>
                <a:defRPr/>
              </a:pPr>
              <a:endParaRPr kumimoji="1" lang="zh-CN" altLang="en-US" sz="2400" b="1">
                <a:solidFill>
                  <a:schemeClr val="accent5">
                    <a:lumMod val="10000"/>
                  </a:schemeClr>
                </a:solidFill>
                <a:latin typeface="Times New Roman" pitchFamily="18" charset="0"/>
                <a:ea typeface="宋体" pitchFamily="2" charset="-122"/>
              </a:endParaRPr>
            </a:p>
          </p:txBody>
        </p:sp>
        <p:sp>
          <p:nvSpPr>
            <p:cNvPr id="13321" name="Line 9"/>
            <p:cNvSpPr>
              <a:spLocks noChangeShapeType="1"/>
            </p:cNvSpPr>
            <p:nvPr/>
          </p:nvSpPr>
          <p:spPr bwMode="auto">
            <a:xfrm flipH="1" flipV="1">
              <a:off x="1291" y="959"/>
              <a:ext cx="616" cy="1"/>
            </a:xfrm>
            <a:prstGeom prst="line">
              <a:avLst/>
            </a:prstGeom>
            <a:noFill/>
            <a:ln w="38100">
              <a:solidFill>
                <a:schemeClr val="accent5">
                  <a:lumMod val="10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spcBef>
                  <a:spcPct val="50000"/>
                </a:spcBef>
                <a:defRPr/>
              </a:pPr>
              <a:endParaRPr kumimoji="1" lang="zh-CN" altLang="en-US" sz="2400" b="1">
                <a:solidFill>
                  <a:schemeClr val="accent5">
                    <a:lumMod val="10000"/>
                  </a:schemeClr>
                </a:solidFill>
                <a:latin typeface="Times New Roman" pitchFamily="18" charset="0"/>
                <a:ea typeface="宋体" pitchFamily="2" charset="-122"/>
              </a:endParaRPr>
            </a:p>
          </p:txBody>
        </p:sp>
        <p:sp>
          <p:nvSpPr>
            <p:cNvPr id="13322" name="Line 10"/>
            <p:cNvSpPr>
              <a:spLocks noChangeShapeType="1"/>
            </p:cNvSpPr>
            <p:nvPr/>
          </p:nvSpPr>
          <p:spPr bwMode="auto">
            <a:xfrm>
              <a:off x="1059" y="1051"/>
              <a:ext cx="1" cy="411"/>
            </a:xfrm>
            <a:prstGeom prst="line">
              <a:avLst/>
            </a:prstGeom>
            <a:noFill/>
            <a:ln w="38100">
              <a:solidFill>
                <a:schemeClr val="accent5">
                  <a:lumMod val="10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spcBef>
                  <a:spcPct val="50000"/>
                </a:spcBef>
                <a:defRPr/>
              </a:pPr>
              <a:endParaRPr kumimoji="1" lang="zh-CN" altLang="en-US" sz="2400" b="1">
                <a:solidFill>
                  <a:schemeClr val="accent5">
                    <a:lumMod val="10000"/>
                  </a:schemeClr>
                </a:solidFill>
                <a:latin typeface="Times New Roman" pitchFamily="18" charset="0"/>
                <a:ea typeface="宋体" pitchFamily="2" charset="-122"/>
              </a:endParaRPr>
            </a:p>
          </p:txBody>
        </p:sp>
        <p:sp>
          <p:nvSpPr>
            <p:cNvPr id="13323" name="Line 11"/>
            <p:cNvSpPr>
              <a:spLocks noChangeShapeType="1"/>
            </p:cNvSpPr>
            <p:nvPr/>
          </p:nvSpPr>
          <p:spPr bwMode="auto">
            <a:xfrm>
              <a:off x="2152" y="1048"/>
              <a:ext cx="1" cy="411"/>
            </a:xfrm>
            <a:prstGeom prst="line">
              <a:avLst/>
            </a:prstGeom>
            <a:noFill/>
            <a:ln w="38100">
              <a:solidFill>
                <a:schemeClr val="accent5">
                  <a:lumMod val="10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spcBef>
                  <a:spcPct val="50000"/>
                </a:spcBef>
                <a:defRPr/>
              </a:pPr>
              <a:endParaRPr kumimoji="1" lang="zh-CN" altLang="en-US" sz="2400" b="1">
                <a:solidFill>
                  <a:schemeClr val="accent5">
                    <a:lumMod val="10000"/>
                  </a:schemeClr>
                </a:solidFill>
                <a:latin typeface="Times New Roman" pitchFamily="18" charset="0"/>
                <a:ea typeface="宋体" pitchFamily="2" charset="-122"/>
              </a:endParaRPr>
            </a:p>
          </p:txBody>
        </p:sp>
        <p:sp>
          <p:nvSpPr>
            <p:cNvPr id="13324" name="Line 12"/>
            <p:cNvSpPr>
              <a:spLocks noChangeShapeType="1"/>
            </p:cNvSpPr>
            <p:nvPr/>
          </p:nvSpPr>
          <p:spPr bwMode="auto">
            <a:xfrm>
              <a:off x="1048" y="2020"/>
              <a:ext cx="9" cy="526"/>
            </a:xfrm>
            <a:prstGeom prst="line">
              <a:avLst/>
            </a:prstGeom>
            <a:noFill/>
            <a:ln w="38100">
              <a:solidFill>
                <a:schemeClr val="accent5">
                  <a:lumMod val="10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spcBef>
                  <a:spcPct val="50000"/>
                </a:spcBef>
                <a:defRPr/>
              </a:pPr>
              <a:endParaRPr kumimoji="1" lang="zh-CN" altLang="en-US" sz="2400" b="1">
                <a:solidFill>
                  <a:schemeClr val="accent5">
                    <a:lumMod val="10000"/>
                  </a:schemeClr>
                </a:solidFill>
                <a:latin typeface="Times New Roman" pitchFamily="18" charset="0"/>
                <a:ea typeface="宋体" pitchFamily="2" charset="-122"/>
              </a:endParaRPr>
            </a:p>
          </p:txBody>
        </p:sp>
        <p:sp>
          <p:nvSpPr>
            <p:cNvPr id="13325" name="Line 13"/>
            <p:cNvSpPr>
              <a:spLocks noChangeShapeType="1"/>
            </p:cNvSpPr>
            <p:nvPr/>
          </p:nvSpPr>
          <p:spPr bwMode="auto">
            <a:xfrm>
              <a:off x="2305" y="2010"/>
              <a:ext cx="1" cy="485"/>
            </a:xfrm>
            <a:prstGeom prst="line">
              <a:avLst/>
            </a:prstGeom>
            <a:noFill/>
            <a:ln w="38100">
              <a:solidFill>
                <a:schemeClr val="accent5">
                  <a:lumMod val="10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spcBef>
                  <a:spcPct val="50000"/>
                </a:spcBef>
                <a:defRPr/>
              </a:pPr>
              <a:endParaRPr kumimoji="1" lang="zh-CN" altLang="en-US" sz="2400" b="1">
                <a:solidFill>
                  <a:schemeClr val="accent5">
                    <a:lumMod val="10000"/>
                  </a:schemeClr>
                </a:solidFill>
                <a:latin typeface="Times New Roman" pitchFamily="18" charset="0"/>
                <a:ea typeface="宋体" pitchFamily="2" charset="-122"/>
              </a:endParaRPr>
            </a:p>
          </p:txBody>
        </p:sp>
        <p:cxnSp>
          <p:nvCxnSpPr>
            <p:cNvPr id="13326" name="AutoShape 14"/>
            <p:cNvCxnSpPr>
              <a:cxnSpLocks noChangeShapeType="1"/>
              <a:stCxn id="13316" idx="7"/>
              <a:endCxn id="13316" idx="5"/>
            </p:cNvCxnSpPr>
            <p:nvPr/>
          </p:nvCxnSpPr>
          <p:spPr bwMode="auto">
            <a:xfrm rot="5400000" flipV="1">
              <a:off x="1035" y="1741"/>
              <a:ext cx="326" cy="1"/>
            </a:xfrm>
            <a:prstGeom prst="curvedConnector5">
              <a:avLst>
                <a:gd name="adj1" fmla="val -3991"/>
                <a:gd name="adj2" fmla="val 31800000"/>
                <a:gd name="adj3" fmla="val 114417"/>
              </a:avLst>
            </a:prstGeom>
            <a:noFill/>
            <a:ln w="38100">
              <a:solidFill>
                <a:schemeClr val="accent5">
                  <a:lumMod val="10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3327" name="AutoShape 15"/>
            <p:cNvCxnSpPr>
              <a:cxnSpLocks noChangeShapeType="1"/>
            </p:cNvCxnSpPr>
            <p:nvPr/>
          </p:nvCxnSpPr>
          <p:spPr bwMode="auto">
            <a:xfrm rot="5400000" flipV="1">
              <a:off x="1825" y="1714"/>
              <a:ext cx="326" cy="1"/>
            </a:xfrm>
            <a:prstGeom prst="curvedConnector5">
              <a:avLst>
                <a:gd name="adj1" fmla="val -3991"/>
                <a:gd name="adj2" fmla="val -32300000"/>
                <a:gd name="adj3" fmla="val 114417"/>
              </a:avLst>
            </a:prstGeom>
            <a:noFill/>
            <a:ln w="38100">
              <a:solidFill>
                <a:schemeClr val="accent5">
                  <a:lumMod val="10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3328" name="Line 16"/>
            <p:cNvSpPr>
              <a:spLocks noChangeShapeType="1"/>
            </p:cNvSpPr>
            <p:nvPr/>
          </p:nvSpPr>
          <p:spPr bwMode="auto">
            <a:xfrm flipV="1">
              <a:off x="2064" y="2008"/>
              <a:ext cx="1" cy="477"/>
            </a:xfrm>
            <a:prstGeom prst="line">
              <a:avLst/>
            </a:prstGeom>
            <a:noFill/>
            <a:ln w="38100">
              <a:solidFill>
                <a:schemeClr val="accent5">
                  <a:lumMod val="10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spcBef>
                  <a:spcPct val="50000"/>
                </a:spcBef>
                <a:defRPr/>
              </a:pPr>
              <a:endParaRPr kumimoji="1" lang="zh-CN" altLang="en-US" sz="2400" b="1">
                <a:solidFill>
                  <a:schemeClr val="accent5">
                    <a:lumMod val="10000"/>
                  </a:schemeClr>
                </a:solidFill>
                <a:latin typeface="Times New Roman" pitchFamily="18" charset="0"/>
                <a:ea typeface="宋体" pitchFamily="2" charset="-122"/>
              </a:endParaRPr>
            </a:p>
          </p:txBody>
        </p:sp>
        <p:sp>
          <p:nvSpPr>
            <p:cNvPr id="13329" name="Line 17"/>
            <p:cNvSpPr>
              <a:spLocks noChangeShapeType="1"/>
            </p:cNvSpPr>
            <p:nvPr/>
          </p:nvSpPr>
          <p:spPr bwMode="auto">
            <a:xfrm flipV="1">
              <a:off x="1258" y="1999"/>
              <a:ext cx="692" cy="601"/>
            </a:xfrm>
            <a:prstGeom prst="line">
              <a:avLst/>
            </a:prstGeom>
            <a:noFill/>
            <a:ln w="38100">
              <a:solidFill>
                <a:schemeClr val="accent5">
                  <a:lumMod val="10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spcBef>
                  <a:spcPct val="50000"/>
                </a:spcBef>
                <a:defRPr/>
              </a:pPr>
              <a:endParaRPr kumimoji="1" lang="zh-CN" altLang="en-US" sz="2400" b="1">
                <a:solidFill>
                  <a:schemeClr val="accent5">
                    <a:lumMod val="10000"/>
                  </a:schemeClr>
                </a:solidFill>
                <a:latin typeface="Times New Roman" pitchFamily="18" charset="0"/>
                <a:ea typeface="宋体" pitchFamily="2" charset="-122"/>
              </a:endParaRPr>
            </a:p>
          </p:txBody>
        </p:sp>
        <p:cxnSp>
          <p:nvCxnSpPr>
            <p:cNvPr id="13331" name="AutoShape 19"/>
            <p:cNvCxnSpPr>
              <a:cxnSpLocks noChangeShapeType="1"/>
              <a:stCxn id="13319" idx="2"/>
              <a:endCxn id="13314" idx="2"/>
            </p:cNvCxnSpPr>
            <p:nvPr/>
          </p:nvCxnSpPr>
          <p:spPr bwMode="auto">
            <a:xfrm rot="10800000">
              <a:off x="836" y="790"/>
              <a:ext cx="5" cy="2020"/>
            </a:xfrm>
            <a:prstGeom prst="curvedConnector3">
              <a:avLst>
                <a:gd name="adj1" fmla="val 7479995"/>
              </a:avLst>
            </a:prstGeom>
            <a:noFill/>
            <a:ln w="38100">
              <a:solidFill>
                <a:schemeClr val="accent5">
                  <a:lumMod val="10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3332" name="AutoShape 20"/>
            <p:cNvCxnSpPr>
              <a:cxnSpLocks noChangeShapeType="1"/>
            </p:cNvCxnSpPr>
            <p:nvPr/>
          </p:nvCxnSpPr>
          <p:spPr bwMode="auto">
            <a:xfrm rot="10800000">
              <a:off x="2373" y="722"/>
              <a:ext cx="5" cy="2012"/>
            </a:xfrm>
            <a:prstGeom prst="curvedConnector3">
              <a:avLst>
                <a:gd name="adj1" fmla="val -7520000"/>
              </a:avLst>
            </a:prstGeom>
            <a:noFill/>
            <a:ln w="38100">
              <a:solidFill>
                <a:schemeClr val="accent5">
                  <a:lumMod val="10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3333" name="Rectangle 21"/>
            <p:cNvSpPr>
              <a:spLocks noChangeArrowheads="1"/>
            </p:cNvSpPr>
            <p:nvPr/>
          </p:nvSpPr>
          <p:spPr bwMode="auto">
            <a:xfrm>
              <a:off x="978" y="3241"/>
              <a:ext cx="1308" cy="411"/>
            </a:xfrm>
            <a:prstGeom prst="rect">
              <a:avLst/>
            </a:prstGeom>
            <a:noFill/>
            <a:ln w="9525" algn="ctr">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zh-CN" altLang="en-US" sz="2000" b="1">
                  <a:solidFill>
                    <a:schemeClr val="accent5">
                      <a:lumMod val="10000"/>
                    </a:schemeClr>
                  </a:solidFill>
                  <a:latin typeface="Arial" charset="0"/>
                  <a:ea typeface="宋体" pitchFamily="2" charset="-122"/>
                </a:rPr>
                <a:t>次态循环</a:t>
              </a:r>
            </a:p>
          </p:txBody>
        </p:sp>
        <p:sp>
          <p:nvSpPr>
            <p:cNvPr id="13334" name="Rectangle 22"/>
            <p:cNvSpPr>
              <a:spLocks noChangeArrowheads="1"/>
            </p:cNvSpPr>
            <p:nvPr/>
          </p:nvSpPr>
          <p:spPr bwMode="auto">
            <a:xfrm>
              <a:off x="1473" y="716"/>
              <a:ext cx="296" cy="222"/>
            </a:xfrm>
            <a:prstGeom prst="rect">
              <a:avLst/>
            </a:prstGeom>
            <a:noFill/>
            <a:ln w="9525" algn="ctr">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altLang="zh-CN" sz="2000" b="1">
                  <a:solidFill>
                    <a:schemeClr val="accent5">
                      <a:lumMod val="10000"/>
                    </a:schemeClr>
                  </a:solidFill>
                  <a:latin typeface="Arial" charset="0"/>
                  <a:ea typeface="宋体" pitchFamily="2" charset="-122"/>
                </a:rPr>
                <a:t>0/0</a:t>
              </a:r>
            </a:p>
          </p:txBody>
        </p:sp>
        <p:sp>
          <p:nvSpPr>
            <p:cNvPr id="13335" name="Rectangle 23"/>
            <p:cNvSpPr>
              <a:spLocks noChangeArrowheads="1"/>
            </p:cNvSpPr>
            <p:nvPr/>
          </p:nvSpPr>
          <p:spPr bwMode="auto">
            <a:xfrm>
              <a:off x="1479" y="360"/>
              <a:ext cx="296" cy="222"/>
            </a:xfrm>
            <a:prstGeom prst="rect">
              <a:avLst/>
            </a:prstGeom>
            <a:noFill/>
            <a:ln w="9525" algn="ctr">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altLang="zh-CN" sz="2000" b="1">
                  <a:solidFill>
                    <a:schemeClr val="accent5">
                      <a:lumMod val="10000"/>
                    </a:schemeClr>
                  </a:solidFill>
                  <a:latin typeface="Arial" charset="0"/>
                  <a:ea typeface="宋体" pitchFamily="2" charset="-122"/>
                </a:rPr>
                <a:t>0/0</a:t>
              </a:r>
            </a:p>
          </p:txBody>
        </p:sp>
        <p:sp>
          <p:nvSpPr>
            <p:cNvPr id="13336" name="Rectangle 24"/>
            <p:cNvSpPr>
              <a:spLocks noChangeArrowheads="1"/>
            </p:cNvSpPr>
            <p:nvPr/>
          </p:nvSpPr>
          <p:spPr bwMode="auto">
            <a:xfrm>
              <a:off x="2189" y="1136"/>
              <a:ext cx="288" cy="198"/>
            </a:xfrm>
            <a:prstGeom prst="rect">
              <a:avLst/>
            </a:prstGeom>
            <a:noFill/>
            <a:ln w="9525" algn="ctr">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altLang="zh-CN" sz="2000" b="1">
                  <a:solidFill>
                    <a:schemeClr val="accent5">
                      <a:lumMod val="10000"/>
                    </a:schemeClr>
                  </a:solidFill>
                  <a:latin typeface="Arial" charset="0"/>
                  <a:ea typeface="宋体" pitchFamily="2" charset="-122"/>
                </a:rPr>
                <a:t>1/1</a:t>
              </a:r>
            </a:p>
          </p:txBody>
        </p:sp>
        <p:sp>
          <p:nvSpPr>
            <p:cNvPr id="13337" name="Rectangle 25"/>
            <p:cNvSpPr>
              <a:spLocks noChangeArrowheads="1"/>
            </p:cNvSpPr>
            <p:nvPr/>
          </p:nvSpPr>
          <p:spPr bwMode="auto">
            <a:xfrm>
              <a:off x="755" y="1134"/>
              <a:ext cx="288" cy="198"/>
            </a:xfrm>
            <a:prstGeom prst="rect">
              <a:avLst/>
            </a:prstGeom>
            <a:noFill/>
            <a:ln w="9525" algn="ctr">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altLang="zh-CN" sz="2000" b="1">
                  <a:solidFill>
                    <a:schemeClr val="accent5">
                      <a:lumMod val="10000"/>
                    </a:schemeClr>
                  </a:solidFill>
                  <a:latin typeface="Arial" charset="0"/>
                  <a:ea typeface="宋体" pitchFamily="2" charset="-122"/>
                </a:rPr>
                <a:t>1/1</a:t>
              </a:r>
            </a:p>
          </p:txBody>
        </p:sp>
        <p:sp>
          <p:nvSpPr>
            <p:cNvPr id="13338" name="Rectangle 26"/>
            <p:cNvSpPr>
              <a:spLocks noChangeArrowheads="1"/>
            </p:cNvSpPr>
            <p:nvPr/>
          </p:nvSpPr>
          <p:spPr bwMode="auto">
            <a:xfrm>
              <a:off x="1111" y="1292"/>
              <a:ext cx="436" cy="263"/>
            </a:xfrm>
            <a:prstGeom prst="rect">
              <a:avLst/>
            </a:prstGeom>
            <a:noFill/>
            <a:ln w="9525" algn="ctr">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altLang="zh-CN" sz="2000" b="1">
                  <a:solidFill>
                    <a:schemeClr val="accent5">
                      <a:lumMod val="10000"/>
                    </a:schemeClr>
                  </a:solidFill>
                  <a:latin typeface="Arial" charset="0"/>
                  <a:ea typeface="宋体" pitchFamily="2" charset="-122"/>
                </a:rPr>
                <a:t>1/0</a:t>
              </a:r>
            </a:p>
          </p:txBody>
        </p:sp>
        <p:sp>
          <p:nvSpPr>
            <p:cNvPr id="13339" name="Rectangle 27"/>
            <p:cNvSpPr>
              <a:spLocks noChangeArrowheads="1"/>
            </p:cNvSpPr>
            <p:nvPr/>
          </p:nvSpPr>
          <p:spPr bwMode="auto">
            <a:xfrm>
              <a:off x="1636" y="1265"/>
              <a:ext cx="436" cy="263"/>
            </a:xfrm>
            <a:prstGeom prst="rect">
              <a:avLst/>
            </a:prstGeom>
            <a:noFill/>
            <a:ln w="9525" algn="ctr">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altLang="zh-CN" sz="2000" b="1">
                  <a:solidFill>
                    <a:schemeClr val="accent5">
                      <a:lumMod val="10000"/>
                    </a:schemeClr>
                  </a:solidFill>
                  <a:latin typeface="Arial" charset="0"/>
                  <a:ea typeface="宋体" pitchFamily="2" charset="-122"/>
                </a:rPr>
                <a:t>1/0</a:t>
              </a:r>
            </a:p>
          </p:txBody>
        </p:sp>
        <p:sp>
          <p:nvSpPr>
            <p:cNvPr id="13340" name="Rectangle 28"/>
            <p:cNvSpPr>
              <a:spLocks noChangeArrowheads="1"/>
            </p:cNvSpPr>
            <p:nvPr/>
          </p:nvSpPr>
          <p:spPr bwMode="auto">
            <a:xfrm>
              <a:off x="2313" y="2057"/>
              <a:ext cx="304" cy="206"/>
            </a:xfrm>
            <a:prstGeom prst="rect">
              <a:avLst/>
            </a:prstGeom>
            <a:noFill/>
            <a:ln w="9525" algn="ctr">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altLang="zh-CN" sz="2000" b="1">
                  <a:solidFill>
                    <a:schemeClr val="accent5">
                      <a:lumMod val="10000"/>
                    </a:schemeClr>
                  </a:solidFill>
                  <a:latin typeface="Arial" charset="0"/>
                  <a:ea typeface="宋体" pitchFamily="2" charset="-122"/>
                </a:rPr>
                <a:t>0/1</a:t>
              </a:r>
            </a:p>
          </p:txBody>
        </p:sp>
        <p:sp>
          <p:nvSpPr>
            <p:cNvPr id="13341" name="Rectangle 29"/>
            <p:cNvSpPr>
              <a:spLocks noChangeArrowheads="1"/>
            </p:cNvSpPr>
            <p:nvPr/>
          </p:nvSpPr>
          <p:spPr bwMode="auto">
            <a:xfrm>
              <a:off x="755" y="2104"/>
              <a:ext cx="304" cy="206"/>
            </a:xfrm>
            <a:prstGeom prst="rect">
              <a:avLst/>
            </a:prstGeom>
            <a:noFill/>
            <a:ln w="9525" algn="ctr">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altLang="zh-CN" sz="2000" b="1">
                  <a:solidFill>
                    <a:schemeClr val="accent5">
                      <a:lumMod val="10000"/>
                    </a:schemeClr>
                  </a:solidFill>
                  <a:latin typeface="Arial" charset="0"/>
                  <a:ea typeface="宋体" pitchFamily="2" charset="-122"/>
                </a:rPr>
                <a:t>0/1</a:t>
              </a:r>
            </a:p>
          </p:txBody>
        </p:sp>
        <p:sp>
          <p:nvSpPr>
            <p:cNvPr id="13342" name="Rectangle 30"/>
            <p:cNvSpPr>
              <a:spLocks noChangeArrowheads="1"/>
            </p:cNvSpPr>
            <p:nvPr/>
          </p:nvSpPr>
          <p:spPr bwMode="auto">
            <a:xfrm>
              <a:off x="1341" y="2140"/>
              <a:ext cx="280" cy="206"/>
            </a:xfrm>
            <a:prstGeom prst="rect">
              <a:avLst/>
            </a:prstGeom>
            <a:noFill/>
            <a:ln w="9525" algn="ctr">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altLang="zh-CN" sz="2000" b="1">
                  <a:solidFill>
                    <a:schemeClr val="accent5">
                      <a:lumMod val="10000"/>
                    </a:schemeClr>
                  </a:solidFill>
                  <a:latin typeface="Arial" charset="0"/>
                  <a:ea typeface="宋体" pitchFamily="2" charset="-122"/>
                </a:rPr>
                <a:t>1/1</a:t>
              </a:r>
            </a:p>
          </p:txBody>
        </p:sp>
        <p:sp>
          <p:nvSpPr>
            <p:cNvPr id="13343" name="Rectangle 31"/>
            <p:cNvSpPr>
              <a:spLocks noChangeArrowheads="1"/>
            </p:cNvSpPr>
            <p:nvPr/>
          </p:nvSpPr>
          <p:spPr bwMode="auto">
            <a:xfrm>
              <a:off x="1792" y="2203"/>
              <a:ext cx="280" cy="206"/>
            </a:xfrm>
            <a:prstGeom prst="rect">
              <a:avLst/>
            </a:prstGeom>
            <a:noFill/>
            <a:ln w="9525" algn="ctr">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altLang="zh-CN" sz="2000" b="1">
                  <a:solidFill>
                    <a:schemeClr val="accent5">
                      <a:lumMod val="10000"/>
                    </a:schemeClr>
                  </a:solidFill>
                  <a:latin typeface="Arial" charset="0"/>
                  <a:ea typeface="宋体" pitchFamily="2" charset="-122"/>
                </a:rPr>
                <a:t>1/1</a:t>
              </a:r>
            </a:p>
          </p:txBody>
        </p:sp>
        <p:sp>
          <p:nvSpPr>
            <p:cNvPr id="13344" name="Rectangle 32"/>
            <p:cNvSpPr>
              <a:spLocks noChangeArrowheads="1"/>
            </p:cNvSpPr>
            <p:nvPr/>
          </p:nvSpPr>
          <p:spPr bwMode="auto">
            <a:xfrm>
              <a:off x="177" y="1502"/>
              <a:ext cx="296" cy="222"/>
            </a:xfrm>
            <a:prstGeom prst="rect">
              <a:avLst/>
            </a:prstGeom>
            <a:noFill/>
            <a:ln w="9525" algn="ctr">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altLang="zh-CN" sz="2000" b="1">
                  <a:solidFill>
                    <a:schemeClr val="accent5">
                      <a:lumMod val="10000"/>
                    </a:schemeClr>
                  </a:solidFill>
                  <a:latin typeface="Arial" charset="0"/>
                  <a:ea typeface="宋体" pitchFamily="2" charset="-122"/>
                </a:rPr>
                <a:t>0/0</a:t>
              </a:r>
            </a:p>
          </p:txBody>
        </p:sp>
        <p:sp>
          <p:nvSpPr>
            <p:cNvPr id="13345" name="Rectangle 33"/>
            <p:cNvSpPr>
              <a:spLocks noChangeArrowheads="1"/>
            </p:cNvSpPr>
            <p:nvPr/>
          </p:nvSpPr>
          <p:spPr bwMode="auto">
            <a:xfrm>
              <a:off x="2742" y="1442"/>
              <a:ext cx="296" cy="222"/>
            </a:xfrm>
            <a:prstGeom prst="rect">
              <a:avLst/>
            </a:prstGeom>
            <a:noFill/>
            <a:ln w="9525" algn="ctr">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altLang="zh-CN" sz="2000" b="1">
                  <a:solidFill>
                    <a:schemeClr val="accent5">
                      <a:lumMod val="10000"/>
                    </a:schemeClr>
                  </a:solidFill>
                  <a:latin typeface="Arial" charset="0"/>
                  <a:ea typeface="宋体" pitchFamily="2" charset="-122"/>
                </a:rPr>
                <a:t>0/0</a:t>
              </a:r>
            </a:p>
          </p:txBody>
        </p:sp>
      </p:grpSp>
      <p:sp>
        <p:nvSpPr>
          <p:cNvPr id="13347" name="AutoShape 35"/>
          <p:cNvSpPr>
            <a:spLocks noChangeArrowheads="1"/>
          </p:cNvSpPr>
          <p:nvPr/>
        </p:nvSpPr>
        <p:spPr bwMode="auto">
          <a:xfrm rot="2552054">
            <a:off x="4714875" y="3097213"/>
            <a:ext cx="1174750" cy="469900"/>
          </a:xfrm>
          <a:prstGeom prst="rightArrow">
            <a:avLst>
              <a:gd name="adj1" fmla="val 50000"/>
              <a:gd name="adj2" fmla="val 62500"/>
            </a:avLst>
          </a:prstGeom>
          <a:solidFill>
            <a:schemeClr val="accent5">
              <a:lumMod val="25000"/>
            </a:schemeClr>
          </a:solidFill>
          <a:ln w="9525" algn="ctr">
            <a:solidFill>
              <a:schemeClr val="tx1"/>
            </a:solidFill>
            <a:miter lim="800000"/>
            <a:headEnd/>
            <a:tailEnd/>
          </a:ln>
          <a:effectLst/>
          <a:extLst/>
        </p:spPr>
        <p:txBody>
          <a:bodyPr wrap="none" anchor="ctr"/>
          <a:lstStyle/>
          <a:p>
            <a:pPr>
              <a:spcBef>
                <a:spcPct val="50000"/>
              </a:spcBef>
              <a:defRPr/>
            </a:pPr>
            <a:endParaRPr kumimoji="1" lang="zh-CN" altLang="en-US" sz="2400" b="1">
              <a:solidFill>
                <a:schemeClr val="accent5">
                  <a:lumMod val="10000"/>
                </a:schemeClr>
              </a:solidFill>
              <a:latin typeface="Times New Roman" pitchFamily="18" charset="0"/>
              <a:ea typeface="宋体" pitchFamily="2" charset="-122"/>
            </a:endParaRPr>
          </a:p>
        </p:txBody>
      </p:sp>
      <p:grpSp>
        <p:nvGrpSpPr>
          <p:cNvPr id="13363" name="Group 51"/>
          <p:cNvGrpSpPr>
            <a:grpSpLocks/>
          </p:cNvGrpSpPr>
          <p:nvPr/>
        </p:nvGrpSpPr>
        <p:grpSpPr bwMode="auto">
          <a:xfrm>
            <a:off x="4506913" y="3005138"/>
            <a:ext cx="3597275" cy="3195637"/>
            <a:chOff x="2839" y="1893"/>
            <a:chExt cx="2266" cy="2013"/>
          </a:xfrm>
        </p:grpSpPr>
        <p:sp>
          <p:nvSpPr>
            <p:cNvPr id="13348" name="Oval 36"/>
            <p:cNvSpPr>
              <a:spLocks noChangeArrowheads="1"/>
            </p:cNvSpPr>
            <p:nvPr/>
          </p:nvSpPr>
          <p:spPr bwMode="auto">
            <a:xfrm>
              <a:off x="3909" y="2427"/>
              <a:ext cx="666" cy="404"/>
            </a:xfrm>
            <a:prstGeom prst="ellipse">
              <a:avLst/>
            </a:prstGeom>
            <a:solidFill>
              <a:srgbClr val="FF0000"/>
            </a:solidFill>
            <a:ln w="38100" algn="ctr">
              <a:solidFill>
                <a:schemeClr val="accent5">
                  <a:lumMod val="10000"/>
                </a:schemeClr>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altLang="zh-CN" sz="2000" b="1">
                  <a:solidFill>
                    <a:schemeClr val="accent5">
                      <a:lumMod val="10000"/>
                    </a:schemeClr>
                  </a:solidFill>
                  <a:latin typeface="Arial" charset="0"/>
                  <a:ea typeface="宋体" pitchFamily="2" charset="-122"/>
                </a:rPr>
                <a:t>S</a:t>
              </a:r>
              <a:r>
                <a:rPr lang="en-US" altLang="zh-CN" sz="2000" b="1" baseline="-25000">
                  <a:solidFill>
                    <a:schemeClr val="accent5">
                      <a:lumMod val="10000"/>
                    </a:schemeClr>
                  </a:solidFill>
                  <a:latin typeface="Arial" charset="0"/>
                  <a:ea typeface="宋体" pitchFamily="2" charset="-122"/>
                </a:rPr>
                <a:t>1</a:t>
              </a:r>
              <a:r>
                <a:rPr lang="en-US" altLang="zh-CN" sz="2000" b="1">
                  <a:solidFill>
                    <a:schemeClr val="accent5">
                      <a:lumMod val="10000"/>
                    </a:schemeClr>
                  </a:solidFill>
                  <a:latin typeface="Arial" charset="0"/>
                  <a:ea typeface="宋体" pitchFamily="2" charset="-122"/>
                </a:rPr>
                <a:t>,S</a:t>
              </a:r>
              <a:r>
                <a:rPr lang="en-US" altLang="zh-CN" sz="2000" b="1" baseline="-25000">
                  <a:solidFill>
                    <a:schemeClr val="accent5">
                      <a:lumMod val="10000"/>
                    </a:schemeClr>
                  </a:solidFill>
                  <a:latin typeface="Arial" charset="0"/>
                  <a:ea typeface="宋体" pitchFamily="2" charset="-122"/>
                </a:rPr>
                <a:t>2</a:t>
              </a:r>
            </a:p>
          </p:txBody>
        </p:sp>
        <p:sp>
          <p:nvSpPr>
            <p:cNvPr id="13349" name="Oval 37"/>
            <p:cNvSpPr>
              <a:spLocks noChangeArrowheads="1"/>
            </p:cNvSpPr>
            <p:nvPr/>
          </p:nvSpPr>
          <p:spPr bwMode="auto">
            <a:xfrm>
              <a:off x="3158" y="3247"/>
              <a:ext cx="666" cy="429"/>
            </a:xfrm>
            <a:prstGeom prst="ellipse">
              <a:avLst/>
            </a:prstGeom>
            <a:solidFill>
              <a:schemeClr val="bg1"/>
            </a:solidFill>
            <a:ln w="38100" algn="ctr">
              <a:solidFill>
                <a:schemeClr val="accent5">
                  <a:lumMod val="10000"/>
                </a:schemeClr>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altLang="zh-CN" sz="2000" b="1">
                  <a:solidFill>
                    <a:schemeClr val="accent5">
                      <a:lumMod val="10000"/>
                    </a:schemeClr>
                  </a:solidFill>
                  <a:latin typeface="Arial" charset="0"/>
                  <a:ea typeface="宋体" pitchFamily="2" charset="-122"/>
                </a:rPr>
                <a:t>S</a:t>
              </a:r>
              <a:r>
                <a:rPr lang="en-US" altLang="zh-CN" sz="2000" b="1" baseline="-25000">
                  <a:solidFill>
                    <a:schemeClr val="accent5">
                      <a:lumMod val="10000"/>
                    </a:schemeClr>
                  </a:solidFill>
                  <a:latin typeface="Arial" charset="0"/>
                  <a:ea typeface="宋体" pitchFamily="2" charset="-122"/>
                </a:rPr>
                <a:t>3</a:t>
              </a:r>
              <a:r>
                <a:rPr lang="en-US" altLang="zh-CN" sz="2000" b="1">
                  <a:solidFill>
                    <a:schemeClr val="accent5">
                      <a:lumMod val="10000"/>
                    </a:schemeClr>
                  </a:solidFill>
                  <a:latin typeface="Arial" charset="0"/>
                  <a:ea typeface="宋体" pitchFamily="2" charset="-122"/>
                </a:rPr>
                <a:t>,S</a:t>
              </a:r>
              <a:r>
                <a:rPr lang="en-US" altLang="zh-CN" sz="2000" b="1" baseline="-25000">
                  <a:solidFill>
                    <a:schemeClr val="accent5">
                      <a:lumMod val="10000"/>
                    </a:schemeClr>
                  </a:solidFill>
                  <a:latin typeface="Arial" charset="0"/>
                  <a:ea typeface="宋体" pitchFamily="2" charset="-122"/>
                </a:rPr>
                <a:t>4</a:t>
              </a:r>
            </a:p>
          </p:txBody>
        </p:sp>
        <p:sp>
          <p:nvSpPr>
            <p:cNvPr id="13350" name="Oval 38"/>
            <p:cNvSpPr>
              <a:spLocks noChangeArrowheads="1"/>
            </p:cNvSpPr>
            <p:nvPr/>
          </p:nvSpPr>
          <p:spPr bwMode="auto">
            <a:xfrm>
              <a:off x="4439" y="3212"/>
              <a:ext cx="666" cy="421"/>
            </a:xfrm>
            <a:prstGeom prst="ellipse">
              <a:avLst/>
            </a:prstGeom>
            <a:solidFill>
              <a:srgbClr val="800000"/>
            </a:solidFill>
            <a:ln w="38100" algn="ctr">
              <a:solidFill>
                <a:schemeClr val="accent5">
                  <a:lumMod val="10000"/>
                </a:schemeClr>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altLang="zh-CN" sz="2000" b="1" dirty="0">
                  <a:solidFill>
                    <a:schemeClr val="accent5">
                      <a:lumMod val="90000"/>
                    </a:schemeClr>
                  </a:solidFill>
                  <a:latin typeface="Arial" charset="0"/>
                  <a:ea typeface="宋体" pitchFamily="2" charset="-122"/>
                </a:rPr>
                <a:t>S</a:t>
              </a:r>
              <a:r>
                <a:rPr lang="en-US" altLang="zh-CN" sz="2000" b="1" baseline="-25000" dirty="0">
                  <a:solidFill>
                    <a:schemeClr val="accent5">
                      <a:lumMod val="90000"/>
                    </a:schemeClr>
                  </a:solidFill>
                  <a:latin typeface="Arial" charset="0"/>
                  <a:ea typeface="宋体" pitchFamily="2" charset="-122"/>
                </a:rPr>
                <a:t>5</a:t>
              </a:r>
              <a:r>
                <a:rPr lang="en-US" altLang="zh-CN" sz="2000" b="1" dirty="0">
                  <a:solidFill>
                    <a:schemeClr val="accent5">
                      <a:lumMod val="90000"/>
                    </a:schemeClr>
                  </a:solidFill>
                  <a:latin typeface="Arial" charset="0"/>
                  <a:ea typeface="宋体" pitchFamily="2" charset="-122"/>
                </a:rPr>
                <a:t>,S</a:t>
              </a:r>
              <a:r>
                <a:rPr lang="en-US" altLang="zh-CN" sz="2000" b="1" baseline="-25000" dirty="0">
                  <a:solidFill>
                    <a:schemeClr val="accent5">
                      <a:lumMod val="90000"/>
                    </a:schemeClr>
                  </a:solidFill>
                  <a:latin typeface="Arial" charset="0"/>
                  <a:ea typeface="宋体" pitchFamily="2" charset="-122"/>
                </a:rPr>
                <a:t>6</a:t>
              </a:r>
            </a:p>
          </p:txBody>
        </p:sp>
        <p:sp>
          <p:nvSpPr>
            <p:cNvPr id="13351" name="Line 39"/>
            <p:cNvSpPr>
              <a:spLocks noChangeShapeType="1"/>
            </p:cNvSpPr>
            <p:nvPr/>
          </p:nvSpPr>
          <p:spPr bwMode="auto">
            <a:xfrm flipH="1">
              <a:off x="3712" y="2814"/>
              <a:ext cx="337" cy="396"/>
            </a:xfrm>
            <a:prstGeom prst="line">
              <a:avLst/>
            </a:prstGeom>
            <a:noFill/>
            <a:ln w="38100">
              <a:solidFill>
                <a:schemeClr val="accent5">
                  <a:lumMod val="10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spcBef>
                  <a:spcPct val="50000"/>
                </a:spcBef>
                <a:defRPr/>
              </a:pPr>
              <a:endParaRPr kumimoji="1" lang="zh-CN" altLang="en-US" sz="2400" b="1">
                <a:solidFill>
                  <a:schemeClr val="accent5">
                    <a:lumMod val="10000"/>
                  </a:schemeClr>
                </a:solidFill>
                <a:latin typeface="Times New Roman" pitchFamily="18" charset="0"/>
                <a:ea typeface="宋体" pitchFamily="2" charset="-122"/>
              </a:endParaRPr>
            </a:p>
          </p:txBody>
        </p:sp>
        <p:sp>
          <p:nvSpPr>
            <p:cNvPr id="13352" name="Line 40"/>
            <p:cNvSpPr>
              <a:spLocks noChangeShapeType="1"/>
            </p:cNvSpPr>
            <p:nvPr/>
          </p:nvSpPr>
          <p:spPr bwMode="auto">
            <a:xfrm flipH="1" flipV="1">
              <a:off x="4491" y="2846"/>
              <a:ext cx="246" cy="312"/>
            </a:xfrm>
            <a:prstGeom prst="line">
              <a:avLst/>
            </a:prstGeom>
            <a:noFill/>
            <a:ln w="38100">
              <a:solidFill>
                <a:schemeClr val="accent5">
                  <a:lumMod val="10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spcBef>
                  <a:spcPct val="50000"/>
                </a:spcBef>
                <a:defRPr/>
              </a:pPr>
              <a:endParaRPr kumimoji="1" lang="zh-CN" altLang="en-US" sz="2400" b="1">
                <a:solidFill>
                  <a:schemeClr val="accent5">
                    <a:lumMod val="10000"/>
                  </a:schemeClr>
                </a:solidFill>
                <a:latin typeface="Times New Roman" pitchFamily="18" charset="0"/>
                <a:ea typeface="宋体" pitchFamily="2" charset="-122"/>
              </a:endParaRPr>
            </a:p>
          </p:txBody>
        </p:sp>
        <p:sp>
          <p:nvSpPr>
            <p:cNvPr id="13353" name="Line 41"/>
            <p:cNvSpPr>
              <a:spLocks noChangeShapeType="1"/>
            </p:cNvSpPr>
            <p:nvPr/>
          </p:nvSpPr>
          <p:spPr bwMode="auto">
            <a:xfrm>
              <a:off x="3883" y="3396"/>
              <a:ext cx="493" cy="2"/>
            </a:xfrm>
            <a:prstGeom prst="line">
              <a:avLst/>
            </a:prstGeom>
            <a:noFill/>
            <a:ln w="38100">
              <a:solidFill>
                <a:schemeClr val="accent5">
                  <a:lumMod val="10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spcBef>
                  <a:spcPct val="50000"/>
                </a:spcBef>
                <a:defRPr/>
              </a:pPr>
              <a:endParaRPr kumimoji="1" lang="zh-CN" altLang="en-US" sz="2400" b="1">
                <a:solidFill>
                  <a:schemeClr val="accent5">
                    <a:lumMod val="10000"/>
                  </a:schemeClr>
                </a:solidFill>
                <a:latin typeface="Times New Roman" pitchFamily="18" charset="0"/>
                <a:ea typeface="宋体" pitchFamily="2" charset="-122"/>
              </a:endParaRPr>
            </a:p>
          </p:txBody>
        </p:sp>
        <p:sp>
          <p:nvSpPr>
            <p:cNvPr id="13354" name="Line 42"/>
            <p:cNvSpPr>
              <a:spLocks noChangeShapeType="1"/>
            </p:cNvSpPr>
            <p:nvPr/>
          </p:nvSpPr>
          <p:spPr bwMode="auto">
            <a:xfrm flipH="1">
              <a:off x="3831" y="3641"/>
              <a:ext cx="576" cy="1"/>
            </a:xfrm>
            <a:prstGeom prst="line">
              <a:avLst/>
            </a:prstGeom>
            <a:noFill/>
            <a:ln w="38100">
              <a:solidFill>
                <a:schemeClr val="accent5">
                  <a:lumMod val="10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spcBef>
                  <a:spcPct val="50000"/>
                </a:spcBef>
                <a:defRPr/>
              </a:pPr>
              <a:endParaRPr kumimoji="1" lang="zh-CN" altLang="en-US" sz="2400" b="1">
                <a:solidFill>
                  <a:schemeClr val="accent5">
                    <a:lumMod val="10000"/>
                  </a:schemeClr>
                </a:solidFill>
                <a:latin typeface="Times New Roman" pitchFamily="18" charset="0"/>
                <a:ea typeface="宋体" pitchFamily="2" charset="-122"/>
              </a:endParaRPr>
            </a:p>
          </p:txBody>
        </p:sp>
        <p:cxnSp>
          <p:nvCxnSpPr>
            <p:cNvPr id="13355" name="AutoShape 43"/>
            <p:cNvCxnSpPr>
              <a:cxnSpLocks noChangeShapeType="1"/>
              <a:stCxn id="13349" idx="3"/>
              <a:endCxn id="13349" idx="1"/>
            </p:cNvCxnSpPr>
            <p:nvPr/>
          </p:nvCxnSpPr>
          <p:spPr bwMode="auto">
            <a:xfrm rot="5400000" flipH="1" flipV="1">
              <a:off x="3093" y="3461"/>
              <a:ext cx="327" cy="1"/>
            </a:xfrm>
            <a:prstGeom prst="curvedConnector5">
              <a:avLst>
                <a:gd name="adj1" fmla="val -9787"/>
                <a:gd name="adj2" fmla="val -37300000"/>
                <a:gd name="adj3" fmla="val 134250"/>
              </a:avLst>
            </a:prstGeom>
            <a:noFill/>
            <a:ln w="38100">
              <a:solidFill>
                <a:schemeClr val="accent5">
                  <a:lumMod val="10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3356" name="AutoShape 44"/>
            <p:cNvCxnSpPr>
              <a:cxnSpLocks noChangeShapeType="1"/>
              <a:stCxn id="13348" idx="1"/>
              <a:endCxn id="13348" idx="7"/>
            </p:cNvCxnSpPr>
            <p:nvPr/>
          </p:nvCxnSpPr>
          <p:spPr bwMode="auto">
            <a:xfrm rot="5400000" flipV="1">
              <a:off x="4242" y="2238"/>
              <a:ext cx="1" cy="470"/>
            </a:xfrm>
            <a:prstGeom prst="curvedConnector3">
              <a:avLst>
                <a:gd name="adj1" fmla="val -37200000"/>
              </a:avLst>
            </a:prstGeom>
            <a:noFill/>
            <a:ln w="38100">
              <a:solidFill>
                <a:schemeClr val="accent5">
                  <a:lumMod val="10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3357" name="Rectangle 45"/>
            <p:cNvSpPr>
              <a:spLocks noChangeArrowheads="1"/>
            </p:cNvSpPr>
            <p:nvPr/>
          </p:nvSpPr>
          <p:spPr bwMode="auto">
            <a:xfrm>
              <a:off x="4345" y="1893"/>
              <a:ext cx="329" cy="255"/>
            </a:xfrm>
            <a:prstGeom prst="rect">
              <a:avLst/>
            </a:prstGeom>
            <a:noFill/>
            <a:ln w="9525" algn="ctr">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altLang="zh-CN" sz="2000" b="1" dirty="0">
                  <a:solidFill>
                    <a:schemeClr val="accent5">
                      <a:lumMod val="10000"/>
                    </a:schemeClr>
                  </a:solidFill>
                  <a:latin typeface="Arial" charset="0"/>
                  <a:ea typeface="宋体" pitchFamily="2" charset="-122"/>
                </a:rPr>
                <a:t>0/0</a:t>
              </a:r>
            </a:p>
          </p:txBody>
        </p:sp>
        <p:sp>
          <p:nvSpPr>
            <p:cNvPr id="13358" name="Rectangle 46"/>
            <p:cNvSpPr>
              <a:spLocks noChangeArrowheads="1"/>
            </p:cNvSpPr>
            <p:nvPr/>
          </p:nvSpPr>
          <p:spPr bwMode="auto">
            <a:xfrm>
              <a:off x="4614" y="2804"/>
              <a:ext cx="329" cy="255"/>
            </a:xfrm>
            <a:prstGeom prst="rect">
              <a:avLst/>
            </a:prstGeom>
            <a:noFill/>
            <a:ln w="9525" algn="ctr">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altLang="zh-CN" sz="2000" b="1">
                  <a:solidFill>
                    <a:schemeClr val="accent5">
                      <a:lumMod val="10000"/>
                    </a:schemeClr>
                  </a:solidFill>
                  <a:latin typeface="Arial" charset="0"/>
                  <a:ea typeface="宋体" pitchFamily="2" charset="-122"/>
                </a:rPr>
                <a:t>0/0</a:t>
              </a:r>
            </a:p>
          </p:txBody>
        </p:sp>
        <p:sp>
          <p:nvSpPr>
            <p:cNvPr id="13359" name="Rectangle 47"/>
            <p:cNvSpPr>
              <a:spLocks noChangeArrowheads="1"/>
            </p:cNvSpPr>
            <p:nvPr/>
          </p:nvSpPr>
          <p:spPr bwMode="auto">
            <a:xfrm>
              <a:off x="3596" y="2814"/>
              <a:ext cx="222" cy="173"/>
            </a:xfrm>
            <a:prstGeom prst="rect">
              <a:avLst/>
            </a:prstGeom>
            <a:noFill/>
            <a:ln w="9525" algn="ctr">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altLang="zh-CN" sz="2000" b="1">
                  <a:solidFill>
                    <a:schemeClr val="accent5">
                      <a:lumMod val="10000"/>
                    </a:schemeClr>
                  </a:solidFill>
                  <a:latin typeface="Arial" charset="0"/>
                  <a:ea typeface="宋体" pitchFamily="2" charset="-122"/>
                </a:rPr>
                <a:t>1/1</a:t>
              </a:r>
            </a:p>
          </p:txBody>
        </p:sp>
        <p:sp>
          <p:nvSpPr>
            <p:cNvPr id="13360" name="Rectangle 48"/>
            <p:cNvSpPr>
              <a:spLocks noChangeArrowheads="1"/>
            </p:cNvSpPr>
            <p:nvPr/>
          </p:nvSpPr>
          <p:spPr bwMode="auto">
            <a:xfrm>
              <a:off x="3980" y="3733"/>
              <a:ext cx="222" cy="173"/>
            </a:xfrm>
            <a:prstGeom prst="rect">
              <a:avLst/>
            </a:prstGeom>
            <a:noFill/>
            <a:ln w="9525" algn="ctr">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altLang="zh-CN" sz="2000" b="1">
                  <a:solidFill>
                    <a:schemeClr val="accent5">
                      <a:lumMod val="10000"/>
                    </a:schemeClr>
                  </a:solidFill>
                  <a:latin typeface="Arial" charset="0"/>
                  <a:ea typeface="宋体" pitchFamily="2" charset="-122"/>
                </a:rPr>
                <a:t>1/1</a:t>
              </a:r>
            </a:p>
          </p:txBody>
        </p:sp>
        <p:sp>
          <p:nvSpPr>
            <p:cNvPr id="13361" name="Rectangle 49"/>
            <p:cNvSpPr>
              <a:spLocks noChangeArrowheads="1"/>
            </p:cNvSpPr>
            <p:nvPr/>
          </p:nvSpPr>
          <p:spPr bwMode="auto">
            <a:xfrm>
              <a:off x="3974" y="3168"/>
              <a:ext cx="321" cy="173"/>
            </a:xfrm>
            <a:prstGeom prst="rect">
              <a:avLst/>
            </a:prstGeom>
            <a:noFill/>
            <a:ln w="9525" algn="ctr">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altLang="zh-CN" sz="2000" b="1">
                  <a:solidFill>
                    <a:schemeClr val="accent5">
                      <a:lumMod val="10000"/>
                    </a:schemeClr>
                  </a:solidFill>
                  <a:latin typeface="Arial" charset="0"/>
                  <a:ea typeface="宋体" pitchFamily="2" charset="-122"/>
                </a:rPr>
                <a:t>0/1</a:t>
              </a:r>
            </a:p>
          </p:txBody>
        </p:sp>
        <p:sp>
          <p:nvSpPr>
            <p:cNvPr id="13362" name="Rectangle 50"/>
            <p:cNvSpPr>
              <a:spLocks noChangeArrowheads="1"/>
            </p:cNvSpPr>
            <p:nvPr/>
          </p:nvSpPr>
          <p:spPr bwMode="auto">
            <a:xfrm>
              <a:off x="2839" y="2971"/>
              <a:ext cx="354" cy="181"/>
            </a:xfrm>
            <a:prstGeom prst="rect">
              <a:avLst/>
            </a:prstGeom>
            <a:noFill/>
            <a:ln w="9525" algn="ctr">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altLang="zh-CN" sz="2000" b="1">
                  <a:solidFill>
                    <a:schemeClr val="accent5">
                      <a:lumMod val="10000"/>
                    </a:schemeClr>
                  </a:solidFill>
                  <a:latin typeface="Arial" charset="0"/>
                  <a:ea typeface="宋体" pitchFamily="2" charset="-122"/>
                </a:rPr>
                <a:t>1/0</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13347"/>
                                        </p:tgtEl>
                                        <p:attrNameLst>
                                          <p:attrName>style.visibility</p:attrName>
                                        </p:attrNameLst>
                                      </p:cBhvr>
                                      <p:to>
                                        <p:strVal val="visible"/>
                                      </p:to>
                                    </p:set>
                                    <p:animEffect transition="in" filter="wipe(up)">
                                      <p:cBhvr>
                                        <p:cTn id="11" dur="3000"/>
                                        <p:tgtEl>
                                          <p:spTgt spid="1334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8" presetClass="entr" presetSubtype="32" fill="hold" nodeType="clickEffect">
                                  <p:stCondLst>
                                    <p:cond delay="0"/>
                                  </p:stCondLst>
                                  <p:childTnLst>
                                    <p:set>
                                      <p:cBhvr>
                                        <p:cTn id="15" dur="1" fill="hold">
                                          <p:stCondLst>
                                            <p:cond delay="0"/>
                                          </p:stCondLst>
                                        </p:cTn>
                                        <p:tgtEl>
                                          <p:spTgt spid="13363"/>
                                        </p:tgtEl>
                                        <p:attrNameLst>
                                          <p:attrName>style.visibility</p:attrName>
                                        </p:attrNameLst>
                                      </p:cBhvr>
                                      <p:to>
                                        <p:strVal val="visible"/>
                                      </p:to>
                                    </p:set>
                                    <p:animEffect transition="in" filter="diamond(out)">
                                      <p:cBhvr>
                                        <p:cTn id="16" dur="3000"/>
                                        <p:tgtEl>
                                          <p:spTgt spid="13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4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09" name="Group 21"/>
          <p:cNvGrpSpPr>
            <a:grpSpLocks/>
          </p:cNvGrpSpPr>
          <p:nvPr/>
        </p:nvGrpSpPr>
        <p:grpSpPr bwMode="auto">
          <a:xfrm>
            <a:off x="752475" y="1030288"/>
            <a:ext cx="2165350" cy="2892425"/>
            <a:chOff x="449" y="987"/>
            <a:chExt cx="1364" cy="1822"/>
          </a:xfrm>
        </p:grpSpPr>
        <p:graphicFrame>
          <p:nvGraphicFramePr>
            <p:cNvPr id="37908" name="Object 3"/>
            <p:cNvGraphicFramePr>
              <a:graphicFrameLocks noChangeAspect="1"/>
            </p:cNvGraphicFramePr>
            <p:nvPr/>
          </p:nvGraphicFramePr>
          <p:xfrm>
            <a:off x="717" y="1254"/>
            <a:ext cx="1096" cy="1240"/>
          </p:xfrm>
          <a:graphic>
            <a:graphicData uri="http://schemas.openxmlformats.org/presentationml/2006/ole">
              <p:oleObj spid="_x0000_s37908" name="Equation" r:id="rId3" imgW="2311560" imgH="2620440" progId="">
                <p:embed/>
              </p:oleObj>
            </a:graphicData>
          </a:graphic>
        </p:graphicFrame>
        <p:graphicFrame>
          <p:nvGraphicFramePr>
            <p:cNvPr id="37909" name="Object 4"/>
            <p:cNvGraphicFramePr>
              <a:graphicFrameLocks noChangeAspect="1"/>
            </p:cNvGraphicFramePr>
            <p:nvPr/>
          </p:nvGraphicFramePr>
          <p:xfrm>
            <a:off x="568" y="1307"/>
            <a:ext cx="151" cy="1160"/>
          </p:xfrm>
          <a:graphic>
            <a:graphicData uri="http://schemas.openxmlformats.org/presentationml/2006/ole">
              <p:oleObj spid="_x0000_s37909" name="Equation" r:id="rId4" imgW="304920" imgH="2442240" progId="">
                <p:embed/>
              </p:oleObj>
            </a:graphicData>
          </a:graphic>
        </p:graphicFrame>
        <p:graphicFrame>
          <p:nvGraphicFramePr>
            <p:cNvPr id="37910" name="Object 5"/>
            <p:cNvGraphicFramePr>
              <a:graphicFrameLocks noChangeAspect="1"/>
            </p:cNvGraphicFramePr>
            <p:nvPr/>
          </p:nvGraphicFramePr>
          <p:xfrm>
            <a:off x="929" y="1106"/>
            <a:ext cx="111" cy="151"/>
          </p:xfrm>
          <a:graphic>
            <a:graphicData uri="http://schemas.openxmlformats.org/presentationml/2006/ole">
              <p:oleObj spid="_x0000_s37910" name="公式" r:id="rId5" imgW="228600" imgH="305280" progId="Equations">
                <p:embed/>
              </p:oleObj>
            </a:graphicData>
          </a:graphic>
        </p:graphicFrame>
        <p:graphicFrame>
          <p:nvGraphicFramePr>
            <p:cNvPr id="37911" name="Object 6"/>
            <p:cNvGraphicFramePr>
              <a:graphicFrameLocks noChangeAspect="1"/>
            </p:cNvGraphicFramePr>
            <p:nvPr/>
          </p:nvGraphicFramePr>
          <p:xfrm>
            <a:off x="1509" y="1109"/>
            <a:ext cx="103" cy="144"/>
          </p:xfrm>
          <a:graphic>
            <a:graphicData uri="http://schemas.openxmlformats.org/presentationml/2006/ole">
              <p:oleObj spid="_x0000_s37911" name="Equation" r:id="rId6" imgW="203040" imgH="292680" progId="">
                <p:embed/>
              </p:oleObj>
            </a:graphicData>
          </a:graphic>
        </p:graphicFrame>
        <p:sp>
          <p:nvSpPr>
            <p:cNvPr id="12295" name="Line 7"/>
            <p:cNvSpPr>
              <a:spLocks noChangeShapeType="1"/>
            </p:cNvSpPr>
            <p:nvPr/>
          </p:nvSpPr>
          <p:spPr bwMode="blackGray">
            <a:xfrm flipH="1" flipV="1">
              <a:off x="449" y="988"/>
              <a:ext cx="288" cy="288"/>
            </a:xfrm>
            <a:prstGeom prst="line">
              <a:avLst/>
            </a:prstGeom>
            <a:noFill/>
            <a:ln w="28575">
              <a:solidFill>
                <a:schemeClr val="accent5">
                  <a:lumMod val="10000"/>
                </a:schemeClr>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spcBef>
                  <a:spcPct val="50000"/>
                </a:spcBef>
                <a:defRPr/>
              </a:pPr>
              <a:endParaRPr kumimoji="1" lang="zh-CN" altLang="en-US" sz="2400" b="1">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Times New Roman" pitchFamily="18" charset="0"/>
                <a:ea typeface="宋体" pitchFamily="2" charset="-122"/>
              </a:endParaRPr>
            </a:p>
          </p:txBody>
        </p:sp>
        <p:graphicFrame>
          <p:nvGraphicFramePr>
            <p:cNvPr id="37913" name="Object 8"/>
            <p:cNvGraphicFramePr>
              <a:graphicFrameLocks noChangeAspect="1"/>
            </p:cNvGraphicFramePr>
            <p:nvPr/>
          </p:nvGraphicFramePr>
          <p:xfrm>
            <a:off x="578" y="987"/>
            <a:ext cx="167" cy="144"/>
          </p:xfrm>
          <a:graphic>
            <a:graphicData uri="http://schemas.openxmlformats.org/presentationml/2006/ole">
              <p:oleObj spid="_x0000_s37913" name="公式" r:id="rId7" imgW="343080" imgH="292680" progId="Equations">
                <p:embed/>
              </p:oleObj>
            </a:graphicData>
          </a:graphic>
        </p:graphicFrame>
        <p:graphicFrame>
          <p:nvGraphicFramePr>
            <p:cNvPr id="37914" name="Object 9"/>
            <p:cNvGraphicFramePr>
              <a:graphicFrameLocks noChangeAspect="1"/>
            </p:cNvGraphicFramePr>
            <p:nvPr/>
          </p:nvGraphicFramePr>
          <p:xfrm>
            <a:off x="483" y="1176"/>
            <a:ext cx="135" cy="144"/>
          </p:xfrm>
          <a:graphic>
            <a:graphicData uri="http://schemas.openxmlformats.org/presentationml/2006/ole">
              <p:oleObj spid="_x0000_s37914" name="公式" r:id="rId8" imgW="279360" imgH="292680" progId="Equations">
                <p:embed/>
              </p:oleObj>
            </a:graphicData>
          </a:graphic>
        </p:graphicFrame>
        <p:graphicFrame>
          <p:nvGraphicFramePr>
            <p:cNvPr id="37915" name="Object 10"/>
            <p:cNvGraphicFramePr>
              <a:graphicFrameLocks noChangeAspect="1"/>
            </p:cNvGraphicFramePr>
            <p:nvPr/>
          </p:nvGraphicFramePr>
          <p:xfrm>
            <a:off x="921" y="2577"/>
            <a:ext cx="640" cy="232"/>
          </p:xfrm>
          <a:graphic>
            <a:graphicData uri="http://schemas.openxmlformats.org/presentationml/2006/ole">
              <p:oleObj spid="_x0000_s37915" name="公式" r:id="rId9" imgW="1346040" imgH="483480" progId="Equations">
                <p:embed/>
              </p:oleObj>
            </a:graphicData>
          </a:graphic>
        </p:graphicFrame>
      </p:grpSp>
      <p:sp>
        <p:nvSpPr>
          <p:cNvPr id="37891" name="Text Box 11"/>
          <p:cNvSpPr txBox="1">
            <a:spLocks noChangeArrowheads="1"/>
          </p:cNvSpPr>
          <p:nvPr/>
        </p:nvSpPr>
        <p:spPr bwMode="blackGray">
          <a:xfrm>
            <a:off x="2019300" y="234950"/>
            <a:ext cx="4610100" cy="566738"/>
          </a:xfrm>
          <a:prstGeom prst="rect">
            <a:avLst/>
          </a:prstGeom>
          <a:solidFill>
            <a:schemeClr val="bg1"/>
          </a:solidFill>
          <a:ln w="9525">
            <a:noFill/>
            <a:miter lim="800000"/>
            <a:headEnd/>
            <a:tailEnd/>
          </a:ln>
          <a:effectLst/>
        </p:spPr>
        <p:txBody>
          <a:bodyPr>
            <a:spAutoFit/>
          </a:bodyPr>
          <a:lstStyle/>
          <a:p>
            <a:pPr>
              <a:lnSpc>
                <a:spcPct val="130000"/>
              </a:lnSpc>
              <a:spcBef>
                <a:spcPct val="50000"/>
              </a:spcBef>
            </a:pPr>
            <a:r>
              <a:rPr kumimoji="1" lang="zh-CN" altLang="en-US" sz="2400" b="1">
                <a:solidFill>
                  <a:srgbClr val="FF0000"/>
                </a:solidFill>
                <a:latin typeface="Times New Roman" pitchFamily="18" charset="0"/>
              </a:rPr>
              <a:t>在原始状态表中判断状态的等效</a:t>
            </a:r>
          </a:p>
        </p:txBody>
      </p:sp>
      <p:sp>
        <p:nvSpPr>
          <p:cNvPr id="12301" name="Text Box 13"/>
          <p:cNvSpPr txBox="1">
            <a:spLocks noChangeArrowheads="1"/>
          </p:cNvSpPr>
          <p:nvPr/>
        </p:nvSpPr>
        <p:spPr bwMode="blackGray">
          <a:xfrm>
            <a:off x="3230563" y="957263"/>
            <a:ext cx="47847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just">
              <a:spcBef>
                <a:spcPct val="50000"/>
              </a:spcBef>
              <a:defRPr/>
            </a:pPr>
            <a:r>
              <a:rPr kumimoji="1" lang="zh-CN" altLang="en-US" sz="2000" b="1">
                <a:solidFill>
                  <a:schemeClr val="accent5">
                    <a:lumMod val="10000"/>
                  </a:schemeClr>
                </a:solidFill>
                <a:latin typeface="Times New Roman" pitchFamily="18" charset="0"/>
                <a:ea typeface="宋体" pitchFamily="2" charset="-122"/>
              </a:rPr>
              <a:t>输出不相等，则不等效。例如：</a:t>
            </a:r>
            <a:r>
              <a:rPr kumimoji="1" lang="en-US" altLang="zh-CN" sz="2000" b="1">
                <a:solidFill>
                  <a:schemeClr val="accent5">
                    <a:lumMod val="10000"/>
                  </a:schemeClr>
                </a:solidFill>
                <a:latin typeface="Times New Roman" pitchFamily="18" charset="0"/>
                <a:ea typeface="宋体" pitchFamily="2" charset="-122"/>
              </a:rPr>
              <a:t>C</a:t>
            </a:r>
            <a:r>
              <a:rPr kumimoji="1" lang="zh-CN" altLang="en-US" sz="2000" b="1">
                <a:solidFill>
                  <a:schemeClr val="accent5">
                    <a:lumMod val="10000"/>
                  </a:schemeClr>
                </a:solidFill>
                <a:latin typeface="Times New Roman" pitchFamily="18" charset="0"/>
                <a:ea typeface="宋体" pitchFamily="2" charset="-122"/>
              </a:rPr>
              <a:t>和</a:t>
            </a:r>
            <a:r>
              <a:rPr kumimoji="1" lang="en-US" altLang="zh-CN" sz="2000" b="1">
                <a:solidFill>
                  <a:schemeClr val="accent5">
                    <a:lumMod val="10000"/>
                  </a:schemeClr>
                </a:solidFill>
                <a:latin typeface="Times New Roman" pitchFamily="18" charset="0"/>
                <a:ea typeface="宋体" pitchFamily="2" charset="-122"/>
              </a:rPr>
              <a:t>D…</a:t>
            </a:r>
          </a:p>
        </p:txBody>
      </p:sp>
      <p:sp>
        <p:nvSpPr>
          <p:cNvPr id="12302" name="Text Box 14"/>
          <p:cNvSpPr txBox="1">
            <a:spLocks noChangeArrowheads="1"/>
          </p:cNvSpPr>
          <p:nvPr/>
        </p:nvSpPr>
        <p:spPr bwMode="blackGray">
          <a:xfrm>
            <a:off x="3243263" y="1403350"/>
            <a:ext cx="17240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just">
              <a:spcBef>
                <a:spcPct val="50000"/>
              </a:spcBef>
              <a:defRPr/>
            </a:pPr>
            <a:r>
              <a:rPr kumimoji="1" lang="zh-CN" altLang="en-US" sz="2000" b="1" dirty="0">
                <a:solidFill>
                  <a:schemeClr val="accent5">
                    <a:lumMod val="10000"/>
                  </a:schemeClr>
                </a:solidFill>
                <a:latin typeface="Times New Roman" pitchFamily="18" charset="0"/>
                <a:ea typeface="宋体" pitchFamily="2" charset="-122"/>
              </a:rPr>
              <a:t>输出相等时：</a:t>
            </a:r>
          </a:p>
        </p:txBody>
      </p:sp>
      <p:sp>
        <p:nvSpPr>
          <p:cNvPr id="12303" name="Text Box 15"/>
          <p:cNvSpPr txBox="1">
            <a:spLocks noChangeArrowheads="1"/>
          </p:cNvSpPr>
          <p:nvPr/>
        </p:nvSpPr>
        <p:spPr bwMode="blackGray">
          <a:xfrm>
            <a:off x="4802188" y="1436688"/>
            <a:ext cx="376555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just">
              <a:defRPr/>
            </a:pPr>
            <a:r>
              <a:rPr kumimoji="1" lang="en-US" altLang="zh-CN" sz="2000" b="1">
                <a:solidFill>
                  <a:schemeClr val="accent5">
                    <a:lumMod val="10000"/>
                  </a:schemeClr>
                </a:solidFill>
                <a:latin typeface="Times New Roman" pitchFamily="18" charset="0"/>
                <a:ea typeface="宋体" pitchFamily="2" charset="-122"/>
              </a:rPr>
              <a:t>1</a:t>
            </a:r>
            <a:r>
              <a:rPr kumimoji="1" lang="zh-CN" altLang="en-US" sz="2000" b="1">
                <a:solidFill>
                  <a:schemeClr val="accent5">
                    <a:lumMod val="10000"/>
                  </a:schemeClr>
                </a:solidFill>
                <a:latin typeface="Times New Roman" pitchFamily="18" charset="0"/>
                <a:ea typeface="宋体" pitchFamily="2" charset="-122"/>
              </a:rPr>
              <a:t>）次态相等，等效。如状态</a:t>
            </a:r>
            <a:r>
              <a:rPr kumimoji="1" lang="en-US" altLang="zh-CN" sz="2000" b="1">
                <a:solidFill>
                  <a:schemeClr val="accent5">
                    <a:lumMod val="10000"/>
                  </a:schemeClr>
                </a:solidFill>
                <a:latin typeface="Times New Roman" pitchFamily="18" charset="0"/>
                <a:ea typeface="宋体" pitchFamily="2" charset="-122"/>
              </a:rPr>
              <a:t>D</a:t>
            </a:r>
          </a:p>
          <a:p>
            <a:pPr algn="just">
              <a:defRPr/>
            </a:pPr>
            <a:r>
              <a:rPr kumimoji="1" lang="en-US" altLang="zh-CN" sz="2000" b="1">
                <a:solidFill>
                  <a:schemeClr val="accent5">
                    <a:lumMod val="10000"/>
                  </a:schemeClr>
                </a:solidFill>
                <a:latin typeface="Times New Roman" pitchFamily="18" charset="0"/>
                <a:ea typeface="宋体" pitchFamily="2" charset="-122"/>
              </a:rPr>
              <a:t>      </a:t>
            </a:r>
            <a:r>
              <a:rPr kumimoji="1" lang="zh-CN" altLang="en-US" sz="2000" b="1">
                <a:solidFill>
                  <a:schemeClr val="accent5">
                    <a:lumMod val="10000"/>
                  </a:schemeClr>
                </a:solidFill>
                <a:latin typeface="Times New Roman" pitchFamily="18" charset="0"/>
                <a:ea typeface="宋体" pitchFamily="2" charset="-122"/>
              </a:rPr>
              <a:t>和</a:t>
            </a:r>
            <a:r>
              <a:rPr kumimoji="1" lang="en-US" altLang="zh-CN" sz="2000" b="1">
                <a:solidFill>
                  <a:schemeClr val="accent5">
                    <a:lumMod val="10000"/>
                  </a:schemeClr>
                </a:solidFill>
                <a:latin typeface="Times New Roman" pitchFamily="18" charset="0"/>
                <a:ea typeface="宋体" pitchFamily="2" charset="-122"/>
              </a:rPr>
              <a:t>E</a:t>
            </a:r>
            <a:r>
              <a:rPr kumimoji="1" lang="zh-CN" altLang="en-US" sz="2000" b="1">
                <a:solidFill>
                  <a:schemeClr val="accent5">
                    <a:lumMod val="10000"/>
                  </a:schemeClr>
                </a:solidFill>
                <a:latin typeface="Times New Roman" pitchFamily="18" charset="0"/>
                <a:ea typeface="宋体" pitchFamily="2" charset="-122"/>
              </a:rPr>
              <a:t>等效；</a:t>
            </a:r>
          </a:p>
        </p:txBody>
      </p:sp>
      <p:sp>
        <p:nvSpPr>
          <p:cNvPr id="12304" name="Text Box 16"/>
          <p:cNvSpPr txBox="1">
            <a:spLocks noChangeArrowheads="1"/>
          </p:cNvSpPr>
          <p:nvPr/>
        </p:nvSpPr>
        <p:spPr bwMode="blackGray">
          <a:xfrm>
            <a:off x="4818063" y="2108200"/>
            <a:ext cx="3736975"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just">
              <a:defRPr/>
            </a:pPr>
            <a:r>
              <a:rPr kumimoji="1" lang="en-US" altLang="zh-CN" sz="2000" b="1">
                <a:solidFill>
                  <a:schemeClr val="accent5">
                    <a:lumMod val="10000"/>
                  </a:schemeClr>
                </a:solidFill>
                <a:latin typeface="Times New Roman" pitchFamily="18" charset="0"/>
                <a:ea typeface="宋体" pitchFamily="2" charset="-122"/>
              </a:rPr>
              <a:t>2</a:t>
            </a:r>
            <a:r>
              <a:rPr kumimoji="1" lang="zh-CN" altLang="en-US" sz="2000" b="1">
                <a:solidFill>
                  <a:schemeClr val="accent5">
                    <a:lumMod val="10000"/>
                  </a:schemeClr>
                </a:solidFill>
                <a:latin typeface="Times New Roman" pitchFamily="18" charset="0"/>
                <a:ea typeface="宋体" pitchFamily="2" charset="-122"/>
              </a:rPr>
              <a:t>）次态交错，等效。如状态</a:t>
            </a:r>
            <a:r>
              <a:rPr kumimoji="1" lang="en-US" altLang="zh-CN" sz="2000" b="1">
                <a:solidFill>
                  <a:schemeClr val="accent5">
                    <a:lumMod val="10000"/>
                  </a:schemeClr>
                </a:solidFill>
                <a:latin typeface="Times New Roman" pitchFamily="18" charset="0"/>
                <a:ea typeface="宋体" pitchFamily="2" charset="-122"/>
              </a:rPr>
              <a:t>A</a:t>
            </a:r>
          </a:p>
          <a:p>
            <a:pPr algn="just">
              <a:defRPr/>
            </a:pPr>
            <a:r>
              <a:rPr kumimoji="1" lang="en-US" altLang="zh-CN" sz="2000" b="1">
                <a:solidFill>
                  <a:schemeClr val="accent5">
                    <a:lumMod val="10000"/>
                  </a:schemeClr>
                </a:solidFill>
                <a:latin typeface="Times New Roman" pitchFamily="18" charset="0"/>
                <a:ea typeface="宋体" pitchFamily="2" charset="-122"/>
              </a:rPr>
              <a:t>      </a:t>
            </a:r>
            <a:r>
              <a:rPr kumimoji="1" lang="zh-CN" altLang="en-US" sz="2000" b="1">
                <a:solidFill>
                  <a:schemeClr val="accent5">
                    <a:lumMod val="10000"/>
                  </a:schemeClr>
                </a:solidFill>
                <a:latin typeface="Times New Roman" pitchFamily="18" charset="0"/>
                <a:ea typeface="宋体" pitchFamily="2" charset="-122"/>
              </a:rPr>
              <a:t>和</a:t>
            </a:r>
            <a:r>
              <a:rPr kumimoji="1" lang="en-US" altLang="zh-CN" sz="2000" b="1">
                <a:solidFill>
                  <a:schemeClr val="accent5">
                    <a:lumMod val="10000"/>
                  </a:schemeClr>
                </a:solidFill>
                <a:latin typeface="Times New Roman" pitchFamily="18" charset="0"/>
                <a:ea typeface="宋体" pitchFamily="2" charset="-122"/>
              </a:rPr>
              <a:t>B</a:t>
            </a:r>
            <a:r>
              <a:rPr kumimoji="1" lang="zh-CN" altLang="en-US" sz="2000" b="1">
                <a:solidFill>
                  <a:schemeClr val="accent5">
                    <a:lumMod val="10000"/>
                  </a:schemeClr>
                </a:solidFill>
                <a:latin typeface="Times New Roman" pitchFamily="18" charset="0"/>
                <a:ea typeface="宋体" pitchFamily="2" charset="-122"/>
              </a:rPr>
              <a:t>等效；</a:t>
            </a:r>
          </a:p>
        </p:txBody>
      </p:sp>
      <p:sp>
        <p:nvSpPr>
          <p:cNvPr id="12305" name="Text Box 17"/>
          <p:cNvSpPr txBox="1">
            <a:spLocks noChangeArrowheads="1"/>
          </p:cNvSpPr>
          <p:nvPr/>
        </p:nvSpPr>
        <p:spPr bwMode="blackGray">
          <a:xfrm>
            <a:off x="4779963" y="2816225"/>
            <a:ext cx="3773487" cy="1311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just">
              <a:defRPr/>
            </a:pPr>
            <a:r>
              <a:rPr kumimoji="1" lang="en-US" altLang="zh-CN" sz="2000" b="1" dirty="0">
                <a:solidFill>
                  <a:schemeClr val="accent5">
                    <a:lumMod val="10000"/>
                  </a:schemeClr>
                </a:solidFill>
                <a:latin typeface="Times New Roman" pitchFamily="18" charset="0"/>
                <a:ea typeface="宋体" pitchFamily="2" charset="-122"/>
              </a:rPr>
              <a:t>3</a:t>
            </a:r>
            <a:r>
              <a:rPr kumimoji="1" lang="zh-CN" altLang="en-US" sz="2000" b="1" dirty="0">
                <a:solidFill>
                  <a:schemeClr val="accent5">
                    <a:lumMod val="10000"/>
                  </a:schemeClr>
                </a:solidFill>
                <a:latin typeface="Times New Roman" pitchFamily="18" charset="0"/>
                <a:ea typeface="宋体" pitchFamily="2" charset="-122"/>
              </a:rPr>
              <a:t>）后继状态等效，等效。此例</a:t>
            </a:r>
          </a:p>
          <a:p>
            <a:pPr algn="just">
              <a:defRPr/>
            </a:pPr>
            <a:r>
              <a:rPr kumimoji="1" lang="zh-CN" altLang="en-US" sz="2000" b="1" dirty="0">
                <a:solidFill>
                  <a:schemeClr val="accent5">
                    <a:lumMod val="10000"/>
                  </a:schemeClr>
                </a:solidFill>
                <a:latin typeface="Times New Roman" pitchFamily="18" charset="0"/>
                <a:ea typeface="宋体" pitchFamily="2" charset="-122"/>
              </a:rPr>
              <a:t>      中</a:t>
            </a:r>
            <a:r>
              <a:rPr kumimoji="1" lang="en-US" altLang="zh-CN" sz="2000" b="1" dirty="0">
                <a:solidFill>
                  <a:schemeClr val="accent5">
                    <a:lumMod val="10000"/>
                  </a:schemeClr>
                </a:solidFill>
                <a:latin typeface="Times New Roman" pitchFamily="18" charset="0"/>
                <a:ea typeface="宋体" pitchFamily="2" charset="-122"/>
              </a:rPr>
              <a:t>B</a:t>
            </a:r>
            <a:r>
              <a:rPr kumimoji="1" lang="zh-CN" altLang="en-US" sz="2000" b="1" dirty="0">
                <a:solidFill>
                  <a:schemeClr val="accent5">
                    <a:lumMod val="10000"/>
                  </a:schemeClr>
                </a:solidFill>
                <a:latin typeface="Times New Roman" pitchFamily="18" charset="0"/>
                <a:ea typeface="宋体" pitchFamily="2" charset="-122"/>
              </a:rPr>
              <a:t>和</a:t>
            </a:r>
            <a:r>
              <a:rPr kumimoji="1" lang="en-US" altLang="zh-CN" sz="2000" b="1" dirty="0">
                <a:solidFill>
                  <a:schemeClr val="accent5">
                    <a:lumMod val="10000"/>
                  </a:schemeClr>
                </a:solidFill>
                <a:latin typeface="Times New Roman" pitchFamily="18" charset="0"/>
                <a:ea typeface="宋体" pitchFamily="2" charset="-122"/>
              </a:rPr>
              <a:t>C</a:t>
            </a:r>
            <a:r>
              <a:rPr kumimoji="1" lang="zh-CN" altLang="en-US" sz="2000" b="1" dirty="0">
                <a:solidFill>
                  <a:schemeClr val="accent5">
                    <a:lumMod val="10000"/>
                  </a:schemeClr>
                </a:solidFill>
                <a:latin typeface="Times New Roman" pitchFamily="18" charset="0"/>
                <a:ea typeface="宋体" pitchFamily="2" charset="-122"/>
              </a:rPr>
              <a:t>是否等效，要看</a:t>
            </a:r>
            <a:r>
              <a:rPr kumimoji="1" lang="en-US" altLang="zh-CN" sz="2000" b="1" dirty="0">
                <a:solidFill>
                  <a:schemeClr val="accent5">
                    <a:lumMod val="10000"/>
                  </a:schemeClr>
                </a:solidFill>
                <a:latin typeface="Times New Roman" pitchFamily="18" charset="0"/>
                <a:ea typeface="宋体" pitchFamily="2" charset="-122"/>
              </a:rPr>
              <a:t>E</a:t>
            </a:r>
            <a:r>
              <a:rPr kumimoji="1" lang="zh-CN" altLang="en-US" sz="2000" b="1" dirty="0">
                <a:solidFill>
                  <a:schemeClr val="accent5">
                    <a:lumMod val="10000"/>
                  </a:schemeClr>
                </a:solidFill>
                <a:latin typeface="Times New Roman" pitchFamily="18" charset="0"/>
                <a:ea typeface="宋体" pitchFamily="2" charset="-122"/>
              </a:rPr>
              <a:t>和</a:t>
            </a:r>
          </a:p>
          <a:p>
            <a:pPr algn="just">
              <a:defRPr/>
            </a:pPr>
            <a:r>
              <a:rPr kumimoji="1" lang="zh-CN" altLang="en-US" sz="2000" b="1" dirty="0">
                <a:solidFill>
                  <a:schemeClr val="accent5">
                    <a:lumMod val="10000"/>
                  </a:schemeClr>
                </a:solidFill>
                <a:latin typeface="Times New Roman" pitchFamily="18" charset="0"/>
                <a:ea typeface="宋体" pitchFamily="2" charset="-122"/>
              </a:rPr>
              <a:t>      </a:t>
            </a:r>
            <a:r>
              <a:rPr kumimoji="1" lang="en-US" altLang="zh-CN" sz="2000" b="1" dirty="0">
                <a:solidFill>
                  <a:schemeClr val="accent5">
                    <a:lumMod val="10000"/>
                  </a:schemeClr>
                </a:solidFill>
                <a:latin typeface="Times New Roman" pitchFamily="18" charset="0"/>
                <a:ea typeface="宋体" pitchFamily="2" charset="-122"/>
              </a:rPr>
              <a:t>D</a:t>
            </a:r>
            <a:r>
              <a:rPr kumimoji="1" lang="zh-CN" altLang="en-US" sz="2000" b="1" dirty="0">
                <a:solidFill>
                  <a:schemeClr val="accent5">
                    <a:lumMod val="10000"/>
                  </a:schemeClr>
                </a:solidFill>
                <a:latin typeface="Times New Roman" pitchFamily="18" charset="0"/>
                <a:ea typeface="宋体" pitchFamily="2" charset="-122"/>
              </a:rPr>
              <a:t>是不是等效，因为</a:t>
            </a:r>
            <a:r>
              <a:rPr kumimoji="1" lang="en-US" altLang="zh-CN" sz="2000" b="1" dirty="0">
                <a:solidFill>
                  <a:schemeClr val="accent5">
                    <a:lumMod val="10000"/>
                  </a:schemeClr>
                </a:solidFill>
                <a:latin typeface="Times New Roman" pitchFamily="18" charset="0"/>
                <a:ea typeface="宋体" pitchFamily="2" charset="-122"/>
              </a:rPr>
              <a:t>E</a:t>
            </a:r>
            <a:r>
              <a:rPr kumimoji="1" lang="zh-CN" altLang="en-US" sz="2000" b="1" dirty="0">
                <a:solidFill>
                  <a:schemeClr val="accent5">
                    <a:lumMod val="10000"/>
                  </a:schemeClr>
                </a:solidFill>
                <a:latin typeface="Times New Roman" pitchFamily="18" charset="0"/>
                <a:ea typeface="宋体" pitchFamily="2" charset="-122"/>
              </a:rPr>
              <a:t>和</a:t>
            </a:r>
            <a:r>
              <a:rPr kumimoji="1" lang="en-US" altLang="zh-CN" sz="2000" b="1" dirty="0">
                <a:solidFill>
                  <a:schemeClr val="accent5">
                    <a:lumMod val="10000"/>
                  </a:schemeClr>
                </a:solidFill>
                <a:latin typeface="Times New Roman" pitchFamily="18" charset="0"/>
                <a:ea typeface="宋体" pitchFamily="2" charset="-122"/>
              </a:rPr>
              <a:t>D</a:t>
            </a:r>
            <a:r>
              <a:rPr kumimoji="1" lang="zh-CN" altLang="en-US" sz="2000" b="1" dirty="0">
                <a:solidFill>
                  <a:schemeClr val="accent5">
                    <a:lumMod val="10000"/>
                  </a:schemeClr>
                </a:solidFill>
                <a:latin typeface="Times New Roman" pitchFamily="18" charset="0"/>
                <a:ea typeface="宋体" pitchFamily="2" charset="-122"/>
              </a:rPr>
              <a:t>等</a:t>
            </a:r>
          </a:p>
          <a:p>
            <a:pPr algn="just">
              <a:defRPr/>
            </a:pPr>
            <a:r>
              <a:rPr kumimoji="1" lang="zh-CN" altLang="en-US" sz="2000" b="1" dirty="0">
                <a:solidFill>
                  <a:schemeClr val="accent5">
                    <a:lumMod val="10000"/>
                  </a:schemeClr>
                </a:solidFill>
                <a:latin typeface="Times New Roman" pitchFamily="18" charset="0"/>
                <a:ea typeface="宋体" pitchFamily="2" charset="-122"/>
              </a:rPr>
              <a:t>      效，所以</a:t>
            </a:r>
            <a:r>
              <a:rPr kumimoji="1" lang="en-US" altLang="zh-CN" sz="2000" b="1" dirty="0">
                <a:solidFill>
                  <a:schemeClr val="accent5">
                    <a:lumMod val="10000"/>
                  </a:schemeClr>
                </a:solidFill>
                <a:latin typeface="Times New Roman" pitchFamily="18" charset="0"/>
                <a:ea typeface="宋体" pitchFamily="2" charset="-122"/>
              </a:rPr>
              <a:t>B</a:t>
            </a:r>
            <a:r>
              <a:rPr kumimoji="1" lang="zh-CN" altLang="en-US" sz="2000" b="1" dirty="0">
                <a:solidFill>
                  <a:schemeClr val="accent5">
                    <a:lumMod val="10000"/>
                  </a:schemeClr>
                </a:solidFill>
                <a:latin typeface="Times New Roman" pitchFamily="18" charset="0"/>
                <a:ea typeface="宋体" pitchFamily="2" charset="-122"/>
              </a:rPr>
              <a:t>和</a:t>
            </a:r>
            <a:r>
              <a:rPr kumimoji="1" lang="en-US" altLang="zh-CN" sz="2000" b="1" dirty="0">
                <a:solidFill>
                  <a:schemeClr val="accent5">
                    <a:lumMod val="10000"/>
                  </a:schemeClr>
                </a:solidFill>
                <a:latin typeface="Times New Roman" pitchFamily="18" charset="0"/>
                <a:ea typeface="宋体" pitchFamily="2" charset="-122"/>
              </a:rPr>
              <a:t>C</a:t>
            </a:r>
            <a:r>
              <a:rPr kumimoji="1" lang="zh-CN" altLang="en-US" sz="2000" b="1" dirty="0">
                <a:solidFill>
                  <a:schemeClr val="accent5">
                    <a:lumMod val="10000"/>
                  </a:schemeClr>
                </a:solidFill>
                <a:latin typeface="Times New Roman" pitchFamily="18" charset="0"/>
                <a:ea typeface="宋体" pitchFamily="2" charset="-122"/>
              </a:rPr>
              <a:t>等效。</a:t>
            </a:r>
          </a:p>
        </p:txBody>
      </p:sp>
      <p:sp>
        <p:nvSpPr>
          <p:cNvPr id="12306" name="Text Box 18"/>
          <p:cNvSpPr txBox="1">
            <a:spLocks noChangeArrowheads="1"/>
          </p:cNvSpPr>
          <p:nvPr/>
        </p:nvSpPr>
        <p:spPr bwMode="blackGray">
          <a:xfrm>
            <a:off x="1019175" y="4187825"/>
            <a:ext cx="7183438" cy="4492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nSpc>
                <a:spcPct val="130000"/>
              </a:lnSpc>
              <a:spcBef>
                <a:spcPct val="50000"/>
              </a:spcBef>
              <a:defRPr/>
            </a:pPr>
            <a:r>
              <a:rPr kumimoji="1" lang="zh-CN" altLang="en-US" sz="2000" b="1">
                <a:solidFill>
                  <a:schemeClr val="accent5">
                    <a:lumMod val="10000"/>
                  </a:schemeClr>
                </a:solidFill>
                <a:latin typeface="Times New Roman" pitchFamily="18" charset="0"/>
                <a:ea typeface="宋体" pitchFamily="2" charset="-122"/>
              </a:rPr>
              <a:t>根据等效的传递性可知，</a:t>
            </a:r>
            <a:r>
              <a:rPr kumimoji="1" lang="en-US" altLang="zh-CN" sz="2000" b="1">
                <a:solidFill>
                  <a:schemeClr val="accent5">
                    <a:lumMod val="10000"/>
                  </a:schemeClr>
                </a:solidFill>
                <a:latin typeface="Times New Roman" pitchFamily="18" charset="0"/>
                <a:ea typeface="宋体" pitchFamily="2" charset="-122"/>
              </a:rPr>
              <a:t>A</a:t>
            </a:r>
            <a:r>
              <a:rPr kumimoji="1" lang="zh-CN" altLang="en-US" sz="2000" b="1">
                <a:solidFill>
                  <a:schemeClr val="accent5">
                    <a:lumMod val="10000"/>
                  </a:schemeClr>
                </a:solidFill>
                <a:latin typeface="Times New Roman" pitchFamily="18" charset="0"/>
                <a:ea typeface="宋体" pitchFamily="2" charset="-122"/>
              </a:rPr>
              <a:t>和</a:t>
            </a:r>
            <a:r>
              <a:rPr kumimoji="1" lang="en-US" altLang="zh-CN" sz="2000" b="1">
                <a:solidFill>
                  <a:schemeClr val="accent5">
                    <a:lumMod val="10000"/>
                  </a:schemeClr>
                </a:solidFill>
                <a:latin typeface="Times New Roman" pitchFamily="18" charset="0"/>
                <a:ea typeface="宋体" pitchFamily="2" charset="-122"/>
              </a:rPr>
              <a:t>B</a:t>
            </a:r>
            <a:r>
              <a:rPr kumimoji="1" lang="zh-CN" altLang="en-US" sz="2000" b="1">
                <a:solidFill>
                  <a:schemeClr val="accent5">
                    <a:lumMod val="10000"/>
                  </a:schemeClr>
                </a:solidFill>
                <a:latin typeface="Times New Roman" pitchFamily="18" charset="0"/>
                <a:ea typeface="宋体" pitchFamily="2" charset="-122"/>
              </a:rPr>
              <a:t>等效，</a:t>
            </a:r>
            <a:r>
              <a:rPr kumimoji="1" lang="en-US" altLang="zh-CN" sz="2000" b="1">
                <a:solidFill>
                  <a:schemeClr val="accent5">
                    <a:lumMod val="10000"/>
                  </a:schemeClr>
                </a:solidFill>
                <a:latin typeface="Times New Roman" pitchFamily="18" charset="0"/>
                <a:ea typeface="宋体" pitchFamily="2" charset="-122"/>
              </a:rPr>
              <a:t>B</a:t>
            </a:r>
            <a:r>
              <a:rPr kumimoji="1" lang="zh-CN" altLang="en-US" sz="2000" b="1">
                <a:solidFill>
                  <a:schemeClr val="accent5">
                    <a:lumMod val="10000"/>
                  </a:schemeClr>
                </a:solidFill>
                <a:latin typeface="Times New Roman" pitchFamily="18" charset="0"/>
                <a:ea typeface="宋体" pitchFamily="2" charset="-122"/>
              </a:rPr>
              <a:t>和</a:t>
            </a:r>
            <a:r>
              <a:rPr kumimoji="1" lang="en-US" altLang="zh-CN" sz="2000" b="1">
                <a:solidFill>
                  <a:schemeClr val="accent5">
                    <a:lumMod val="10000"/>
                  </a:schemeClr>
                </a:solidFill>
                <a:latin typeface="Times New Roman" pitchFamily="18" charset="0"/>
                <a:ea typeface="宋体" pitchFamily="2" charset="-122"/>
              </a:rPr>
              <a:t>C</a:t>
            </a:r>
            <a:r>
              <a:rPr kumimoji="1" lang="zh-CN" altLang="en-US" sz="2000" b="1">
                <a:solidFill>
                  <a:schemeClr val="accent5">
                    <a:lumMod val="10000"/>
                  </a:schemeClr>
                </a:solidFill>
                <a:latin typeface="Times New Roman" pitchFamily="18" charset="0"/>
                <a:ea typeface="宋体" pitchFamily="2" charset="-122"/>
              </a:rPr>
              <a:t>等效，则</a:t>
            </a:r>
            <a:r>
              <a:rPr kumimoji="1" lang="en-US" altLang="zh-CN" sz="2000" b="1">
                <a:solidFill>
                  <a:schemeClr val="accent5">
                    <a:lumMod val="10000"/>
                  </a:schemeClr>
                </a:solidFill>
                <a:latin typeface="Times New Roman" pitchFamily="18" charset="0"/>
                <a:ea typeface="宋体" pitchFamily="2" charset="-122"/>
              </a:rPr>
              <a:t>A</a:t>
            </a:r>
            <a:r>
              <a:rPr kumimoji="1" lang="zh-CN" altLang="en-US" sz="2000" b="1">
                <a:solidFill>
                  <a:schemeClr val="accent5">
                    <a:lumMod val="10000"/>
                  </a:schemeClr>
                </a:solidFill>
                <a:latin typeface="Times New Roman" pitchFamily="18" charset="0"/>
                <a:ea typeface="宋体" pitchFamily="2" charset="-122"/>
              </a:rPr>
              <a:t>和</a:t>
            </a:r>
            <a:r>
              <a:rPr kumimoji="1" lang="en-US" altLang="zh-CN" sz="2000" b="1">
                <a:solidFill>
                  <a:schemeClr val="accent5">
                    <a:lumMod val="10000"/>
                  </a:schemeClr>
                </a:solidFill>
                <a:latin typeface="Times New Roman" pitchFamily="18" charset="0"/>
                <a:ea typeface="宋体" pitchFamily="2" charset="-122"/>
              </a:rPr>
              <a:t>C</a:t>
            </a:r>
            <a:r>
              <a:rPr kumimoji="1" lang="zh-CN" altLang="en-US" sz="2000" b="1">
                <a:solidFill>
                  <a:schemeClr val="accent5">
                    <a:lumMod val="10000"/>
                  </a:schemeClr>
                </a:solidFill>
                <a:latin typeface="Times New Roman" pitchFamily="18" charset="0"/>
                <a:ea typeface="宋体" pitchFamily="2" charset="-122"/>
              </a:rPr>
              <a:t>等效</a:t>
            </a:r>
          </a:p>
        </p:txBody>
      </p:sp>
      <p:sp>
        <p:nvSpPr>
          <p:cNvPr id="12307" name="Text Box 19"/>
          <p:cNvSpPr txBox="1">
            <a:spLocks noChangeArrowheads="1"/>
          </p:cNvSpPr>
          <p:nvPr/>
        </p:nvSpPr>
        <p:spPr bwMode="blackGray">
          <a:xfrm>
            <a:off x="1795463" y="4672013"/>
            <a:ext cx="4876800" cy="3571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spAutoFit/>
          </a:bodyPr>
          <a:lstStyle/>
          <a:p>
            <a:pPr algn="just">
              <a:lnSpc>
                <a:spcPct val="130000"/>
              </a:lnSpc>
              <a:spcBef>
                <a:spcPct val="50000"/>
              </a:spcBef>
              <a:defRPr/>
            </a:pPr>
            <a:r>
              <a:rPr kumimoji="1" lang="zh-CN" altLang="en-US" sz="2000" b="1">
                <a:solidFill>
                  <a:schemeClr val="accent5">
                    <a:lumMod val="10000"/>
                  </a:schemeClr>
                </a:solidFill>
                <a:latin typeface="Times New Roman" pitchFamily="18" charset="0"/>
                <a:ea typeface="宋体" pitchFamily="2" charset="-122"/>
              </a:rPr>
              <a:t>等效对</a:t>
            </a:r>
            <a:r>
              <a:rPr kumimoji="1" lang="zh-CN" altLang="en-US" sz="2000" b="1">
                <a:solidFill>
                  <a:schemeClr val="accent5">
                    <a:lumMod val="10000"/>
                  </a:schemeClr>
                </a:solidFill>
                <a:latin typeface="Times New Roman" pitchFamily="18" charset="0"/>
                <a:ea typeface="宋体" pitchFamily="2" charset="-122"/>
                <a:sym typeface="Wingdings" pitchFamily="2" charset="2"/>
              </a:rPr>
              <a:t>： </a:t>
            </a:r>
            <a:r>
              <a:rPr kumimoji="1" lang="en-US" altLang="zh-CN" sz="2000" b="1">
                <a:solidFill>
                  <a:schemeClr val="accent5">
                    <a:lumMod val="10000"/>
                  </a:schemeClr>
                </a:solidFill>
                <a:latin typeface="Times New Roman" pitchFamily="18" charset="0"/>
                <a:ea typeface="宋体" pitchFamily="2" charset="-122"/>
                <a:sym typeface="Wingdings" pitchFamily="2" charset="2"/>
              </a:rPr>
              <a:t>(A, B)   (B, C)   (A, C)   (D, E)</a:t>
            </a:r>
            <a:endParaRPr kumimoji="1" lang="en-US" altLang="zh-CN" sz="2000" b="1">
              <a:solidFill>
                <a:schemeClr val="accent5">
                  <a:lumMod val="10000"/>
                </a:schemeClr>
              </a:solidFill>
              <a:latin typeface="Times New Roman" pitchFamily="18" charset="0"/>
              <a:ea typeface="宋体" pitchFamily="2" charset="-122"/>
            </a:endParaRPr>
          </a:p>
        </p:txBody>
      </p:sp>
      <p:sp>
        <p:nvSpPr>
          <p:cNvPr id="12310" name="Line 22"/>
          <p:cNvSpPr>
            <a:spLocks noChangeShapeType="1"/>
          </p:cNvSpPr>
          <p:nvPr/>
        </p:nvSpPr>
        <p:spPr bwMode="auto">
          <a:xfrm>
            <a:off x="2757488" y="5133975"/>
            <a:ext cx="2508250" cy="0"/>
          </a:xfrm>
          <a:prstGeom prst="line">
            <a:avLst/>
          </a:prstGeom>
          <a:noFill/>
          <a:ln w="762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spcBef>
                <a:spcPct val="50000"/>
              </a:spcBef>
              <a:defRPr/>
            </a:pPr>
            <a:endParaRPr kumimoji="1" lang="zh-CN" altLang="en-US" sz="2400" b="1">
              <a:solidFill>
                <a:schemeClr val="accent5">
                  <a:lumMod val="10000"/>
                </a:schemeClr>
              </a:solidFill>
              <a:latin typeface="Times New Roman" pitchFamily="18" charset="0"/>
              <a:ea typeface="宋体" pitchFamily="2" charset="-122"/>
            </a:endParaRPr>
          </a:p>
        </p:txBody>
      </p:sp>
      <p:sp>
        <p:nvSpPr>
          <p:cNvPr id="12311" name="Line 23"/>
          <p:cNvSpPr>
            <a:spLocks noChangeShapeType="1"/>
          </p:cNvSpPr>
          <p:nvPr/>
        </p:nvSpPr>
        <p:spPr bwMode="auto">
          <a:xfrm flipH="1">
            <a:off x="4037013" y="5148263"/>
            <a:ext cx="0" cy="390525"/>
          </a:xfrm>
          <a:prstGeom prst="line">
            <a:avLst/>
          </a:prstGeom>
          <a:noFill/>
          <a:ln w="76200">
            <a:solidFill>
              <a:srgbClr val="FFC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spcBef>
                <a:spcPct val="50000"/>
              </a:spcBef>
              <a:defRPr/>
            </a:pPr>
            <a:endParaRPr kumimoji="1" lang="zh-CN" altLang="en-US" sz="2400" b="1">
              <a:solidFill>
                <a:schemeClr val="accent5">
                  <a:lumMod val="10000"/>
                </a:schemeClr>
              </a:solidFill>
              <a:latin typeface="Times New Roman" pitchFamily="18" charset="0"/>
              <a:ea typeface="宋体" pitchFamily="2" charset="-122"/>
            </a:endParaRPr>
          </a:p>
        </p:txBody>
      </p:sp>
      <p:grpSp>
        <p:nvGrpSpPr>
          <p:cNvPr id="12317" name="Group 29"/>
          <p:cNvGrpSpPr>
            <a:grpSpLocks/>
          </p:cNvGrpSpPr>
          <p:nvPr/>
        </p:nvGrpSpPr>
        <p:grpSpPr bwMode="auto">
          <a:xfrm>
            <a:off x="1652588" y="5867400"/>
            <a:ext cx="4589462" cy="481013"/>
            <a:chOff x="1041" y="3696"/>
            <a:chExt cx="2891" cy="303"/>
          </a:xfrm>
        </p:grpSpPr>
        <p:sp>
          <p:nvSpPr>
            <p:cNvPr id="12308" name="Text Box 20"/>
            <p:cNvSpPr txBox="1">
              <a:spLocks noChangeArrowheads="1"/>
            </p:cNvSpPr>
            <p:nvPr/>
          </p:nvSpPr>
          <p:spPr bwMode="blackGray">
            <a:xfrm>
              <a:off x="1041" y="3723"/>
              <a:ext cx="1055" cy="2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spAutoFit/>
            </a:bodyPr>
            <a:lstStyle/>
            <a:p>
              <a:pPr algn="just">
                <a:lnSpc>
                  <a:spcPct val="130000"/>
                </a:lnSpc>
                <a:spcBef>
                  <a:spcPct val="50000"/>
                </a:spcBef>
                <a:defRPr/>
              </a:pPr>
              <a:r>
                <a:rPr kumimoji="1" lang="zh-CN" altLang="en-US" sz="2000" b="1">
                  <a:solidFill>
                    <a:schemeClr val="accent5">
                      <a:lumMod val="10000"/>
                    </a:schemeClr>
                  </a:solidFill>
                  <a:latin typeface="Times New Roman" pitchFamily="18" charset="0"/>
                  <a:ea typeface="宋体" pitchFamily="2" charset="-122"/>
                </a:rPr>
                <a:t>最大等效类</a:t>
              </a:r>
              <a:r>
                <a:rPr kumimoji="1" lang="en-US" altLang="zh-CN" sz="2000" b="1">
                  <a:solidFill>
                    <a:schemeClr val="accent5">
                      <a:lumMod val="10000"/>
                    </a:schemeClr>
                  </a:solidFill>
                  <a:latin typeface="Times New Roman" pitchFamily="18" charset="0"/>
                  <a:ea typeface="宋体" pitchFamily="2" charset="-122"/>
                </a:rPr>
                <a:t>:</a:t>
              </a:r>
            </a:p>
          </p:txBody>
        </p:sp>
        <p:sp>
          <p:nvSpPr>
            <p:cNvPr id="12312" name="Rectangle 24"/>
            <p:cNvSpPr>
              <a:spLocks noChangeArrowheads="1"/>
            </p:cNvSpPr>
            <p:nvPr/>
          </p:nvSpPr>
          <p:spPr bwMode="auto">
            <a:xfrm>
              <a:off x="2083" y="3711"/>
              <a:ext cx="996"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kumimoji="1" lang="en-US" altLang="zh-CN" sz="2000" b="1">
                  <a:solidFill>
                    <a:schemeClr val="accent5">
                      <a:lumMod val="10000"/>
                    </a:schemeClr>
                  </a:solidFill>
                  <a:latin typeface="Arial" charset="0"/>
                  <a:ea typeface="宋体" pitchFamily="2" charset="-122"/>
                </a:rPr>
                <a:t>{A, B, C}</a:t>
              </a:r>
            </a:p>
          </p:txBody>
        </p:sp>
        <p:sp>
          <p:nvSpPr>
            <p:cNvPr id="12313" name="Rectangle 25"/>
            <p:cNvSpPr>
              <a:spLocks noChangeArrowheads="1"/>
            </p:cNvSpPr>
            <p:nvPr/>
          </p:nvSpPr>
          <p:spPr bwMode="auto">
            <a:xfrm>
              <a:off x="3331" y="3696"/>
              <a:ext cx="601" cy="2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kumimoji="1" lang="en-US" altLang="zh-CN" sz="2000" b="1">
                  <a:solidFill>
                    <a:schemeClr val="accent5">
                      <a:lumMod val="10000"/>
                    </a:schemeClr>
                  </a:solidFill>
                  <a:latin typeface="Arial" charset="0"/>
                  <a:ea typeface="宋体" pitchFamily="2" charset="-122"/>
                </a:rPr>
                <a:t>{D, E}</a:t>
              </a:r>
            </a:p>
          </p:txBody>
        </p:sp>
      </p:grpSp>
      <p:sp>
        <p:nvSpPr>
          <p:cNvPr id="12314" name="Rectangle 26"/>
          <p:cNvSpPr>
            <a:spLocks noChangeArrowheads="1"/>
          </p:cNvSpPr>
          <p:nvPr/>
        </p:nvSpPr>
        <p:spPr bwMode="auto">
          <a:xfrm>
            <a:off x="1658938" y="5526088"/>
            <a:ext cx="1214437" cy="352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zh-CN" altLang="en-US" sz="2000" b="1">
                <a:solidFill>
                  <a:schemeClr val="accent5">
                    <a:lumMod val="10000"/>
                  </a:schemeClr>
                </a:solidFill>
                <a:latin typeface="Arial" charset="0"/>
                <a:ea typeface="宋体" pitchFamily="2" charset="-122"/>
              </a:rPr>
              <a:t>等效类：</a:t>
            </a:r>
          </a:p>
        </p:txBody>
      </p:sp>
      <p:sp>
        <p:nvSpPr>
          <p:cNvPr id="12315" name="Rectangle 27"/>
          <p:cNvSpPr>
            <a:spLocks noChangeArrowheads="1"/>
          </p:cNvSpPr>
          <p:nvPr/>
        </p:nvSpPr>
        <p:spPr bwMode="auto">
          <a:xfrm>
            <a:off x="3276600" y="5510213"/>
            <a:ext cx="15811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kumimoji="1" lang="en-US" altLang="zh-CN" sz="2000" b="1">
                <a:solidFill>
                  <a:schemeClr val="accent5">
                    <a:lumMod val="10000"/>
                  </a:schemeClr>
                </a:solidFill>
                <a:latin typeface="Arial" charset="0"/>
                <a:ea typeface="宋体" pitchFamily="2" charset="-122"/>
              </a:rPr>
              <a:t>{A, B, C}</a:t>
            </a:r>
          </a:p>
        </p:txBody>
      </p:sp>
      <p:sp>
        <p:nvSpPr>
          <p:cNvPr id="12316" name="Rectangle 28"/>
          <p:cNvSpPr>
            <a:spLocks noChangeArrowheads="1"/>
          </p:cNvSpPr>
          <p:nvPr/>
        </p:nvSpPr>
        <p:spPr bwMode="auto">
          <a:xfrm>
            <a:off x="5286375" y="5484813"/>
            <a:ext cx="954088" cy="469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kumimoji="1" lang="en-US" altLang="zh-CN" sz="2000" b="1">
                <a:solidFill>
                  <a:schemeClr val="accent5">
                    <a:lumMod val="10000"/>
                  </a:schemeClr>
                </a:solidFill>
                <a:latin typeface="Arial" charset="0"/>
                <a:ea typeface="宋体" pitchFamily="2" charset="-122"/>
              </a:rPr>
              <a:t>{D, 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30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30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30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2303"/>
                                        </p:tgtEl>
                                        <p:attrNameLst>
                                          <p:attrName>style.visibility</p:attrName>
                                        </p:attrNameLst>
                                      </p:cBhvr>
                                      <p:to>
                                        <p:strVal val="visible"/>
                                      </p:to>
                                    </p:set>
                                    <p:animEffect transition="in" filter="wipe(left)">
                                      <p:cBhvr>
                                        <p:cTn id="19" dur="500"/>
                                        <p:tgtEl>
                                          <p:spTgt spid="1230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2304"/>
                                        </p:tgtEl>
                                        <p:attrNameLst>
                                          <p:attrName>style.visibility</p:attrName>
                                        </p:attrNameLst>
                                      </p:cBhvr>
                                      <p:to>
                                        <p:strVal val="visible"/>
                                      </p:to>
                                    </p:set>
                                    <p:animEffect transition="in" filter="wipe(left)">
                                      <p:cBhvr>
                                        <p:cTn id="24" dur="500"/>
                                        <p:tgtEl>
                                          <p:spTgt spid="1230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2305"/>
                                        </p:tgtEl>
                                        <p:attrNameLst>
                                          <p:attrName>style.visibility</p:attrName>
                                        </p:attrNameLst>
                                      </p:cBhvr>
                                      <p:to>
                                        <p:strVal val="visible"/>
                                      </p:to>
                                    </p:set>
                                    <p:animEffect transition="in" filter="wipe(left)">
                                      <p:cBhvr>
                                        <p:cTn id="29" dur="500"/>
                                        <p:tgtEl>
                                          <p:spTgt spid="1230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2306"/>
                                        </p:tgtEl>
                                        <p:attrNameLst>
                                          <p:attrName>style.visibility</p:attrName>
                                        </p:attrNameLst>
                                      </p:cBhvr>
                                      <p:to>
                                        <p:strVal val="visible"/>
                                      </p:to>
                                    </p:set>
                                    <p:animEffect transition="in" filter="wipe(left)">
                                      <p:cBhvr>
                                        <p:cTn id="34" dur="500"/>
                                        <p:tgtEl>
                                          <p:spTgt spid="12306"/>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307"/>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31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nodeType="clickEffect">
                                  <p:stCondLst>
                                    <p:cond delay="0"/>
                                  </p:stCondLst>
                                  <p:childTnLst>
                                    <p:set>
                                      <p:cBhvr>
                                        <p:cTn id="46" dur="1" fill="hold">
                                          <p:stCondLst>
                                            <p:cond delay="0"/>
                                          </p:stCondLst>
                                        </p:cTn>
                                        <p:tgtEl>
                                          <p:spTgt spid="12310"/>
                                        </p:tgtEl>
                                        <p:attrNameLst>
                                          <p:attrName>style.visibility</p:attrName>
                                        </p:attrNameLst>
                                      </p:cBhvr>
                                      <p:to>
                                        <p:strVal val="visible"/>
                                      </p:to>
                                    </p:set>
                                    <p:animEffect transition="in" filter="wipe(up)">
                                      <p:cBhvr>
                                        <p:cTn id="47" dur="500"/>
                                        <p:tgtEl>
                                          <p:spTgt spid="12310"/>
                                        </p:tgtEl>
                                      </p:cBhvr>
                                    </p:animEffect>
                                  </p:childTnLst>
                                </p:cTn>
                              </p:par>
                              <p:par>
                                <p:cTn id="48" presetID="22" presetClass="entr" presetSubtype="1" fill="hold" nodeType="withEffect">
                                  <p:stCondLst>
                                    <p:cond delay="0"/>
                                  </p:stCondLst>
                                  <p:childTnLst>
                                    <p:set>
                                      <p:cBhvr>
                                        <p:cTn id="49" dur="1" fill="hold">
                                          <p:stCondLst>
                                            <p:cond delay="0"/>
                                          </p:stCondLst>
                                        </p:cTn>
                                        <p:tgtEl>
                                          <p:spTgt spid="12311"/>
                                        </p:tgtEl>
                                        <p:attrNameLst>
                                          <p:attrName>style.visibility</p:attrName>
                                        </p:attrNameLst>
                                      </p:cBhvr>
                                      <p:to>
                                        <p:strVal val="visible"/>
                                      </p:to>
                                    </p:set>
                                    <p:animEffect transition="in" filter="wipe(up)">
                                      <p:cBhvr>
                                        <p:cTn id="50" dur="500"/>
                                        <p:tgtEl>
                                          <p:spTgt spid="12311"/>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2315"/>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2316"/>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123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01" grpId="0"/>
      <p:bldP spid="12302" grpId="0"/>
      <p:bldP spid="12303" grpId="0"/>
      <p:bldP spid="12304" grpId="0"/>
      <p:bldP spid="12305" grpId="0"/>
      <p:bldP spid="12306" grpId="0"/>
      <p:bldP spid="12307" grpId="0"/>
      <p:bldP spid="12314" grpId="0"/>
      <p:bldP spid="12315" grpId="0"/>
      <p:bldP spid="1231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blackGray">
          <a:xfrm>
            <a:off x="233363" y="266700"/>
            <a:ext cx="5219700" cy="1570038"/>
          </a:xfrm>
          <a:prstGeom prst="rect">
            <a:avLst/>
          </a:prstGeom>
          <a:noFill/>
          <a:ln w="9525">
            <a:solidFill>
              <a:srgbClr val="007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defRPr/>
            </a:pPr>
            <a:r>
              <a:rPr kumimoji="1" lang="en-US" altLang="zh-CN" sz="2400" b="1" dirty="0">
                <a:solidFill>
                  <a:schemeClr val="accent5">
                    <a:lumMod val="10000"/>
                  </a:schemeClr>
                </a:solidFill>
                <a:latin typeface="Times New Roman" pitchFamily="18" charset="0"/>
                <a:ea typeface="宋体" pitchFamily="2" charset="-122"/>
              </a:rPr>
              <a:t>      </a:t>
            </a:r>
            <a:r>
              <a:rPr kumimoji="1" lang="zh-CN" altLang="en-US" sz="2400" b="1" dirty="0">
                <a:solidFill>
                  <a:schemeClr val="accent5">
                    <a:lumMod val="10000"/>
                  </a:schemeClr>
                </a:solidFill>
                <a:latin typeface="Times New Roman" pitchFamily="18" charset="0"/>
                <a:ea typeface="宋体" pitchFamily="2" charset="-122"/>
              </a:rPr>
              <a:t>将所有最大等效类重新命名，令：</a:t>
            </a:r>
          </a:p>
          <a:p>
            <a:pPr>
              <a:spcBef>
                <a:spcPct val="50000"/>
              </a:spcBef>
              <a:defRPr/>
            </a:pPr>
            <a:r>
              <a:rPr kumimoji="1" lang="zh-CN" altLang="en-US" sz="2400" b="1" dirty="0">
                <a:solidFill>
                  <a:schemeClr val="accent5">
                    <a:lumMod val="10000"/>
                  </a:schemeClr>
                </a:solidFill>
                <a:latin typeface="Times New Roman" pitchFamily="18" charset="0"/>
                <a:ea typeface="宋体" pitchFamily="2" charset="-122"/>
              </a:rPr>
              <a:t>                       </a:t>
            </a:r>
            <a:r>
              <a:rPr kumimoji="1" lang="en-US" altLang="zh-CN" sz="2400" b="1" dirty="0">
                <a:solidFill>
                  <a:schemeClr val="accent5">
                    <a:lumMod val="10000"/>
                  </a:schemeClr>
                </a:solidFill>
                <a:latin typeface="Times New Roman" pitchFamily="18" charset="0"/>
                <a:ea typeface="宋体" pitchFamily="2" charset="-122"/>
              </a:rPr>
              <a:t>S</a:t>
            </a:r>
            <a:r>
              <a:rPr kumimoji="1" lang="en-US" altLang="zh-CN" sz="2400" b="1" baseline="-25000" dirty="0">
                <a:solidFill>
                  <a:schemeClr val="accent5">
                    <a:lumMod val="10000"/>
                  </a:schemeClr>
                </a:solidFill>
                <a:latin typeface="Times New Roman" pitchFamily="18" charset="0"/>
                <a:ea typeface="宋体" pitchFamily="2" charset="-122"/>
              </a:rPr>
              <a:t>1</a:t>
            </a:r>
            <a:r>
              <a:rPr kumimoji="1" lang="en-US" altLang="zh-CN" sz="2400" b="1" dirty="0">
                <a:solidFill>
                  <a:schemeClr val="accent5">
                    <a:lumMod val="10000"/>
                  </a:schemeClr>
                </a:solidFill>
                <a:latin typeface="Times New Roman" pitchFamily="18" charset="0"/>
                <a:ea typeface="宋体" pitchFamily="2" charset="-122"/>
              </a:rPr>
              <a:t>={ A</a:t>
            </a:r>
            <a:r>
              <a:rPr kumimoji="1" lang="zh-CN" altLang="en-US" sz="2400" b="1" dirty="0">
                <a:solidFill>
                  <a:schemeClr val="accent5">
                    <a:lumMod val="10000"/>
                  </a:schemeClr>
                </a:solidFill>
                <a:latin typeface="Times New Roman" pitchFamily="18" charset="0"/>
                <a:ea typeface="宋体" pitchFamily="2" charset="-122"/>
              </a:rPr>
              <a:t>，</a:t>
            </a:r>
            <a:r>
              <a:rPr kumimoji="1" lang="en-US" altLang="zh-CN" sz="2400" b="1" dirty="0">
                <a:solidFill>
                  <a:schemeClr val="accent5">
                    <a:lumMod val="10000"/>
                  </a:schemeClr>
                </a:solidFill>
                <a:latin typeface="Times New Roman" pitchFamily="18" charset="0"/>
                <a:ea typeface="宋体" pitchFamily="2" charset="-122"/>
              </a:rPr>
              <a:t>B</a:t>
            </a:r>
            <a:r>
              <a:rPr kumimoji="1" lang="zh-CN" altLang="en-US" sz="2400" b="1" dirty="0">
                <a:solidFill>
                  <a:schemeClr val="accent5">
                    <a:lumMod val="10000"/>
                  </a:schemeClr>
                </a:solidFill>
                <a:latin typeface="Times New Roman" pitchFamily="18" charset="0"/>
                <a:ea typeface="宋体" pitchFamily="2" charset="-122"/>
              </a:rPr>
              <a:t>，</a:t>
            </a:r>
            <a:r>
              <a:rPr kumimoji="1" lang="en-US" altLang="zh-CN" sz="2400" b="1" dirty="0">
                <a:solidFill>
                  <a:schemeClr val="accent5">
                    <a:lumMod val="10000"/>
                  </a:schemeClr>
                </a:solidFill>
                <a:latin typeface="Times New Roman" pitchFamily="18" charset="0"/>
                <a:ea typeface="宋体" pitchFamily="2" charset="-122"/>
              </a:rPr>
              <a:t>C }</a:t>
            </a:r>
          </a:p>
          <a:p>
            <a:pPr>
              <a:spcBef>
                <a:spcPct val="50000"/>
              </a:spcBef>
              <a:defRPr/>
            </a:pPr>
            <a:r>
              <a:rPr kumimoji="1" lang="en-US" altLang="zh-CN" sz="2400" b="1" dirty="0">
                <a:solidFill>
                  <a:schemeClr val="accent5">
                    <a:lumMod val="10000"/>
                  </a:schemeClr>
                </a:solidFill>
                <a:latin typeface="Times New Roman" pitchFamily="18" charset="0"/>
                <a:ea typeface="宋体" pitchFamily="2" charset="-122"/>
              </a:rPr>
              <a:t>                       S</a:t>
            </a:r>
            <a:r>
              <a:rPr kumimoji="1" lang="en-US" altLang="zh-CN" sz="2400" b="1" baseline="-25000" dirty="0">
                <a:solidFill>
                  <a:schemeClr val="accent5">
                    <a:lumMod val="10000"/>
                  </a:schemeClr>
                </a:solidFill>
                <a:latin typeface="Times New Roman" pitchFamily="18" charset="0"/>
                <a:ea typeface="宋体" pitchFamily="2" charset="-122"/>
              </a:rPr>
              <a:t>2</a:t>
            </a:r>
            <a:r>
              <a:rPr kumimoji="1" lang="en-US" altLang="zh-CN" sz="2400" b="1" dirty="0">
                <a:solidFill>
                  <a:schemeClr val="accent5">
                    <a:lumMod val="10000"/>
                  </a:schemeClr>
                </a:solidFill>
                <a:latin typeface="Times New Roman" pitchFamily="18" charset="0"/>
                <a:ea typeface="宋体" pitchFamily="2" charset="-122"/>
              </a:rPr>
              <a:t>={ D</a:t>
            </a:r>
            <a:r>
              <a:rPr kumimoji="1" lang="zh-CN" altLang="en-US" sz="2400" b="1" dirty="0">
                <a:solidFill>
                  <a:schemeClr val="accent5">
                    <a:lumMod val="10000"/>
                  </a:schemeClr>
                </a:solidFill>
                <a:latin typeface="Times New Roman" pitchFamily="18" charset="0"/>
                <a:ea typeface="宋体" pitchFamily="2" charset="-122"/>
              </a:rPr>
              <a:t>，</a:t>
            </a:r>
            <a:r>
              <a:rPr kumimoji="1" lang="en-US" altLang="zh-CN" sz="2400" b="1" dirty="0">
                <a:solidFill>
                  <a:schemeClr val="accent5">
                    <a:lumMod val="10000"/>
                  </a:schemeClr>
                </a:solidFill>
                <a:latin typeface="Times New Roman" pitchFamily="18" charset="0"/>
                <a:ea typeface="宋体" pitchFamily="2" charset="-122"/>
              </a:rPr>
              <a:t>E }</a:t>
            </a:r>
          </a:p>
        </p:txBody>
      </p:sp>
      <p:sp>
        <p:nvSpPr>
          <p:cNvPr id="11268" name="Text Box 4"/>
          <p:cNvSpPr txBox="1">
            <a:spLocks noChangeArrowheads="1"/>
          </p:cNvSpPr>
          <p:nvPr/>
        </p:nvSpPr>
        <p:spPr bwMode="blackGray">
          <a:xfrm>
            <a:off x="755650" y="2281238"/>
            <a:ext cx="3848100" cy="1016000"/>
          </a:xfrm>
          <a:prstGeom prst="rect">
            <a:avLst/>
          </a:prstGeom>
          <a:noFill/>
          <a:ln w="9525">
            <a:solidFill>
              <a:srgbClr val="007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defRPr/>
            </a:pPr>
            <a:r>
              <a:rPr kumimoji="1" lang="zh-CN" altLang="en-US" sz="2400" b="1">
                <a:solidFill>
                  <a:schemeClr val="accent5">
                    <a:lumMod val="10000"/>
                  </a:schemeClr>
                </a:solidFill>
                <a:latin typeface="Times New Roman" pitchFamily="18" charset="0"/>
                <a:ea typeface="宋体" pitchFamily="2" charset="-122"/>
              </a:rPr>
              <a:t>则可得到化简后的状态表</a:t>
            </a:r>
          </a:p>
          <a:p>
            <a:pPr>
              <a:spcBef>
                <a:spcPct val="50000"/>
              </a:spcBef>
              <a:defRPr/>
            </a:pPr>
            <a:r>
              <a:rPr kumimoji="1" lang="zh-CN" altLang="en-US" sz="2400" b="1">
                <a:solidFill>
                  <a:schemeClr val="accent5">
                    <a:lumMod val="10000"/>
                  </a:schemeClr>
                </a:solidFill>
                <a:latin typeface="Times New Roman" pitchFamily="18" charset="0"/>
                <a:ea typeface="宋体" pitchFamily="2" charset="-122"/>
              </a:rPr>
              <a:t>（最小化状态表）：</a:t>
            </a:r>
          </a:p>
        </p:txBody>
      </p:sp>
      <p:grpSp>
        <p:nvGrpSpPr>
          <p:cNvPr id="11298" name="Group 34"/>
          <p:cNvGrpSpPr>
            <a:grpSpLocks/>
          </p:cNvGrpSpPr>
          <p:nvPr/>
        </p:nvGrpSpPr>
        <p:grpSpPr bwMode="auto">
          <a:xfrm>
            <a:off x="5191125" y="3949700"/>
            <a:ext cx="2792413" cy="2030413"/>
            <a:chOff x="3228" y="889"/>
            <a:chExt cx="1537" cy="1098"/>
          </a:xfrm>
        </p:grpSpPr>
        <p:graphicFrame>
          <p:nvGraphicFramePr>
            <p:cNvPr id="38938" name="Object 5"/>
            <p:cNvGraphicFramePr>
              <a:graphicFrameLocks noChangeAspect="1"/>
            </p:cNvGraphicFramePr>
            <p:nvPr/>
          </p:nvGraphicFramePr>
          <p:xfrm>
            <a:off x="3525" y="1183"/>
            <a:ext cx="1240" cy="520"/>
          </p:xfrm>
          <a:graphic>
            <a:graphicData uri="http://schemas.openxmlformats.org/presentationml/2006/ole">
              <p:oleObj spid="_x0000_s38938" name="公式" r:id="rId3" imgW="2616120" imgH="1094040" progId="Equations">
                <p:embed/>
              </p:oleObj>
            </a:graphicData>
          </a:graphic>
        </p:graphicFrame>
        <p:graphicFrame>
          <p:nvGraphicFramePr>
            <p:cNvPr id="38939" name="Object 6"/>
            <p:cNvGraphicFramePr>
              <a:graphicFrameLocks noChangeAspect="1"/>
            </p:cNvGraphicFramePr>
            <p:nvPr/>
          </p:nvGraphicFramePr>
          <p:xfrm>
            <a:off x="3293" y="1222"/>
            <a:ext cx="223" cy="440"/>
          </p:xfrm>
          <a:graphic>
            <a:graphicData uri="http://schemas.openxmlformats.org/presentationml/2006/ole">
              <p:oleObj spid="_x0000_s38939" name="公式" r:id="rId4" imgW="457200" imgH="915840" progId="Equations">
                <p:embed/>
              </p:oleObj>
            </a:graphicData>
          </a:graphic>
        </p:graphicFrame>
        <p:graphicFrame>
          <p:nvGraphicFramePr>
            <p:cNvPr id="38940" name="Object 7"/>
            <p:cNvGraphicFramePr>
              <a:graphicFrameLocks noChangeAspect="1"/>
            </p:cNvGraphicFramePr>
            <p:nvPr/>
          </p:nvGraphicFramePr>
          <p:xfrm>
            <a:off x="3798" y="1008"/>
            <a:ext cx="111" cy="151"/>
          </p:xfrm>
          <a:graphic>
            <a:graphicData uri="http://schemas.openxmlformats.org/presentationml/2006/ole">
              <p:oleObj spid="_x0000_s38940" name="公式" r:id="rId5" imgW="228600" imgH="305280" progId="Equations">
                <p:embed/>
              </p:oleObj>
            </a:graphicData>
          </a:graphic>
        </p:graphicFrame>
        <p:graphicFrame>
          <p:nvGraphicFramePr>
            <p:cNvPr id="38941" name="Object 8"/>
            <p:cNvGraphicFramePr>
              <a:graphicFrameLocks noChangeAspect="1"/>
            </p:cNvGraphicFramePr>
            <p:nvPr/>
          </p:nvGraphicFramePr>
          <p:xfrm>
            <a:off x="4432" y="989"/>
            <a:ext cx="103" cy="144"/>
          </p:xfrm>
          <a:graphic>
            <a:graphicData uri="http://schemas.openxmlformats.org/presentationml/2006/ole">
              <p:oleObj spid="_x0000_s38941" name="公式" r:id="rId6" imgW="203040" imgH="292680" progId="Equations">
                <p:embed/>
              </p:oleObj>
            </a:graphicData>
          </a:graphic>
        </p:graphicFrame>
        <p:sp>
          <p:nvSpPr>
            <p:cNvPr id="11273" name="Line 9"/>
            <p:cNvSpPr>
              <a:spLocks noChangeShapeType="1"/>
            </p:cNvSpPr>
            <p:nvPr/>
          </p:nvSpPr>
          <p:spPr bwMode="blackGray">
            <a:xfrm flipH="1" flipV="1">
              <a:off x="3228" y="890"/>
              <a:ext cx="288" cy="288"/>
            </a:xfrm>
            <a:prstGeom prst="line">
              <a:avLst/>
            </a:prstGeom>
            <a:noFill/>
            <a:ln w="28575">
              <a:solidFill>
                <a:schemeClr val="accent5">
                  <a:lumMod val="10000"/>
                </a:schemeClr>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spcBef>
                  <a:spcPct val="50000"/>
                </a:spcBef>
                <a:defRPr/>
              </a:pPr>
              <a:endParaRPr kumimoji="1" lang="zh-CN" altLang="en-US" sz="2400" b="1">
                <a:solidFill>
                  <a:schemeClr val="accent5">
                    <a:lumMod val="10000"/>
                  </a:schemeClr>
                </a:solidFill>
                <a:latin typeface="Times New Roman" pitchFamily="18" charset="0"/>
                <a:ea typeface="宋体" pitchFamily="2" charset="-122"/>
              </a:endParaRPr>
            </a:p>
          </p:txBody>
        </p:sp>
        <p:graphicFrame>
          <p:nvGraphicFramePr>
            <p:cNvPr id="38943" name="Object 10"/>
            <p:cNvGraphicFramePr>
              <a:graphicFrameLocks noChangeAspect="1"/>
            </p:cNvGraphicFramePr>
            <p:nvPr/>
          </p:nvGraphicFramePr>
          <p:xfrm>
            <a:off x="3357" y="889"/>
            <a:ext cx="167" cy="144"/>
          </p:xfrm>
          <a:graphic>
            <a:graphicData uri="http://schemas.openxmlformats.org/presentationml/2006/ole">
              <p:oleObj spid="_x0000_s38943" name="公式" r:id="rId7" imgW="343080" imgH="292680" progId="Equations">
                <p:embed/>
              </p:oleObj>
            </a:graphicData>
          </a:graphic>
        </p:graphicFrame>
        <p:graphicFrame>
          <p:nvGraphicFramePr>
            <p:cNvPr id="38944" name="Object 11"/>
            <p:cNvGraphicFramePr>
              <a:graphicFrameLocks noChangeAspect="1"/>
            </p:cNvGraphicFramePr>
            <p:nvPr/>
          </p:nvGraphicFramePr>
          <p:xfrm>
            <a:off x="3262" y="1075"/>
            <a:ext cx="135" cy="151"/>
          </p:xfrm>
          <a:graphic>
            <a:graphicData uri="http://schemas.openxmlformats.org/presentationml/2006/ole">
              <p:oleObj spid="_x0000_s38944" name="公式" r:id="rId8" imgW="279360" imgH="305280" progId="Equations">
                <p:embed/>
              </p:oleObj>
            </a:graphicData>
          </a:graphic>
        </p:graphicFrame>
        <p:graphicFrame>
          <p:nvGraphicFramePr>
            <p:cNvPr id="38945" name="Object 12"/>
            <p:cNvGraphicFramePr>
              <a:graphicFrameLocks noChangeAspect="1"/>
            </p:cNvGraphicFramePr>
            <p:nvPr/>
          </p:nvGraphicFramePr>
          <p:xfrm>
            <a:off x="3827" y="1755"/>
            <a:ext cx="656" cy="232"/>
          </p:xfrm>
          <a:graphic>
            <a:graphicData uri="http://schemas.openxmlformats.org/presentationml/2006/ole">
              <p:oleObj spid="_x0000_s38945" name="公式" r:id="rId9" imgW="1371600" imgH="483480" progId="Equations">
                <p:embed/>
              </p:oleObj>
            </a:graphicData>
          </a:graphic>
        </p:graphicFrame>
      </p:grpSp>
      <p:grpSp>
        <p:nvGrpSpPr>
          <p:cNvPr id="11277" name="Group 13"/>
          <p:cNvGrpSpPr>
            <a:grpSpLocks/>
          </p:cNvGrpSpPr>
          <p:nvPr/>
        </p:nvGrpSpPr>
        <p:grpSpPr bwMode="auto">
          <a:xfrm>
            <a:off x="746125" y="3975100"/>
            <a:ext cx="3325813" cy="2414588"/>
            <a:chOff x="3434" y="2364"/>
            <a:chExt cx="2095" cy="1521"/>
          </a:xfrm>
        </p:grpSpPr>
        <p:sp>
          <p:nvSpPr>
            <p:cNvPr id="11278" name="Oval 14"/>
            <p:cNvSpPr>
              <a:spLocks noChangeArrowheads="1"/>
            </p:cNvSpPr>
            <p:nvPr/>
          </p:nvSpPr>
          <p:spPr bwMode="blackGray">
            <a:xfrm>
              <a:off x="3630" y="3237"/>
              <a:ext cx="321" cy="303"/>
            </a:xfrm>
            <a:prstGeom prst="ellipse">
              <a:avLst/>
            </a:prstGeom>
            <a:noFill/>
            <a:ln w="38100">
              <a:solidFill>
                <a:schemeClr val="accent5">
                  <a:lumMod val="10000"/>
                </a:schemeClr>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ctr"/>
            <a:lstStyle/>
            <a:p>
              <a:pPr algn="ctr">
                <a:spcBef>
                  <a:spcPct val="50000"/>
                </a:spcBef>
                <a:defRPr/>
              </a:pPr>
              <a:r>
                <a:rPr kumimoji="1" lang="en-US" altLang="zh-CN" sz="2000" b="1">
                  <a:solidFill>
                    <a:schemeClr val="accent5">
                      <a:lumMod val="10000"/>
                    </a:schemeClr>
                  </a:solidFill>
                  <a:latin typeface="Times New Roman" pitchFamily="18" charset="0"/>
                  <a:ea typeface="宋体" pitchFamily="2" charset="-122"/>
                </a:rPr>
                <a:t>S</a:t>
              </a:r>
              <a:r>
                <a:rPr kumimoji="1" lang="en-US" altLang="zh-CN" sz="2000" b="1" baseline="-25000">
                  <a:solidFill>
                    <a:schemeClr val="accent5">
                      <a:lumMod val="10000"/>
                    </a:schemeClr>
                  </a:solidFill>
                  <a:latin typeface="Times New Roman" pitchFamily="18" charset="0"/>
                  <a:ea typeface="宋体" pitchFamily="2" charset="-122"/>
                </a:rPr>
                <a:t>1</a:t>
              </a:r>
              <a:endParaRPr kumimoji="1" lang="en-US" altLang="zh-CN" sz="2000" b="1">
                <a:solidFill>
                  <a:schemeClr val="accent5">
                    <a:lumMod val="10000"/>
                  </a:schemeClr>
                </a:solidFill>
                <a:latin typeface="Times New Roman" pitchFamily="18" charset="0"/>
                <a:ea typeface="宋体" pitchFamily="2" charset="-122"/>
              </a:endParaRPr>
            </a:p>
          </p:txBody>
        </p:sp>
        <p:sp>
          <p:nvSpPr>
            <p:cNvPr id="11279" name="Oval 15"/>
            <p:cNvSpPr>
              <a:spLocks noChangeArrowheads="1"/>
            </p:cNvSpPr>
            <p:nvPr/>
          </p:nvSpPr>
          <p:spPr bwMode="blackGray">
            <a:xfrm>
              <a:off x="4864" y="3226"/>
              <a:ext cx="321" cy="303"/>
            </a:xfrm>
            <a:prstGeom prst="ellipse">
              <a:avLst/>
            </a:prstGeom>
            <a:noFill/>
            <a:ln w="38100">
              <a:solidFill>
                <a:schemeClr val="accent5">
                  <a:lumMod val="10000"/>
                </a:schemeClr>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ctr"/>
            <a:lstStyle/>
            <a:p>
              <a:pPr algn="ctr">
                <a:spcBef>
                  <a:spcPct val="50000"/>
                </a:spcBef>
                <a:defRPr/>
              </a:pPr>
              <a:r>
                <a:rPr kumimoji="1" lang="en-US" altLang="zh-CN" sz="2000" b="1">
                  <a:solidFill>
                    <a:schemeClr val="accent5">
                      <a:lumMod val="10000"/>
                    </a:schemeClr>
                  </a:solidFill>
                  <a:latin typeface="Times New Roman" pitchFamily="18" charset="0"/>
                  <a:ea typeface="宋体" pitchFamily="2" charset="-122"/>
                </a:rPr>
                <a:t>S</a:t>
              </a:r>
              <a:r>
                <a:rPr kumimoji="1" lang="en-US" altLang="zh-CN" sz="2000" b="1" baseline="-25000">
                  <a:solidFill>
                    <a:schemeClr val="accent5">
                      <a:lumMod val="10000"/>
                    </a:schemeClr>
                  </a:solidFill>
                  <a:latin typeface="Times New Roman" pitchFamily="18" charset="0"/>
                  <a:ea typeface="宋体" pitchFamily="2" charset="-122"/>
                </a:rPr>
                <a:t>2</a:t>
              </a:r>
              <a:endParaRPr kumimoji="1" lang="en-US" altLang="zh-CN" sz="2000" b="1">
                <a:solidFill>
                  <a:schemeClr val="accent5">
                    <a:lumMod val="10000"/>
                  </a:schemeClr>
                </a:solidFill>
                <a:latin typeface="Times New Roman" pitchFamily="18" charset="0"/>
                <a:ea typeface="宋体" pitchFamily="2" charset="-122"/>
              </a:endParaRPr>
            </a:p>
          </p:txBody>
        </p:sp>
        <p:cxnSp>
          <p:nvCxnSpPr>
            <p:cNvPr id="11280" name="AutoShape 16"/>
            <p:cNvCxnSpPr>
              <a:cxnSpLocks noChangeShapeType="1"/>
              <a:stCxn id="11278" idx="7"/>
              <a:endCxn id="11279" idx="1"/>
            </p:cNvCxnSpPr>
            <p:nvPr/>
          </p:nvCxnSpPr>
          <p:spPr bwMode="blackGray">
            <a:xfrm rot="16200000">
              <a:off x="4402" y="2772"/>
              <a:ext cx="11" cy="1007"/>
            </a:xfrm>
            <a:prstGeom prst="curvedConnector3">
              <a:avLst>
                <a:gd name="adj1" fmla="val 1809093"/>
              </a:avLst>
            </a:prstGeom>
            <a:noFill/>
            <a:ln w="38100">
              <a:solidFill>
                <a:schemeClr val="accent5">
                  <a:lumMod val="10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1281" name="AutoShape 17"/>
            <p:cNvCxnSpPr>
              <a:cxnSpLocks noChangeShapeType="1"/>
              <a:stCxn id="11279" idx="3"/>
              <a:endCxn id="11278" idx="5"/>
            </p:cNvCxnSpPr>
            <p:nvPr/>
          </p:nvCxnSpPr>
          <p:spPr bwMode="blackGray">
            <a:xfrm rot="5400000">
              <a:off x="4402" y="2987"/>
              <a:ext cx="11" cy="1007"/>
            </a:xfrm>
            <a:prstGeom prst="curvedConnector3">
              <a:avLst>
                <a:gd name="adj1" fmla="val 1809093"/>
              </a:avLst>
            </a:prstGeom>
            <a:noFill/>
            <a:ln w="38100">
              <a:solidFill>
                <a:schemeClr val="accent5">
                  <a:lumMod val="10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1282" name="AutoShape 18"/>
            <p:cNvCxnSpPr>
              <a:cxnSpLocks noChangeShapeType="1"/>
              <a:stCxn id="11278" idx="0"/>
              <a:endCxn id="11278" idx="2"/>
            </p:cNvCxnSpPr>
            <p:nvPr/>
          </p:nvCxnSpPr>
          <p:spPr bwMode="blackGray">
            <a:xfrm rot="16200000" flipH="1" flipV="1">
              <a:off x="3635" y="3232"/>
              <a:ext cx="152" cy="161"/>
            </a:xfrm>
            <a:prstGeom prst="curvedConnector4">
              <a:avLst>
                <a:gd name="adj1" fmla="val -94736"/>
                <a:gd name="adj2" fmla="val 189440"/>
              </a:avLst>
            </a:prstGeom>
            <a:noFill/>
            <a:ln w="38100">
              <a:solidFill>
                <a:schemeClr val="accent5">
                  <a:lumMod val="10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1283" name="AutoShape 19"/>
            <p:cNvCxnSpPr>
              <a:cxnSpLocks noChangeShapeType="1"/>
              <a:stCxn id="11279" idx="0"/>
              <a:endCxn id="11279" idx="6"/>
            </p:cNvCxnSpPr>
            <p:nvPr/>
          </p:nvCxnSpPr>
          <p:spPr bwMode="blackGray">
            <a:xfrm rot="5400000" flipV="1">
              <a:off x="5029" y="3222"/>
              <a:ext cx="152" cy="160"/>
            </a:xfrm>
            <a:prstGeom prst="curvedConnector4">
              <a:avLst>
                <a:gd name="adj1" fmla="val -94736"/>
                <a:gd name="adj2" fmla="val 190000"/>
              </a:avLst>
            </a:prstGeom>
            <a:noFill/>
            <a:ln w="38100">
              <a:solidFill>
                <a:schemeClr val="accent5">
                  <a:lumMod val="10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graphicFrame>
          <p:nvGraphicFramePr>
            <p:cNvPr id="38933" name="Object 20"/>
            <p:cNvGraphicFramePr>
              <a:graphicFrameLocks noChangeAspect="1"/>
            </p:cNvGraphicFramePr>
            <p:nvPr/>
          </p:nvGraphicFramePr>
          <p:xfrm>
            <a:off x="4309" y="2905"/>
            <a:ext cx="271" cy="159"/>
          </p:xfrm>
          <a:graphic>
            <a:graphicData uri="http://schemas.openxmlformats.org/presentationml/2006/ole">
              <p:oleObj spid="_x0000_s38933" name="公式" r:id="rId10" imgW="558720" imgH="330840" progId="Equations">
                <p:embed/>
              </p:oleObj>
            </a:graphicData>
          </a:graphic>
        </p:graphicFrame>
        <p:graphicFrame>
          <p:nvGraphicFramePr>
            <p:cNvPr id="38934" name="Object 21"/>
            <p:cNvGraphicFramePr>
              <a:graphicFrameLocks noChangeAspect="1"/>
            </p:cNvGraphicFramePr>
            <p:nvPr/>
          </p:nvGraphicFramePr>
          <p:xfrm>
            <a:off x="4305" y="3726"/>
            <a:ext cx="279" cy="159"/>
          </p:xfrm>
          <a:graphic>
            <a:graphicData uri="http://schemas.openxmlformats.org/presentationml/2006/ole">
              <p:oleObj spid="_x0000_s38934" name="公式" r:id="rId11" imgW="584280" imgH="330840" progId="Equations">
                <p:embed/>
              </p:oleObj>
            </a:graphicData>
          </a:graphic>
        </p:graphicFrame>
        <p:graphicFrame>
          <p:nvGraphicFramePr>
            <p:cNvPr id="38935" name="Object 22"/>
            <p:cNvGraphicFramePr>
              <a:graphicFrameLocks noChangeAspect="1"/>
            </p:cNvGraphicFramePr>
            <p:nvPr/>
          </p:nvGraphicFramePr>
          <p:xfrm>
            <a:off x="3446" y="2935"/>
            <a:ext cx="288" cy="159"/>
          </p:xfrm>
          <a:graphic>
            <a:graphicData uri="http://schemas.openxmlformats.org/presentationml/2006/ole">
              <p:oleObj spid="_x0000_s38935" name="公式" r:id="rId12" imgW="596880" imgH="330840" progId="Equations">
                <p:embed/>
              </p:oleObj>
            </a:graphicData>
          </a:graphic>
        </p:graphicFrame>
        <p:graphicFrame>
          <p:nvGraphicFramePr>
            <p:cNvPr id="38936" name="Object 23"/>
            <p:cNvGraphicFramePr>
              <a:graphicFrameLocks noChangeAspect="1"/>
            </p:cNvGraphicFramePr>
            <p:nvPr/>
          </p:nvGraphicFramePr>
          <p:xfrm>
            <a:off x="5250" y="2948"/>
            <a:ext cx="279" cy="159"/>
          </p:xfrm>
          <a:graphic>
            <a:graphicData uri="http://schemas.openxmlformats.org/presentationml/2006/ole">
              <p:oleObj spid="_x0000_s38936" name="Equation" r:id="rId13" imgW="584280" imgH="330840" progId="">
                <p:embed/>
              </p:oleObj>
            </a:graphicData>
          </a:graphic>
        </p:graphicFrame>
        <p:sp>
          <p:nvSpPr>
            <p:cNvPr id="11288" name="Text Box 24"/>
            <p:cNvSpPr txBox="1">
              <a:spLocks noChangeArrowheads="1"/>
            </p:cNvSpPr>
            <p:nvPr/>
          </p:nvSpPr>
          <p:spPr bwMode="blackGray">
            <a:xfrm>
              <a:off x="3434" y="2364"/>
              <a:ext cx="1722" cy="192"/>
            </a:xfrm>
            <a:prstGeom prst="rect">
              <a:avLst/>
            </a:prstGeom>
            <a:noFill/>
            <a:ln w="38100">
              <a:solidFill>
                <a:srgbClr val="00206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ctr">
              <a:spAutoFit/>
            </a:bodyPr>
            <a:lstStyle/>
            <a:p>
              <a:pPr algn="ctr">
                <a:spcBef>
                  <a:spcPct val="50000"/>
                </a:spcBef>
                <a:defRPr/>
              </a:pPr>
              <a:r>
                <a:rPr kumimoji="1" lang="zh-CN" altLang="en-US" sz="2000" b="1">
                  <a:solidFill>
                    <a:schemeClr val="accent5">
                      <a:lumMod val="10000"/>
                    </a:schemeClr>
                  </a:solidFill>
                  <a:latin typeface="Times New Roman" pitchFamily="18" charset="0"/>
                  <a:ea typeface="宋体" pitchFamily="2" charset="-122"/>
                </a:rPr>
                <a:t>化简后的状态图：</a:t>
              </a:r>
            </a:p>
          </p:txBody>
        </p:sp>
      </p:grpSp>
      <p:grpSp>
        <p:nvGrpSpPr>
          <p:cNvPr id="11289" name="Group 25"/>
          <p:cNvGrpSpPr>
            <a:grpSpLocks/>
          </p:cNvGrpSpPr>
          <p:nvPr/>
        </p:nvGrpSpPr>
        <p:grpSpPr bwMode="auto">
          <a:xfrm>
            <a:off x="5807075" y="622300"/>
            <a:ext cx="2165350" cy="2892425"/>
            <a:chOff x="449" y="987"/>
            <a:chExt cx="1364" cy="1822"/>
          </a:xfrm>
        </p:grpSpPr>
        <p:graphicFrame>
          <p:nvGraphicFramePr>
            <p:cNvPr id="38919" name="Object 26"/>
            <p:cNvGraphicFramePr>
              <a:graphicFrameLocks noChangeAspect="1"/>
            </p:cNvGraphicFramePr>
            <p:nvPr/>
          </p:nvGraphicFramePr>
          <p:xfrm>
            <a:off x="717" y="1254"/>
            <a:ext cx="1096" cy="1240"/>
          </p:xfrm>
          <a:graphic>
            <a:graphicData uri="http://schemas.openxmlformats.org/presentationml/2006/ole">
              <p:oleObj spid="_x0000_s38919" name="公式" r:id="rId14" imgW="2311560" imgH="2620440" progId="Equations">
                <p:embed/>
              </p:oleObj>
            </a:graphicData>
          </a:graphic>
        </p:graphicFrame>
        <p:graphicFrame>
          <p:nvGraphicFramePr>
            <p:cNvPr id="38920" name="Object 27"/>
            <p:cNvGraphicFramePr>
              <a:graphicFrameLocks noChangeAspect="1"/>
            </p:cNvGraphicFramePr>
            <p:nvPr/>
          </p:nvGraphicFramePr>
          <p:xfrm>
            <a:off x="571" y="1278"/>
            <a:ext cx="151" cy="1160"/>
          </p:xfrm>
          <a:graphic>
            <a:graphicData uri="http://schemas.openxmlformats.org/presentationml/2006/ole">
              <p:oleObj spid="_x0000_s38920" name="公式" r:id="rId15" imgW="304920" imgH="2442240" progId="Equations">
                <p:embed/>
              </p:oleObj>
            </a:graphicData>
          </a:graphic>
        </p:graphicFrame>
        <p:graphicFrame>
          <p:nvGraphicFramePr>
            <p:cNvPr id="38921" name="Object 28"/>
            <p:cNvGraphicFramePr>
              <a:graphicFrameLocks noChangeAspect="1"/>
            </p:cNvGraphicFramePr>
            <p:nvPr/>
          </p:nvGraphicFramePr>
          <p:xfrm>
            <a:off x="929" y="1106"/>
            <a:ext cx="111" cy="151"/>
          </p:xfrm>
          <a:graphic>
            <a:graphicData uri="http://schemas.openxmlformats.org/presentationml/2006/ole">
              <p:oleObj spid="_x0000_s38921" name="公式" r:id="rId16" imgW="228600" imgH="305280" progId="Equations">
                <p:embed/>
              </p:oleObj>
            </a:graphicData>
          </a:graphic>
        </p:graphicFrame>
        <p:graphicFrame>
          <p:nvGraphicFramePr>
            <p:cNvPr id="38922" name="Object 29"/>
            <p:cNvGraphicFramePr>
              <a:graphicFrameLocks noChangeAspect="1"/>
            </p:cNvGraphicFramePr>
            <p:nvPr/>
          </p:nvGraphicFramePr>
          <p:xfrm>
            <a:off x="1509" y="1109"/>
            <a:ext cx="103" cy="144"/>
          </p:xfrm>
          <a:graphic>
            <a:graphicData uri="http://schemas.openxmlformats.org/presentationml/2006/ole">
              <p:oleObj spid="_x0000_s38922" name="公式" r:id="rId17" imgW="203040" imgH="292680" progId="Equations">
                <p:embed/>
              </p:oleObj>
            </a:graphicData>
          </a:graphic>
        </p:graphicFrame>
        <p:sp>
          <p:nvSpPr>
            <p:cNvPr id="11294" name="Line 30"/>
            <p:cNvSpPr>
              <a:spLocks noChangeShapeType="1"/>
            </p:cNvSpPr>
            <p:nvPr/>
          </p:nvSpPr>
          <p:spPr bwMode="blackGray">
            <a:xfrm flipH="1" flipV="1">
              <a:off x="449" y="988"/>
              <a:ext cx="288" cy="288"/>
            </a:xfrm>
            <a:prstGeom prst="line">
              <a:avLst/>
            </a:prstGeom>
            <a:noFill/>
            <a:ln w="28575">
              <a:solidFill>
                <a:schemeClr val="accent5">
                  <a:lumMod val="10000"/>
                </a:schemeClr>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spcBef>
                  <a:spcPct val="50000"/>
                </a:spcBef>
                <a:defRPr/>
              </a:pPr>
              <a:endParaRPr kumimoji="1" lang="zh-CN" altLang="en-US" sz="2400" b="1">
                <a:solidFill>
                  <a:schemeClr val="accent5">
                    <a:lumMod val="10000"/>
                  </a:schemeClr>
                </a:solidFill>
                <a:latin typeface="Times New Roman" pitchFamily="18" charset="0"/>
                <a:ea typeface="宋体" pitchFamily="2" charset="-122"/>
              </a:endParaRPr>
            </a:p>
          </p:txBody>
        </p:sp>
        <p:graphicFrame>
          <p:nvGraphicFramePr>
            <p:cNvPr id="38924" name="Object 31"/>
            <p:cNvGraphicFramePr>
              <a:graphicFrameLocks noChangeAspect="1"/>
            </p:cNvGraphicFramePr>
            <p:nvPr/>
          </p:nvGraphicFramePr>
          <p:xfrm>
            <a:off x="578" y="987"/>
            <a:ext cx="167" cy="144"/>
          </p:xfrm>
          <a:graphic>
            <a:graphicData uri="http://schemas.openxmlformats.org/presentationml/2006/ole">
              <p:oleObj spid="_x0000_s38924" name="公式" r:id="rId18" imgW="343080" imgH="292680" progId="Equations">
                <p:embed/>
              </p:oleObj>
            </a:graphicData>
          </a:graphic>
        </p:graphicFrame>
        <p:graphicFrame>
          <p:nvGraphicFramePr>
            <p:cNvPr id="38925" name="Object 32"/>
            <p:cNvGraphicFramePr>
              <a:graphicFrameLocks noChangeAspect="1"/>
            </p:cNvGraphicFramePr>
            <p:nvPr/>
          </p:nvGraphicFramePr>
          <p:xfrm>
            <a:off x="483" y="1176"/>
            <a:ext cx="135" cy="144"/>
          </p:xfrm>
          <a:graphic>
            <a:graphicData uri="http://schemas.openxmlformats.org/presentationml/2006/ole">
              <p:oleObj spid="_x0000_s38925" name="公式" r:id="rId19" imgW="279360" imgH="292680" progId="Equations">
                <p:embed/>
              </p:oleObj>
            </a:graphicData>
          </a:graphic>
        </p:graphicFrame>
        <p:graphicFrame>
          <p:nvGraphicFramePr>
            <p:cNvPr id="38926" name="Object 33"/>
            <p:cNvGraphicFramePr>
              <a:graphicFrameLocks noChangeAspect="1"/>
            </p:cNvGraphicFramePr>
            <p:nvPr/>
          </p:nvGraphicFramePr>
          <p:xfrm>
            <a:off x="921" y="2577"/>
            <a:ext cx="640" cy="232"/>
          </p:xfrm>
          <a:graphic>
            <a:graphicData uri="http://schemas.openxmlformats.org/presentationml/2006/ole">
              <p:oleObj spid="_x0000_s38926" name="公式" r:id="rId20" imgW="1346040" imgH="483480" progId="Equations">
                <p:embed/>
              </p:oleObj>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28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29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12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xfrm>
            <a:off x="4292600" y="2017713"/>
            <a:ext cx="4662488" cy="4114800"/>
          </a:xfrm>
        </p:spPr>
        <p:txBody>
          <a:bodyPr/>
          <a:lstStyle/>
          <a:p>
            <a:pPr eaLnBrk="1" hangingPunct="1">
              <a:buFont typeface="Wingdings" pitchFamily="2" charset="2"/>
              <a:buNone/>
            </a:pPr>
            <a:r>
              <a:rPr lang="en-US" altLang="zh-CN" sz="2400" smtClean="0"/>
              <a:t>eg.</a:t>
            </a:r>
            <a:r>
              <a:rPr lang="zh-CN" altLang="en-US" sz="2400" smtClean="0"/>
              <a:t>试用隐含表法简化原始状态表。</a:t>
            </a:r>
          </a:p>
          <a:p>
            <a:pPr eaLnBrk="1" hangingPunct="1"/>
            <a:r>
              <a:rPr lang="zh-CN" altLang="en-US" sz="2400" smtClean="0"/>
              <a:t>第一步，作隐含表</a:t>
            </a:r>
            <a:r>
              <a:rPr lang="zh-CN" altLang="en-US" smtClean="0"/>
              <a:t>。</a:t>
            </a:r>
          </a:p>
        </p:txBody>
      </p:sp>
      <p:sp>
        <p:nvSpPr>
          <p:cNvPr id="46083" name="Rectangle 3"/>
          <p:cNvSpPr>
            <a:spLocks noGrp="1" noChangeArrowheads="1"/>
          </p:cNvSpPr>
          <p:nvPr>
            <p:ph type="title"/>
          </p:nvPr>
        </p:nvSpPr>
        <p:spPr>
          <a:xfrm>
            <a:off x="1258888" y="764704"/>
            <a:ext cx="7793037" cy="609600"/>
          </a:xfrm>
        </p:spPr>
        <p:txBody>
          <a:bodyPr/>
          <a:lstStyle/>
          <a:p>
            <a:pPr eaLnBrk="1" hangingPunct="1"/>
            <a:r>
              <a:rPr lang="zh-CN" altLang="en-US" sz="3600" dirty="0" smtClean="0"/>
              <a:t>隐含表法简化完全确定的原始状态表</a:t>
            </a:r>
          </a:p>
        </p:txBody>
      </p:sp>
      <p:pic>
        <p:nvPicPr>
          <p:cNvPr id="46084" name="Picture 4" descr="未标题-1 拷贝"/>
          <p:cNvPicPr>
            <a:picLocks noChangeAspect="1" noChangeArrowheads="1"/>
          </p:cNvPicPr>
          <p:nvPr/>
        </p:nvPicPr>
        <p:blipFill>
          <a:blip r:embed="rId2" cstate="print"/>
          <a:srcRect/>
          <a:stretch>
            <a:fillRect/>
          </a:stretch>
        </p:blipFill>
        <p:spPr bwMode="auto">
          <a:xfrm>
            <a:off x="381000" y="2249636"/>
            <a:ext cx="3294063" cy="3657600"/>
          </a:xfrm>
          <a:prstGeom prst="rect">
            <a:avLst/>
          </a:prstGeom>
          <a:noFill/>
          <a:ln w="9525">
            <a:noFill/>
            <a:miter lim="800000"/>
            <a:headEnd/>
            <a:tailEnd/>
          </a:ln>
        </p:spPr>
      </p:pic>
      <p:grpSp>
        <p:nvGrpSpPr>
          <p:cNvPr id="46085" name="Group 5"/>
          <p:cNvGrpSpPr>
            <a:grpSpLocks/>
          </p:cNvGrpSpPr>
          <p:nvPr/>
        </p:nvGrpSpPr>
        <p:grpSpPr bwMode="auto">
          <a:xfrm>
            <a:off x="5257800" y="3505200"/>
            <a:ext cx="2760663" cy="2809875"/>
            <a:chOff x="122" y="1110"/>
            <a:chExt cx="1739" cy="1770"/>
          </a:xfrm>
        </p:grpSpPr>
        <p:sp>
          <p:nvSpPr>
            <p:cNvPr id="46090" name="Rectangle 6"/>
            <p:cNvSpPr>
              <a:spLocks noChangeArrowheads="1"/>
            </p:cNvSpPr>
            <p:nvPr/>
          </p:nvSpPr>
          <p:spPr bwMode="auto">
            <a:xfrm>
              <a:off x="312" y="1110"/>
              <a:ext cx="259" cy="25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6091" name="Rectangle 7"/>
            <p:cNvSpPr>
              <a:spLocks noChangeArrowheads="1"/>
            </p:cNvSpPr>
            <p:nvPr/>
          </p:nvSpPr>
          <p:spPr bwMode="auto">
            <a:xfrm>
              <a:off x="312" y="1368"/>
              <a:ext cx="259" cy="25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6092" name="Rectangle 8"/>
            <p:cNvSpPr>
              <a:spLocks noChangeArrowheads="1"/>
            </p:cNvSpPr>
            <p:nvPr/>
          </p:nvSpPr>
          <p:spPr bwMode="auto">
            <a:xfrm>
              <a:off x="312" y="1625"/>
              <a:ext cx="259" cy="25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6093" name="Rectangle 9"/>
            <p:cNvSpPr>
              <a:spLocks noChangeArrowheads="1"/>
            </p:cNvSpPr>
            <p:nvPr/>
          </p:nvSpPr>
          <p:spPr bwMode="auto">
            <a:xfrm>
              <a:off x="312" y="1883"/>
              <a:ext cx="259" cy="25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6094" name="Rectangle 10"/>
            <p:cNvSpPr>
              <a:spLocks noChangeArrowheads="1"/>
            </p:cNvSpPr>
            <p:nvPr/>
          </p:nvSpPr>
          <p:spPr bwMode="auto">
            <a:xfrm>
              <a:off x="312" y="2141"/>
              <a:ext cx="259" cy="25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6095" name="Rectangle 11"/>
            <p:cNvSpPr>
              <a:spLocks noChangeArrowheads="1"/>
            </p:cNvSpPr>
            <p:nvPr/>
          </p:nvSpPr>
          <p:spPr bwMode="auto">
            <a:xfrm>
              <a:off x="312" y="2398"/>
              <a:ext cx="259" cy="25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6096" name="Rectangle 12"/>
            <p:cNvSpPr>
              <a:spLocks noChangeArrowheads="1"/>
            </p:cNvSpPr>
            <p:nvPr/>
          </p:nvSpPr>
          <p:spPr bwMode="auto">
            <a:xfrm>
              <a:off x="571" y="1368"/>
              <a:ext cx="258" cy="25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6097" name="Rectangle 13"/>
            <p:cNvSpPr>
              <a:spLocks noChangeArrowheads="1"/>
            </p:cNvSpPr>
            <p:nvPr/>
          </p:nvSpPr>
          <p:spPr bwMode="auto">
            <a:xfrm>
              <a:off x="571" y="1625"/>
              <a:ext cx="258" cy="25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6098" name="Rectangle 14"/>
            <p:cNvSpPr>
              <a:spLocks noChangeArrowheads="1"/>
            </p:cNvSpPr>
            <p:nvPr/>
          </p:nvSpPr>
          <p:spPr bwMode="auto">
            <a:xfrm>
              <a:off x="571" y="1883"/>
              <a:ext cx="258" cy="25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6099" name="Rectangle 15"/>
            <p:cNvSpPr>
              <a:spLocks noChangeArrowheads="1"/>
            </p:cNvSpPr>
            <p:nvPr/>
          </p:nvSpPr>
          <p:spPr bwMode="auto">
            <a:xfrm>
              <a:off x="571" y="2141"/>
              <a:ext cx="258" cy="25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6100" name="Rectangle 16"/>
            <p:cNvSpPr>
              <a:spLocks noChangeArrowheads="1"/>
            </p:cNvSpPr>
            <p:nvPr/>
          </p:nvSpPr>
          <p:spPr bwMode="auto">
            <a:xfrm>
              <a:off x="571" y="2398"/>
              <a:ext cx="258" cy="25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6101" name="Rectangle 17"/>
            <p:cNvSpPr>
              <a:spLocks noChangeArrowheads="1"/>
            </p:cNvSpPr>
            <p:nvPr/>
          </p:nvSpPr>
          <p:spPr bwMode="auto">
            <a:xfrm>
              <a:off x="829" y="1625"/>
              <a:ext cx="258" cy="25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6102" name="Rectangle 18"/>
            <p:cNvSpPr>
              <a:spLocks noChangeArrowheads="1"/>
            </p:cNvSpPr>
            <p:nvPr/>
          </p:nvSpPr>
          <p:spPr bwMode="auto">
            <a:xfrm>
              <a:off x="829" y="1883"/>
              <a:ext cx="258" cy="25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6103" name="Rectangle 19"/>
            <p:cNvSpPr>
              <a:spLocks noChangeArrowheads="1"/>
            </p:cNvSpPr>
            <p:nvPr/>
          </p:nvSpPr>
          <p:spPr bwMode="auto">
            <a:xfrm>
              <a:off x="829" y="2141"/>
              <a:ext cx="258" cy="25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6104" name="Rectangle 20"/>
            <p:cNvSpPr>
              <a:spLocks noChangeArrowheads="1"/>
            </p:cNvSpPr>
            <p:nvPr/>
          </p:nvSpPr>
          <p:spPr bwMode="auto">
            <a:xfrm>
              <a:off x="829" y="2398"/>
              <a:ext cx="258" cy="25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6105" name="Rectangle 21"/>
            <p:cNvSpPr>
              <a:spLocks noChangeArrowheads="1"/>
            </p:cNvSpPr>
            <p:nvPr/>
          </p:nvSpPr>
          <p:spPr bwMode="auto">
            <a:xfrm>
              <a:off x="1087" y="1883"/>
              <a:ext cx="258" cy="25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6106" name="Rectangle 22"/>
            <p:cNvSpPr>
              <a:spLocks noChangeArrowheads="1"/>
            </p:cNvSpPr>
            <p:nvPr/>
          </p:nvSpPr>
          <p:spPr bwMode="auto">
            <a:xfrm>
              <a:off x="1087" y="2141"/>
              <a:ext cx="258" cy="25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6107" name="Rectangle 23"/>
            <p:cNvSpPr>
              <a:spLocks noChangeArrowheads="1"/>
            </p:cNvSpPr>
            <p:nvPr/>
          </p:nvSpPr>
          <p:spPr bwMode="auto">
            <a:xfrm>
              <a:off x="1087" y="2398"/>
              <a:ext cx="258" cy="25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6108" name="Rectangle 24"/>
            <p:cNvSpPr>
              <a:spLocks noChangeArrowheads="1"/>
            </p:cNvSpPr>
            <p:nvPr/>
          </p:nvSpPr>
          <p:spPr bwMode="auto">
            <a:xfrm>
              <a:off x="1345" y="2141"/>
              <a:ext cx="258" cy="25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6109" name="Rectangle 25"/>
            <p:cNvSpPr>
              <a:spLocks noChangeArrowheads="1"/>
            </p:cNvSpPr>
            <p:nvPr/>
          </p:nvSpPr>
          <p:spPr bwMode="auto">
            <a:xfrm>
              <a:off x="1345" y="2398"/>
              <a:ext cx="258" cy="25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6110" name="Rectangle 26"/>
            <p:cNvSpPr>
              <a:spLocks noChangeArrowheads="1"/>
            </p:cNvSpPr>
            <p:nvPr/>
          </p:nvSpPr>
          <p:spPr bwMode="auto">
            <a:xfrm>
              <a:off x="1603" y="2398"/>
              <a:ext cx="258" cy="25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6111" name="Rectangle 27"/>
            <p:cNvSpPr>
              <a:spLocks noChangeArrowheads="1"/>
            </p:cNvSpPr>
            <p:nvPr/>
          </p:nvSpPr>
          <p:spPr bwMode="auto">
            <a:xfrm>
              <a:off x="136" y="1137"/>
              <a:ext cx="108" cy="211"/>
            </a:xfrm>
            <a:prstGeom prst="rect">
              <a:avLst/>
            </a:prstGeom>
            <a:noFill/>
            <a:ln w="9525">
              <a:noFill/>
              <a:miter lim="800000"/>
              <a:headEnd/>
              <a:tailEnd/>
            </a:ln>
          </p:spPr>
          <p:txBody>
            <a:bodyPr wrap="none" lIns="0" tIns="0" rIns="0" bIns="0">
              <a:spAutoFit/>
            </a:bodyPr>
            <a:lstStyle/>
            <a:p>
              <a:r>
                <a:rPr kumimoji="1" lang="en-US" altLang="zh-CN" sz="2200" i="1">
                  <a:solidFill>
                    <a:srgbClr val="000000"/>
                  </a:solidFill>
                  <a:latin typeface="Times New Roman" pitchFamily="18" charset="0"/>
                </a:rPr>
                <a:t>B</a:t>
              </a:r>
              <a:endParaRPr kumimoji="1" lang="en-US" altLang="zh-CN" sz="2400">
                <a:latin typeface="Times New Roman" pitchFamily="18" charset="0"/>
              </a:endParaRPr>
            </a:p>
          </p:txBody>
        </p:sp>
        <p:sp>
          <p:nvSpPr>
            <p:cNvPr id="46112" name="Rectangle 28"/>
            <p:cNvSpPr>
              <a:spLocks noChangeArrowheads="1"/>
            </p:cNvSpPr>
            <p:nvPr/>
          </p:nvSpPr>
          <p:spPr bwMode="auto">
            <a:xfrm>
              <a:off x="122" y="1395"/>
              <a:ext cx="117" cy="211"/>
            </a:xfrm>
            <a:prstGeom prst="rect">
              <a:avLst/>
            </a:prstGeom>
            <a:noFill/>
            <a:ln w="9525">
              <a:noFill/>
              <a:miter lim="800000"/>
              <a:headEnd/>
              <a:tailEnd/>
            </a:ln>
          </p:spPr>
          <p:txBody>
            <a:bodyPr wrap="none" lIns="0" tIns="0" rIns="0" bIns="0">
              <a:spAutoFit/>
            </a:bodyPr>
            <a:lstStyle/>
            <a:p>
              <a:r>
                <a:rPr kumimoji="1" lang="en-US" altLang="zh-CN" sz="2200" i="1">
                  <a:solidFill>
                    <a:srgbClr val="000000"/>
                  </a:solidFill>
                  <a:latin typeface="Times New Roman" pitchFamily="18" charset="0"/>
                </a:rPr>
                <a:t>C</a:t>
              </a:r>
              <a:endParaRPr kumimoji="1" lang="en-US" altLang="zh-CN" sz="2400">
                <a:latin typeface="Times New Roman" pitchFamily="18" charset="0"/>
              </a:endParaRPr>
            </a:p>
          </p:txBody>
        </p:sp>
        <p:sp>
          <p:nvSpPr>
            <p:cNvPr id="46113" name="Rectangle 29"/>
            <p:cNvSpPr>
              <a:spLocks noChangeArrowheads="1"/>
            </p:cNvSpPr>
            <p:nvPr/>
          </p:nvSpPr>
          <p:spPr bwMode="auto">
            <a:xfrm>
              <a:off x="122" y="1652"/>
              <a:ext cx="127" cy="211"/>
            </a:xfrm>
            <a:prstGeom prst="rect">
              <a:avLst/>
            </a:prstGeom>
            <a:noFill/>
            <a:ln w="9525">
              <a:noFill/>
              <a:miter lim="800000"/>
              <a:headEnd/>
              <a:tailEnd/>
            </a:ln>
          </p:spPr>
          <p:txBody>
            <a:bodyPr wrap="none" lIns="0" tIns="0" rIns="0" bIns="0">
              <a:spAutoFit/>
            </a:bodyPr>
            <a:lstStyle/>
            <a:p>
              <a:r>
                <a:rPr kumimoji="1" lang="en-US" altLang="zh-CN" sz="2200" i="1">
                  <a:solidFill>
                    <a:srgbClr val="000000"/>
                  </a:solidFill>
                  <a:latin typeface="Times New Roman" pitchFamily="18" charset="0"/>
                </a:rPr>
                <a:t>D</a:t>
              </a:r>
              <a:endParaRPr kumimoji="1" lang="en-US" altLang="zh-CN" sz="2400">
                <a:latin typeface="Times New Roman" pitchFamily="18" charset="0"/>
              </a:endParaRPr>
            </a:p>
          </p:txBody>
        </p:sp>
        <p:sp>
          <p:nvSpPr>
            <p:cNvPr id="46114" name="Rectangle 30"/>
            <p:cNvSpPr>
              <a:spLocks noChangeArrowheads="1"/>
            </p:cNvSpPr>
            <p:nvPr/>
          </p:nvSpPr>
          <p:spPr bwMode="auto">
            <a:xfrm>
              <a:off x="136" y="1896"/>
              <a:ext cx="108" cy="211"/>
            </a:xfrm>
            <a:prstGeom prst="rect">
              <a:avLst/>
            </a:prstGeom>
            <a:noFill/>
            <a:ln w="9525">
              <a:noFill/>
              <a:miter lim="800000"/>
              <a:headEnd/>
              <a:tailEnd/>
            </a:ln>
          </p:spPr>
          <p:txBody>
            <a:bodyPr wrap="none" lIns="0" tIns="0" rIns="0" bIns="0">
              <a:spAutoFit/>
            </a:bodyPr>
            <a:lstStyle/>
            <a:p>
              <a:r>
                <a:rPr kumimoji="1" lang="en-US" altLang="zh-CN" sz="2200" i="1">
                  <a:solidFill>
                    <a:srgbClr val="000000"/>
                  </a:solidFill>
                  <a:latin typeface="Times New Roman" pitchFamily="18" charset="0"/>
                </a:rPr>
                <a:t>E</a:t>
              </a:r>
              <a:endParaRPr kumimoji="1" lang="en-US" altLang="zh-CN" sz="2400">
                <a:latin typeface="Times New Roman" pitchFamily="18" charset="0"/>
              </a:endParaRPr>
            </a:p>
          </p:txBody>
        </p:sp>
        <p:sp>
          <p:nvSpPr>
            <p:cNvPr id="46115" name="Rectangle 31"/>
            <p:cNvSpPr>
              <a:spLocks noChangeArrowheads="1"/>
            </p:cNvSpPr>
            <p:nvPr/>
          </p:nvSpPr>
          <p:spPr bwMode="auto">
            <a:xfrm>
              <a:off x="136" y="2154"/>
              <a:ext cx="108" cy="211"/>
            </a:xfrm>
            <a:prstGeom prst="rect">
              <a:avLst/>
            </a:prstGeom>
            <a:noFill/>
            <a:ln w="9525">
              <a:noFill/>
              <a:miter lim="800000"/>
              <a:headEnd/>
              <a:tailEnd/>
            </a:ln>
          </p:spPr>
          <p:txBody>
            <a:bodyPr wrap="none" lIns="0" tIns="0" rIns="0" bIns="0">
              <a:spAutoFit/>
            </a:bodyPr>
            <a:lstStyle/>
            <a:p>
              <a:r>
                <a:rPr kumimoji="1" lang="en-US" altLang="zh-CN" sz="2200" i="1">
                  <a:solidFill>
                    <a:srgbClr val="000000"/>
                  </a:solidFill>
                  <a:latin typeface="Times New Roman" pitchFamily="18" charset="0"/>
                </a:rPr>
                <a:t>F</a:t>
              </a:r>
              <a:endParaRPr kumimoji="1" lang="en-US" altLang="zh-CN" sz="2400">
                <a:latin typeface="Times New Roman" pitchFamily="18" charset="0"/>
              </a:endParaRPr>
            </a:p>
          </p:txBody>
        </p:sp>
        <p:sp>
          <p:nvSpPr>
            <p:cNvPr id="46116" name="Rectangle 32"/>
            <p:cNvSpPr>
              <a:spLocks noChangeArrowheads="1"/>
            </p:cNvSpPr>
            <p:nvPr/>
          </p:nvSpPr>
          <p:spPr bwMode="auto">
            <a:xfrm>
              <a:off x="122" y="2411"/>
              <a:ext cx="127" cy="211"/>
            </a:xfrm>
            <a:prstGeom prst="rect">
              <a:avLst/>
            </a:prstGeom>
            <a:noFill/>
            <a:ln w="9525">
              <a:noFill/>
              <a:miter lim="800000"/>
              <a:headEnd/>
              <a:tailEnd/>
            </a:ln>
          </p:spPr>
          <p:txBody>
            <a:bodyPr wrap="none" lIns="0" tIns="0" rIns="0" bIns="0">
              <a:spAutoFit/>
            </a:bodyPr>
            <a:lstStyle/>
            <a:p>
              <a:r>
                <a:rPr kumimoji="1" lang="en-US" altLang="zh-CN" sz="2200" i="1">
                  <a:solidFill>
                    <a:srgbClr val="000000"/>
                  </a:solidFill>
                  <a:latin typeface="Times New Roman" pitchFamily="18" charset="0"/>
                </a:rPr>
                <a:t>G</a:t>
              </a:r>
              <a:endParaRPr kumimoji="1" lang="en-US" altLang="zh-CN" sz="2400">
                <a:latin typeface="Times New Roman" pitchFamily="18" charset="0"/>
              </a:endParaRPr>
            </a:p>
          </p:txBody>
        </p:sp>
        <p:sp>
          <p:nvSpPr>
            <p:cNvPr id="46117" name="Rectangle 33"/>
            <p:cNvSpPr>
              <a:spLocks noChangeArrowheads="1"/>
            </p:cNvSpPr>
            <p:nvPr/>
          </p:nvSpPr>
          <p:spPr bwMode="auto">
            <a:xfrm>
              <a:off x="380" y="2669"/>
              <a:ext cx="108" cy="211"/>
            </a:xfrm>
            <a:prstGeom prst="rect">
              <a:avLst/>
            </a:prstGeom>
            <a:noFill/>
            <a:ln w="9525">
              <a:noFill/>
              <a:miter lim="800000"/>
              <a:headEnd/>
              <a:tailEnd/>
            </a:ln>
          </p:spPr>
          <p:txBody>
            <a:bodyPr wrap="none" lIns="0" tIns="0" rIns="0" bIns="0">
              <a:spAutoFit/>
            </a:bodyPr>
            <a:lstStyle/>
            <a:p>
              <a:r>
                <a:rPr kumimoji="1" lang="en-US" altLang="zh-CN" sz="2200" i="1">
                  <a:solidFill>
                    <a:srgbClr val="000000"/>
                  </a:solidFill>
                  <a:latin typeface="Times New Roman" pitchFamily="18" charset="0"/>
                </a:rPr>
                <a:t>A</a:t>
              </a:r>
              <a:endParaRPr kumimoji="1" lang="en-US" altLang="zh-CN" sz="2400">
                <a:latin typeface="Times New Roman" pitchFamily="18" charset="0"/>
              </a:endParaRPr>
            </a:p>
          </p:txBody>
        </p:sp>
        <p:sp>
          <p:nvSpPr>
            <p:cNvPr id="46118" name="Rectangle 34"/>
            <p:cNvSpPr>
              <a:spLocks noChangeArrowheads="1"/>
            </p:cNvSpPr>
            <p:nvPr/>
          </p:nvSpPr>
          <p:spPr bwMode="auto">
            <a:xfrm>
              <a:off x="638" y="2669"/>
              <a:ext cx="108" cy="211"/>
            </a:xfrm>
            <a:prstGeom prst="rect">
              <a:avLst/>
            </a:prstGeom>
            <a:noFill/>
            <a:ln w="9525">
              <a:noFill/>
              <a:miter lim="800000"/>
              <a:headEnd/>
              <a:tailEnd/>
            </a:ln>
          </p:spPr>
          <p:txBody>
            <a:bodyPr wrap="none" lIns="0" tIns="0" rIns="0" bIns="0">
              <a:spAutoFit/>
            </a:bodyPr>
            <a:lstStyle/>
            <a:p>
              <a:r>
                <a:rPr kumimoji="1" lang="en-US" altLang="zh-CN" sz="2200" i="1">
                  <a:solidFill>
                    <a:srgbClr val="000000"/>
                  </a:solidFill>
                  <a:latin typeface="Times New Roman" pitchFamily="18" charset="0"/>
                </a:rPr>
                <a:t>B</a:t>
              </a:r>
              <a:endParaRPr kumimoji="1" lang="en-US" altLang="zh-CN" sz="2400">
                <a:latin typeface="Times New Roman" pitchFamily="18" charset="0"/>
              </a:endParaRPr>
            </a:p>
          </p:txBody>
        </p:sp>
        <p:sp>
          <p:nvSpPr>
            <p:cNvPr id="46119" name="Rectangle 35"/>
            <p:cNvSpPr>
              <a:spLocks noChangeArrowheads="1"/>
            </p:cNvSpPr>
            <p:nvPr/>
          </p:nvSpPr>
          <p:spPr bwMode="auto">
            <a:xfrm>
              <a:off x="897" y="2669"/>
              <a:ext cx="117" cy="211"/>
            </a:xfrm>
            <a:prstGeom prst="rect">
              <a:avLst/>
            </a:prstGeom>
            <a:noFill/>
            <a:ln w="9525">
              <a:noFill/>
              <a:miter lim="800000"/>
              <a:headEnd/>
              <a:tailEnd/>
            </a:ln>
          </p:spPr>
          <p:txBody>
            <a:bodyPr wrap="none" lIns="0" tIns="0" rIns="0" bIns="0">
              <a:spAutoFit/>
            </a:bodyPr>
            <a:lstStyle/>
            <a:p>
              <a:r>
                <a:rPr kumimoji="1" lang="en-US" altLang="zh-CN" sz="2200" i="1">
                  <a:solidFill>
                    <a:srgbClr val="000000"/>
                  </a:solidFill>
                  <a:latin typeface="Times New Roman" pitchFamily="18" charset="0"/>
                </a:rPr>
                <a:t>C</a:t>
              </a:r>
              <a:endParaRPr kumimoji="1" lang="en-US" altLang="zh-CN" sz="2400">
                <a:latin typeface="Times New Roman" pitchFamily="18" charset="0"/>
              </a:endParaRPr>
            </a:p>
          </p:txBody>
        </p:sp>
        <p:sp>
          <p:nvSpPr>
            <p:cNvPr id="46120" name="Rectangle 36"/>
            <p:cNvSpPr>
              <a:spLocks noChangeArrowheads="1"/>
            </p:cNvSpPr>
            <p:nvPr/>
          </p:nvSpPr>
          <p:spPr bwMode="auto">
            <a:xfrm>
              <a:off x="1155" y="2669"/>
              <a:ext cx="127" cy="211"/>
            </a:xfrm>
            <a:prstGeom prst="rect">
              <a:avLst/>
            </a:prstGeom>
            <a:noFill/>
            <a:ln w="9525">
              <a:noFill/>
              <a:miter lim="800000"/>
              <a:headEnd/>
              <a:tailEnd/>
            </a:ln>
          </p:spPr>
          <p:txBody>
            <a:bodyPr wrap="none" lIns="0" tIns="0" rIns="0" bIns="0">
              <a:spAutoFit/>
            </a:bodyPr>
            <a:lstStyle/>
            <a:p>
              <a:r>
                <a:rPr kumimoji="1" lang="en-US" altLang="zh-CN" sz="2200" i="1">
                  <a:solidFill>
                    <a:srgbClr val="000000"/>
                  </a:solidFill>
                  <a:latin typeface="Times New Roman" pitchFamily="18" charset="0"/>
                </a:rPr>
                <a:t>D</a:t>
              </a:r>
              <a:endParaRPr kumimoji="1" lang="en-US" altLang="zh-CN" sz="2400">
                <a:latin typeface="Times New Roman" pitchFamily="18" charset="0"/>
              </a:endParaRPr>
            </a:p>
          </p:txBody>
        </p:sp>
        <p:sp>
          <p:nvSpPr>
            <p:cNvPr id="46121" name="Rectangle 37"/>
            <p:cNvSpPr>
              <a:spLocks noChangeArrowheads="1"/>
            </p:cNvSpPr>
            <p:nvPr/>
          </p:nvSpPr>
          <p:spPr bwMode="auto">
            <a:xfrm>
              <a:off x="1413" y="2669"/>
              <a:ext cx="108" cy="211"/>
            </a:xfrm>
            <a:prstGeom prst="rect">
              <a:avLst/>
            </a:prstGeom>
            <a:noFill/>
            <a:ln w="9525">
              <a:noFill/>
              <a:miter lim="800000"/>
              <a:headEnd/>
              <a:tailEnd/>
            </a:ln>
          </p:spPr>
          <p:txBody>
            <a:bodyPr wrap="none" lIns="0" tIns="0" rIns="0" bIns="0">
              <a:spAutoFit/>
            </a:bodyPr>
            <a:lstStyle/>
            <a:p>
              <a:r>
                <a:rPr kumimoji="1" lang="en-US" altLang="zh-CN" sz="2200" i="1">
                  <a:solidFill>
                    <a:srgbClr val="000000"/>
                  </a:solidFill>
                  <a:latin typeface="Times New Roman" pitchFamily="18" charset="0"/>
                </a:rPr>
                <a:t>E</a:t>
              </a:r>
              <a:endParaRPr kumimoji="1" lang="en-US" altLang="zh-CN" sz="2400">
                <a:latin typeface="Times New Roman" pitchFamily="18" charset="0"/>
              </a:endParaRPr>
            </a:p>
          </p:txBody>
        </p:sp>
        <p:sp>
          <p:nvSpPr>
            <p:cNvPr id="46122" name="Rectangle 38"/>
            <p:cNvSpPr>
              <a:spLocks noChangeArrowheads="1"/>
            </p:cNvSpPr>
            <p:nvPr/>
          </p:nvSpPr>
          <p:spPr bwMode="auto">
            <a:xfrm>
              <a:off x="1671" y="2669"/>
              <a:ext cx="108" cy="211"/>
            </a:xfrm>
            <a:prstGeom prst="rect">
              <a:avLst/>
            </a:prstGeom>
            <a:noFill/>
            <a:ln w="9525">
              <a:noFill/>
              <a:miter lim="800000"/>
              <a:headEnd/>
              <a:tailEnd/>
            </a:ln>
          </p:spPr>
          <p:txBody>
            <a:bodyPr wrap="none" lIns="0" tIns="0" rIns="0" bIns="0">
              <a:spAutoFit/>
            </a:bodyPr>
            <a:lstStyle/>
            <a:p>
              <a:r>
                <a:rPr kumimoji="1" lang="en-US" altLang="zh-CN" sz="2200" i="1">
                  <a:solidFill>
                    <a:srgbClr val="000000"/>
                  </a:solidFill>
                  <a:latin typeface="Times New Roman" pitchFamily="18" charset="0"/>
                </a:rPr>
                <a:t>F</a:t>
              </a:r>
              <a:endParaRPr kumimoji="1" lang="en-US" altLang="zh-CN" sz="2400">
                <a:latin typeface="Times New Roman" pitchFamily="18" charset="0"/>
              </a:endParaRPr>
            </a:p>
          </p:txBody>
        </p:sp>
      </p:grpSp>
      <p:sp>
        <p:nvSpPr>
          <p:cNvPr id="46086" name="AutoShape 39"/>
          <p:cNvSpPr>
            <a:spLocks noChangeArrowheads="1"/>
          </p:cNvSpPr>
          <p:nvPr/>
        </p:nvSpPr>
        <p:spPr bwMode="auto">
          <a:xfrm>
            <a:off x="6248400" y="3124200"/>
            <a:ext cx="2743200" cy="609600"/>
          </a:xfrm>
          <a:prstGeom prst="wedgeRoundRectCallout">
            <a:avLst>
              <a:gd name="adj1" fmla="val -35009"/>
              <a:gd name="adj2" fmla="val 134634"/>
              <a:gd name="adj3" fmla="val 16667"/>
            </a:avLst>
          </a:prstGeom>
          <a:noFill/>
          <a:ln w="9525">
            <a:solidFill>
              <a:schemeClr val="tx1"/>
            </a:solidFill>
            <a:miter lim="800000"/>
            <a:headEnd/>
            <a:tailEnd/>
          </a:ln>
          <a:effectLst/>
        </p:spPr>
        <p:txBody>
          <a:bodyPr/>
          <a:lstStyle/>
          <a:p>
            <a:pPr algn="ctr"/>
            <a:r>
              <a:rPr kumimoji="1" lang="zh-CN" altLang="en-US" sz="1400">
                <a:latin typeface="Times New Roman" pitchFamily="18" charset="0"/>
              </a:rPr>
              <a:t>直角三角形网格</a:t>
            </a:r>
          </a:p>
          <a:p>
            <a:pPr algn="ctr"/>
            <a:r>
              <a:rPr kumimoji="1" lang="zh-CN" altLang="en-US" sz="1400">
                <a:latin typeface="Times New Roman" pitchFamily="18" charset="0"/>
              </a:rPr>
              <a:t>纵坐标数</a:t>
            </a:r>
            <a:r>
              <a:rPr kumimoji="1" lang="en-US" altLang="zh-CN" sz="1400">
                <a:latin typeface="Times New Roman" pitchFamily="18" charset="0"/>
              </a:rPr>
              <a:t>=</a:t>
            </a:r>
            <a:r>
              <a:rPr kumimoji="1" lang="zh-CN" altLang="en-US" sz="1400">
                <a:latin typeface="Times New Roman" pitchFamily="18" charset="0"/>
              </a:rPr>
              <a:t>横坐标数</a:t>
            </a:r>
            <a:r>
              <a:rPr kumimoji="1" lang="en-US" altLang="zh-CN" sz="1400">
                <a:latin typeface="Times New Roman" pitchFamily="18" charset="0"/>
              </a:rPr>
              <a:t>=</a:t>
            </a:r>
            <a:r>
              <a:rPr kumimoji="1" lang="zh-CN" altLang="en-US" sz="1400">
                <a:latin typeface="Times New Roman" pitchFamily="18" charset="0"/>
              </a:rPr>
              <a:t>状态数</a:t>
            </a:r>
            <a:r>
              <a:rPr kumimoji="1" lang="en-US" altLang="zh-CN" sz="1400">
                <a:latin typeface="Times New Roman" pitchFamily="18" charset="0"/>
              </a:rPr>
              <a:t>-1</a:t>
            </a:r>
          </a:p>
          <a:p>
            <a:pPr algn="ctr"/>
            <a:endParaRPr kumimoji="1" lang="en-US" altLang="zh-CN" sz="2400">
              <a:latin typeface="Times New Roman" pitchFamily="18" charset="0"/>
            </a:endParaRPr>
          </a:p>
        </p:txBody>
      </p:sp>
      <p:sp>
        <p:nvSpPr>
          <p:cNvPr id="46087" name="AutoShape 40"/>
          <p:cNvSpPr>
            <a:spLocks noChangeArrowheads="1"/>
          </p:cNvSpPr>
          <p:nvPr/>
        </p:nvSpPr>
        <p:spPr bwMode="auto">
          <a:xfrm>
            <a:off x="4038600" y="3810000"/>
            <a:ext cx="914400" cy="457200"/>
          </a:xfrm>
          <a:prstGeom prst="wedgeRoundRectCallout">
            <a:avLst>
              <a:gd name="adj1" fmla="val 86111"/>
              <a:gd name="adj2" fmla="val -77778"/>
              <a:gd name="adj3" fmla="val 16667"/>
            </a:avLst>
          </a:prstGeom>
          <a:noFill/>
          <a:ln w="9525">
            <a:solidFill>
              <a:schemeClr val="tx1"/>
            </a:solidFill>
            <a:miter lim="800000"/>
            <a:headEnd/>
            <a:tailEnd/>
          </a:ln>
          <a:effectLst/>
        </p:spPr>
        <p:txBody>
          <a:bodyPr/>
          <a:lstStyle/>
          <a:p>
            <a:pPr algn="ctr"/>
            <a:r>
              <a:rPr kumimoji="1" lang="zh-CN" altLang="en-US" sz="2000">
                <a:latin typeface="Times New Roman" pitchFamily="18" charset="0"/>
              </a:rPr>
              <a:t>缺头</a:t>
            </a:r>
          </a:p>
        </p:txBody>
      </p:sp>
      <p:sp>
        <p:nvSpPr>
          <p:cNvPr id="46088" name="AutoShape 41"/>
          <p:cNvSpPr>
            <a:spLocks noChangeArrowheads="1"/>
          </p:cNvSpPr>
          <p:nvPr/>
        </p:nvSpPr>
        <p:spPr bwMode="auto">
          <a:xfrm>
            <a:off x="8077200" y="5029200"/>
            <a:ext cx="914400" cy="457200"/>
          </a:xfrm>
          <a:prstGeom prst="wedgeRoundRectCallout">
            <a:avLst>
              <a:gd name="adj1" fmla="val -61634"/>
              <a:gd name="adj2" fmla="val 188889"/>
              <a:gd name="adj3" fmla="val 16667"/>
            </a:avLst>
          </a:prstGeom>
          <a:noFill/>
          <a:ln w="9525">
            <a:solidFill>
              <a:schemeClr val="tx1"/>
            </a:solidFill>
            <a:miter lim="800000"/>
            <a:headEnd/>
            <a:tailEnd/>
          </a:ln>
          <a:effectLst/>
        </p:spPr>
        <p:txBody>
          <a:bodyPr/>
          <a:lstStyle/>
          <a:p>
            <a:pPr algn="ctr"/>
            <a:r>
              <a:rPr kumimoji="1" lang="zh-CN" altLang="en-US" sz="2000">
                <a:latin typeface="Times New Roman" pitchFamily="18" charset="0"/>
              </a:rPr>
              <a:t>少尾</a:t>
            </a:r>
          </a:p>
        </p:txBody>
      </p:sp>
      <p:sp>
        <p:nvSpPr>
          <p:cNvPr id="46089" name="Rectangle 42"/>
          <p:cNvSpPr>
            <a:spLocks noChangeArrowheads="1"/>
          </p:cNvSpPr>
          <p:nvPr/>
        </p:nvSpPr>
        <p:spPr bwMode="auto">
          <a:xfrm>
            <a:off x="971550" y="6086624"/>
            <a:ext cx="1327150" cy="366712"/>
          </a:xfrm>
          <a:prstGeom prst="rect">
            <a:avLst/>
          </a:prstGeom>
          <a:noFill/>
          <a:ln w="9525">
            <a:noFill/>
            <a:miter lim="800000"/>
            <a:headEnd/>
            <a:tailEnd/>
          </a:ln>
          <a:effectLst/>
        </p:spPr>
        <p:txBody>
          <a:bodyPr wrap="none">
            <a:spAutoFit/>
          </a:bodyPr>
          <a:lstStyle/>
          <a:p>
            <a:r>
              <a:rPr lang="zh-CN" altLang="en-US"/>
              <a:t>原始状态表</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
          <p:cNvSpPr>
            <a:spLocks noGrp="1" noChangeArrowheads="1"/>
          </p:cNvSpPr>
          <p:nvPr>
            <p:ph type="title"/>
          </p:nvPr>
        </p:nvSpPr>
        <p:spPr/>
        <p:txBody>
          <a:bodyPr/>
          <a:lstStyle/>
          <a:p>
            <a:pPr eaLnBrk="1" hangingPunct="1"/>
            <a:r>
              <a:rPr lang="zh-CN" altLang="en-US" smtClean="0">
                <a:solidFill>
                  <a:schemeClr val="tx1"/>
                </a:solidFill>
              </a:rPr>
              <a:t>同步时序电路分析举例</a:t>
            </a:r>
          </a:p>
        </p:txBody>
      </p:sp>
      <p:sp>
        <p:nvSpPr>
          <p:cNvPr id="6147" name="Rectangle 2"/>
          <p:cNvSpPr>
            <a:spLocks noGrp="1" noChangeArrowheads="1"/>
          </p:cNvSpPr>
          <p:nvPr>
            <p:ph type="body" sz="half" idx="1"/>
          </p:nvPr>
        </p:nvSpPr>
        <p:spPr>
          <a:xfrm>
            <a:off x="611188" y="2060575"/>
            <a:ext cx="3889375" cy="4537075"/>
          </a:xfrm>
        </p:spPr>
        <p:txBody>
          <a:bodyPr/>
          <a:lstStyle/>
          <a:p>
            <a:pPr algn="just" eaLnBrk="1" hangingPunct="1">
              <a:lnSpc>
                <a:spcPct val="150000"/>
              </a:lnSpc>
            </a:pPr>
            <a:r>
              <a:rPr lang="zh-CN" altLang="en-US" sz="2800" dirty="0" smtClean="0"/>
              <a:t>例：时序电路如图所示，试分析其功能，并画出</a:t>
            </a:r>
            <a:r>
              <a:rPr lang="en-US" altLang="zh-CN" sz="2800" i="1" dirty="0" smtClean="0"/>
              <a:t>x</a:t>
            </a:r>
            <a:r>
              <a:rPr lang="zh-CN" altLang="en-US" sz="2800" dirty="0" smtClean="0"/>
              <a:t>序列为</a:t>
            </a:r>
            <a:r>
              <a:rPr lang="en-US" altLang="zh-CN" sz="2800" dirty="0" smtClean="0"/>
              <a:t>10101100</a:t>
            </a:r>
            <a:r>
              <a:rPr lang="zh-CN" altLang="en-US" sz="2800" dirty="0" smtClean="0"/>
              <a:t>的时序图，设起始态</a:t>
            </a:r>
            <a:r>
              <a:rPr lang="en-US" altLang="zh-CN" sz="2800" i="1" dirty="0" smtClean="0"/>
              <a:t>Q</a:t>
            </a:r>
            <a:r>
              <a:rPr lang="en-US" altLang="zh-CN" sz="2800" baseline="-25000" dirty="0" smtClean="0"/>
              <a:t>2</a:t>
            </a:r>
            <a:r>
              <a:rPr lang="en-US" altLang="zh-CN" sz="2800" i="1" dirty="0" smtClean="0"/>
              <a:t>Q</a:t>
            </a:r>
            <a:r>
              <a:rPr lang="en-US" altLang="zh-CN" sz="2800" baseline="-25000" dirty="0" smtClean="0"/>
              <a:t>1</a:t>
            </a:r>
            <a:r>
              <a:rPr lang="en-US" altLang="zh-CN" sz="2800" dirty="0" smtClean="0"/>
              <a:t>=00</a:t>
            </a:r>
          </a:p>
          <a:p>
            <a:pPr algn="just" eaLnBrk="1" hangingPunct="1">
              <a:lnSpc>
                <a:spcPct val="150000"/>
              </a:lnSpc>
            </a:pPr>
            <a:endParaRPr lang="en-US" altLang="zh-CN" sz="2800" dirty="0" smtClean="0"/>
          </a:p>
        </p:txBody>
      </p:sp>
      <p:graphicFrame>
        <p:nvGraphicFramePr>
          <p:cNvPr id="6148" name="Object 4"/>
          <p:cNvGraphicFramePr>
            <a:graphicFrameLocks noChangeAspect="1"/>
          </p:cNvGraphicFramePr>
          <p:nvPr>
            <p:ph sz="half" idx="2"/>
          </p:nvPr>
        </p:nvGraphicFramePr>
        <p:xfrm>
          <a:off x="4427538" y="2349500"/>
          <a:ext cx="4608512" cy="3122613"/>
        </p:xfrm>
        <a:graphic>
          <a:graphicData uri="http://schemas.openxmlformats.org/presentationml/2006/ole">
            <p:oleObj spid="_x0000_s6148" name="VISIO" r:id="rId3" imgW="2750820" imgH="1859280" progId="Visio.Drawing.11">
              <p:embed/>
            </p:oleObj>
          </a:graphicData>
        </a:graphic>
      </p:graphicFrame>
    </p:spTree>
  </p:cSld>
  <p:clrMapOvr>
    <a:masterClrMapping/>
  </p:clrMapOvr>
  <p:transition spd="med">
    <p:checke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xfrm>
            <a:off x="683568" y="2194520"/>
            <a:ext cx="4662487" cy="4114800"/>
          </a:xfrm>
        </p:spPr>
        <p:txBody>
          <a:bodyPr/>
          <a:lstStyle/>
          <a:p>
            <a:pPr eaLnBrk="1" hangingPunct="1"/>
            <a:r>
              <a:rPr lang="zh-CN" altLang="en-US" dirty="0" smtClean="0"/>
              <a:t>第二步寻找等效状态对</a:t>
            </a:r>
          </a:p>
          <a:p>
            <a:pPr lvl="1" eaLnBrk="1" hangingPunct="1"/>
            <a:r>
              <a:rPr lang="zh-CN" altLang="en-US" dirty="0" smtClean="0"/>
              <a:t>逐格比较状态对：</a:t>
            </a:r>
          </a:p>
          <a:p>
            <a:pPr lvl="2" eaLnBrk="1" hangingPunct="1"/>
            <a:r>
              <a:rPr lang="zh-CN" altLang="en-US" dirty="0" smtClean="0"/>
              <a:t>肯定等效的填</a:t>
            </a:r>
            <a:r>
              <a:rPr kumimoji="1" lang="zh-CN" altLang="en-US" sz="2200" dirty="0" smtClean="0">
                <a:solidFill>
                  <a:srgbClr val="000000"/>
                </a:solidFill>
                <a:latin typeface="宋体" charset="-122"/>
              </a:rPr>
              <a:t>√</a:t>
            </a:r>
          </a:p>
          <a:p>
            <a:pPr lvl="2" eaLnBrk="1" hangingPunct="1"/>
            <a:r>
              <a:rPr kumimoji="1" lang="zh-CN" altLang="en-US" sz="2200" dirty="0" smtClean="0">
                <a:solidFill>
                  <a:srgbClr val="000000"/>
                </a:solidFill>
                <a:latin typeface="宋体" charset="-122"/>
              </a:rPr>
              <a:t>肯定不等效的填</a:t>
            </a:r>
            <a:r>
              <a:rPr kumimoji="1" lang="en-US" altLang="zh-CN" sz="2200" dirty="0" smtClean="0">
                <a:solidFill>
                  <a:srgbClr val="000000"/>
                </a:solidFill>
                <a:latin typeface="宋体" charset="-122"/>
              </a:rPr>
              <a:t>×</a:t>
            </a:r>
          </a:p>
          <a:p>
            <a:pPr lvl="2" eaLnBrk="1" hangingPunct="1"/>
            <a:r>
              <a:rPr kumimoji="1" lang="zh-CN" altLang="en-US" sz="2200" dirty="0" smtClean="0">
                <a:solidFill>
                  <a:srgbClr val="000000"/>
                </a:solidFill>
                <a:latin typeface="宋体" charset="-122"/>
              </a:rPr>
              <a:t>若不确定，则将起决定作用的次态填入</a:t>
            </a:r>
          </a:p>
          <a:p>
            <a:pPr lvl="1" eaLnBrk="1" hangingPunct="1"/>
            <a:r>
              <a:rPr kumimoji="1" lang="zh-CN" altLang="en-US" sz="2600" dirty="0" smtClean="0">
                <a:solidFill>
                  <a:srgbClr val="000000"/>
                </a:solidFill>
                <a:latin typeface="宋体" charset="-122"/>
              </a:rPr>
              <a:t>对不确定的状态对的次态进行判别：</a:t>
            </a:r>
          </a:p>
          <a:p>
            <a:pPr lvl="2" eaLnBrk="1" hangingPunct="1"/>
            <a:r>
              <a:rPr kumimoji="1" lang="zh-CN" altLang="en-US" sz="2200" dirty="0" smtClean="0">
                <a:solidFill>
                  <a:srgbClr val="000000"/>
                </a:solidFill>
                <a:latin typeface="宋体" charset="-122"/>
              </a:rPr>
              <a:t>若次态对等效，则填√</a:t>
            </a:r>
          </a:p>
          <a:p>
            <a:pPr lvl="2" eaLnBrk="1" hangingPunct="1"/>
            <a:r>
              <a:rPr kumimoji="1" lang="zh-CN" altLang="en-US" sz="2200" dirty="0" smtClean="0">
                <a:solidFill>
                  <a:srgbClr val="000000"/>
                </a:solidFill>
                <a:latin typeface="宋体" charset="-122"/>
              </a:rPr>
              <a:t>若次态对不等效，则填</a:t>
            </a:r>
            <a:r>
              <a:rPr kumimoji="1" lang="en-US" altLang="zh-CN" sz="2200" dirty="0" smtClean="0">
                <a:solidFill>
                  <a:srgbClr val="000000"/>
                </a:solidFill>
                <a:latin typeface="宋体" charset="-122"/>
              </a:rPr>
              <a:t>×</a:t>
            </a:r>
          </a:p>
        </p:txBody>
      </p:sp>
      <p:sp>
        <p:nvSpPr>
          <p:cNvPr id="47107" name="Rectangle 3"/>
          <p:cNvSpPr>
            <a:spLocks noGrp="1" noChangeArrowheads="1"/>
          </p:cNvSpPr>
          <p:nvPr>
            <p:ph type="title"/>
          </p:nvPr>
        </p:nvSpPr>
        <p:spPr>
          <a:xfrm>
            <a:off x="2138859" y="404664"/>
            <a:ext cx="6753621" cy="609600"/>
          </a:xfrm>
        </p:spPr>
        <p:txBody>
          <a:bodyPr/>
          <a:lstStyle/>
          <a:p>
            <a:pPr eaLnBrk="1" hangingPunct="1"/>
            <a:r>
              <a:rPr lang="zh-CN" altLang="en-US" sz="3200" dirty="0" smtClean="0"/>
              <a:t>隐含表法简化完全确定的原始状态表</a:t>
            </a:r>
          </a:p>
        </p:txBody>
      </p:sp>
      <p:grpSp>
        <p:nvGrpSpPr>
          <p:cNvPr id="47108" name="Group 4"/>
          <p:cNvGrpSpPr>
            <a:grpSpLocks/>
          </p:cNvGrpSpPr>
          <p:nvPr/>
        </p:nvGrpSpPr>
        <p:grpSpPr bwMode="auto">
          <a:xfrm>
            <a:off x="5715000" y="1143000"/>
            <a:ext cx="2740025" cy="2809875"/>
            <a:chOff x="2051" y="1110"/>
            <a:chExt cx="1726" cy="1770"/>
          </a:xfrm>
        </p:grpSpPr>
        <p:sp>
          <p:nvSpPr>
            <p:cNvPr id="47169" name="Rectangle 5"/>
            <p:cNvSpPr>
              <a:spLocks noChangeArrowheads="1"/>
            </p:cNvSpPr>
            <p:nvPr/>
          </p:nvSpPr>
          <p:spPr bwMode="auto">
            <a:xfrm>
              <a:off x="2242" y="1110"/>
              <a:ext cx="258" cy="25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7170" name="Rectangle 6"/>
            <p:cNvSpPr>
              <a:spLocks noChangeArrowheads="1"/>
            </p:cNvSpPr>
            <p:nvPr/>
          </p:nvSpPr>
          <p:spPr bwMode="auto">
            <a:xfrm>
              <a:off x="2309" y="1192"/>
              <a:ext cx="123" cy="115"/>
            </a:xfrm>
            <a:prstGeom prst="rect">
              <a:avLst/>
            </a:prstGeom>
            <a:noFill/>
            <a:ln w="9525">
              <a:noFill/>
              <a:miter lim="800000"/>
              <a:headEnd/>
              <a:tailEnd/>
            </a:ln>
          </p:spPr>
          <p:txBody>
            <a:bodyPr wrap="none" lIns="0" tIns="0" rIns="0" bIns="0">
              <a:spAutoFit/>
            </a:bodyPr>
            <a:lstStyle/>
            <a:p>
              <a:r>
                <a:rPr kumimoji="1" lang="en-US" altLang="zh-CN" sz="1200" i="1">
                  <a:solidFill>
                    <a:srgbClr val="000000"/>
                  </a:solidFill>
                  <a:latin typeface="Times New Roman" pitchFamily="18" charset="0"/>
                </a:rPr>
                <a:t>CF</a:t>
              </a:r>
              <a:endParaRPr kumimoji="1" lang="en-US" altLang="zh-CN" sz="2400">
                <a:latin typeface="Times New Roman" pitchFamily="18" charset="0"/>
              </a:endParaRPr>
            </a:p>
          </p:txBody>
        </p:sp>
        <p:sp>
          <p:nvSpPr>
            <p:cNvPr id="47171" name="Rectangle 7"/>
            <p:cNvSpPr>
              <a:spLocks noChangeArrowheads="1"/>
            </p:cNvSpPr>
            <p:nvPr/>
          </p:nvSpPr>
          <p:spPr bwMode="auto">
            <a:xfrm>
              <a:off x="2242" y="1368"/>
              <a:ext cx="258" cy="25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7172" name="Rectangle 8"/>
            <p:cNvSpPr>
              <a:spLocks noChangeArrowheads="1"/>
            </p:cNvSpPr>
            <p:nvPr/>
          </p:nvSpPr>
          <p:spPr bwMode="auto">
            <a:xfrm>
              <a:off x="2282" y="1409"/>
              <a:ext cx="176" cy="211"/>
            </a:xfrm>
            <a:prstGeom prst="rect">
              <a:avLst/>
            </a:prstGeom>
            <a:noFill/>
            <a:ln w="9525">
              <a:noFill/>
              <a:miter lim="800000"/>
              <a:headEnd/>
              <a:tailEnd/>
            </a:ln>
          </p:spPr>
          <p:txBody>
            <a:bodyPr wrap="none" lIns="0" tIns="0" rIns="0" bIns="0">
              <a:spAutoFit/>
            </a:bodyPr>
            <a:lstStyle/>
            <a:p>
              <a:r>
                <a:rPr kumimoji="1" lang="en-US" altLang="zh-CN" sz="2200">
                  <a:solidFill>
                    <a:srgbClr val="000000"/>
                  </a:solidFill>
                  <a:latin typeface="宋体" charset="-122"/>
                </a:rPr>
                <a:t>×</a:t>
              </a:r>
              <a:endParaRPr kumimoji="1" lang="en-US" altLang="zh-CN" sz="2400">
                <a:latin typeface="Times New Roman" pitchFamily="18" charset="0"/>
              </a:endParaRPr>
            </a:p>
          </p:txBody>
        </p:sp>
        <p:sp>
          <p:nvSpPr>
            <p:cNvPr id="47173" name="Rectangle 9"/>
            <p:cNvSpPr>
              <a:spLocks noChangeArrowheads="1"/>
            </p:cNvSpPr>
            <p:nvPr/>
          </p:nvSpPr>
          <p:spPr bwMode="auto">
            <a:xfrm>
              <a:off x="2242" y="1625"/>
              <a:ext cx="258" cy="25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7174" name="Rectangle 10"/>
            <p:cNvSpPr>
              <a:spLocks noChangeArrowheads="1"/>
            </p:cNvSpPr>
            <p:nvPr/>
          </p:nvSpPr>
          <p:spPr bwMode="auto">
            <a:xfrm>
              <a:off x="2282" y="1666"/>
              <a:ext cx="176" cy="211"/>
            </a:xfrm>
            <a:prstGeom prst="rect">
              <a:avLst/>
            </a:prstGeom>
            <a:noFill/>
            <a:ln w="9525">
              <a:noFill/>
              <a:miter lim="800000"/>
              <a:headEnd/>
              <a:tailEnd/>
            </a:ln>
          </p:spPr>
          <p:txBody>
            <a:bodyPr wrap="none" lIns="0" tIns="0" rIns="0" bIns="0">
              <a:spAutoFit/>
            </a:bodyPr>
            <a:lstStyle/>
            <a:p>
              <a:r>
                <a:rPr kumimoji="1" lang="en-US" altLang="zh-CN" sz="2200">
                  <a:solidFill>
                    <a:srgbClr val="000000"/>
                  </a:solidFill>
                  <a:latin typeface="宋体" charset="-122"/>
                </a:rPr>
                <a:t>×</a:t>
              </a:r>
              <a:endParaRPr kumimoji="1" lang="en-US" altLang="zh-CN" sz="2400">
                <a:latin typeface="Times New Roman" pitchFamily="18" charset="0"/>
              </a:endParaRPr>
            </a:p>
          </p:txBody>
        </p:sp>
        <p:sp>
          <p:nvSpPr>
            <p:cNvPr id="47175" name="Rectangle 11"/>
            <p:cNvSpPr>
              <a:spLocks noChangeArrowheads="1"/>
            </p:cNvSpPr>
            <p:nvPr/>
          </p:nvSpPr>
          <p:spPr bwMode="auto">
            <a:xfrm>
              <a:off x="2242" y="2141"/>
              <a:ext cx="258" cy="25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7176" name="Rectangle 12"/>
            <p:cNvSpPr>
              <a:spLocks noChangeArrowheads="1"/>
            </p:cNvSpPr>
            <p:nvPr/>
          </p:nvSpPr>
          <p:spPr bwMode="auto">
            <a:xfrm>
              <a:off x="2282" y="2168"/>
              <a:ext cx="176" cy="211"/>
            </a:xfrm>
            <a:prstGeom prst="rect">
              <a:avLst/>
            </a:prstGeom>
            <a:noFill/>
            <a:ln w="9525">
              <a:noFill/>
              <a:miter lim="800000"/>
              <a:headEnd/>
              <a:tailEnd/>
            </a:ln>
          </p:spPr>
          <p:txBody>
            <a:bodyPr wrap="none" lIns="0" tIns="0" rIns="0" bIns="0">
              <a:spAutoFit/>
            </a:bodyPr>
            <a:lstStyle/>
            <a:p>
              <a:r>
                <a:rPr kumimoji="1" lang="en-US" altLang="zh-CN" sz="2200">
                  <a:solidFill>
                    <a:srgbClr val="000000"/>
                  </a:solidFill>
                  <a:latin typeface="宋体" charset="-122"/>
                </a:rPr>
                <a:t>×</a:t>
              </a:r>
              <a:endParaRPr kumimoji="1" lang="en-US" altLang="zh-CN" sz="2400">
                <a:latin typeface="Times New Roman" pitchFamily="18" charset="0"/>
              </a:endParaRPr>
            </a:p>
          </p:txBody>
        </p:sp>
        <p:sp>
          <p:nvSpPr>
            <p:cNvPr id="47177" name="Rectangle 13"/>
            <p:cNvSpPr>
              <a:spLocks noChangeArrowheads="1"/>
            </p:cNvSpPr>
            <p:nvPr/>
          </p:nvSpPr>
          <p:spPr bwMode="auto">
            <a:xfrm>
              <a:off x="2242" y="2398"/>
              <a:ext cx="258" cy="25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7178" name="Rectangle 14"/>
            <p:cNvSpPr>
              <a:spLocks noChangeArrowheads="1"/>
            </p:cNvSpPr>
            <p:nvPr/>
          </p:nvSpPr>
          <p:spPr bwMode="auto">
            <a:xfrm>
              <a:off x="2282" y="2425"/>
              <a:ext cx="176" cy="211"/>
            </a:xfrm>
            <a:prstGeom prst="rect">
              <a:avLst/>
            </a:prstGeom>
            <a:noFill/>
            <a:ln w="9525">
              <a:noFill/>
              <a:miter lim="800000"/>
              <a:headEnd/>
              <a:tailEnd/>
            </a:ln>
          </p:spPr>
          <p:txBody>
            <a:bodyPr wrap="none" lIns="0" tIns="0" rIns="0" bIns="0">
              <a:spAutoFit/>
            </a:bodyPr>
            <a:lstStyle/>
            <a:p>
              <a:r>
                <a:rPr kumimoji="1" lang="en-US" altLang="zh-CN" sz="2200">
                  <a:solidFill>
                    <a:srgbClr val="000000"/>
                  </a:solidFill>
                  <a:latin typeface="宋体" charset="-122"/>
                </a:rPr>
                <a:t>×</a:t>
              </a:r>
              <a:endParaRPr kumimoji="1" lang="en-US" altLang="zh-CN" sz="2400">
                <a:latin typeface="Times New Roman" pitchFamily="18" charset="0"/>
              </a:endParaRPr>
            </a:p>
          </p:txBody>
        </p:sp>
        <p:sp>
          <p:nvSpPr>
            <p:cNvPr id="47179" name="Rectangle 15"/>
            <p:cNvSpPr>
              <a:spLocks noChangeArrowheads="1"/>
            </p:cNvSpPr>
            <p:nvPr/>
          </p:nvSpPr>
          <p:spPr bwMode="auto">
            <a:xfrm>
              <a:off x="2500" y="1368"/>
              <a:ext cx="258" cy="25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7180" name="Rectangle 16"/>
            <p:cNvSpPr>
              <a:spLocks noChangeArrowheads="1"/>
            </p:cNvSpPr>
            <p:nvPr/>
          </p:nvSpPr>
          <p:spPr bwMode="auto">
            <a:xfrm>
              <a:off x="2540" y="1409"/>
              <a:ext cx="176" cy="211"/>
            </a:xfrm>
            <a:prstGeom prst="rect">
              <a:avLst/>
            </a:prstGeom>
            <a:noFill/>
            <a:ln w="9525">
              <a:noFill/>
              <a:miter lim="800000"/>
              <a:headEnd/>
              <a:tailEnd/>
            </a:ln>
          </p:spPr>
          <p:txBody>
            <a:bodyPr wrap="none" lIns="0" tIns="0" rIns="0" bIns="0">
              <a:spAutoFit/>
            </a:bodyPr>
            <a:lstStyle/>
            <a:p>
              <a:r>
                <a:rPr kumimoji="1" lang="en-US" altLang="zh-CN" sz="2200">
                  <a:solidFill>
                    <a:srgbClr val="000000"/>
                  </a:solidFill>
                  <a:latin typeface="宋体" charset="-122"/>
                </a:rPr>
                <a:t>×</a:t>
              </a:r>
              <a:endParaRPr kumimoji="1" lang="en-US" altLang="zh-CN" sz="2400">
                <a:latin typeface="Times New Roman" pitchFamily="18" charset="0"/>
              </a:endParaRPr>
            </a:p>
          </p:txBody>
        </p:sp>
        <p:sp>
          <p:nvSpPr>
            <p:cNvPr id="47181" name="Rectangle 17"/>
            <p:cNvSpPr>
              <a:spLocks noChangeArrowheads="1"/>
            </p:cNvSpPr>
            <p:nvPr/>
          </p:nvSpPr>
          <p:spPr bwMode="auto">
            <a:xfrm>
              <a:off x="2500" y="1625"/>
              <a:ext cx="258" cy="25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7182" name="Rectangle 18"/>
            <p:cNvSpPr>
              <a:spLocks noChangeArrowheads="1"/>
            </p:cNvSpPr>
            <p:nvPr/>
          </p:nvSpPr>
          <p:spPr bwMode="auto">
            <a:xfrm>
              <a:off x="2540" y="1666"/>
              <a:ext cx="176" cy="211"/>
            </a:xfrm>
            <a:prstGeom prst="rect">
              <a:avLst/>
            </a:prstGeom>
            <a:noFill/>
            <a:ln w="9525">
              <a:noFill/>
              <a:miter lim="800000"/>
              <a:headEnd/>
              <a:tailEnd/>
            </a:ln>
          </p:spPr>
          <p:txBody>
            <a:bodyPr wrap="none" lIns="0" tIns="0" rIns="0" bIns="0">
              <a:spAutoFit/>
            </a:bodyPr>
            <a:lstStyle/>
            <a:p>
              <a:r>
                <a:rPr kumimoji="1" lang="en-US" altLang="zh-CN" sz="2200">
                  <a:solidFill>
                    <a:srgbClr val="000000"/>
                  </a:solidFill>
                  <a:latin typeface="宋体" charset="-122"/>
                </a:rPr>
                <a:t>×</a:t>
              </a:r>
              <a:endParaRPr kumimoji="1" lang="en-US" altLang="zh-CN" sz="2400">
                <a:latin typeface="Times New Roman" pitchFamily="18" charset="0"/>
              </a:endParaRPr>
            </a:p>
          </p:txBody>
        </p:sp>
        <p:sp>
          <p:nvSpPr>
            <p:cNvPr id="47183" name="Rectangle 19"/>
            <p:cNvSpPr>
              <a:spLocks noChangeArrowheads="1"/>
            </p:cNvSpPr>
            <p:nvPr/>
          </p:nvSpPr>
          <p:spPr bwMode="auto">
            <a:xfrm>
              <a:off x="2500" y="2141"/>
              <a:ext cx="258" cy="25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7184" name="Rectangle 20"/>
            <p:cNvSpPr>
              <a:spLocks noChangeArrowheads="1"/>
            </p:cNvSpPr>
            <p:nvPr/>
          </p:nvSpPr>
          <p:spPr bwMode="auto">
            <a:xfrm>
              <a:off x="2540" y="2168"/>
              <a:ext cx="176" cy="211"/>
            </a:xfrm>
            <a:prstGeom prst="rect">
              <a:avLst/>
            </a:prstGeom>
            <a:noFill/>
            <a:ln w="9525">
              <a:noFill/>
              <a:miter lim="800000"/>
              <a:headEnd/>
              <a:tailEnd/>
            </a:ln>
          </p:spPr>
          <p:txBody>
            <a:bodyPr wrap="none" lIns="0" tIns="0" rIns="0" bIns="0">
              <a:spAutoFit/>
            </a:bodyPr>
            <a:lstStyle/>
            <a:p>
              <a:r>
                <a:rPr kumimoji="1" lang="en-US" altLang="zh-CN" sz="2200">
                  <a:solidFill>
                    <a:srgbClr val="000000"/>
                  </a:solidFill>
                  <a:latin typeface="宋体" charset="-122"/>
                </a:rPr>
                <a:t>×</a:t>
              </a:r>
              <a:endParaRPr kumimoji="1" lang="en-US" altLang="zh-CN" sz="2400">
                <a:latin typeface="Times New Roman" pitchFamily="18" charset="0"/>
              </a:endParaRPr>
            </a:p>
          </p:txBody>
        </p:sp>
        <p:sp>
          <p:nvSpPr>
            <p:cNvPr id="47185" name="Rectangle 21"/>
            <p:cNvSpPr>
              <a:spLocks noChangeArrowheads="1"/>
            </p:cNvSpPr>
            <p:nvPr/>
          </p:nvSpPr>
          <p:spPr bwMode="auto">
            <a:xfrm>
              <a:off x="2500" y="2398"/>
              <a:ext cx="258" cy="25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7186" name="Rectangle 22"/>
            <p:cNvSpPr>
              <a:spLocks noChangeArrowheads="1"/>
            </p:cNvSpPr>
            <p:nvPr/>
          </p:nvSpPr>
          <p:spPr bwMode="auto">
            <a:xfrm>
              <a:off x="2540" y="2425"/>
              <a:ext cx="176" cy="211"/>
            </a:xfrm>
            <a:prstGeom prst="rect">
              <a:avLst/>
            </a:prstGeom>
            <a:noFill/>
            <a:ln w="9525">
              <a:noFill/>
              <a:miter lim="800000"/>
              <a:headEnd/>
              <a:tailEnd/>
            </a:ln>
          </p:spPr>
          <p:txBody>
            <a:bodyPr wrap="none" lIns="0" tIns="0" rIns="0" bIns="0">
              <a:spAutoFit/>
            </a:bodyPr>
            <a:lstStyle/>
            <a:p>
              <a:r>
                <a:rPr kumimoji="1" lang="en-US" altLang="zh-CN" sz="2200">
                  <a:solidFill>
                    <a:srgbClr val="000000"/>
                  </a:solidFill>
                  <a:latin typeface="宋体" charset="-122"/>
                </a:rPr>
                <a:t>×</a:t>
              </a:r>
              <a:endParaRPr kumimoji="1" lang="en-US" altLang="zh-CN" sz="2400">
                <a:latin typeface="Times New Roman" pitchFamily="18" charset="0"/>
              </a:endParaRPr>
            </a:p>
          </p:txBody>
        </p:sp>
        <p:sp>
          <p:nvSpPr>
            <p:cNvPr id="47187" name="Rectangle 23"/>
            <p:cNvSpPr>
              <a:spLocks noChangeArrowheads="1"/>
            </p:cNvSpPr>
            <p:nvPr/>
          </p:nvSpPr>
          <p:spPr bwMode="auto">
            <a:xfrm>
              <a:off x="2758" y="1625"/>
              <a:ext cx="258" cy="25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7188" name="Rectangle 24"/>
            <p:cNvSpPr>
              <a:spLocks noChangeArrowheads="1"/>
            </p:cNvSpPr>
            <p:nvPr/>
          </p:nvSpPr>
          <p:spPr bwMode="auto">
            <a:xfrm>
              <a:off x="2785" y="1666"/>
              <a:ext cx="176" cy="211"/>
            </a:xfrm>
            <a:prstGeom prst="rect">
              <a:avLst/>
            </a:prstGeom>
            <a:noFill/>
            <a:ln w="9525">
              <a:noFill/>
              <a:miter lim="800000"/>
              <a:headEnd/>
              <a:tailEnd/>
            </a:ln>
          </p:spPr>
          <p:txBody>
            <a:bodyPr wrap="none" lIns="0" tIns="0" rIns="0" bIns="0">
              <a:spAutoFit/>
            </a:bodyPr>
            <a:lstStyle/>
            <a:p>
              <a:r>
                <a:rPr kumimoji="1" lang="en-US" altLang="zh-CN" sz="2200">
                  <a:solidFill>
                    <a:srgbClr val="000000"/>
                  </a:solidFill>
                  <a:latin typeface="宋体" charset="-122"/>
                </a:rPr>
                <a:t>×</a:t>
              </a:r>
              <a:endParaRPr kumimoji="1" lang="en-US" altLang="zh-CN" sz="2400">
                <a:latin typeface="Times New Roman" pitchFamily="18" charset="0"/>
              </a:endParaRPr>
            </a:p>
          </p:txBody>
        </p:sp>
        <p:sp>
          <p:nvSpPr>
            <p:cNvPr id="47189" name="Rectangle 25"/>
            <p:cNvSpPr>
              <a:spLocks noChangeArrowheads="1"/>
            </p:cNvSpPr>
            <p:nvPr/>
          </p:nvSpPr>
          <p:spPr bwMode="auto">
            <a:xfrm>
              <a:off x="2758" y="1883"/>
              <a:ext cx="258" cy="25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7190" name="Rectangle 26"/>
            <p:cNvSpPr>
              <a:spLocks noChangeArrowheads="1"/>
            </p:cNvSpPr>
            <p:nvPr/>
          </p:nvSpPr>
          <p:spPr bwMode="auto">
            <a:xfrm>
              <a:off x="2785" y="1910"/>
              <a:ext cx="176" cy="211"/>
            </a:xfrm>
            <a:prstGeom prst="rect">
              <a:avLst/>
            </a:prstGeom>
            <a:noFill/>
            <a:ln w="9525">
              <a:noFill/>
              <a:miter lim="800000"/>
              <a:headEnd/>
              <a:tailEnd/>
            </a:ln>
          </p:spPr>
          <p:txBody>
            <a:bodyPr wrap="none" lIns="0" tIns="0" rIns="0" bIns="0">
              <a:spAutoFit/>
            </a:bodyPr>
            <a:lstStyle/>
            <a:p>
              <a:r>
                <a:rPr kumimoji="1" lang="en-US" altLang="zh-CN" sz="2200">
                  <a:solidFill>
                    <a:srgbClr val="000000"/>
                  </a:solidFill>
                  <a:latin typeface="宋体" charset="-122"/>
                </a:rPr>
                <a:t>×</a:t>
              </a:r>
              <a:endParaRPr kumimoji="1" lang="en-US" altLang="zh-CN" sz="2400">
                <a:latin typeface="Times New Roman" pitchFamily="18" charset="0"/>
              </a:endParaRPr>
            </a:p>
          </p:txBody>
        </p:sp>
        <p:sp>
          <p:nvSpPr>
            <p:cNvPr id="47191" name="Rectangle 27"/>
            <p:cNvSpPr>
              <a:spLocks noChangeArrowheads="1"/>
            </p:cNvSpPr>
            <p:nvPr/>
          </p:nvSpPr>
          <p:spPr bwMode="auto">
            <a:xfrm>
              <a:off x="2758" y="2141"/>
              <a:ext cx="258" cy="25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7192" name="Rectangle 28"/>
            <p:cNvSpPr>
              <a:spLocks noChangeArrowheads="1"/>
            </p:cNvSpPr>
            <p:nvPr/>
          </p:nvSpPr>
          <p:spPr bwMode="auto">
            <a:xfrm>
              <a:off x="2785" y="2168"/>
              <a:ext cx="176" cy="211"/>
            </a:xfrm>
            <a:prstGeom prst="rect">
              <a:avLst/>
            </a:prstGeom>
            <a:noFill/>
            <a:ln w="9525">
              <a:noFill/>
              <a:miter lim="800000"/>
              <a:headEnd/>
              <a:tailEnd/>
            </a:ln>
          </p:spPr>
          <p:txBody>
            <a:bodyPr wrap="none" lIns="0" tIns="0" rIns="0" bIns="0">
              <a:spAutoFit/>
            </a:bodyPr>
            <a:lstStyle/>
            <a:p>
              <a:r>
                <a:rPr kumimoji="1" lang="en-US" altLang="zh-CN" sz="2200">
                  <a:solidFill>
                    <a:srgbClr val="000000"/>
                  </a:solidFill>
                  <a:latin typeface="宋体" charset="-122"/>
                </a:rPr>
                <a:t>√</a:t>
              </a:r>
              <a:endParaRPr kumimoji="1" lang="en-US" altLang="zh-CN" sz="2400">
                <a:latin typeface="Times New Roman" pitchFamily="18" charset="0"/>
              </a:endParaRPr>
            </a:p>
          </p:txBody>
        </p:sp>
        <p:sp>
          <p:nvSpPr>
            <p:cNvPr id="47193" name="Rectangle 29"/>
            <p:cNvSpPr>
              <a:spLocks noChangeArrowheads="1"/>
            </p:cNvSpPr>
            <p:nvPr/>
          </p:nvSpPr>
          <p:spPr bwMode="auto">
            <a:xfrm>
              <a:off x="2758" y="2398"/>
              <a:ext cx="258" cy="25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7194" name="Rectangle 30"/>
            <p:cNvSpPr>
              <a:spLocks noChangeArrowheads="1"/>
            </p:cNvSpPr>
            <p:nvPr/>
          </p:nvSpPr>
          <p:spPr bwMode="auto">
            <a:xfrm>
              <a:off x="2785" y="2425"/>
              <a:ext cx="176" cy="211"/>
            </a:xfrm>
            <a:prstGeom prst="rect">
              <a:avLst/>
            </a:prstGeom>
            <a:noFill/>
            <a:ln w="9525">
              <a:noFill/>
              <a:miter lim="800000"/>
              <a:headEnd/>
              <a:tailEnd/>
            </a:ln>
          </p:spPr>
          <p:txBody>
            <a:bodyPr wrap="none" lIns="0" tIns="0" rIns="0" bIns="0">
              <a:spAutoFit/>
            </a:bodyPr>
            <a:lstStyle/>
            <a:p>
              <a:r>
                <a:rPr kumimoji="1" lang="en-US" altLang="zh-CN" sz="2200">
                  <a:solidFill>
                    <a:srgbClr val="000000"/>
                  </a:solidFill>
                  <a:latin typeface="宋体" charset="-122"/>
                </a:rPr>
                <a:t>×</a:t>
              </a:r>
              <a:endParaRPr kumimoji="1" lang="en-US" altLang="zh-CN" sz="2400">
                <a:latin typeface="Times New Roman" pitchFamily="18" charset="0"/>
              </a:endParaRPr>
            </a:p>
          </p:txBody>
        </p:sp>
        <p:sp>
          <p:nvSpPr>
            <p:cNvPr id="47195" name="Rectangle 31"/>
            <p:cNvSpPr>
              <a:spLocks noChangeArrowheads="1"/>
            </p:cNvSpPr>
            <p:nvPr/>
          </p:nvSpPr>
          <p:spPr bwMode="auto">
            <a:xfrm>
              <a:off x="3016" y="1883"/>
              <a:ext cx="244" cy="25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7196" name="Rectangle 32"/>
            <p:cNvSpPr>
              <a:spLocks noChangeArrowheads="1"/>
            </p:cNvSpPr>
            <p:nvPr/>
          </p:nvSpPr>
          <p:spPr bwMode="auto">
            <a:xfrm>
              <a:off x="3043" y="1910"/>
              <a:ext cx="176" cy="211"/>
            </a:xfrm>
            <a:prstGeom prst="rect">
              <a:avLst/>
            </a:prstGeom>
            <a:noFill/>
            <a:ln w="9525">
              <a:noFill/>
              <a:miter lim="800000"/>
              <a:headEnd/>
              <a:tailEnd/>
            </a:ln>
          </p:spPr>
          <p:txBody>
            <a:bodyPr wrap="none" lIns="0" tIns="0" rIns="0" bIns="0">
              <a:spAutoFit/>
            </a:bodyPr>
            <a:lstStyle/>
            <a:p>
              <a:r>
                <a:rPr kumimoji="1" lang="en-US" altLang="zh-CN" sz="2200">
                  <a:solidFill>
                    <a:srgbClr val="000000"/>
                  </a:solidFill>
                  <a:latin typeface="宋体" charset="-122"/>
                </a:rPr>
                <a:t>×</a:t>
              </a:r>
              <a:endParaRPr kumimoji="1" lang="en-US" altLang="zh-CN" sz="2400">
                <a:latin typeface="Times New Roman" pitchFamily="18" charset="0"/>
              </a:endParaRPr>
            </a:p>
          </p:txBody>
        </p:sp>
        <p:sp>
          <p:nvSpPr>
            <p:cNvPr id="47197" name="Rectangle 33"/>
            <p:cNvSpPr>
              <a:spLocks noChangeArrowheads="1"/>
            </p:cNvSpPr>
            <p:nvPr/>
          </p:nvSpPr>
          <p:spPr bwMode="auto">
            <a:xfrm>
              <a:off x="3016" y="2141"/>
              <a:ext cx="244" cy="25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7198" name="Rectangle 34"/>
            <p:cNvSpPr>
              <a:spLocks noChangeArrowheads="1"/>
            </p:cNvSpPr>
            <p:nvPr/>
          </p:nvSpPr>
          <p:spPr bwMode="auto">
            <a:xfrm>
              <a:off x="3043" y="2168"/>
              <a:ext cx="176" cy="211"/>
            </a:xfrm>
            <a:prstGeom prst="rect">
              <a:avLst/>
            </a:prstGeom>
            <a:noFill/>
            <a:ln w="9525">
              <a:noFill/>
              <a:miter lim="800000"/>
              <a:headEnd/>
              <a:tailEnd/>
            </a:ln>
          </p:spPr>
          <p:txBody>
            <a:bodyPr wrap="none" lIns="0" tIns="0" rIns="0" bIns="0">
              <a:spAutoFit/>
            </a:bodyPr>
            <a:lstStyle/>
            <a:p>
              <a:r>
                <a:rPr kumimoji="1" lang="en-US" altLang="zh-CN" sz="2200">
                  <a:solidFill>
                    <a:srgbClr val="000000"/>
                  </a:solidFill>
                  <a:latin typeface="宋体" charset="-122"/>
                </a:rPr>
                <a:t>×</a:t>
              </a:r>
              <a:endParaRPr kumimoji="1" lang="en-US" altLang="zh-CN" sz="2400">
                <a:latin typeface="Times New Roman" pitchFamily="18" charset="0"/>
              </a:endParaRPr>
            </a:p>
          </p:txBody>
        </p:sp>
        <p:sp>
          <p:nvSpPr>
            <p:cNvPr id="47199" name="Rectangle 35"/>
            <p:cNvSpPr>
              <a:spLocks noChangeArrowheads="1"/>
            </p:cNvSpPr>
            <p:nvPr/>
          </p:nvSpPr>
          <p:spPr bwMode="auto">
            <a:xfrm>
              <a:off x="3260" y="2141"/>
              <a:ext cx="258" cy="25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7200" name="Rectangle 36"/>
            <p:cNvSpPr>
              <a:spLocks noChangeArrowheads="1"/>
            </p:cNvSpPr>
            <p:nvPr/>
          </p:nvSpPr>
          <p:spPr bwMode="auto">
            <a:xfrm>
              <a:off x="3301" y="2168"/>
              <a:ext cx="176" cy="211"/>
            </a:xfrm>
            <a:prstGeom prst="rect">
              <a:avLst/>
            </a:prstGeom>
            <a:noFill/>
            <a:ln w="9525">
              <a:noFill/>
              <a:miter lim="800000"/>
              <a:headEnd/>
              <a:tailEnd/>
            </a:ln>
          </p:spPr>
          <p:txBody>
            <a:bodyPr wrap="none" lIns="0" tIns="0" rIns="0" bIns="0">
              <a:spAutoFit/>
            </a:bodyPr>
            <a:lstStyle/>
            <a:p>
              <a:r>
                <a:rPr kumimoji="1" lang="en-US" altLang="zh-CN" sz="2200">
                  <a:solidFill>
                    <a:srgbClr val="000000"/>
                  </a:solidFill>
                  <a:latin typeface="宋体" charset="-122"/>
                </a:rPr>
                <a:t>×</a:t>
              </a:r>
              <a:endParaRPr kumimoji="1" lang="en-US" altLang="zh-CN" sz="2400">
                <a:latin typeface="Times New Roman" pitchFamily="18" charset="0"/>
              </a:endParaRPr>
            </a:p>
          </p:txBody>
        </p:sp>
        <p:sp>
          <p:nvSpPr>
            <p:cNvPr id="47201" name="Rectangle 37"/>
            <p:cNvSpPr>
              <a:spLocks noChangeArrowheads="1"/>
            </p:cNvSpPr>
            <p:nvPr/>
          </p:nvSpPr>
          <p:spPr bwMode="auto">
            <a:xfrm>
              <a:off x="3260" y="2398"/>
              <a:ext cx="258" cy="25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7202" name="Rectangle 38"/>
            <p:cNvSpPr>
              <a:spLocks noChangeArrowheads="1"/>
            </p:cNvSpPr>
            <p:nvPr/>
          </p:nvSpPr>
          <p:spPr bwMode="auto">
            <a:xfrm>
              <a:off x="3301" y="2425"/>
              <a:ext cx="176" cy="211"/>
            </a:xfrm>
            <a:prstGeom prst="rect">
              <a:avLst/>
            </a:prstGeom>
            <a:noFill/>
            <a:ln w="9525">
              <a:noFill/>
              <a:miter lim="800000"/>
              <a:headEnd/>
              <a:tailEnd/>
            </a:ln>
          </p:spPr>
          <p:txBody>
            <a:bodyPr wrap="none" lIns="0" tIns="0" rIns="0" bIns="0">
              <a:spAutoFit/>
            </a:bodyPr>
            <a:lstStyle/>
            <a:p>
              <a:r>
                <a:rPr kumimoji="1" lang="en-US" altLang="zh-CN" sz="2200">
                  <a:solidFill>
                    <a:srgbClr val="000000"/>
                  </a:solidFill>
                  <a:latin typeface="宋体" charset="-122"/>
                </a:rPr>
                <a:t>×</a:t>
              </a:r>
              <a:endParaRPr kumimoji="1" lang="en-US" altLang="zh-CN" sz="2400">
                <a:latin typeface="Times New Roman" pitchFamily="18" charset="0"/>
              </a:endParaRPr>
            </a:p>
          </p:txBody>
        </p:sp>
        <p:sp>
          <p:nvSpPr>
            <p:cNvPr id="47203" name="Rectangle 39"/>
            <p:cNvSpPr>
              <a:spLocks noChangeArrowheads="1"/>
            </p:cNvSpPr>
            <p:nvPr/>
          </p:nvSpPr>
          <p:spPr bwMode="auto">
            <a:xfrm>
              <a:off x="3518" y="2398"/>
              <a:ext cx="259" cy="25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7204" name="Rectangle 40"/>
            <p:cNvSpPr>
              <a:spLocks noChangeArrowheads="1"/>
            </p:cNvSpPr>
            <p:nvPr/>
          </p:nvSpPr>
          <p:spPr bwMode="auto">
            <a:xfrm>
              <a:off x="3559" y="2425"/>
              <a:ext cx="176" cy="211"/>
            </a:xfrm>
            <a:prstGeom prst="rect">
              <a:avLst/>
            </a:prstGeom>
            <a:noFill/>
            <a:ln w="9525">
              <a:noFill/>
              <a:miter lim="800000"/>
              <a:headEnd/>
              <a:tailEnd/>
            </a:ln>
          </p:spPr>
          <p:txBody>
            <a:bodyPr wrap="none" lIns="0" tIns="0" rIns="0" bIns="0">
              <a:spAutoFit/>
            </a:bodyPr>
            <a:lstStyle/>
            <a:p>
              <a:r>
                <a:rPr kumimoji="1" lang="en-US" altLang="zh-CN" sz="2200">
                  <a:solidFill>
                    <a:srgbClr val="000000"/>
                  </a:solidFill>
                  <a:latin typeface="宋体" charset="-122"/>
                </a:rPr>
                <a:t>×</a:t>
              </a:r>
              <a:endParaRPr kumimoji="1" lang="en-US" altLang="zh-CN" sz="2400">
                <a:latin typeface="Times New Roman" pitchFamily="18" charset="0"/>
              </a:endParaRPr>
            </a:p>
          </p:txBody>
        </p:sp>
        <p:sp>
          <p:nvSpPr>
            <p:cNvPr id="47205" name="Rectangle 41"/>
            <p:cNvSpPr>
              <a:spLocks noChangeArrowheads="1"/>
            </p:cNvSpPr>
            <p:nvPr/>
          </p:nvSpPr>
          <p:spPr bwMode="auto">
            <a:xfrm>
              <a:off x="2051" y="1137"/>
              <a:ext cx="108" cy="211"/>
            </a:xfrm>
            <a:prstGeom prst="rect">
              <a:avLst/>
            </a:prstGeom>
            <a:noFill/>
            <a:ln w="9525">
              <a:noFill/>
              <a:miter lim="800000"/>
              <a:headEnd/>
              <a:tailEnd/>
            </a:ln>
          </p:spPr>
          <p:txBody>
            <a:bodyPr wrap="none" lIns="0" tIns="0" rIns="0" bIns="0">
              <a:spAutoFit/>
            </a:bodyPr>
            <a:lstStyle/>
            <a:p>
              <a:r>
                <a:rPr kumimoji="1" lang="en-US" altLang="zh-CN" sz="2200" i="1">
                  <a:solidFill>
                    <a:srgbClr val="000000"/>
                  </a:solidFill>
                  <a:latin typeface="Times New Roman" pitchFamily="18" charset="0"/>
                </a:rPr>
                <a:t>B</a:t>
              </a:r>
              <a:endParaRPr kumimoji="1" lang="en-US" altLang="zh-CN" sz="2400">
                <a:latin typeface="Times New Roman" pitchFamily="18" charset="0"/>
              </a:endParaRPr>
            </a:p>
          </p:txBody>
        </p:sp>
        <p:sp>
          <p:nvSpPr>
            <p:cNvPr id="47206" name="Rectangle 42"/>
            <p:cNvSpPr>
              <a:spLocks noChangeArrowheads="1"/>
            </p:cNvSpPr>
            <p:nvPr/>
          </p:nvSpPr>
          <p:spPr bwMode="auto">
            <a:xfrm>
              <a:off x="2051" y="1395"/>
              <a:ext cx="117" cy="211"/>
            </a:xfrm>
            <a:prstGeom prst="rect">
              <a:avLst/>
            </a:prstGeom>
            <a:noFill/>
            <a:ln w="9525">
              <a:noFill/>
              <a:miter lim="800000"/>
              <a:headEnd/>
              <a:tailEnd/>
            </a:ln>
          </p:spPr>
          <p:txBody>
            <a:bodyPr wrap="none" lIns="0" tIns="0" rIns="0" bIns="0">
              <a:spAutoFit/>
            </a:bodyPr>
            <a:lstStyle/>
            <a:p>
              <a:r>
                <a:rPr kumimoji="1" lang="en-US" altLang="zh-CN" sz="2200" i="1">
                  <a:solidFill>
                    <a:srgbClr val="000000"/>
                  </a:solidFill>
                  <a:latin typeface="Times New Roman" pitchFamily="18" charset="0"/>
                </a:rPr>
                <a:t>C</a:t>
              </a:r>
              <a:endParaRPr kumimoji="1" lang="en-US" altLang="zh-CN" sz="2400">
                <a:latin typeface="Times New Roman" pitchFamily="18" charset="0"/>
              </a:endParaRPr>
            </a:p>
          </p:txBody>
        </p:sp>
        <p:sp>
          <p:nvSpPr>
            <p:cNvPr id="47207" name="Rectangle 43"/>
            <p:cNvSpPr>
              <a:spLocks noChangeArrowheads="1"/>
            </p:cNvSpPr>
            <p:nvPr/>
          </p:nvSpPr>
          <p:spPr bwMode="auto">
            <a:xfrm>
              <a:off x="2051" y="1652"/>
              <a:ext cx="127" cy="211"/>
            </a:xfrm>
            <a:prstGeom prst="rect">
              <a:avLst/>
            </a:prstGeom>
            <a:noFill/>
            <a:ln w="9525">
              <a:noFill/>
              <a:miter lim="800000"/>
              <a:headEnd/>
              <a:tailEnd/>
            </a:ln>
          </p:spPr>
          <p:txBody>
            <a:bodyPr wrap="none" lIns="0" tIns="0" rIns="0" bIns="0">
              <a:spAutoFit/>
            </a:bodyPr>
            <a:lstStyle/>
            <a:p>
              <a:r>
                <a:rPr kumimoji="1" lang="en-US" altLang="zh-CN" sz="2200" i="1">
                  <a:solidFill>
                    <a:srgbClr val="000000"/>
                  </a:solidFill>
                  <a:latin typeface="Times New Roman" pitchFamily="18" charset="0"/>
                </a:rPr>
                <a:t>D</a:t>
              </a:r>
              <a:endParaRPr kumimoji="1" lang="en-US" altLang="zh-CN" sz="2400">
                <a:latin typeface="Times New Roman" pitchFamily="18" charset="0"/>
              </a:endParaRPr>
            </a:p>
          </p:txBody>
        </p:sp>
        <p:sp>
          <p:nvSpPr>
            <p:cNvPr id="47208" name="Rectangle 44"/>
            <p:cNvSpPr>
              <a:spLocks noChangeArrowheads="1"/>
            </p:cNvSpPr>
            <p:nvPr/>
          </p:nvSpPr>
          <p:spPr bwMode="auto">
            <a:xfrm>
              <a:off x="2051" y="1896"/>
              <a:ext cx="108" cy="211"/>
            </a:xfrm>
            <a:prstGeom prst="rect">
              <a:avLst/>
            </a:prstGeom>
            <a:noFill/>
            <a:ln w="9525">
              <a:noFill/>
              <a:miter lim="800000"/>
              <a:headEnd/>
              <a:tailEnd/>
            </a:ln>
          </p:spPr>
          <p:txBody>
            <a:bodyPr wrap="none" lIns="0" tIns="0" rIns="0" bIns="0">
              <a:spAutoFit/>
            </a:bodyPr>
            <a:lstStyle/>
            <a:p>
              <a:r>
                <a:rPr kumimoji="1" lang="en-US" altLang="zh-CN" sz="2200" i="1">
                  <a:solidFill>
                    <a:srgbClr val="000000"/>
                  </a:solidFill>
                  <a:latin typeface="Times New Roman" pitchFamily="18" charset="0"/>
                </a:rPr>
                <a:t>E</a:t>
              </a:r>
              <a:endParaRPr kumimoji="1" lang="en-US" altLang="zh-CN" sz="2400">
                <a:latin typeface="Times New Roman" pitchFamily="18" charset="0"/>
              </a:endParaRPr>
            </a:p>
          </p:txBody>
        </p:sp>
        <p:sp>
          <p:nvSpPr>
            <p:cNvPr id="47209" name="Rectangle 45"/>
            <p:cNvSpPr>
              <a:spLocks noChangeArrowheads="1"/>
            </p:cNvSpPr>
            <p:nvPr/>
          </p:nvSpPr>
          <p:spPr bwMode="auto">
            <a:xfrm>
              <a:off x="2051" y="2154"/>
              <a:ext cx="108" cy="211"/>
            </a:xfrm>
            <a:prstGeom prst="rect">
              <a:avLst/>
            </a:prstGeom>
            <a:noFill/>
            <a:ln w="9525">
              <a:noFill/>
              <a:miter lim="800000"/>
              <a:headEnd/>
              <a:tailEnd/>
            </a:ln>
          </p:spPr>
          <p:txBody>
            <a:bodyPr wrap="none" lIns="0" tIns="0" rIns="0" bIns="0">
              <a:spAutoFit/>
            </a:bodyPr>
            <a:lstStyle/>
            <a:p>
              <a:r>
                <a:rPr kumimoji="1" lang="en-US" altLang="zh-CN" sz="2200" i="1">
                  <a:solidFill>
                    <a:srgbClr val="000000"/>
                  </a:solidFill>
                  <a:latin typeface="Times New Roman" pitchFamily="18" charset="0"/>
                </a:rPr>
                <a:t>F</a:t>
              </a:r>
              <a:endParaRPr kumimoji="1" lang="en-US" altLang="zh-CN" sz="2400">
                <a:latin typeface="Times New Roman" pitchFamily="18" charset="0"/>
              </a:endParaRPr>
            </a:p>
          </p:txBody>
        </p:sp>
        <p:sp>
          <p:nvSpPr>
            <p:cNvPr id="47210" name="Rectangle 46"/>
            <p:cNvSpPr>
              <a:spLocks noChangeArrowheads="1"/>
            </p:cNvSpPr>
            <p:nvPr/>
          </p:nvSpPr>
          <p:spPr bwMode="auto">
            <a:xfrm>
              <a:off x="2051" y="2411"/>
              <a:ext cx="127" cy="211"/>
            </a:xfrm>
            <a:prstGeom prst="rect">
              <a:avLst/>
            </a:prstGeom>
            <a:noFill/>
            <a:ln w="9525">
              <a:noFill/>
              <a:miter lim="800000"/>
              <a:headEnd/>
              <a:tailEnd/>
            </a:ln>
          </p:spPr>
          <p:txBody>
            <a:bodyPr wrap="none" lIns="0" tIns="0" rIns="0" bIns="0">
              <a:spAutoFit/>
            </a:bodyPr>
            <a:lstStyle/>
            <a:p>
              <a:r>
                <a:rPr kumimoji="1" lang="en-US" altLang="zh-CN" sz="2200" i="1">
                  <a:solidFill>
                    <a:srgbClr val="000000"/>
                  </a:solidFill>
                  <a:latin typeface="Times New Roman" pitchFamily="18" charset="0"/>
                </a:rPr>
                <a:t>G</a:t>
              </a:r>
              <a:endParaRPr kumimoji="1" lang="en-US" altLang="zh-CN" sz="2400">
                <a:latin typeface="Times New Roman" pitchFamily="18" charset="0"/>
              </a:endParaRPr>
            </a:p>
          </p:txBody>
        </p:sp>
        <p:sp>
          <p:nvSpPr>
            <p:cNvPr id="47211" name="Rectangle 47"/>
            <p:cNvSpPr>
              <a:spLocks noChangeArrowheads="1"/>
            </p:cNvSpPr>
            <p:nvPr/>
          </p:nvSpPr>
          <p:spPr bwMode="auto">
            <a:xfrm>
              <a:off x="2309" y="2669"/>
              <a:ext cx="108" cy="211"/>
            </a:xfrm>
            <a:prstGeom prst="rect">
              <a:avLst/>
            </a:prstGeom>
            <a:noFill/>
            <a:ln w="9525">
              <a:noFill/>
              <a:miter lim="800000"/>
              <a:headEnd/>
              <a:tailEnd/>
            </a:ln>
          </p:spPr>
          <p:txBody>
            <a:bodyPr wrap="none" lIns="0" tIns="0" rIns="0" bIns="0">
              <a:spAutoFit/>
            </a:bodyPr>
            <a:lstStyle/>
            <a:p>
              <a:r>
                <a:rPr kumimoji="1" lang="en-US" altLang="zh-CN" sz="2200" i="1">
                  <a:solidFill>
                    <a:srgbClr val="000000"/>
                  </a:solidFill>
                  <a:latin typeface="Times New Roman" pitchFamily="18" charset="0"/>
                </a:rPr>
                <a:t>A</a:t>
              </a:r>
              <a:endParaRPr kumimoji="1" lang="en-US" altLang="zh-CN" sz="2400">
                <a:latin typeface="Times New Roman" pitchFamily="18" charset="0"/>
              </a:endParaRPr>
            </a:p>
          </p:txBody>
        </p:sp>
        <p:sp>
          <p:nvSpPr>
            <p:cNvPr id="47212" name="Rectangle 48"/>
            <p:cNvSpPr>
              <a:spLocks noChangeArrowheads="1"/>
            </p:cNvSpPr>
            <p:nvPr/>
          </p:nvSpPr>
          <p:spPr bwMode="auto">
            <a:xfrm>
              <a:off x="2568" y="2669"/>
              <a:ext cx="108" cy="211"/>
            </a:xfrm>
            <a:prstGeom prst="rect">
              <a:avLst/>
            </a:prstGeom>
            <a:noFill/>
            <a:ln w="9525">
              <a:noFill/>
              <a:miter lim="800000"/>
              <a:headEnd/>
              <a:tailEnd/>
            </a:ln>
          </p:spPr>
          <p:txBody>
            <a:bodyPr wrap="none" lIns="0" tIns="0" rIns="0" bIns="0">
              <a:spAutoFit/>
            </a:bodyPr>
            <a:lstStyle/>
            <a:p>
              <a:r>
                <a:rPr kumimoji="1" lang="en-US" altLang="zh-CN" sz="2200" i="1">
                  <a:solidFill>
                    <a:srgbClr val="000000"/>
                  </a:solidFill>
                  <a:latin typeface="Times New Roman" pitchFamily="18" charset="0"/>
                </a:rPr>
                <a:t>B</a:t>
              </a:r>
              <a:endParaRPr kumimoji="1" lang="en-US" altLang="zh-CN" sz="2400">
                <a:latin typeface="Times New Roman" pitchFamily="18" charset="0"/>
              </a:endParaRPr>
            </a:p>
          </p:txBody>
        </p:sp>
        <p:sp>
          <p:nvSpPr>
            <p:cNvPr id="47213" name="Rectangle 49"/>
            <p:cNvSpPr>
              <a:spLocks noChangeArrowheads="1"/>
            </p:cNvSpPr>
            <p:nvPr/>
          </p:nvSpPr>
          <p:spPr bwMode="auto">
            <a:xfrm>
              <a:off x="2812" y="2669"/>
              <a:ext cx="117" cy="211"/>
            </a:xfrm>
            <a:prstGeom prst="rect">
              <a:avLst/>
            </a:prstGeom>
            <a:noFill/>
            <a:ln w="9525">
              <a:noFill/>
              <a:miter lim="800000"/>
              <a:headEnd/>
              <a:tailEnd/>
            </a:ln>
          </p:spPr>
          <p:txBody>
            <a:bodyPr wrap="none" lIns="0" tIns="0" rIns="0" bIns="0">
              <a:spAutoFit/>
            </a:bodyPr>
            <a:lstStyle/>
            <a:p>
              <a:r>
                <a:rPr kumimoji="1" lang="en-US" altLang="zh-CN" sz="2200" i="1">
                  <a:solidFill>
                    <a:srgbClr val="000000"/>
                  </a:solidFill>
                  <a:latin typeface="Times New Roman" pitchFamily="18" charset="0"/>
                </a:rPr>
                <a:t>C</a:t>
              </a:r>
              <a:endParaRPr kumimoji="1" lang="en-US" altLang="zh-CN" sz="2400">
                <a:latin typeface="Times New Roman" pitchFamily="18" charset="0"/>
              </a:endParaRPr>
            </a:p>
          </p:txBody>
        </p:sp>
        <p:sp>
          <p:nvSpPr>
            <p:cNvPr id="47214" name="Rectangle 50"/>
            <p:cNvSpPr>
              <a:spLocks noChangeArrowheads="1"/>
            </p:cNvSpPr>
            <p:nvPr/>
          </p:nvSpPr>
          <p:spPr bwMode="auto">
            <a:xfrm>
              <a:off x="3070" y="2669"/>
              <a:ext cx="127" cy="211"/>
            </a:xfrm>
            <a:prstGeom prst="rect">
              <a:avLst/>
            </a:prstGeom>
            <a:noFill/>
            <a:ln w="9525">
              <a:noFill/>
              <a:miter lim="800000"/>
              <a:headEnd/>
              <a:tailEnd/>
            </a:ln>
          </p:spPr>
          <p:txBody>
            <a:bodyPr wrap="none" lIns="0" tIns="0" rIns="0" bIns="0">
              <a:spAutoFit/>
            </a:bodyPr>
            <a:lstStyle/>
            <a:p>
              <a:r>
                <a:rPr kumimoji="1" lang="en-US" altLang="zh-CN" sz="2200" i="1">
                  <a:solidFill>
                    <a:srgbClr val="000000"/>
                  </a:solidFill>
                  <a:latin typeface="Times New Roman" pitchFamily="18" charset="0"/>
                </a:rPr>
                <a:t>D</a:t>
              </a:r>
              <a:endParaRPr kumimoji="1" lang="en-US" altLang="zh-CN" sz="2400">
                <a:latin typeface="Times New Roman" pitchFamily="18" charset="0"/>
              </a:endParaRPr>
            </a:p>
          </p:txBody>
        </p:sp>
        <p:sp>
          <p:nvSpPr>
            <p:cNvPr id="47215" name="Rectangle 51"/>
            <p:cNvSpPr>
              <a:spLocks noChangeArrowheads="1"/>
            </p:cNvSpPr>
            <p:nvPr/>
          </p:nvSpPr>
          <p:spPr bwMode="auto">
            <a:xfrm>
              <a:off x="3342" y="2669"/>
              <a:ext cx="108" cy="211"/>
            </a:xfrm>
            <a:prstGeom prst="rect">
              <a:avLst/>
            </a:prstGeom>
            <a:noFill/>
            <a:ln w="9525">
              <a:noFill/>
              <a:miter lim="800000"/>
              <a:headEnd/>
              <a:tailEnd/>
            </a:ln>
          </p:spPr>
          <p:txBody>
            <a:bodyPr wrap="none" lIns="0" tIns="0" rIns="0" bIns="0">
              <a:spAutoFit/>
            </a:bodyPr>
            <a:lstStyle/>
            <a:p>
              <a:r>
                <a:rPr kumimoji="1" lang="en-US" altLang="zh-CN" sz="2200" i="1">
                  <a:solidFill>
                    <a:srgbClr val="000000"/>
                  </a:solidFill>
                  <a:latin typeface="Times New Roman" pitchFamily="18" charset="0"/>
                </a:rPr>
                <a:t>E</a:t>
              </a:r>
              <a:endParaRPr kumimoji="1" lang="en-US" altLang="zh-CN" sz="2400">
                <a:latin typeface="Times New Roman" pitchFamily="18" charset="0"/>
              </a:endParaRPr>
            </a:p>
          </p:txBody>
        </p:sp>
        <p:sp>
          <p:nvSpPr>
            <p:cNvPr id="47216" name="Rectangle 52"/>
            <p:cNvSpPr>
              <a:spLocks noChangeArrowheads="1"/>
            </p:cNvSpPr>
            <p:nvPr/>
          </p:nvSpPr>
          <p:spPr bwMode="auto">
            <a:xfrm>
              <a:off x="3600" y="2669"/>
              <a:ext cx="108" cy="211"/>
            </a:xfrm>
            <a:prstGeom prst="rect">
              <a:avLst/>
            </a:prstGeom>
            <a:noFill/>
            <a:ln w="9525">
              <a:noFill/>
              <a:miter lim="800000"/>
              <a:headEnd/>
              <a:tailEnd/>
            </a:ln>
          </p:spPr>
          <p:txBody>
            <a:bodyPr wrap="none" lIns="0" tIns="0" rIns="0" bIns="0">
              <a:spAutoFit/>
            </a:bodyPr>
            <a:lstStyle/>
            <a:p>
              <a:r>
                <a:rPr kumimoji="1" lang="en-US" altLang="zh-CN" sz="2200" i="1">
                  <a:solidFill>
                    <a:srgbClr val="000000"/>
                  </a:solidFill>
                  <a:latin typeface="Times New Roman" pitchFamily="18" charset="0"/>
                </a:rPr>
                <a:t>F</a:t>
              </a:r>
              <a:endParaRPr kumimoji="1" lang="en-US" altLang="zh-CN" sz="2400">
                <a:latin typeface="Times New Roman" pitchFamily="18" charset="0"/>
              </a:endParaRPr>
            </a:p>
          </p:txBody>
        </p:sp>
        <p:sp>
          <p:nvSpPr>
            <p:cNvPr id="47217" name="Rectangle 53"/>
            <p:cNvSpPr>
              <a:spLocks noChangeArrowheads="1"/>
            </p:cNvSpPr>
            <p:nvPr/>
          </p:nvSpPr>
          <p:spPr bwMode="auto">
            <a:xfrm>
              <a:off x="2242" y="1883"/>
              <a:ext cx="258" cy="25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7218" name="Rectangle 54"/>
            <p:cNvSpPr>
              <a:spLocks noChangeArrowheads="1"/>
            </p:cNvSpPr>
            <p:nvPr/>
          </p:nvSpPr>
          <p:spPr bwMode="auto">
            <a:xfrm>
              <a:off x="2309" y="1951"/>
              <a:ext cx="118" cy="115"/>
            </a:xfrm>
            <a:prstGeom prst="rect">
              <a:avLst/>
            </a:prstGeom>
            <a:noFill/>
            <a:ln w="9525">
              <a:noFill/>
              <a:miter lim="800000"/>
              <a:headEnd/>
              <a:tailEnd/>
            </a:ln>
          </p:spPr>
          <p:txBody>
            <a:bodyPr wrap="none" lIns="0" tIns="0" rIns="0" bIns="0">
              <a:spAutoFit/>
            </a:bodyPr>
            <a:lstStyle/>
            <a:p>
              <a:r>
                <a:rPr kumimoji="1" lang="en-US" altLang="zh-CN" sz="1200" i="1">
                  <a:solidFill>
                    <a:srgbClr val="000000"/>
                  </a:solidFill>
                  <a:latin typeface="Times New Roman" pitchFamily="18" charset="0"/>
                </a:rPr>
                <a:t>BE</a:t>
              </a:r>
              <a:endParaRPr kumimoji="1" lang="en-US" altLang="zh-CN" sz="2400">
                <a:latin typeface="Times New Roman" pitchFamily="18" charset="0"/>
              </a:endParaRPr>
            </a:p>
          </p:txBody>
        </p:sp>
        <p:sp>
          <p:nvSpPr>
            <p:cNvPr id="47219" name="Rectangle 55"/>
            <p:cNvSpPr>
              <a:spLocks noChangeArrowheads="1"/>
            </p:cNvSpPr>
            <p:nvPr/>
          </p:nvSpPr>
          <p:spPr bwMode="auto">
            <a:xfrm>
              <a:off x="2500" y="1883"/>
              <a:ext cx="258" cy="25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7220" name="Rectangle 56"/>
            <p:cNvSpPr>
              <a:spLocks noChangeArrowheads="1"/>
            </p:cNvSpPr>
            <p:nvPr/>
          </p:nvSpPr>
          <p:spPr bwMode="auto">
            <a:xfrm>
              <a:off x="2568" y="1897"/>
              <a:ext cx="123" cy="115"/>
            </a:xfrm>
            <a:prstGeom prst="rect">
              <a:avLst/>
            </a:prstGeom>
            <a:noFill/>
            <a:ln w="9525">
              <a:noFill/>
              <a:miter lim="800000"/>
              <a:headEnd/>
              <a:tailEnd/>
            </a:ln>
          </p:spPr>
          <p:txBody>
            <a:bodyPr wrap="none" lIns="0" tIns="0" rIns="0" bIns="0">
              <a:spAutoFit/>
            </a:bodyPr>
            <a:lstStyle/>
            <a:p>
              <a:r>
                <a:rPr kumimoji="1" lang="en-US" altLang="zh-CN" sz="1200" i="1">
                  <a:solidFill>
                    <a:srgbClr val="000000"/>
                  </a:solidFill>
                  <a:latin typeface="Times New Roman" pitchFamily="18" charset="0"/>
                </a:rPr>
                <a:t>CF</a:t>
              </a:r>
              <a:endParaRPr kumimoji="1" lang="en-US" altLang="zh-CN" sz="2400">
                <a:latin typeface="Times New Roman" pitchFamily="18" charset="0"/>
              </a:endParaRPr>
            </a:p>
          </p:txBody>
        </p:sp>
        <p:sp>
          <p:nvSpPr>
            <p:cNvPr id="47221" name="Rectangle 57"/>
            <p:cNvSpPr>
              <a:spLocks noChangeArrowheads="1"/>
            </p:cNvSpPr>
            <p:nvPr/>
          </p:nvSpPr>
          <p:spPr bwMode="auto">
            <a:xfrm>
              <a:off x="2568" y="2005"/>
              <a:ext cx="118" cy="115"/>
            </a:xfrm>
            <a:prstGeom prst="rect">
              <a:avLst/>
            </a:prstGeom>
            <a:noFill/>
            <a:ln w="9525">
              <a:noFill/>
              <a:miter lim="800000"/>
              <a:headEnd/>
              <a:tailEnd/>
            </a:ln>
          </p:spPr>
          <p:txBody>
            <a:bodyPr wrap="none" lIns="0" tIns="0" rIns="0" bIns="0">
              <a:spAutoFit/>
            </a:bodyPr>
            <a:lstStyle/>
            <a:p>
              <a:r>
                <a:rPr kumimoji="1" lang="en-US" altLang="zh-CN" sz="1200" i="1">
                  <a:solidFill>
                    <a:srgbClr val="000000"/>
                  </a:solidFill>
                  <a:latin typeface="Times New Roman" pitchFamily="18" charset="0"/>
                </a:rPr>
                <a:t>AE</a:t>
              </a:r>
              <a:endParaRPr kumimoji="1" lang="en-US" altLang="zh-CN" sz="2400">
                <a:latin typeface="Times New Roman" pitchFamily="18" charset="0"/>
              </a:endParaRPr>
            </a:p>
          </p:txBody>
        </p:sp>
        <p:sp>
          <p:nvSpPr>
            <p:cNvPr id="47222" name="Rectangle 58"/>
            <p:cNvSpPr>
              <a:spLocks noChangeArrowheads="1"/>
            </p:cNvSpPr>
            <p:nvPr/>
          </p:nvSpPr>
          <p:spPr bwMode="auto">
            <a:xfrm>
              <a:off x="3016" y="2398"/>
              <a:ext cx="244" cy="25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7223" name="Rectangle 59"/>
            <p:cNvSpPr>
              <a:spLocks noChangeArrowheads="1"/>
            </p:cNvSpPr>
            <p:nvPr/>
          </p:nvSpPr>
          <p:spPr bwMode="auto">
            <a:xfrm>
              <a:off x="3070" y="2412"/>
              <a:ext cx="133" cy="115"/>
            </a:xfrm>
            <a:prstGeom prst="rect">
              <a:avLst/>
            </a:prstGeom>
            <a:noFill/>
            <a:ln w="9525">
              <a:noFill/>
              <a:miter lim="800000"/>
              <a:headEnd/>
              <a:tailEnd/>
            </a:ln>
          </p:spPr>
          <p:txBody>
            <a:bodyPr wrap="none" lIns="0" tIns="0" rIns="0" bIns="0">
              <a:spAutoFit/>
            </a:bodyPr>
            <a:lstStyle/>
            <a:p>
              <a:r>
                <a:rPr kumimoji="1" lang="en-US" altLang="zh-CN" sz="1200" i="1">
                  <a:solidFill>
                    <a:srgbClr val="000000"/>
                  </a:solidFill>
                  <a:latin typeface="Times New Roman" pitchFamily="18" charset="0"/>
                </a:rPr>
                <a:t>CD</a:t>
              </a:r>
              <a:endParaRPr kumimoji="1" lang="en-US" altLang="zh-CN" sz="2400">
                <a:latin typeface="Times New Roman" pitchFamily="18" charset="0"/>
              </a:endParaRPr>
            </a:p>
          </p:txBody>
        </p:sp>
        <p:sp>
          <p:nvSpPr>
            <p:cNvPr id="47224" name="Rectangle 60"/>
            <p:cNvSpPr>
              <a:spLocks noChangeArrowheads="1"/>
            </p:cNvSpPr>
            <p:nvPr/>
          </p:nvSpPr>
          <p:spPr bwMode="auto">
            <a:xfrm>
              <a:off x="3070" y="2520"/>
              <a:ext cx="128" cy="115"/>
            </a:xfrm>
            <a:prstGeom prst="rect">
              <a:avLst/>
            </a:prstGeom>
            <a:noFill/>
            <a:ln w="9525">
              <a:noFill/>
              <a:miter lim="800000"/>
              <a:headEnd/>
              <a:tailEnd/>
            </a:ln>
          </p:spPr>
          <p:txBody>
            <a:bodyPr wrap="none" lIns="0" tIns="0" rIns="0" bIns="0">
              <a:spAutoFit/>
            </a:bodyPr>
            <a:lstStyle/>
            <a:p>
              <a:r>
                <a:rPr kumimoji="1" lang="en-US" altLang="zh-CN" sz="1200" i="1">
                  <a:solidFill>
                    <a:srgbClr val="000000"/>
                  </a:solidFill>
                  <a:latin typeface="Times New Roman" pitchFamily="18" charset="0"/>
                </a:rPr>
                <a:t>DE</a:t>
              </a:r>
              <a:endParaRPr kumimoji="1" lang="en-US" altLang="zh-CN" sz="2400">
                <a:latin typeface="Times New Roman" pitchFamily="18" charset="0"/>
              </a:endParaRPr>
            </a:p>
          </p:txBody>
        </p:sp>
      </p:grpSp>
      <p:grpSp>
        <p:nvGrpSpPr>
          <p:cNvPr id="47109" name="Group 61"/>
          <p:cNvGrpSpPr>
            <a:grpSpLocks/>
          </p:cNvGrpSpPr>
          <p:nvPr/>
        </p:nvGrpSpPr>
        <p:grpSpPr bwMode="auto">
          <a:xfrm>
            <a:off x="5715000" y="3962400"/>
            <a:ext cx="2740025" cy="2809875"/>
            <a:chOff x="3980" y="1110"/>
            <a:chExt cx="1726" cy="1770"/>
          </a:xfrm>
        </p:grpSpPr>
        <p:sp>
          <p:nvSpPr>
            <p:cNvPr id="47115" name="Rectangle 62"/>
            <p:cNvSpPr>
              <a:spLocks noChangeArrowheads="1"/>
            </p:cNvSpPr>
            <p:nvPr/>
          </p:nvSpPr>
          <p:spPr bwMode="auto">
            <a:xfrm>
              <a:off x="4171" y="1368"/>
              <a:ext cx="258" cy="25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7116" name="Rectangle 63"/>
            <p:cNvSpPr>
              <a:spLocks noChangeArrowheads="1"/>
            </p:cNvSpPr>
            <p:nvPr/>
          </p:nvSpPr>
          <p:spPr bwMode="auto">
            <a:xfrm>
              <a:off x="4198" y="1409"/>
              <a:ext cx="176" cy="211"/>
            </a:xfrm>
            <a:prstGeom prst="rect">
              <a:avLst/>
            </a:prstGeom>
            <a:noFill/>
            <a:ln w="9525">
              <a:noFill/>
              <a:miter lim="800000"/>
              <a:headEnd/>
              <a:tailEnd/>
            </a:ln>
          </p:spPr>
          <p:txBody>
            <a:bodyPr wrap="none" lIns="0" tIns="0" rIns="0" bIns="0">
              <a:spAutoFit/>
            </a:bodyPr>
            <a:lstStyle/>
            <a:p>
              <a:r>
                <a:rPr kumimoji="1" lang="en-US" altLang="zh-CN" sz="2200">
                  <a:solidFill>
                    <a:srgbClr val="000000"/>
                  </a:solidFill>
                  <a:latin typeface="宋体" charset="-122"/>
                </a:rPr>
                <a:t>×</a:t>
              </a:r>
              <a:endParaRPr kumimoji="1" lang="en-US" altLang="zh-CN" sz="2400">
                <a:latin typeface="Times New Roman" pitchFamily="18" charset="0"/>
              </a:endParaRPr>
            </a:p>
          </p:txBody>
        </p:sp>
        <p:sp>
          <p:nvSpPr>
            <p:cNvPr id="47117" name="Rectangle 64"/>
            <p:cNvSpPr>
              <a:spLocks noChangeArrowheads="1"/>
            </p:cNvSpPr>
            <p:nvPr/>
          </p:nvSpPr>
          <p:spPr bwMode="auto">
            <a:xfrm>
              <a:off x="4171" y="1625"/>
              <a:ext cx="258" cy="25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7118" name="Rectangle 65"/>
            <p:cNvSpPr>
              <a:spLocks noChangeArrowheads="1"/>
            </p:cNvSpPr>
            <p:nvPr/>
          </p:nvSpPr>
          <p:spPr bwMode="auto">
            <a:xfrm>
              <a:off x="4198" y="1666"/>
              <a:ext cx="176" cy="211"/>
            </a:xfrm>
            <a:prstGeom prst="rect">
              <a:avLst/>
            </a:prstGeom>
            <a:noFill/>
            <a:ln w="9525">
              <a:noFill/>
              <a:miter lim="800000"/>
              <a:headEnd/>
              <a:tailEnd/>
            </a:ln>
          </p:spPr>
          <p:txBody>
            <a:bodyPr wrap="none" lIns="0" tIns="0" rIns="0" bIns="0">
              <a:spAutoFit/>
            </a:bodyPr>
            <a:lstStyle/>
            <a:p>
              <a:r>
                <a:rPr kumimoji="1" lang="en-US" altLang="zh-CN" sz="2200">
                  <a:solidFill>
                    <a:srgbClr val="000000"/>
                  </a:solidFill>
                  <a:latin typeface="宋体" charset="-122"/>
                </a:rPr>
                <a:t>×</a:t>
              </a:r>
              <a:endParaRPr kumimoji="1" lang="en-US" altLang="zh-CN" sz="2400">
                <a:latin typeface="Times New Roman" pitchFamily="18" charset="0"/>
              </a:endParaRPr>
            </a:p>
          </p:txBody>
        </p:sp>
        <p:sp>
          <p:nvSpPr>
            <p:cNvPr id="47119" name="Rectangle 66"/>
            <p:cNvSpPr>
              <a:spLocks noChangeArrowheads="1"/>
            </p:cNvSpPr>
            <p:nvPr/>
          </p:nvSpPr>
          <p:spPr bwMode="auto">
            <a:xfrm>
              <a:off x="4171" y="2141"/>
              <a:ext cx="258" cy="25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7120" name="Rectangle 67"/>
            <p:cNvSpPr>
              <a:spLocks noChangeArrowheads="1"/>
            </p:cNvSpPr>
            <p:nvPr/>
          </p:nvSpPr>
          <p:spPr bwMode="auto">
            <a:xfrm>
              <a:off x="4198" y="2168"/>
              <a:ext cx="176" cy="211"/>
            </a:xfrm>
            <a:prstGeom prst="rect">
              <a:avLst/>
            </a:prstGeom>
            <a:noFill/>
            <a:ln w="9525">
              <a:noFill/>
              <a:miter lim="800000"/>
              <a:headEnd/>
              <a:tailEnd/>
            </a:ln>
          </p:spPr>
          <p:txBody>
            <a:bodyPr wrap="none" lIns="0" tIns="0" rIns="0" bIns="0">
              <a:spAutoFit/>
            </a:bodyPr>
            <a:lstStyle/>
            <a:p>
              <a:r>
                <a:rPr kumimoji="1" lang="en-US" altLang="zh-CN" sz="2200">
                  <a:solidFill>
                    <a:srgbClr val="000000"/>
                  </a:solidFill>
                  <a:latin typeface="宋体" charset="-122"/>
                </a:rPr>
                <a:t>×</a:t>
              </a:r>
              <a:endParaRPr kumimoji="1" lang="en-US" altLang="zh-CN" sz="2400">
                <a:latin typeface="Times New Roman" pitchFamily="18" charset="0"/>
              </a:endParaRPr>
            </a:p>
          </p:txBody>
        </p:sp>
        <p:sp>
          <p:nvSpPr>
            <p:cNvPr id="47121" name="Rectangle 68"/>
            <p:cNvSpPr>
              <a:spLocks noChangeArrowheads="1"/>
            </p:cNvSpPr>
            <p:nvPr/>
          </p:nvSpPr>
          <p:spPr bwMode="auto">
            <a:xfrm>
              <a:off x="4171" y="2398"/>
              <a:ext cx="258" cy="25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7122" name="Rectangle 69"/>
            <p:cNvSpPr>
              <a:spLocks noChangeArrowheads="1"/>
            </p:cNvSpPr>
            <p:nvPr/>
          </p:nvSpPr>
          <p:spPr bwMode="auto">
            <a:xfrm>
              <a:off x="4198" y="2425"/>
              <a:ext cx="176" cy="211"/>
            </a:xfrm>
            <a:prstGeom prst="rect">
              <a:avLst/>
            </a:prstGeom>
            <a:noFill/>
            <a:ln w="9525">
              <a:noFill/>
              <a:miter lim="800000"/>
              <a:headEnd/>
              <a:tailEnd/>
            </a:ln>
          </p:spPr>
          <p:txBody>
            <a:bodyPr wrap="none" lIns="0" tIns="0" rIns="0" bIns="0">
              <a:spAutoFit/>
            </a:bodyPr>
            <a:lstStyle/>
            <a:p>
              <a:r>
                <a:rPr kumimoji="1" lang="en-US" altLang="zh-CN" sz="2200">
                  <a:solidFill>
                    <a:srgbClr val="000000"/>
                  </a:solidFill>
                  <a:latin typeface="宋体" charset="-122"/>
                </a:rPr>
                <a:t>×</a:t>
              </a:r>
              <a:endParaRPr kumimoji="1" lang="en-US" altLang="zh-CN" sz="2400">
                <a:latin typeface="Times New Roman" pitchFamily="18" charset="0"/>
              </a:endParaRPr>
            </a:p>
          </p:txBody>
        </p:sp>
        <p:sp>
          <p:nvSpPr>
            <p:cNvPr id="47123" name="Rectangle 70"/>
            <p:cNvSpPr>
              <a:spLocks noChangeArrowheads="1"/>
            </p:cNvSpPr>
            <p:nvPr/>
          </p:nvSpPr>
          <p:spPr bwMode="auto">
            <a:xfrm>
              <a:off x="4429" y="1368"/>
              <a:ext cx="244" cy="25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7124" name="Rectangle 71"/>
            <p:cNvSpPr>
              <a:spLocks noChangeArrowheads="1"/>
            </p:cNvSpPr>
            <p:nvPr/>
          </p:nvSpPr>
          <p:spPr bwMode="auto">
            <a:xfrm>
              <a:off x="4456" y="1409"/>
              <a:ext cx="176" cy="211"/>
            </a:xfrm>
            <a:prstGeom prst="rect">
              <a:avLst/>
            </a:prstGeom>
            <a:noFill/>
            <a:ln w="9525">
              <a:noFill/>
              <a:miter lim="800000"/>
              <a:headEnd/>
              <a:tailEnd/>
            </a:ln>
          </p:spPr>
          <p:txBody>
            <a:bodyPr wrap="none" lIns="0" tIns="0" rIns="0" bIns="0">
              <a:spAutoFit/>
            </a:bodyPr>
            <a:lstStyle/>
            <a:p>
              <a:r>
                <a:rPr kumimoji="1" lang="en-US" altLang="zh-CN" sz="2200">
                  <a:solidFill>
                    <a:srgbClr val="000000"/>
                  </a:solidFill>
                  <a:latin typeface="宋体" charset="-122"/>
                </a:rPr>
                <a:t>×</a:t>
              </a:r>
              <a:endParaRPr kumimoji="1" lang="en-US" altLang="zh-CN" sz="2400">
                <a:latin typeface="Times New Roman" pitchFamily="18" charset="0"/>
              </a:endParaRPr>
            </a:p>
          </p:txBody>
        </p:sp>
        <p:sp>
          <p:nvSpPr>
            <p:cNvPr id="47125" name="Rectangle 72"/>
            <p:cNvSpPr>
              <a:spLocks noChangeArrowheads="1"/>
            </p:cNvSpPr>
            <p:nvPr/>
          </p:nvSpPr>
          <p:spPr bwMode="auto">
            <a:xfrm>
              <a:off x="4429" y="1625"/>
              <a:ext cx="244" cy="25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7126" name="Rectangle 73"/>
            <p:cNvSpPr>
              <a:spLocks noChangeArrowheads="1"/>
            </p:cNvSpPr>
            <p:nvPr/>
          </p:nvSpPr>
          <p:spPr bwMode="auto">
            <a:xfrm>
              <a:off x="4456" y="1666"/>
              <a:ext cx="176" cy="211"/>
            </a:xfrm>
            <a:prstGeom prst="rect">
              <a:avLst/>
            </a:prstGeom>
            <a:noFill/>
            <a:ln w="9525">
              <a:noFill/>
              <a:miter lim="800000"/>
              <a:headEnd/>
              <a:tailEnd/>
            </a:ln>
          </p:spPr>
          <p:txBody>
            <a:bodyPr wrap="none" lIns="0" tIns="0" rIns="0" bIns="0">
              <a:spAutoFit/>
            </a:bodyPr>
            <a:lstStyle/>
            <a:p>
              <a:r>
                <a:rPr kumimoji="1" lang="en-US" altLang="zh-CN" sz="2200">
                  <a:solidFill>
                    <a:srgbClr val="000000"/>
                  </a:solidFill>
                  <a:latin typeface="宋体" charset="-122"/>
                </a:rPr>
                <a:t>×</a:t>
              </a:r>
              <a:endParaRPr kumimoji="1" lang="en-US" altLang="zh-CN" sz="2400">
                <a:latin typeface="Times New Roman" pitchFamily="18" charset="0"/>
              </a:endParaRPr>
            </a:p>
          </p:txBody>
        </p:sp>
        <p:sp>
          <p:nvSpPr>
            <p:cNvPr id="47127" name="Rectangle 74"/>
            <p:cNvSpPr>
              <a:spLocks noChangeArrowheads="1"/>
            </p:cNvSpPr>
            <p:nvPr/>
          </p:nvSpPr>
          <p:spPr bwMode="auto">
            <a:xfrm>
              <a:off x="4429" y="2141"/>
              <a:ext cx="244" cy="25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7128" name="Rectangle 75"/>
            <p:cNvSpPr>
              <a:spLocks noChangeArrowheads="1"/>
            </p:cNvSpPr>
            <p:nvPr/>
          </p:nvSpPr>
          <p:spPr bwMode="auto">
            <a:xfrm>
              <a:off x="4456" y="2168"/>
              <a:ext cx="176" cy="211"/>
            </a:xfrm>
            <a:prstGeom prst="rect">
              <a:avLst/>
            </a:prstGeom>
            <a:noFill/>
            <a:ln w="9525">
              <a:noFill/>
              <a:miter lim="800000"/>
              <a:headEnd/>
              <a:tailEnd/>
            </a:ln>
          </p:spPr>
          <p:txBody>
            <a:bodyPr wrap="none" lIns="0" tIns="0" rIns="0" bIns="0">
              <a:spAutoFit/>
            </a:bodyPr>
            <a:lstStyle/>
            <a:p>
              <a:r>
                <a:rPr kumimoji="1" lang="en-US" altLang="zh-CN" sz="2200">
                  <a:solidFill>
                    <a:srgbClr val="000000"/>
                  </a:solidFill>
                  <a:latin typeface="宋体" charset="-122"/>
                </a:rPr>
                <a:t>×</a:t>
              </a:r>
              <a:endParaRPr kumimoji="1" lang="en-US" altLang="zh-CN" sz="2400">
                <a:latin typeface="Times New Roman" pitchFamily="18" charset="0"/>
              </a:endParaRPr>
            </a:p>
          </p:txBody>
        </p:sp>
        <p:sp>
          <p:nvSpPr>
            <p:cNvPr id="47129" name="Rectangle 76"/>
            <p:cNvSpPr>
              <a:spLocks noChangeArrowheads="1"/>
            </p:cNvSpPr>
            <p:nvPr/>
          </p:nvSpPr>
          <p:spPr bwMode="auto">
            <a:xfrm>
              <a:off x="4429" y="2398"/>
              <a:ext cx="244" cy="25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7130" name="Rectangle 77"/>
            <p:cNvSpPr>
              <a:spLocks noChangeArrowheads="1"/>
            </p:cNvSpPr>
            <p:nvPr/>
          </p:nvSpPr>
          <p:spPr bwMode="auto">
            <a:xfrm>
              <a:off x="4456" y="2425"/>
              <a:ext cx="176" cy="211"/>
            </a:xfrm>
            <a:prstGeom prst="rect">
              <a:avLst/>
            </a:prstGeom>
            <a:noFill/>
            <a:ln w="9525">
              <a:noFill/>
              <a:miter lim="800000"/>
              <a:headEnd/>
              <a:tailEnd/>
            </a:ln>
          </p:spPr>
          <p:txBody>
            <a:bodyPr wrap="none" lIns="0" tIns="0" rIns="0" bIns="0">
              <a:spAutoFit/>
            </a:bodyPr>
            <a:lstStyle/>
            <a:p>
              <a:r>
                <a:rPr kumimoji="1" lang="en-US" altLang="zh-CN" sz="2200">
                  <a:solidFill>
                    <a:srgbClr val="000000"/>
                  </a:solidFill>
                  <a:latin typeface="宋体" charset="-122"/>
                </a:rPr>
                <a:t>×</a:t>
              </a:r>
              <a:endParaRPr kumimoji="1" lang="en-US" altLang="zh-CN" sz="2400">
                <a:latin typeface="Times New Roman" pitchFamily="18" charset="0"/>
              </a:endParaRPr>
            </a:p>
          </p:txBody>
        </p:sp>
        <p:sp>
          <p:nvSpPr>
            <p:cNvPr id="47131" name="Rectangle 78"/>
            <p:cNvSpPr>
              <a:spLocks noChangeArrowheads="1"/>
            </p:cNvSpPr>
            <p:nvPr/>
          </p:nvSpPr>
          <p:spPr bwMode="auto">
            <a:xfrm>
              <a:off x="4673" y="1625"/>
              <a:ext cx="258" cy="25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7132" name="Rectangle 79"/>
            <p:cNvSpPr>
              <a:spLocks noChangeArrowheads="1"/>
            </p:cNvSpPr>
            <p:nvPr/>
          </p:nvSpPr>
          <p:spPr bwMode="auto">
            <a:xfrm>
              <a:off x="4714" y="1666"/>
              <a:ext cx="176" cy="211"/>
            </a:xfrm>
            <a:prstGeom prst="rect">
              <a:avLst/>
            </a:prstGeom>
            <a:noFill/>
            <a:ln w="9525">
              <a:noFill/>
              <a:miter lim="800000"/>
              <a:headEnd/>
              <a:tailEnd/>
            </a:ln>
          </p:spPr>
          <p:txBody>
            <a:bodyPr wrap="none" lIns="0" tIns="0" rIns="0" bIns="0">
              <a:spAutoFit/>
            </a:bodyPr>
            <a:lstStyle/>
            <a:p>
              <a:r>
                <a:rPr kumimoji="1" lang="en-US" altLang="zh-CN" sz="2200">
                  <a:solidFill>
                    <a:srgbClr val="000000"/>
                  </a:solidFill>
                  <a:latin typeface="宋体" charset="-122"/>
                </a:rPr>
                <a:t>×</a:t>
              </a:r>
              <a:endParaRPr kumimoji="1" lang="en-US" altLang="zh-CN" sz="2400">
                <a:latin typeface="Times New Roman" pitchFamily="18" charset="0"/>
              </a:endParaRPr>
            </a:p>
          </p:txBody>
        </p:sp>
        <p:sp>
          <p:nvSpPr>
            <p:cNvPr id="47133" name="Rectangle 80"/>
            <p:cNvSpPr>
              <a:spLocks noChangeArrowheads="1"/>
            </p:cNvSpPr>
            <p:nvPr/>
          </p:nvSpPr>
          <p:spPr bwMode="auto">
            <a:xfrm>
              <a:off x="4673" y="1883"/>
              <a:ext cx="258" cy="25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7134" name="Rectangle 81"/>
            <p:cNvSpPr>
              <a:spLocks noChangeArrowheads="1"/>
            </p:cNvSpPr>
            <p:nvPr/>
          </p:nvSpPr>
          <p:spPr bwMode="auto">
            <a:xfrm>
              <a:off x="4714" y="1910"/>
              <a:ext cx="176" cy="211"/>
            </a:xfrm>
            <a:prstGeom prst="rect">
              <a:avLst/>
            </a:prstGeom>
            <a:noFill/>
            <a:ln w="9525">
              <a:noFill/>
              <a:miter lim="800000"/>
              <a:headEnd/>
              <a:tailEnd/>
            </a:ln>
          </p:spPr>
          <p:txBody>
            <a:bodyPr wrap="none" lIns="0" tIns="0" rIns="0" bIns="0">
              <a:spAutoFit/>
            </a:bodyPr>
            <a:lstStyle/>
            <a:p>
              <a:r>
                <a:rPr kumimoji="1" lang="en-US" altLang="zh-CN" sz="2200">
                  <a:solidFill>
                    <a:srgbClr val="000000"/>
                  </a:solidFill>
                  <a:latin typeface="宋体" charset="-122"/>
                </a:rPr>
                <a:t>×</a:t>
              </a:r>
              <a:endParaRPr kumimoji="1" lang="en-US" altLang="zh-CN" sz="2400">
                <a:latin typeface="Times New Roman" pitchFamily="18" charset="0"/>
              </a:endParaRPr>
            </a:p>
          </p:txBody>
        </p:sp>
        <p:sp>
          <p:nvSpPr>
            <p:cNvPr id="47135" name="Rectangle 82"/>
            <p:cNvSpPr>
              <a:spLocks noChangeArrowheads="1"/>
            </p:cNvSpPr>
            <p:nvPr/>
          </p:nvSpPr>
          <p:spPr bwMode="auto">
            <a:xfrm>
              <a:off x="4673" y="2141"/>
              <a:ext cx="258" cy="25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7136" name="Rectangle 83"/>
            <p:cNvSpPr>
              <a:spLocks noChangeArrowheads="1"/>
            </p:cNvSpPr>
            <p:nvPr/>
          </p:nvSpPr>
          <p:spPr bwMode="auto">
            <a:xfrm>
              <a:off x="4714" y="2168"/>
              <a:ext cx="176" cy="211"/>
            </a:xfrm>
            <a:prstGeom prst="rect">
              <a:avLst/>
            </a:prstGeom>
            <a:noFill/>
            <a:ln w="9525">
              <a:noFill/>
              <a:miter lim="800000"/>
              <a:headEnd/>
              <a:tailEnd/>
            </a:ln>
          </p:spPr>
          <p:txBody>
            <a:bodyPr wrap="none" lIns="0" tIns="0" rIns="0" bIns="0">
              <a:spAutoFit/>
            </a:bodyPr>
            <a:lstStyle/>
            <a:p>
              <a:r>
                <a:rPr kumimoji="1" lang="en-US" altLang="zh-CN" sz="2200">
                  <a:solidFill>
                    <a:srgbClr val="000000"/>
                  </a:solidFill>
                  <a:latin typeface="宋体" charset="-122"/>
                </a:rPr>
                <a:t>√</a:t>
              </a:r>
              <a:endParaRPr kumimoji="1" lang="en-US" altLang="zh-CN" sz="2400">
                <a:latin typeface="Times New Roman" pitchFamily="18" charset="0"/>
              </a:endParaRPr>
            </a:p>
          </p:txBody>
        </p:sp>
        <p:sp>
          <p:nvSpPr>
            <p:cNvPr id="47137" name="Rectangle 84"/>
            <p:cNvSpPr>
              <a:spLocks noChangeArrowheads="1"/>
            </p:cNvSpPr>
            <p:nvPr/>
          </p:nvSpPr>
          <p:spPr bwMode="auto">
            <a:xfrm>
              <a:off x="4673" y="2398"/>
              <a:ext cx="258" cy="25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7138" name="Rectangle 85"/>
            <p:cNvSpPr>
              <a:spLocks noChangeArrowheads="1"/>
            </p:cNvSpPr>
            <p:nvPr/>
          </p:nvSpPr>
          <p:spPr bwMode="auto">
            <a:xfrm>
              <a:off x="4714" y="2425"/>
              <a:ext cx="176" cy="211"/>
            </a:xfrm>
            <a:prstGeom prst="rect">
              <a:avLst/>
            </a:prstGeom>
            <a:noFill/>
            <a:ln w="9525">
              <a:noFill/>
              <a:miter lim="800000"/>
              <a:headEnd/>
              <a:tailEnd/>
            </a:ln>
          </p:spPr>
          <p:txBody>
            <a:bodyPr wrap="none" lIns="0" tIns="0" rIns="0" bIns="0">
              <a:spAutoFit/>
            </a:bodyPr>
            <a:lstStyle/>
            <a:p>
              <a:r>
                <a:rPr kumimoji="1" lang="en-US" altLang="zh-CN" sz="2200">
                  <a:solidFill>
                    <a:srgbClr val="000000"/>
                  </a:solidFill>
                  <a:latin typeface="宋体" charset="-122"/>
                </a:rPr>
                <a:t>×</a:t>
              </a:r>
              <a:endParaRPr kumimoji="1" lang="en-US" altLang="zh-CN" sz="2400">
                <a:latin typeface="Times New Roman" pitchFamily="18" charset="0"/>
              </a:endParaRPr>
            </a:p>
          </p:txBody>
        </p:sp>
        <p:sp>
          <p:nvSpPr>
            <p:cNvPr id="47139" name="Rectangle 86"/>
            <p:cNvSpPr>
              <a:spLocks noChangeArrowheads="1"/>
            </p:cNvSpPr>
            <p:nvPr/>
          </p:nvSpPr>
          <p:spPr bwMode="auto">
            <a:xfrm>
              <a:off x="4931" y="1883"/>
              <a:ext cx="258" cy="25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7140" name="Rectangle 87"/>
            <p:cNvSpPr>
              <a:spLocks noChangeArrowheads="1"/>
            </p:cNvSpPr>
            <p:nvPr/>
          </p:nvSpPr>
          <p:spPr bwMode="auto">
            <a:xfrm>
              <a:off x="4972" y="1910"/>
              <a:ext cx="176" cy="211"/>
            </a:xfrm>
            <a:prstGeom prst="rect">
              <a:avLst/>
            </a:prstGeom>
            <a:noFill/>
            <a:ln w="9525">
              <a:noFill/>
              <a:miter lim="800000"/>
              <a:headEnd/>
              <a:tailEnd/>
            </a:ln>
          </p:spPr>
          <p:txBody>
            <a:bodyPr wrap="none" lIns="0" tIns="0" rIns="0" bIns="0">
              <a:spAutoFit/>
            </a:bodyPr>
            <a:lstStyle/>
            <a:p>
              <a:r>
                <a:rPr kumimoji="1" lang="en-US" altLang="zh-CN" sz="2200">
                  <a:solidFill>
                    <a:srgbClr val="000000"/>
                  </a:solidFill>
                  <a:latin typeface="宋体" charset="-122"/>
                </a:rPr>
                <a:t>×</a:t>
              </a:r>
              <a:endParaRPr kumimoji="1" lang="en-US" altLang="zh-CN" sz="2400">
                <a:latin typeface="Times New Roman" pitchFamily="18" charset="0"/>
              </a:endParaRPr>
            </a:p>
          </p:txBody>
        </p:sp>
        <p:sp>
          <p:nvSpPr>
            <p:cNvPr id="47141" name="Rectangle 88"/>
            <p:cNvSpPr>
              <a:spLocks noChangeArrowheads="1"/>
            </p:cNvSpPr>
            <p:nvPr/>
          </p:nvSpPr>
          <p:spPr bwMode="auto">
            <a:xfrm>
              <a:off x="4931" y="2141"/>
              <a:ext cx="258" cy="25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7142" name="Rectangle 89"/>
            <p:cNvSpPr>
              <a:spLocks noChangeArrowheads="1"/>
            </p:cNvSpPr>
            <p:nvPr/>
          </p:nvSpPr>
          <p:spPr bwMode="auto">
            <a:xfrm>
              <a:off x="4972" y="2168"/>
              <a:ext cx="176" cy="211"/>
            </a:xfrm>
            <a:prstGeom prst="rect">
              <a:avLst/>
            </a:prstGeom>
            <a:noFill/>
            <a:ln w="9525">
              <a:noFill/>
              <a:miter lim="800000"/>
              <a:headEnd/>
              <a:tailEnd/>
            </a:ln>
          </p:spPr>
          <p:txBody>
            <a:bodyPr wrap="none" lIns="0" tIns="0" rIns="0" bIns="0">
              <a:spAutoFit/>
            </a:bodyPr>
            <a:lstStyle/>
            <a:p>
              <a:r>
                <a:rPr kumimoji="1" lang="en-US" altLang="zh-CN" sz="2200">
                  <a:solidFill>
                    <a:srgbClr val="000000"/>
                  </a:solidFill>
                  <a:latin typeface="宋体" charset="-122"/>
                </a:rPr>
                <a:t>×</a:t>
              </a:r>
              <a:endParaRPr kumimoji="1" lang="en-US" altLang="zh-CN" sz="2400">
                <a:latin typeface="Times New Roman" pitchFamily="18" charset="0"/>
              </a:endParaRPr>
            </a:p>
          </p:txBody>
        </p:sp>
        <p:sp>
          <p:nvSpPr>
            <p:cNvPr id="47143" name="Rectangle 90"/>
            <p:cNvSpPr>
              <a:spLocks noChangeArrowheads="1"/>
            </p:cNvSpPr>
            <p:nvPr/>
          </p:nvSpPr>
          <p:spPr bwMode="auto">
            <a:xfrm>
              <a:off x="5189" y="2141"/>
              <a:ext cx="259" cy="25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7144" name="Rectangle 91"/>
            <p:cNvSpPr>
              <a:spLocks noChangeArrowheads="1"/>
            </p:cNvSpPr>
            <p:nvPr/>
          </p:nvSpPr>
          <p:spPr bwMode="auto">
            <a:xfrm>
              <a:off x="5230" y="2168"/>
              <a:ext cx="176" cy="211"/>
            </a:xfrm>
            <a:prstGeom prst="rect">
              <a:avLst/>
            </a:prstGeom>
            <a:noFill/>
            <a:ln w="9525">
              <a:noFill/>
              <a:miter lim="800000"/>
              <a:headEnd/>
              <a:tailEnd/>
            </a:ln>
          </p:spPr>
          <p:txBody>
            <a:bodyPr wrap="none" lIns="0" tIns="0" rIns="0" bIns="0">
              <a:spAutoFit/>
            </a:bodyPr>
            <a:lstStyle/>
            <a:p>
              <a:r>
                <a:rPr kumimoji="1" lang="en-US" altLang="zh-CN" sz="2200">
                  <a:solidFill>
                    <a:srgbClr val="000000"/>
                  </a:solidFill>
                  <a:latin typeface="宋体" charset="-122"/>
                </a:rPr>
                <a:t>×</a:t>
              </a:r>
              <a:endParaRPr kumimoji="1" lang="en-US" altLang="zh-CN" sz="2400">
                <a:latin typeface="Times New Roman" pitchFamily="18" charset="0"/>
              </a:endParaRPr>
            </a:p>
          </p:txBody>
        </p:sp>
        <p:sp>
          <p:nvSpPr>
            <p:cNvPr id="47145" name="Rectangle 92"/>
            <p:cNvSpPr>
              <a:spLocks noChangeArrowheads="1"/>
            </p:cNvSpPr>
            <p:nvPr/>
          </p:nvSpPr>
          <p:spPr bwMode="auto">
            <a:xfrm>
              <a:off x="5189" y="2398"/>
              <a:ext cx="259" cy="25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7146" name="Rectangle 93"/>
            <p:cNvSpPr>
              <a:spLocks noChangeArrowheads="1"/>
            </p:cNvSpPr>
            <p:nvPr/>
          </p:nvSpPr>
          <p:spPr bwMode="auto">
            <a:xfrm>
              <a:off x="5230" y="2425"/>
              <a:ext cx="176" cy="211"/>
            </a:xfrm>
            <a:prstGeom prst="rect">
              <a:avLst/>
            </a:prstGeom>
            <a:noFill/>
            <a:ln w="9525">
              <a:noFill/>
              <a:miter lim="800000"/>
              <a:headEnd/>
              <a:tailEnd/>
            </a:ln>
          </p:spPr>
          <p:txBody>
            <a:bodyPr wrap="none" lIns="0" tIns="0" rIns="0" bIns="0">
              <a:spAutoFit/>
            </a:bodyPr>
            <a:lstStyle/>
            <a:p>
              <a:r>
                <a:rPr kumimoji="1" lang="en-US" altLang="zh-CN" sz="2200">
                  <a:solidFill>
                    <a:srgbClr val="000000"/>
                  </a:solidFill>
                  <a:latin typeface="宋体" charset="-122"/>
                </a:rPr>
                <a:t>×</a:t>
              </a:r>
              <a:endParaRPr kumimoji="1" lang="en-US" altLang="zh-CN" sz="2400">
                <a:latin typeface="Times New Roman" pitchFamily="18" charset="0"/>
              </a:endParaRPr>
            </a:p>
          </p:txBody>
        </p:sp>
        <p:sp>
          <p:nvSpPr>
            <p:cNvPr id="47147" name="Rectangle 94"/>
            <p:cNvSpPr>
              <a:spLocks noChangeArrowheads="1"/>
            </p:cNvSpPr>
            <p:nvPr/>
          </p:nvSpPr>
          <p:spPr bwMode="auto">
            <a:xfrm>
              <a:off x="5448" y="2398"/>
              <a:ext cx="258" cy="25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7148" name="Rectangle 95"/>
            <p:cNvSpPr>
              <a:spLocks noChangeArrowheads="1"/>
            </p:cNvSpPr>
            <p:nvPr/>
          </p:nvSpPr>
          <p:spPr bwMode="auto">
            <a:xfrm>
              <a:off x="5488" y="2425"/>
              <a:ext cx="176" cy="211"/>
            </a:xfrm>
            <a:prstGeom prst="rect">
              <a:avLst/>
            </a:prstGeom>
            <a:noFill/>
            <a:ln w="9525">
              <a:noFill/>
              <a:miter lim="800000"/>
              <a:headEnd/>
              <a:tailEnd/>
            </a:ln>
          </p:spPr>
          <p:txBody>
            <a:bodyPr wrap="none" lIns="0" tIns="0" rIns="0" bIns="0">
              <a:spAutoFit/>
            </a:bodyPr>
            <a:lstStyle/>
            <a:p>
              <a:r>
                <a:rPr kumimoji="1" lang="en-US" altLang="zh-CN" sz="2200">
                  <a:solidFill>
                    <a:srgbClr val="000000"/>
                  </a:solidFill>
                  <a:latin typeface="宋体" charset="-122"/>
                </a:rPr>
                <a:t>×</a:t>
              </a:r>
              <a:endParaRPr kumimoji="1" lang="en-US" altLang="zh-CN" sz="2400">
                <a:latin typeface="Times New Roman" pitchFamily="18" charset="0"/>
              </a:endParaRPr>
            </a:p>
          </p:txBody>
        </p:sp>
        <p:sp>
          <p:nvSpPr>
            <p:cNvPr id="47149" name="Rectangle 96"/>
            <p:cNvSpPr>
              <a:spLocks noChangeArrowheads="1"/>
            </p:cNvSpPr>
            <p:nvPr/>
          </p:nvSpPr>
          <p:spPr bwMode="auto">
            <a:xfrm>
              <a:off x="3980" y="1137"/>
              <a:ext cx="108" cy="211"/>
            </a:xfrm>
            <a:prstGeom prst="rect">
              <a:avLst/>
            </a:prstGeom>
            <a:noFill/>
            <a:ln w="9525">
              <a:noFill/>
              <a:miter lim="800000"/>
              <a:headEnd/>
              <a:tailEnd/>
            </a:ln>
          </p:spPr>
          <p:txBody>
            <a:bodyPr wrap="none" lIns="0" tIns="0" rIns="0" bIns="0">
              <a:spAutoFit/>
            </a:bodyPr>
            <a:lstStyle/>
            <a:p>
              <a:r>
                <a:rPr kumimoji="1" lang="en-US" altLang="zh-CN" sz="2200" i="1">
                  <a:solidFill>
                    <a:srgbClr val="000000"/>
                  </a:solidFill>
                  <a:latin typeface="Times New Roman" pitchFamily="18" charset="0"/>
                </a:rPr>
                <a:t>B</a:t>
              </a:r>
              <a:endParaRPr kumimoji="1" lang="en-US" altLang="zh-CN" sz="2400">
                <a:latin typeface="Times New Roman" pitchFamily="18" charset="0"/>
              </a:endParaRPr>
            </a:p>
          </p:txBody>
        </p:sp>
        <p:sp>
          <p:nvSpPr>
            <p:cNvPr id="47150" name="Rectangle 97"/>
            <p:cNvSpPr>
              <a:spLocks noChangeArrowheads="1"/>
            </p:cNvSpPr>
            <p:nvPr/>
          </p:nvSpPr>
          <p:spPr bwMode="auto">
            <a:xfrm>
              <a:off x="3980" y="1395"/>
              <a:ext cx="117" cy="211"/>
            </a:xfrm>
            <a:prstGeom prst="rect">
              <a:avLst/>
            </a:prstGeom>
            <a:noFill/>
            <a:ln w="9525">
              <a:noFill/>
              <a:miter lim="800000"/>
              <a:headEnd/>
              <a:tailEnd/>
            </a:ln>
          </p:spPr>
          <p:txBody>
            <a:bodyPr wrap="none" lIns="0" tIns="0" rIns="0" bIns="0">
              <a:spAutoFit/>
            </a:bodyPr>
            <a:lstStyle/>
            <a:p>
              <a:r>
                <a:rPr kumimoji="1" lang="en-US" altLang="zh-CN" sz="2200" i="1">
                  <a:solidFill>
                    <a:srgbClr val="000000"/>
                  </a:solidFill>
                  <a:latin typeface="Times New Roman" pitchFamily="18" charset="0"/>
                </a:rPr>
                <a:t>C</a:t>
              </a:r>
              <a:endParaRPr kumimoji="1" lang="en-US" altLang="zh-CN" sz="2400">
                <a:latin typeface="Times New Roman" pitchFamily="18" charset="0"/>
              </a:endParaRPr>
            </a:p>
          </p:txBody>
        </p:sp>
        <p:sp>
          <p:nvSpPr>
            <p:cNvPr id="47151" name="Rectangle 98"/>
            <p:cNvSpPr>
              <a:spLocks noChangeArrowheads="1"/>
            </p:cNvSpPr>
            <p:nvPr/>
          </p:nvSpPr>
          <p:spPr bwMode="auto">
            <a:xfrm>
              <a:off x="3980" y="1652"/>
              <a:ext cx="127" cy="211"/>
            </a:xfrm>
            <a:prstGeom prst="rect">
              <a:avLst/>
            </a:prstGeom>
            <a:noFill/>
            <a:ln w="9525">
              <a:noFill/>
              <a:miter lim="800000"/>
              <a:headEnd/>
              <a:tailEnd/>
            </a:ln>
          </p:spPr>
          <p:txBody>
            <a:bodyPr wrap="none" lIns="0" tIns="0" rIns="0" bIns="0">
              <a:spAutoFit/>
            </a:bodyPr>
            <a:lstStyle/>
            <a:p>
              <a:r>
                <a:rPr kumimoji="1" lang="en-US" altLang="zh-CN" sz="2200" i="1">
                  <a:solidFill>
                    <a:srgbClr val="000000"/>
                  </a:solidFill>
                  <a:latin typeface="Times New Roman" pitchFamily="18" charset="0"/>
                </a:rPr>
                <a:t>D</a:t>
              </a:r>
              <a:endParaRPr kumimoji="1" lang="en-US" altLang="zh-CN" sz="2400">
                <a:latin typeface="Times New Roman" pitchFamily="18" charset="0"/>
              </a:endParaRPr>
            </a:p>
          </p:txBody>
        </p:sp>
        <p:sp>
          <p:nvSpPr>
            <p:cNvPr id="47152" name="Rectangle 99"/>
            <p:cNvSpPr>
              <a:spLocks noChangeArrowheads="1"/>
            </p:cNvSpPr>
            <p:nvPr/>
          </p:nvSpPr>
          <p:spPr bwMode="auto">
            <a:xfrm>
              <a:off x="3980" y="1896"/>
              <a:ext cx="108" cy="211"/>
            </a:xfrm>
            <a:prstGeom prst="rect">
              <a:avLst/>
            </a:prstGeom>
            <a:noFill/>
            <a:ln w="9525">
              <a:noFill/>
              <a:miter lim="800000"/>
              <a:headEnd/>
              <a:tailEnd/>
            </a:ln>
          </p:spPr>
          <p:txBody>
            <a:bodyPr wrap="none" lIns="0" tIns="0" rIns="0" bIns="0">
              <a:spAutoFit/>
            </a:bodyPr>
            <a:lstStyle/>
            <a:p>
              <a:r>
                <a:rPr kumimoji="1" lang="en-US" altLang="zh-CN" sz="2200" i="1">
                  <a:solidFill>
                    <a:srgbClr val="000000"/>
                  </a:solidFill>
                  <a:latin typeface="Times New Roman" pitchFamily="18" charset="0"/>
                </a:rPr>
                <a:t>E</a:t>
              </a:r>
              <a:endParaRPr kumimoji="1" lang="en-US" altLang="zh-CN" sz="2400">
                <a:latin typeface="Times New Roman" pitchFamily="18" charset="0"/>
              </a:endParaRPr>
            </a:p>
          </p:txBody>
        </p:sp>
        <p:sp>
          <p:nvSpPr>
            <p:cNvPr id="47153" name="Rectangle 100"/>
            <p:cNvSpPr>
              <a:spLocks noChangeArrowheads="1"/>
            </p:cNvSpPr>
            <p:nvPr/>
          </p:nvSpPr>
          <p:spPr bwMode="auto">
            <a:xfrm>
              <a:off x="3980" y="2154"/>
              <a:ext cx="108" cy="211"/>
            </a:xfrm>
            <a:prstGeom prst="rect">
              <a:avLst/>
            </a:prstGeom>
            <a:noFill/>
            <a:ln w="9525">
              <a:noFill/>
              <a:miter lim="800000"/>
              <a:headEnd/>
              <a:tailEnd/>
            </a:ln>
          </p:spPr>
          <p:txBody>
            <a:bodyPr wrap="none" lIns="0" tIns="0" rIns="0" bIns="0">
              <a:spAutoFit/>
            </a:bodyPr>
            <a:lstStyle/>
            <a:p>
              <a:r>
                <a:rPr kumimoji="1" lang="en-US" altLang="zh-CN" sz="2200" i="1">
                  <a:solidFill>
                    <a:srgbClr val="000000"/>
                  </a:solidFill>
                  <a:latin typeface="Times New Roman" pitchFamily="18" charset="0"/>
                </a:rPr>
                <a:t>F</a:t>
              </a:r>
              <a:endParaRPr kumimoji="1" lang="en-US" altLang="zh-CN" sz="2400">
                <a:latin typeface="Times New Roman" pitchFamily="18" charset="0"/>
              </a:endParaRPr>
            </a:p>
          </p:txBody>
        </p:sp>
        <p:sp>
          <p:nvSpPr>
            <p:cNvPr id="47154" name="Rectangle 101"/>
            <p:cNvSpPr>
              <a:spLocks noChangeArrowheads="1"/>
            </p:cNvSpPr>
            <p:nvPr/>
          </p:nvSpPr>
          <p:spPr bwMode="auto">
            <a:xfrm>
              <a:off x="3980" y="2411"/>
              <a:ext cx="127" cy="211"/>
            </a:xfrm>
            <a:prstGeom prst="rect">
              <a:avLst/>
            </a:prstGeom>
            <a:noFill/>
            <a:ln w="9525">
              <a:noFill/>
              <a:miter lim="800000"/>
              <a:headEnd/>
              <a:tailEnd/>
            </a:ln>
          </p:spPr>
          <p:txBody>
            <a:bodyPr wrap="none" lIns="0" tIns="0" rIns="0" bIns="0">
              <a:spAutoFit/>
            </a:bodyPr>
            <a:lstStyle/>
            <a:p>
              <a:r>
                <a:rPr kumimoji="1" lang="en-US" altLang="zh-CN" sz="2200" i="1">
                  <a:solidFill>
                    <a:srgbClr val="000000"/>
                  </a:solidFill>
                  <a:latin typeface="Times New Roman" pitchFamily="18" charset="0"/>
                </a:rPr>
                <a:t>G</a:t>
              </a:r>
              <a:endParaRPr kumimoji="1" lang="en-US" altLang="zh-CN" sz="2400">
                <a:latin typeface="Times New Roman" pitchFamily="18" charset="0"/>
              </a:endParaRPr>
            </a:p>
          </p:txBody>
        </p:sp>
        <p:sp>
          <p:nvSpPr>
            <p:cNvPr id="47155" name="Rectangle 102"/>
            <p:cNvSpPr>
              <a:spLocks noChangeArrowheads="1"/>
            </p:cNvSpPr>
            <p:nvPr/>
          </p:nvSpPr>
          <p:spPr bwMode="auto">
            <a:xfrm>
              <a:off x="4238" y="2669"/>
              <a:ext cx="108" cy="211"/>
            </a:xfrm>
            <a:prstGeom prst="rect">
              <a:avLst/>
            </a:prstGeom>
            <a:noFill/>
            <a:ln w="9525">
              <a:noFill/>
              <a:miter lim="800000"/>
              <a:headEnd/>
              <a:tailEnd/>
            </a:ln>
          </p:spPr>
          <p:txBody>
            <a:bodyPr wrap="none" lIns="0" tIns="0" rIns="0" bIns="0">
              <a:spAutoFit/>
            </a:bodyPr>
            <a:lstStyle/>
            <a:p>
              <a:r>
                <a:rPr kumimoji="1" lang="en-US" altLang="zh-CN" sz="2200" i="1">
                  <a:solidFill>
                    <a:srgbClr val="000000"/>
                  </a:solidFill>
                  <a:latin typeface="Times New Roman" pitchFamily="18" charset="0"/>
                </a:rPr>
                <a:t>A</a:t>
              </a:r>
              <a:endParaRPr kumimoji="1" lang="en-US" altLang="zh-CN" sz="2400">
                <a:latin typeface="Times New Roman" pitchFamily="18" charset="0"/>
              </a:endParaRPr>
            </a:p>
          </p:txBody>
        </p:sp>
        <p:sp>
          <p:nvSpPr>
            <p:cNvPr id="47156" name="Rectangle 103"/>
            <p:cNvSpPr>
              <a:spLocks noChangeArrowheads="1"/>
            </p:cNvSpPr>
            <p:nvPr/>
          </p:nvSpPr>
          <p:spPr bwMode="auto">
            <a:xfrm>
              <a:off x="4497" y="2669"/>
              <a:ext cx="108" cy="211"/>
            </a:xfrm>
            <a:prstGeom prst="rect">
              <a:avLst/>
            </a:prstGeom>
            <a:noFill/>
            <a:ln w="9525">
              <a:noFill/>
              <a:miter lim="800000"/>
              <a:headEnd/>
              <a:tailEnd/>
            </a:ln>
          </p:spPr>
          <p:txBody>
            <a:bodyPr wrap="none" lIns="0" tIns="0" rIns="0" bIns="0">
              <a:spAutoFit/>
            </a:bodyPr>
            <a:lstStyle/>
            <a:p>
              <a:r>
                <a:rPr kumimoji="1" lang="en-US" altLang="zh-CN" sz="2200" i="1">
                  <a:solidFill>
                    <a:srgbClr val="000000"/>
                  </a:solidFill>
                  <a:latin typeface="Times New Roman" pitchFamily="18" charset="0"/>
                </a:rPr>
                <a:t>B</a:t>
              </a:r>
              <a:endParaRPr kumimoji="1" lang="en-US" altLang="zh-CN" sz="2400">
                <a:latin typeface="Times New Roman" pitchFamily="18" charset="0"/>
              </a:endParaRPr>
            </a:p>
          </p:txBody>
        </p:sp>
        <p:sp>
          <p:nvSpPr>
            <p:cNvPr id="47157" name="Rectangle 104"/>
            <p:cNvSpPr>
              <a:spLocks noChangeArrowheads="1"/>
            </p:cNvSpPr>
            <p:nvPr/>
          </p:nvSpPr>
          <p:spPr bwMode="auto">
            <a:xfrm>
              <a:off x="4741" y="2669"/>
              <a:ext cx="117" cy="211"/>
            </a:xfrm>
            <a:prstGeom prst="rect">
              <a:avLst/>
            </a:prstGeom>
            <a:noFill/>
            <a:ln w="9525">
              <a:noFill/>
              <a:miter lim="800000"/>
              <a:headEnd/>
              <a:tailEnd/>
            </a:ln>
          </p:spPr>
          <p:txBody>
            <a:bodyPr wrap="none" lIns="0" tIns="0" rIns="0" bIns="0">
              <a:spAutoFit/>
            </a:bodyPr>
            <a:lstStyle/>
            <a:p>
              <a:r>
                <a:rPr kumimoji="1" lang="en-US" altLang="zh-CN" sz="2200" i="1">
                  <a:solidFill>
                    <a:srgbClr val="000000"/>
                  </a:solidFill>
                  <a:latin typeface="Times New Roman" pitchFamily="18" charset="0"/>
                </a:rPr>
                <a:t>C</a:t>
              </a:r>
              <a:endParaRPr kumimoji="1" lang="en-US" altLang="zh-CN" sz="2400">
                <a:latin typeface="Times New Roman" pitchFamily="18" charset="0"/>
              </a:endParaRPr>
            </a:p>
          </p:txBody>
        </p:sp>
        <p:sp>
          <p:nvSpPr>
            <p:cNvPr id="47158" name="Rectangle 105"/>
            <p:cNvSpPr>
              <a:spLocks noChangeArrowheads="1"/>
            </p:cNvSpPr>
            <p:nvPr/>
          </p:nvSpPr>
          <p:spPr bwMode="auto">
            <a:xfrm>
              <a:off x="4999" y="2669"/>
              <a:ext cx="127" cy="211"/>
            </a:xfrm>
            <a:prstGeom prst="rect">
              <a:avLst/>
            </a:prstGeom>
            <a:noFill/>
            <a:ln w="9525">
              <a:noFill/>
              <a:miter lim="800000"/>
              <a:headEnd/>
              <a:tailEnd/>
            </a:ln>
          </p:spPr>
          <p:txBody>
            <a:bodyPr wrap="none" lIns="0" tIns="0" rIns="0" bIns="0">
              <a:spAutoFit/>
            </a:bodyPr>
            <a:lstStyle/>
            <a:p>
              <a:r>
                <a:rPr kumimoji="1" lang="en-US" altLang="zh-CN" sz="2200" i="1">
                  <a:solidFill>
                    <a:srgbClr val="000000"/>
                  </a:solidFill>
                  <a:latin typeface="Times New Roman" pitchFamily="18" charset="0"/>
                </a:rPr>
                <a:t>D</a:t>
              </a:r>
              <a:endParaRPr kumimoji="1" lang="en-US" altLang="zh-CN" sz="2400">
                <a:latin typeface="Times New Roman" pitchFamily="18" charset="0"/>
              </a:endParaRPr>
            </a:p>
          </p:txBody>
        </p:sp>
        <p:sp>
          <p:nvSpPr>
            <p:cNvPr id="47159" name="Rectangle 106"/>
            <p:cNvSpPr>
              <a:spLocks noChangeArrowheads="1"/>
            </p:cNvSpPr>
            <p:nvPr/>
          </p:nvSpPr>
          <p:spPr bwMode="auto">
            <a:xfrm>
              <a:off x="5271" y="2669"/>
              <a:ext cx="108" cy="211"/>
            </a:xfrm>
            <a:prstGeom prst="rect">
              <a:avLst/>
            </a:prstGeom>
            <a:noFill/>
            <a:ln w="9525">
              <a:noFill/>
              <a:miter lim="800000"/>
              <a:headEnd/>
              <a:tailEnd/>
            </a:ln>
          </p:spPr>
          <p:txBody>
            <a:bodyPr wrap="none" lIns="0" tIns="0" rIns="0" bIns="0">
              <a:spAutoFit/>
            </a:bodyPr>
            <a:lstStyle/>
            <a:p>
              <a:r>
                <a:rPr kumimoji="1" lang="en-US" altLang="zh-CN" sz="2200" i="1">
                  <a:solidFill>
                    <a:srgbClr val="000000"/>
                  </a:solidFill>
                  <a:latin typeface="Times New Roman" pitchFamily="18" charset="0"/>
                </a:rPr>
                <a:t>E</a:t>
              </a:r>
              <a:endParaRPr kumimoji="1" lang="en-US" altLang="zh-CN" sz="2400">
                <a:latin typeface="Times New Roman" pitchFamily="18" charset="0"/>
              </a:endParaRPr>
            </a:p>
          </p:txBody>
        </p:sp>
        <p:sp>
          <p:nvSpPr>
            <p:cNvPr id="47160" name="Rectangle 107"/>
            <p:cNvSpPr>
              <a:spLocks noChangeArrowheads="1"/>
            </p:cNvSpPr>
            <p:nvPr/>
          </p:nvSpPr>
          <p:spPr bwMode="auto">
            <a:xfrm>
              <a:off x="5515" y="2669"/>
              <a:ext cx="108" cy="211"/>
            </a:xfrm>
            <a:prstGeom prst="rect">
              <a:avLst/>
            </a:prstGeom>
            <a:noFill/>
            <a:ln w="9525">
              <a:noFill/>
              <a:miter lim="800000"/>
              <a:headEnd/>
              <a:tailEnd/>
            </a:ln>
          </p:spPr>
          <p:txBody>
            <a:bodyPr wrap="none" lIns="0" tIns="0" rIns="0" bIns="0">
              <a:spAutoFit/>
            </a:bodyPr>
            <a:lstStyle/>
            <a:p>
              <a:r>
                <a:rPr kumimoji="1" lang="en-US" altLang="zh-CN" sz="2200" i="1">
                  <a:solidFill>
                    <a:srgbClr val="000000"/>
                  </a:solidFill>
                  <a:latin typeface="Times New Roman" pitchFamily="18" charset="0"/>
                </a:rPr>
                <a:t>F</a:t>
              </a:r>
              <a:endParaRPr kumimoji="1" lang="en-US" altLang="zh-CN" sz="2400">
                <a:latin typeface="Times New Roman" pitchFamily="18" charset="0"/>
              </a:endParaRPr>
            </a:p>
          </p:txBody>
        </p:sp>
        <p:sp>
          <p:nvSpPr>
            <p:cNvPr id="47161" name="Rectangle 108"/>
            <p:cNvSpPr>
              <a:spLocks noChangeArrowheads="1"/>
            </p:cNvSpPr>
            <p:nvPr/>
          </p:nvSpPr>
          <p:spPr bwMode="auto">
            <a:xfrm>
              <a:off x="4171" y="1110"/>
              <a:ext cx="258" cy="25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7162" name="Rectangle 109"/>
            <p:cNvSpPr>
              <a:spLocks noChangeArrowheads="1"/>
            </p:cNvSpPr>
            <p:nvPr/>
          </p:nvSpPr>
          <p:spPr bwMode="auto">
            <a:xfrm>
              <a:off x="4198" y="1151"/>
              <a:ext cx="176" cy="211"/>
            </a:xfrm>
            <a:prstGeom prst="rect">
              <a:avLst/>
            </a:prstGeom>
            <a:noFill/>
            <a:ln w="9525">
              <a:noFill/>
              <a:miter lim="800000"/>
              <a:headEnd/>
              <a:tailEnd/>
            </a:ln>
          </p:spPr>
          <p:txBody>
            <a:bodyPr wrap="none" lIns="0" tIns="0" rIns="0" bIns="0">
              <a:spAutoFit/>
            </a:bodyPr>
            <a:lstStyle/>
            <a:p>
              <a:r>
                <a:rPr kumimoji="1" lang="en-US" altLang="zh-CN" sz="2200">
                  <a:solidFill>
                    <a:srgbClr val="000000"/>
                  </a:solidFill>
                  <a:latin typeface="宋体" charset="-122"/>
                </a:rPr>
                <a:t>√</a:t>
              </a:r>
              <a:endParaRPr kumimoji="1" lang="en-US" altLang="zh-CN" sz="2400">
                <a:latin typeface="Times New Roman" pitchFamily="18" charset="0"/>
              </a:endParaRPr>
            </a:p>
          </p:txBody>
        </p:sp>
        <p:sp>
          <p:nvSpPr>
            <p:cNvPr id="47163" name="Rectangle 110"/>
            <p:cNvSpPr>
              <a:spLocks noChangeArrowheads="1"/>
            </p:cNvSpPr>
            <p:nvPr/>
          </p:nvSpPr>
          <p:spPr bwMode="auto">
            <a:xfrm>
              <a:off x="4429" y="1883"/>
              <a:ext cx="244" cy="25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7164" name="Rectangle 111"/>
            <p:cNvSpPr>
              <a:spLocks noChangeArrowheads="1"/>
            </p:cNvSpPr>
            <p:nvPr/>
          </p:nvSpPr>
          <p:spPr bwMode="auto">
            <a:xfrm>
              <a:off x="4456" y="1910"/>
              <a:ext cx="176" cy="211"/>
            </a:xfrm>
            <a:prstGeom prst="rect">
              <a:avLst/>
            </a:prstGeom>
            <a:noFill/>
            <a:ln w="9525">
              <a:noFill/>
              <a:miter lim="800000"/>
              <a:headEnd/>
              <a:tailEnd/>
            </a:ln>
          </p:spPr>
          <p:txBody>
            <a:bodyPr wrap="none" lIns="0" tIns="0" rIns="0" bIns="0">
              <a:spAutoFit/>
            </a:bodyPr>
            <a:lstStyle/>
            <a:p>
              <a:r>
                <a:rPr kumimoji="1" lang="en-US" altLang="zh-CN" sz="2200">
                  <a:solidFill>
                    <a:srgbClr val="000000"/>
                  </a:solidFill>
                  <a:latin typeface="宋体" charset="-122"/>
                </a:rPr>
                <a:t>√</a:t>
              </a:r>
              <a:endParaRPr kumimoji="1" lang="en-US" altLang="zh-CN" sz="2400">
                <a:latin typeface="Times New Roman" pitchFamily="18" charset="0"/>
              </a:endParaRPr>
            </a:p>
          </p:txBody>
        </p:sp>
        <p:sp>
          <p:nvSpPr>
            <p:cNvPr id="47165" name="Rectangle 112"/>
            <p:cNvSpPr>
              <a:spLocks noChangeArrowheads="1"/>
            </p:cNvSpPr>
            <p:nvPr/>
          </p:nvSpPr>
          <p:spPr bwMode="auto">
            <a:xfrm>
              <a:off x="4171" y="1883"/>
              <a:ext cx="258" cy="25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7166" name="Rectangle 113"/>
            <p:cNvSpPr>
              <a:spLocks noChangeArrowheads="1"/>
            </p:cNvSpPr>
            <p:nvPr/>
          </p:nvSpPr>
          <p:spPr bwMode="auto">
            <a:xfrm>
              <a:off x="4198" y="1910"/>
              <a:ext cx="176" cy="211"/>
            </a:xfrm>
            <a:prstGeom prst="rect">
              <a:avLst/>
            </a:prstGeom>
            <a:noFill/>
            <a:ln w="9525">
              <a:noFill/>
              <a:miter lim="800000"/>
              <a:headEnd/>
              <a:tailEnd/>
            </a:ln>
          </p:spPr>
          <p:txBody>
            <a:bodyPr wrap="none" lIns="0" tIns="0" rIns="0" bIns="0">
              <a:spAutoFit/>
            </a:bodyPr>
            <a:lstStyle/>
            <a:p>
              <a:r>
                <a:rPr kumimoji="1" lang="en-US" altLang="zh-CN" sz="2200">
                  <a:solidFill>
                    <a:srgbClr val="000000"/>
                  </a:solidFill>
                  <a:latin typeface="宋体" charset="-122"/>
                </a:rPr>
                <a:t>√</a:t>
              </a:r>
              <a:endParaRPr kumimoji="1" lang="en-US" altLang="zh-CN" sz="2400">
                <a:latin typeface="Times New Roman" pitchFamily="18" charset="0"/>
              </a:endParaRPr>
            </a:p>
          </p:txBody>
        </p:sp>
        <p:sp>
          <p:nvSpPr>
            <p:cNvPr id="47167" name="Rectangle 114"/>
            <p:cNvSpPr>
              <a:spLocks noChangeArrowheads="1"/>
            </p:cNvSpPr>
            <p:nvPr/>
          </p:nvSpPr>
          <p:spPr bwMode="auto">
            <a:xfrm>
              <a:off x="4931" y="2398"/>
              <a:ext cx="258" cy="25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7168" name="Rectangle 115"/>
            <p:cNvSpPr>
              <a:spLocks noChangeArrowheads="1"/>
            </p:cNvSpPr>
            <p:nvPr/>
          </p:nvSpPr>
          <p:spPr bwMode="auto">
            <a:xfrm>
              <a:off x="4972" y="2425"/>
              <a:ext cx="176" cy="211"/>
            </a:xfrm>
            <a:prstGeom prst="rect">
              <a:avLst/>
            </a:prstGeom>
            <a:noFill/>
            <a:ln w="9525">
              <a:noFill/>
              <a:miter lim="800000"/>
              <a:headEnd/>
              <a:tailEnd/>
            </a:ln>
          </p:spPr>
          <p:txBody>
            <a:bodyPr wrap="none" lIns="0" tIns="0" rIns="0" bIns="0">
              <a:spAutoFit/>
            </a:bodyPr>
            <a:lstStyle/>
            <a:p>
              <a:r>
                <a:rPr kumimoji="1" lang="en-US" altLang="zh-CN" sz="2200">
                  <a:solidFill>
                    <a:srgbClr val="000000"/>
                  </a:solidFill>
                  <a:latin typeface="宋体" charset="-122"/>
                </a:rPr>
                <a:t>×</a:t>
              </a:r>
              <a:endParaRPr kumimoji="1" lang="en-US" altLang="zh-CN" sz="2400">
                <a:latin typeface="Times New Roman" pitchFamily="18" charset="0"/>
              </a:endParaRPr>
            </a:p>
          </p:txBody>
        </p:sp>
      </p:grpSp>
      <p:sp>
        <p:nvSpPr>
          <p:cNvPr id="47110" name="Line 116"/>
          <p:cNvSpPr>
            <a:spLocks noChangeShapeType="1"/>
          </p:cNvSpPr>
          <p:nvPr/>
        </p:nvSpPr>
        <p:spPr bwMode="auto">
          <a:xfrm flipV="1">
            <a:off x="4139952" y="2971800"/>
            <a:ext cx="2870448" cy="601216"/>
          </a:xfrm>
          <a:prstGeom prst="line">
            <a:avLst/>
          </a:prstGeom>
          <a:noFill/>
          <a:ln w="9525">
            <a:solidFill>
              <a:schemeClr val="folHlink"/>
            </a:solidFill>
            <a:miter lim="800000"/>
            <a:headEnd/>
            <a:tailEnd type="triangle" w="med" len="med"/>
          </a:ln>
          <a:effectLst/>
        </p:spPr>
        <p:txBody>
          <a:bodyPr wrap="none"/>
          <a:lstStyle/>
          <a:p>
            <a:endParaRPr lang="zh-CN" altLang="en-US"/>
          </a:p>
        </p:txBody>
      </p:sp>
      <p:sp>
        <p:nvSpPr>
          <p:cNvPr id="47111" name="Line 117"/>
          <p:cNvSpPr>
            <a:spLocks noChangeShapeType="1"/>
          </p:cNvSpPr>
          <p:nvPr/>
        </p:nvSpPr>
        <p:spPr bwMode="auto">
          <a:xfrm flipV="1">
            <a:off x="4139952" y="2205038"/>
            <a:ext cx="1997323" cy="1656010"/>
          </a:xfrm>
          <a:prstGeom prst="line">
            <a:avLst/>
          </a:prstGeom>
          <a:noFill/>
          <a:ln w="9525">
            <a:solidFill>
              <a:schemeClr val="hlink"/>
            </a:solidFill>
            <a:miter lim="800000"/>
            <a:headEnd/>
            <a:tailEnd type="triangle" w="med" len="med"/>
          </a:ln>
          <a:effectLst/>
        </p:spPr>
        <p:txBody>
          <a:bodyPr wrap="none"/>
          <a:lstStyle/>
          <a:p>
            <a:endParaRPr lang="zh-CN" altLang="en-US"/>
          </a:p>
        </p:txBody>
      </p:sp>
      <p:sp>
        <p:nvSpPr>
          <p:cNvPr id="47112" name="Line 118"/>
          <p:cNvSpPr>
            <a:spLocks noChangeShapeType="1"/>
          </p:cNvSpPr>
          <p:nvPr/>
        </p:nvSpPr>
        <p:spPr bwMode="auto">
          <a:xfrm flipV="1">
            <a:off x="5004048" y="2514600"/>
            <a:ext cx="1549152" cy="1778496"/>
          </a:xfrm>
          <a:prstGeom prst="line">
            <a:avLst/>
          </a:prstGeom>
          <a:noFill/>
          <a:ln w="9525">
            <a:solidFill>
              <a:schemeClr val="accent1"/>
            </a:solidFill>
            <a:miter lim="800000"/>
            <a:headEnd/>
            <a:tailEnd type="triangle" w="med" len="med"/>
          </a:ln>
          <a:effectLst/>
        </p:spPr>
        <p:txBody>
          <a:bodyPr wrap="none"/>
          <a:lstStyle/>
          <a:p>
            <a:endParaRPr lang="zh-CN" altLang="en-US"/>
          </a:p>
        </p:txBody>
      </p:sp>
      <p:sp>
        <p:nvSpPr>
          <p:cNvPr id="47113" name="Line 119"/>
          <p:cNvSpPr>
            <a:spLocks noChangeShapeType="1"/>
          </p:cNvSpPr>
          <p:nvPr/>
        </p:nvSpPr>
        <p:spPr bwMode="auto">
          <a:xfrm flipV="1">
            <a:off x="4788025" y="5334000"/>
            <a:ext cx="1384176" cy="543272"/>
          </a:xfrm>
          <a:prstGeom prst="line">
            <a:avLst/>
          </a:prstGeom>
          <a:noFill/>
          <a:ln w="9525">
            <a:solidFill>
              <a:schemeClr val="folHlink"/>
            </a:solidFill>
            <a:miter lim="800000"/>
            <a:headEnd/>
            <a:tailEnd type="triangle" w="med" len="med"/>
          </a:ln>
          <a:effectLst/>
        </p:spPr>
        <p:txBody>
          <a:bodyPr wrap="none"/>
          <a:lstStyle/>
          <a:p>
            <a:endParaRPr lang="zh-CN" altLang="en-US"/>
          </a:p>
        </p:txBody>
      </p:sp>
      <p:sp>
        <p:nvSpPr>
          <p:cNvPr id="47114" name="Line 120"/>
          <p:cNvSpPr>
            <a:spLocks noChangeShapeType="1"/>
          </p:cNvSpPr>
          <p:nvPr/>
        </p:nvSpPr>
        <p:spPr bwMode="auto">
          <a:xfrm flipV="1">
            <a:off x="5076056" y="6172200"/>
            <a:ext cx="2315344" cy="137120"/>
          </a:xfrm>
          <a:prstGeom prst="line">
            <a:avLst/>
          </a:prstGeom>
          <a:noFill/>
          <a:ln w="9525">
            <a:solidFill>
              <a:schemeClr val="hlink"/>
            </a:solidFill>
            <a:miter lim="800000"/>
            <a:headEnd/>
            <a:tailEnd type="triangle" w="med" len="med"/>
          </a:ln>
          <a:effectLst/>
        </p:spPr>
        <p:txBody>
          <a:bodyPr wrap="none"/>
          <a:lstStyle/>
          <a:p>
            <a:endParaRPr lang="zh-CN" altLang="en-US"/>
          </a:p>
        </p:txBody>
      </p:sp>
      <p:pic>
        <p:nvPicPr>
          <p:cNvPr id="121" name="Picture 4" descr="未标题-1 拷贝"/>
          <p:cNvPicPr>
            <a:picLocks noChangeAspect="1" noChangeArrowheads="1"/>
          </p:cNvPicPr>
          <p:nvPr/>
        </p:nvPicPr>
        <p:blipFill>
          <a:blip r:embed="rId2" cstate="print"/>
          <a:srcRect/>
          <a:stretch>
            <a:fillRect/>
          </a:stretch>
        </p:blipFill>
        <p:spPr bwMode="auto">
          <a:xfrm>
            <a:off x="0" y="0"/>
            <a:ext cx="2037366" cy="226221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274763" y="533400"/>
            <a:ext cx="7793037" cy="609600"/>
          </a:xfrm>
        </p:spPr>
        <p:txBody>
          <a:bodyPr/>
          <a:lstStyle/>
          <a:p>
            <a:pPr eaLnBrk="1" hangingPunct="1"/>
            <a:r>
              <a:rPr lang="zh-CN" altLang="en-US" sz="3600" smtClean="0"/>
              <a:t>隐含表法简化完全确定的原始状态表</a:t>
            </a:r>
          </a:p>
        </p:txBody>
      </p:sp>
      <p:sp>
        <p:nvSpPr>
          <p:cNvPr id="48131" name="Rectangle 3"/>
          <p:cNvSpPr>
            <a:spLocks noGrp="1" noChangeArrowheads="1"/>
          </p:cNvSpPr>
          <p:nvPr>
            <p:ph type="body" idx="1"/>
          </p:nvPr>
        </p:nvSpPr>
        <p:spPr>
          <a:xfrm>
            <a:off x="250825" y="2050504"/>
            <a:ext cx="4824413" cy="4114800"/>
          </a:xfrm>
        </p:spPr>
        <p:txBody>
          <a:bodyPr/>
          <a:lstStyle/>
          <a:p>
            <a:pPr eaLnBrk="1" hangingPunct="1">
              <a:lnSpc>
                <a:spcPts val="3000"/>
              </a:lnSpc>
            </a:pPr>
            <a:r>
              <a:rPr lang="zh-CN" altLang="en-US" sz="2200" dirty="0" smtClean="0"/>
              <a:t>第三步，确定最大等效类</a:t>
            </a:r>
          </a:p>
          <a:p>
            <a:pPr lvl="1" eaLnBrk="1" hangingPunct="1">
              <a:lnSpc>
                <a:spcPts val="3000"/>
              </a:lnSpc>
            </a:pPr>
            <a:r>
              <a:rPr lang="zh-CN" altLang="en-US" sz="2200" dirty="0" smtClean="0"/>
              <a:t>由第二步得到等效对</a:t>
            </a:r>
            <a:r>
              <a:rPr lang="zh-CN" altLang="en-US" sz="2200" dirty="0" smtClean="0">
                <a:sym typeface="Wingdings" pitchFamily="2" charset="2"/>
              </a:rPr>
              <a:t>：</a:t>
            </a:r>
            <a:r>
              <a:rPr lang="en-US" altLang="zh-CN" sz="2200" dirty="0" smtClean="0">
                <a:sym typeface="Wingdings" pitchFamily="2" charset="2"/>
              </a:rPr>
              <a:t>(A,B),(A,E),(B,E),(C,F)</a:t>
            </a:r>
          </a:p>
          <a:p>
            <a:pPr lvl="1" eaLnBrk="1" hangingPunct="1">
              <a:lnSpc>
                <a:spcPts val="3000"/>
              </a:lnSpc>
            </a:pPr>
            <a:r>
              <a:rPr lang="zh-CN" altLang="en-US" sz="2200" dirty="0" smtClean="0">
                <a:sym typeface="Wingdings" pitchFamily="2" charset="2"/>
              </a:rPr>
              <a:t>由等效关系的传递性得最大等效类集合：</a:t>
            </a:r>
            <a:br>
              <a:rPr lang="zh-CN" altLang="en-US" sz="2200" dirty="0" smtClean="0">
                <a:sym typeface="Wingdings" pitchFamily="2" charset="2"/>
              </a:rPr>
            </a:br>
            <a:r>
              <a:rPr lang="zh-CN" altLang="en-US" sz="2200" dirty="0" smtClean="0">
                <a:sym typeface="Wingdings" pitchFamily="2" charset="2"/>
              </a:rPr>
              <a:t> </a:t>
            </a:r>
            <a:r>
              <a:rPr lang="en-US" altLang="zh-CN" sz="2200" dirty="0" smtClean="0">
                <a:sym typeface="Wingdings" pitchFamily="2" charset="2"/>
              </a:rPr>
              <a:t>(A,B,E),(C,F),(D),(G)</a:t>
            </a:r>
          </a:p>
          <a:p>
            <a:pPr eaLnBrk="1" hangingPunct="1">
              <a:lnSpc>
                <a:spcPts val="3000"/>
              </a:lnSpc>
            </a:pPr>
            <a:r>
              <a:rPr lang="zh-CN" altLang="en-US" sz="2200" dirty="0" smtClean="0">
                <a:sym typeface="Wingdings" pitchFamily="2" charset="2"/>
              </a:rPr>
              <a:t>第四步，合并最大等效类中的状态，得到最小化状态表</a:t>
            </a:r>
          </a:p>
          <a:p>
            <a:pPr lvl="1" eaLnBrk="1" hangingPunct="1">
              <a:lnSpc>
                <a:spcPts val="3000"/>
              </a:lnSpc>
            </a:pPr>
            <a:r>
              <a:rPr lang="zh-CN" altLang="en-US" sz="2200" dirty="0" smtClean="0">
                <a:sym typeface="Wingdings" pitchFamily="2" charset="2"/>
              </a:rPr>
              <a:t>设： </a:t>
            </a:r>
            <a:r>
              <a:rPr lang="en-US" altLang="zh-CN" sz="2200" dirty="0" smtClean="0">
                <a:sym typeface="Wingdings" pitchFamily="2" charset="2"/>
              </a:rPr>
              <a:t>(A,B,E)</a:t>
            </a:r>
            <a:r>
              <a:rPr lang="zh-CN" altLang="en-US" sz="2200" dirty="0" smtClean="0">
                <a:sym typeface="Wingdings" pitchFamily="2" charset="2"/>
              </a:rPr>
              <a:t>为</a:t>
            </a:r>
            <a:r>
              <a:rPr lang="en-US" altLang="zh-CN" sz="2200" dirty="0" smtClean="0">
                <a:sym typeface="Wingdings" pitchFamily="2" charset="2"/>
              </a:rPr>
              <a:t>A    </a:t>
            </a:r>
            <a:r>
              <a:rPr lang="zh-CN" altLang="en-US" sz="2200" dirty="0" smtClean="0">
                <a:sym typeface="Wingdings" pitchFamily="2" charset="2"/>
              </a:rPr>
              <a:t>得：</a:t>
            </a:r>
          </a:p>
          <a:p>
            <a:pPr lvl="1" eaLnBrk="1" hangingPunct="1">
              <a:lnSpc>
                <a:spcPts val="3000"/>
              </a:lnSpc>
              <a:buFont typeface="Wingdings" pitchFamily="2" charset="2"/>
              <a:buNone/>
            </a:pPr>
            <a:r>
              <a:rPr lang="zh-CN" altLang="en-US" sz="2200" dirty="0" smtClean="0">
                <a:sym typeface="Wingdings" pitchFamily="2" charset="2"/>
              </a:rPr>
              <a:t>    </a:t>
            </a:r>
            <a:r>
              <a:rPr lang="en-US" altLang="zh-CN" sz="2200" dirty="0" smtClean="0">
                <a:sym typeface="Wingdings" pitchFamily="2" charset="2"/>
              </a:rPr>
              <a:t>(C,F)</a:t>
            </a:r>
            <a:r>
              <a:rPr lang="zh-CN" altLang="en-US" sz="2200" dirty="0" smtClean="0">
                <a:sym typeface="Wingdings" pitchFamily="2" charset="2"/>
              </a:rPr>
              <a:t>为</a:t>
            </a:r>
            <a:r>
              <a:rPr lang="en-US" altLang="zh-CN" sz="2200" dirty="0" smtClean="0">
                <a:sym typeface="Wingdings" pitchFamily="2" charset="2"/>
              </a:rPr>
              <a:t>C       (D)</a:t>
            </a:r>
            <a:r>
              <a:rPr lang="zh-CN" altLang="en-US" sz="2200" dirty="0" smtClean="0">
                <a:sym typeface="Wingdings" pitchFamily="2" charset="2"/>
              </a:rPr>
              <a:t>为</a:t>
            </a:r>
            <a:r>
              <a:rPr lang="en-US" altLang="zh-CN" sz="2200" dirty="0" smtClean="0">
                <a:sym typeface="Wingdings" pitchFamily="2" charset="2"/>
              </a:rPr>
              <a:t>D</a:t>
            </a:r>
          </a:p>
          <a:p>
            <a:pPr lvl="1" eaLnBrk="1" hangingPunct="1">
              <a:lnSpc>
                <a:spcPts val="3000"/>
              </a:lnSpc>
              <a:buFont typeface="Wingdings" pitchFamily="2" charset="2"/>
              <a:buNone/>
            </a:pPr>
            <a:r>
              <a:rPr lang="en-US" altLang="zh-CN" sz="2200" dirty="0" smtClean="0">
                <a:sym typeface="Wingdings" pitchFamily="2" charset="2"/>
              </a:rPr>
              <a:t>    (G)</a:t>
            </a:r>
            <a:r>
              <a:rPr lang="zh-CN" altLang="en-US" sz="2200" dirty="0" smtClean="0">
                <a:sym typeface="Wingdings" pitchFamily="2" charset="2"/>
              </a:rPr>
              <a:t>为</a:t>
            </a:r>
            <a:r>
              <a:rPr lang="en-US" altLang="zh-CN" sz="2200" dirty="0" smtClean="0">
                <a:sym typeface="Wingdings" pitchFamily="2" charset="2"/>
              </a:rPr>
              <a:t>G</a:t>
            </a:r>
          </a:p>
        </p:txBody>
      </p:sp>
      <p:pic>
        <p:nvPicPr>
          <p:cNvPr id="48132" name="Picture 4" descr="未标题-1 拷贝"/>
          <p:cNvPicPr>
            <a:picLocks noChangeAspect="1" noChangeArrowheads="1"/>
          </p:cNvPicPr>
          <p:nvPr/>
        </p:nvPicPr>
        <p:blipFill>
          <a:blip r:embed="rId2" cstate="print"/>
          <a:srcRect/>
          <a:stretch>
            <a:fillRect/>
          </a:stretch>
        </p:blipFill>
        <p:spPr bwMode="auto">
          <a:xfrm>
            <a:off x="5003800" y="4110038"/>
            <a:ext cx="2665413" cy="2747962"/>
          </a:xfrm>
          <a:prstGeom prst="rect">
            <a:avLst/>
          </a:prstGeom>
          <a:noFill/>
          <a:ln w="9525">
            <a:noFill/>
            <a:miter lim="800000"/>
            <a:headEnd/>
            <a:tailEnd/>
          </a:ln>
        </p:spPr>
      </p:pic>
      <p:pic>
        <p:nvPicPr>
          <p:cNvPr id="48133" name="Picture 5" descr="未标题-1 拷贝"/>
          <p:cNvPicPr>
            <a:picLocks noChangeAspect="1" noChangeArrowheads="1"/>
          </p:cNvPicPr>
          <p:nvPr/>
        </p:nvPicPr>
        <p:blipFill>
          <a:blip r:embed="rId3" cstate="print"/>
          <a:srcRect/>
          <a:stretch>
            <a:fillRect/>
          </a:stretch>
        </p:blipFill>
        <p:spPr bwMode="auto">
          <a:xfrm>
            <a:off x="6084888" y="1341438"/>
            <a:ext cx="2139950" cy="2376487"/>
          </a:xfrm>
          <a:prstGeom prst="rect">
            <a:avLst/>
          </a:prstGeom>
          <a:noFill/>
          <a:ln w="9525">
            <a:noFill/>
            <a:miter lim="800000"/>
            <a:headEnd/>
            <a:tailEnd/>
          </a:ln>
        </p:spPr>
      </p:pic>
      <p:sp>
        <p:nvSpPr>
          <p:cNvPr id="48134" name="Rectangle 6"/>
          <p:cNvSpPr>
            <a:spLocks noChangeArrowheads="1"/>
          </p:cNvSpPr>
          <p:nvPr/>
        </p:nvSpPr>
        <p:spPr bwMode="auto">
          <a:xfrm>
            <a:off x="7596188" y="3716338"/>
            <a:ext cx="1327150" cy="366712"/>
          </a:xfrm>
          <a:prstGeom prst="rect">
            <a:avLst/>
          </a:prstGeom>
          <a:noFill/>
          <a:ln w="9525">
            <a:noFill/>
            <a:miter lim="800000"/>
            <a:headEnd/>
            <a:tailEnd/>
          </a:ln>
          <a:effectLst/>
        </p:spPr>
        <p:txBody>
          <a:bodyPr wrap="none">
            <a:spAutoFit/>
          </a:bodyPr>
          <a:lstStyle/>
          <a:p>
            <a:r>
              <a:rPr lang="zh-CN" altLang="en-US"/>
              <a:t>原始状态表</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body" idx="1"/>
          </p:nvPr>
        </p:nvSpPr>
        <p:spPr>
          <a:xfrm>
            <a:off x="107504" y="2017713"/>
            <a:ext cx="8847584" cy="4114800"/>
          </a:xfrm>
        </p:spPr>
        <p:txBody>
          <a:bodyPr/>
          <a:lstStyle/>
          <a:p>
            <a:pPr eaLnBrk="1" hangingPunct="1">
              <a:lnSpc>
                <a:spcPts val="3500"/>
              </a:lnSpc>
            </a:pPr>
            <a:r>
              <a:rPr lang="zh-CN" altLang="en-US" sz="2400" dirty="0" smtClean="0"/>
              <a:t>状态相容和相容对</a:t>
            </a:r>
          </a:p>
          <a:p>
            <a:pPr lvl="1" eaLnBrk="1" hangingPunct="1">
              <a:lnSpc>
                <a:spcPts val="3500"/>
              </a:lnSpc>
            </a:pPr>
            <a:r>
              <a:rPr lang="zh-CN" altLang="en-US" sz="2200" dirty="0" smtClean="0"/>
              <a:t>在不完全确定状态表中，假设</a:t>
            </a:r>
            <a:r>
              <a:rPr lang="en-US" altLang="zh-CN" sz="2200" dirty="0" smtClean="0"/>
              <a:t>S</a:t>
            </a:r>
            <a:r>
              <a:rPr lang="en-US" altLang="zh-CN" sz="2200" baseline="-25000" dirty="0" smtClean="0"/>
              <a:t>1</a:t>
            </a:r>
            <a:r>
              <a:rPr lang="zh-CN" altLang="en-US" sz="2200" dirty="0" smtClean="0"/>
              <a:t>和</a:t>
            </a:r>
            <a:r>
              <a:rPr lang="en-US" altLang="zh-CN" sz="2200" dirty="0" smtClean="0"/>
              <a:t>S</a:t>
            </a:r>
            <a:r>
              <a:rPr lang="en-US" altLang="zh-CN" sz="2200" baseline="-25000" dirty="0" smtClean="0"/>
              <a:t>2</a:t>
            </a:r>
            <a:r>
              <a:rPr lang="zh-CN" altLang="en-US" sz="2200" dirty="0" smtClean="0"/>
              <a:t>为初始状态，若对于所有有效输入序列，从</a:t>
            </a:r>
            <a:r>
              <a:rPr lang="en-US" altLang="zh-CN" sz="2200" dirty="0" smtClean="0"/>
              <a:t>S</a:t>
            </a:r>
            <a:r>
              <a:rPr lang="en-US" altLang="zh-CN" sz="2200" baseline="-25000" dirty="0" smtClean="0"/>
              <a:t>1</a:t>
            </a:r>
            <a:r>
              <a:rPr lang="zh-CN" altLang="en-US" sz="2200" dirty="0" smtClean="0"/>
              <a:t>和</a:t>
            </a:r>
            <a:r>
              <a:rPr lang="en-US" altLang="zh-CN" sz="2200" dirty="0" smtClean="0"/>
              <a:t>S</a:t>
            </a:r>
            <a:r>
              <a:rPr lang="en-US" altLang="zh-CN" sz="2200" baseline="-25000" dirty="0" smtClean="0"/>
              <a:t>2</a:t>
            </a:r>
            <a:r>
              <a:rPr lang="zh-CN" altLang="en-US" sz="2200" dirty="0" smtClean="0"/>
              <a:t>出发，它们相应的输出序列是完全相同的，那么状态</a:t>
            </a:r>
            <a:r>
              <a:rPr lang="en-US" altLang="zh-CN" sz="2200" dirty="0" smtClean="0"/>
              <a:t>S</a:t>
            </a:r>
            <a:r>
              <a:rPr lang="en-US" altLang="zh-CN" sz="2200" baseline="-25000" dirty="0" smtClean="0"/>
              <a:t>1</a:t>
            </a:r>
            <a:r>
              <a:rPr lang="zh-CN" altLang="en-US" sz="2200" dirty="0" smtClean="0"/>
              <a:t>和</a:t>
            </a:r>
            <a:r>
              <a:rPr lang="en-US" altLang="zh-CN" sz="2200" dirty="0" smtClean="0"/>
              <a:t>S</a:t>
            </a:r>
            <a:r>
              <a:rPr lang="en-US" altLang="zh-CN" sz="2200" baseline="-25000" dirty="0" smtClean="0"/>
              <a:t>2</a:t>
            </a:r>
            <a:r>
              <a:rPr lang="zh-CN" altLang="en-US" sz="2200" dirty="0" smtClean="0"/>
              <a:t>是相容的，即</a:t>
            </a:r>
            <a:r>
              <a:rPr lang="en-US" altLang="zh-CN" sz="2200" dirty="0" smtClean="0"/>
              <a:t>S</a:t>
            </a:r>
            <a:r>
              <a:rPr lang="en-US" altLang="zh-CN" sz="2200" baseline="-25000" dirty="0" smtClean="0"/>
              <a:t>1</a:t>
            </a:r>
            <a:r>
              <a:rPr lang="zh-CN" altLang="en-US" sz="2200" dirty="0" smtClean="0"/>
              <a:t>和</a:t>
            </a:r>
            <a:r>
              <a:rPr lang="en-US" altLang="zh-CN" sz="2200" dirty="0" smtClean="0"/>
              <a:t>S</a:t>
            </a:r>
            <a:r>
              <a:rPr lang="en-US" altLang="zh-CN" sz="2200" baseline="-25000" dirty="0" smtClean="0"/>
              <a:t>2</a:t>
            </a:r>
            <a:r>
              <a:rPr lang="zh-CN" altLang="en-US" sz="2200" dirty="0" smtClean="0"/>
              <a:t>是相容对，记作</a:t>
            </a:r>
            <a:r>
              <a:rPr lang="en-US" altLang="zh-CN" sz="2200" dirty="0" smtClean="0"/>
              <a:t>(S</a:t>
            </a:r>
            <a:r>
              <a:rPr lang="en-US" altLang="zh-CN" sz="2200" baseline="-25000" dirty="0" smtClean="0"/>
              <a:t>1</a:t>
            </a:r>
            <a:r>
              <a:rPr lang="en-US" altLang="zh-CN" sz="2200" dirty="0" smtClean="0"/>
              <a:t>,S</a:t>
            </a:r>
            <a:r>
              <a:rPr lang="en-US" altLang="zh-CN" sz="2200" baseline="-25000" dirty="0" smtClean="0"/>
              <a:t>2</a:t>
            </a:r>
            <a:r>
              <a:rPr lang="en-US" altLang="zh-CN" sz="2200" dirty="0" smtClean="0"/>
              <a:t>)</a:t>
            </a:r>
          </a:p>
          <a:p>
            <a:pPr eaLnBrk="1" hangingPunct="1">
              <a:lnSpc>
                <a:spcPts val="3500"/>
              </a:lnSpc>
            </a:pPr>
            <a:r>
              <a:rPr lang="zh-CN" altLang="en-US" sz="2400" dirty="0" smtClean="0"/>
              <a:t>状态相容的条件</a:t>
            </a:r>
          </a:p>
          <a:p>
            <a:pPr lvl="1" eaLnBrk="1" hangingPunct="1">
              <a:lnSpc>
                <a:spcPts val="3500"/>
              </a:lnSpc>
            </a:pPr>
            <a:r>
              <a:rPr lang="zh-CN" altLang="en-US" sz="2200" dirty="0" smtClean="0"/>
              <a:t>在所有可能的输入条件下，两个状态对应的输出相同，或其中部分输出为任意值，且它们的次态相同或交错或循环或相容，或者其中部分输出为任意状态，则这两个状态是相容的。</a:t>
            </a:r>
            <a:r>
              <a:rPr lang="en-US" altLang="zh-CN" sz="2200" dirty="0" smtClean="0"/>
              <a:t>(</a:t>
            </a:r>
            <a:r>
              <a:rPr lang="zh-CN" altLang="en-US" sz="2200" dirty="0" smtClean="0"/>
              <a:t>一方给定而另一方不定，不管次态和输出，都当</a:t>
            </a:r>
            <a:r>
              <a:rPr lang="zh-CN" altLang="en-US" sz="2200" dirty="0" smtClean="0">
                <a:latin typeface="Arial" charset="0"/>
              </a:rPr>
              <a:t>“</a:t>
            </a:r>
            <a:r>
              <a:rPr lang="zh-CN" altLang="en-US" sz="2200" dirty="0" smtClean="0"/>
              <a:t>相容</a:t>
            </a:r>
            <a:r>
              <a:rPr lang="zh-CN" altLang="en-US" sz="2200" dirty="0" smtClean="0">
                <a:latin typeface="Arial" charset="0"/>
              </a:rPr>
              <a:t>”</a:t>
            </a:r>
            <a:r>
              <a:rPr lang="zh-CN" altLang="en-US" sz="2200" dirty="0" smtClean="0"/>
              <a:t>处理</a:t>
            </a:r>
            <a:r>
              <a:rPr lang="en-US" altLang="zh-CN" sz="2200" dirty="0" smtClean="0"/>
              <a:t>)</a:t>
            </a:r>
          </a:p>
        </p:txBody>
      </p:sp>
      <p:sp>
        <p:nvSpPr>
          <p:cNvPr id="50179" name="Rectangle 3"/>
          <p:cNvSpPr>
            <a:spLocks noGrp="1" noChangeArrowheads="1"/>
          </p:cNvSpPr>
          <p:nvPr>
            <p:ph type="title"/>
          </p:nvPr>
        </p:nvSpPr>
        <p:spPr>
          <a:xfrm>
            <a:off x="1350963" y="692696"/>
            <a:ext cx="6749429" cy="609600"/>
          </a:xfrm>
        </p:spPr>
        <p:txBody>
          <a:bodyPr/>
          <a:lstStyle/>
          <a:p>
            <a:pPr eaLnBrk="1" hangingPunct="1"/>
            <a:r>
              <a:rPr lang="zh-CN" altLang="en-US" dirty="0" smtClean="0">
                <a:solidFill>
                  <a:schemeClr val="tx1"/>
                </a:solidFill>
              </a:rPr>
              <a:t>不完全确定状态表的简化</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body" idx="1"/>
          </p:nvPr>
        </p:nvSpPr>
        <p:spPr>
          <a:xfrm>
            <a:off x="179512" y="1916832"/>
            <a:ext cx="8775576" cy="4114800"/>
          </a:xfrm>
        </p:spPr>
        <p:txBody>
          <a:bodyPr/>
          <a:lstStyle/>
          <a:p>
            <a:pPr eaLnBrk="1" hangingPunct="1">
              <a:lnSpc>
                <a:spcPts val="3100"/>
              </a:lnSpc>
            </a:pPr>
            <a:r>
              <a:rPr lang="zh-CN" altLang="en-US" sz="2400" dirty="0" smtClean="0"/>
              <a:t>状态相容的性质</a:t>
            </a:r>
          </a:p>
          <a:p>
            <a:pPr lvl="1" eaLnBrk="1" hangingPunct="1">
              <a:lnSpc>
                <a:spcPts val="3100"/>
              </a:lnSpc>
            </a:pPr>
            <a:r>
              <a:rPr lang="zh-CN" altLang="en-US" sz="2200" dirty="0" smtClean="0"/>
              <a:t>状态相容不具有传递性。</a:t>
            </a:r>
          </a:p>
          <a:p>
            <a:pPr lvl="1" eaLnBrk="1" hangingPunct="1">
              <a:lnSpc>
                <a:spcPts val="3100"/>
              </a:lnSpc>
            </a:pPr>
            <a:r>
              <a:rPr lang="zh-CN" altLang="en-US" sz="2200" dirty="0" smtClean="0"/>
              <a:t>相容类中所有状态之间都分别是两两相容的。</a:t>
            </a:r>
          </a:p>
          <a:p>
            <a:pPr lvl="2" eaLnBrk="1" hangingPunct="1">
              <a:lnSpc>
                <a:spcPts val="3100"/>
              </a:lnSpc>
              <a:buFont typeface="Wingdings" pitchFamily="2" charset="2"/>
              <a:buNone/>
            </a:pPr>
            <a:r>
              <a:rPr lang="en-US" altLang="zh-CN" sz="2200" dirty="0" smtClean="0"/>
              <a:t>(S</a:t>
            </a:r>
            <a:r>
              <a:rPr lang="en-US" altLang="zh-CN" sz="2200" baseline="-25000" dirty="0" smtClean="0"/>
              <a:t>1</a:t>
            </a:r>
            <a:r>
              <a:rPr lang="en-US" altLang="zh-CN" sz="2200" dirty="0" smtClean="0"/>
              <a:t>, S</a:t>
            </a:r>
            <a:r>
              <a:rPr lang="en-US" altLang="zh-CN" sz="2200" baseline="-25000" dirty="0" smtClean="0"/>
              <a:t>2</a:t>
            </a:r>
            <a:r>
              <a:rPr lang="en-US" altLang="zh-CN" sz="2200" dirty="0" smtClean="0"/>
              <a:t>, S</a:t>
            </a:r>
            <a:r>
              <a:rPr lang="en-US" altLang="zh-CN" sz="2200" baseline="-25000" dirty="0" smtClean="0"/>
              <a:t>3</a:t>
            </a:r>
            <a:r>
              <a:rPr lang="en-US" altLang="zh-CN" sz="2200" dirty="0" smtClean="0"/>
              <a:t>)←→(S</a:t>
            </a:r>
            <a:r>
              <a:rPr lang="en-US" altLang="zh-CN" sz="2200" baseline="-25000" dirty="0" smtClean="0"/>
              <a:t>1</a:t>
            </a:r>
            <a:r>
              <a:rPr lang="en-US" altLang="zh-CN" sz="2200" dirty="0" smtClean="0"/>
              <a:t>,S</a:t>
            </a:r>
            <a:r>
              <a:rPr lang="en-US" altLang="zh-CN" sz="2200" baseline="-25000" dirty="0" smtClean="0"/>
              <a:t>2</a:t>
            </a:r>
            <a:r>
              <a:rPr lang="en-US" altLang="zh-CN" sz="2200" dirty="0" smtClean="0"/>
              <a:t>)∧(S</a:t>
            </a:r>
            <a:r>
              <a:rPr lang="en-US" altLang="zh-CN" sz="2200" baseline="-25000" dirty="0" smtClean="0"/>
              <a:t>2</a:t>
            </a:r>
            <a:r>
              <a:rPr lang="en-US" altLang="zh-CN" sz="2200" dirty="0" smtClean="0"/>
              <a:t>,S</a:t>
            </a:r>
            <a:r>
              <a:rPr lang="en-US" altLang="zh-CN" sz="2200" baseline="-25000" dirty="0" smtClean="0"/>
              <a:t>3</a:t>
            </a:r>
            <a:r>
              <a:rPr lang="en-US" altLang="zh-CN" sz="2200" dirty="0" smtClean="0"/>
              <a:t>)∧(S</a:t>
            </a:r>
            <a:r>
              <a:rPr lang="en-US" altLang="zh-CN" sz="2200" baseline="-25000" dirty="0" smtClean="0"/>
              <a:t>1</a:t>
            </a:r>
            <a:r>
              <a:rPr lang="en-US" altLang="zh-CN" sz="2200" dirty="0" smtClean="0"/>
              <a:t>,S</a:t>
            </a:r>
            <a:r>
              <a:rPr lang="en-US" altLang="zh-CN" sz="2200" baseline="-25000" dirty="0" smtClean="0"/>
              <a:t>3</a:t>
            </a:r>
            <a:r>
              <a:rPr lang="en-US" altLang="zh-CN" sz="2200" dirty="0" smtClean="0"/>
              <a:t>)</a:t>
            </a:r>
          </a:p>
          <a:p>
            <a:pPr lvl="1" eaLnBrk="1" hangingPunct="1">
              <a:lnSpc>
                <a:spcPts val="3100"/>
              </a:lnSpc>
            </a:pPr>
            <a:r>
              <a:rPr lang="zh-CN" altLang="en-US" sz="2200" dirty="0" smtClean="0"/>
              <a:t>若一个相容类不是任何其它相容类的子集，则该相容类为</a:t>
            </a:r>
            <a:r>
              <a:rPr lang="zh-CN" altLang="en-US" sz="2200" b="1" dirty="0" smtClean="0"/>
              <a:t>最大相容类</a:t>
            </a:r>
            <a:r>
              <a:rPr lang="zh-CN" altLang="en-US" sz="2200" dirty="0" smtClean="0"/>
              <a:t>。</a:t>
            </a:r>
          </a:p>
          <a:p>
            <a:pPr eaLnBrk="1" hangingPunct="1">
              <a:lnSpc>
                <a:spcPts val="3100"/>
              </a:lnSpc>
            </a:pPr>
            <a:r>
              <a:rPr lang="zh-CN" altLang="en-US" sz="2400" dirty="0" smtClean="0"/>
              <a:t>如何寻找最大相容类</a:t>
            </a:r>
          </a:p>
          <a:p>
            <a:pPr lvl="1" eaLnBrk="1" hangingPunct="1">
              <a:lnSpc>
                <a:spcPts val="3100"/>
              </a:lnSpc>
            </a:pPr>
            <a:r>
              <a:rPr lang="zh-CN" altLang="en-US" sz="2200" dirty="0" smtClean="0"/>
              <a:t>将原始状态表中所有状态以</a:t>
            </a:r>
            <a:r>
              <a:rPr lang="zh-CN" altLang="en-US" sz="2200" dirty="0" smtClean="0">
                <a:latin typeface="Arial" charset="0"/>
              </a:rPr>
              <a:t>“</a:t>
            </a:r>
            <a:r>
              <a:rPr lang="zh-CN" altLang="en-US" sz="2200" dirty="0" smtClean="0"/>
              <a:t>点</a:t>
            </a:r>
            <a:r>
              <a:rPr lang="zh-CN" altLang="en-US" sz="2200" dirty="0" smtClean="0">
                <a:latin typeface="Arial" charset="0"/>
              </a:rPr>
              <a:t>”</a:t>
            </a:r>
            <a:r>
              <a:rPr lang="zh-CN" altLang="en-US" sz="2200" dirty="0" smtClean="0"/>
              <a:t>的形式均匀地标在一个圆圈上；</a:t>
            </a:r>
          </a:p>
          <a:p>
            <a:pPr lvl="1" eaLnBrk="1" hangingPunct="1">
              <a:lnSpc>
                <a:spcPts val="3100"/>
              </a:lnSpc>
            </a:pPr>
            <a:r>
              <a:rPr lang="zh-CN" altLang="en-US" sz="2200" dirty="0" smtClean="0"/>
              <a:t>把所有相容对用直线连接起来；</a:t>
            </a:r>
          </a:p>
          <a:p>
            <a:pPr lvl="1" eaLnBrk="1" hangingPunct="1">
              <a:lnSpc>
                <a:spcPts val="3100"/>
              </a:lnSpc>
            </a:pPr>
            <a:r>
              <a:rPr lang="zh-CN" altLang="en-US" sz="2200" dirty="0" smtClean="0"/>
              <a:t>若干个顶点之间两两均有连线构成的最大多边形为最大相容类。</a:t>
            </a:r>
          </a:p>
        </p:txBody>
      </p:sp>
      <p:sp>
        <p:nvSpPr>
          <p:cNvPr id="51203" name="Rectangle 3"/>
          <p:cNvSpPr>
            <a:spLocks noGrp="1" noChangeArrowheads="1"/>
          </p:cNvSpPr>
          <p:nvPr>
            <p:ph type="title"/>
          </p:nvPr>
        </p:nvSpPr>
        <p:spPr>
          <a:xfrm>
            <a:off x="1350963" y="620688"/>
            <a:ext cx="7037461" cy="609600"/>
          </a:xfrm>
        </p:spPr>
        <p:txBody>
          <a:bodyPr/>
          <a:lstStyle/>
          <a:p>
            <a:pPr eaLnBrk="1" hangingPunct="1"/>
            <a:r>
              <a:rPr lang="zh-CN" altLang="en-US" dirty="0" smtClean="0">
                <a:solidFill>
                  <a:schemeClr val="tx1"/>
                </a:solidFill>
              </a:rPr>
              <a:t>不完全确定状态表的简化</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xfrm>
            <a:off x="323528" y="2017713"/>
            <a:ext cx="8631560" cy="4114800"/>
          </a:xfrm>
        </p:spPr>
        <p:txBody>
          <a:bodyPr/>
          <a:lstStyle/>
          <a:p>
            <a:pPr eaLnBrk="1" hangingPunct="1">
              <a:lnSpc>
                <a:spcPts val="3400"/>
              </a:lnSpc>
              <a:buFont typeface="Wingdings" pitchFamily="2" charset="2"/>
              <a:buNone/>
            </a:pPr>
            <a:r>
              <a:rPr lang="en-US" altLang="zh-CN" sz="2200" dirty="0" smtClean="0"/>
              <a:t>    </a:t>
            </a:r>
            <a:r>
              <a:rPr lang="zh-CN" altLang="en-US" sz="2200" dirty="0" smtClean="0"/>
              <a:t>和完全确定状态表化简不同，不完全状态表的化简得过程最终要寻找的是一个由最大相容类构成的集合</a:t>
            </a:r>
            <a:r>
              <a:rPr lang="en-US" altLang="zh-CN" sz="2200" dirty="0" smtClean="0">
                <a:latin typeface="Arial" charset="0"/>
              </a:rPr>
              <a:t>—</a:t>
            </a:r>
            <a:r>
              <a:rPr lang="zh-CN" altLang="en-US" sz="2200" b="1" dirty="0" smtClean="0"/>
              <a:t>最小闭覆盖</a:t>
            </a:r>
            <a:r>
              <a:rPr lang="zh-CN" altLang="en-US" sz="2200" dirty="0" smtClean="0"/>
              <a:t>（仅仅是最大相容类集合的一个子集）</a:t>
            </a:r>
          </a:p>
          <a:p>
            <a:pPr eaLnBrk="1" hangingPunct="1">
              <a:lnSpc>
                <a:spcPts val="3400"/>
              </a:lnSpc>
            </a:pPr>
            <a:r>
              <a:rPr lang="zh-CN" altLang="en-US" sz="2800" dirty="0" smtClean="0"/>
              <a:t>最小闭覆盖</a:t>
            </a:r>
          </a:p>
          <a:p>
            <a:pPr lvl="1" eaLnBrk="1" hangingPunct="1">
              <a:lnSpc>
                <a:spcPts val="3400"/>
              </a:lnSpc>
            </a:pPr>
            <a:r>
              <a:rPr lang="zh-CN" altLang="en-US" sz="2200" dirty="0" smtClean="0"/>
              <a:t>覆盖：指一个相容类集合中包含了原始状态表的全部状态。</a:t>
            </a:r>
          </a:p>
          <a:p>
            <a:pPr lvl="1" eaLnBrk="1" hangingPunct="1">
              <a:lnSpc>
                <a:spcPts val="3400"/>
              </a:lnSpc>
            </a:pPr>
            <a:r>
              <a:rPr lang="zh-CN" altLang="en-US" sz="2200" dirty="0" smtClean="0"/>
              <a:t>闭合：指一个相容类集合中，对任何一个相容类，在每种输入下所产生的次态组合应该属于该集合内的某一个相容类。</a:t>
            </a:r>
          </a:p>
          <a:p>
            <a:pPr lvl="1" eaLnBrk="1" hangingPunct="1">
              <a:lnSpc>
                <a:spcPts val="3400"/>
              </a:lnSpc>
            </a:pPr>
            <a:r>
              <a:rPr lang="zh-CN" altLang="en-US" sz="2200" dirty="0" smtClean="0"/>
              <a:t>最小：指满足覆盖和闭合的相容类集合中的相容类的数目最少。</a:t>
            </a:r>
          </a:p>
          <a:p>
            <a:pPr lvl="1" eaLnBrk="1" hangingPunct="1">
              <a:lnSpc>
                <a:spcPts val="3400"/>
              </a:lnSpc>
            </a:pPr>
            <a:r>
              <a:rPr lang="zh-CN" altLang="en-US" sz="2200" dirty="0" smtClean="0"/>
              <a:t>闭覆盖表</a:t>
            </a:r>
          </a:p>
        </p:txBody>
      </p:sp>
      <p:sp>
        <p:nvSpPr>
          <p:cNvPr id="52227" name="Rectangle 3"/>
          <p:cNvSpPr>
            <a:spLocks noGrp="1" noChangeArrowheads="1"/>
          </p:cNvSpPr>
          <p:nvPr>
            <p:ph type="title"/>
          </p:nvPr>
        </p:nvSpPr>
        <p:spPr>
          <a:xfrm>
            <a:off x="1350963" y="836712"/>
            <a:ext cx="7793037" cy="609600"/>
          </a:xfrm>
        </p:spPr>
        <p:txBody>
          <a:bodyPr/>
          <a:lstStyle/>
          <a:p>
            <a:pPr eaLnBrk="1" hangingPunct="1"/>
            <a:r>
              <a:rPr lang="zh-CN" altLang="en-US" dirty="0" smtClean="0">
                <a:solidFill>
                  <a:schemeClr val="tx1"/>
                </a:solidFill>
              </a:rPr>
              <a:t>不完全确定状态表的简化</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body" idx="1"/>
          </p:nvPr>
        </p:nvSpPr>
        <p:spPr>
          <a:xfrm>
            <a:off x="4283968" y="1772815"/>
            <a:ext cx="4536504" cy="3610397"/>
          </a:xfrm>
        </p:spPr>
        <p:txBody>
          <a:bodyPr/>
          <a:lstStyle/>
          <a:p>
            <a:pPr eaLnBrk="1" hangingPunct="1">
              <a:buFont typeface="Wingdings" pitchFamily="2" charset="2"/>
              <a:buNone/>
            </a:pPr>
            <a:r>
              <a:rPr lang="en-US" altLang="zh-CN" sz="2400" dirty="0" err="1" smtClean="0"/>
              <a:t>Eg</a:t>
            </a:r>
            <a:r>
              <a:rPr lang="en-US" altLang="zh-CN" sz="2400" dirty="0" smtClean="0"/>
              <a:t>.</a:t>
            </a:r>
            <a:r>
              <a:rPr lang="zh-CN" altLang="en-US" sz="2400" dirty="0" smtClean="0"/>
              <a:t> 用隐含表法简化原始状态表。</a:t>
            </a:r>
          </a:p>
          <a:p>
            <a:pPr eaLnBrk="1" hangingPunct="1"/>
            <a:r>
              <a:rPr lang="zh-CN" altLang="en-US" sz="2400" dirty="0" smtClean="0"/>
              <a:t>第一步，作隐含表，寻找相容状态对</a:t>
            </a:r>
            <a:endParaRPr lang="zh-CN" altLang="en-US" dirty="0" smtClean="0"/>
          </a:p>
        </p:txBody>
      </p:sp>
      <p:sp>
        <p:nvSpPr>
          <p:cNvPr id="53251" name="Rectangle 3"/>
          <p:cNvSpPr>
            <a:spLocks noGrp="1" noChangeArrowheads="1"/>
          </p:cNvSpPr>
          <p:nvPr>
            <p:ph type="title"/>
          </p:nvPr>
        </p:nvSpPr>
        <p:spPr>
          <a:xfrm>
            <a:off x="1274763" y="533400"/>
            <a:ext cx="7793037" cy="609600"/>
          </a:xfrm>
        </p:spPr>
        <p:txBody>
          <a:bodyPr/>
          <a:lstStyle/>
          <a:p>
            <a:pPr eaLnBrk="1" hangingPunct="1"/>
            <a:r>
              <a:rPr lang="zh-CN" altLang="en-US" sz="3200" b="1" smtClean="0">
                <a:solidFill>
                  <a:schemeClr val="tx1"/>
                </a:solidFill>
              </a:rPr>
              <a:t>隐含表法简化不完全确定的原始状态表</a:t>
            </a:r>
          </a:p>
        </p:txBody>
      </p:sp>
      <p:graphicFrame>
        <p:nvGraphicFramePr>
          <p:cNvPr id="37892" name="Group 4"/>
          <p:cNvGraphicFramePr>
            <a:graphicFrameLocks noGrp="1"/>
          </p:cNvGraphicFramePr>
          <p:nvPr/>
        </p:nvGraphicFramePr>
        <p:xfrm>
          <a:off x="685800" y="2060848"/>
          <a:ext cx="3403600" cy="4064001"/>
        </p:xfrm>
        <a:graphic>
          <a:graphicData uri="http://schemas.openxmlformats.org/drawingml/2006/table">
            <a:tbl>
              <a:tblPr/>
              <a:tblGrid>
                <a:gridCol w="895350"/>
                <a:gridCol w="1254125"/>
                <a:gridCol w="1254125"/>
              </a:tblGrid>
              <a:tr h="581025">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Arial" charset="0"/>
                          <a:ea typeface="宋体" charset="-122"/>
                        </a:rPr>
                        <a:t>现态</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次态</a:t>
                      </a:r>
                      <a:r>
                        <a:rPr kumimoji="0" lang="en-US" altLang="zh-CN" sz="1800" b="0" i="0" u="none" strike="noStrike" cap="none" normalizeH="0" baseline="0" smtClean="0">
                          <a:ln>
                            <a:noFill/>
                          </a:ln>
                          <a:solidFill>
                            <a:schemeClr val="tx1"/>
                          </a:solidFill>
                          <a:effectLst/>
                          <a:latin typeface="Arial" charset="0"/>
                          <a:ea typeface="宋体" charset="-122"/>
                        </a:rPr>
                        <a:t>/</a:t>
                      </a:r>
                      <a:r>
                        <a:rPr kumimoji="0" lang="zh-CN" altLang="en-US" sz="1800" b="0" i="0" u="none" strike="noStrike" cap="none" normalizeH="0" baseline="0" smtClean="0">
                          <a:ln>
                            <a:noFill/>
                          </a:ln>
                          <a:solidFill>
                            <a:schemeClr val="tx1"/>
                          </a:solidFill>
                          <a:effectLst/>
                          <a:latin typeface="Arial" charset="0"/>
                          <a:ea typeface="宋体" charset="-122"/>
                        </a:rPr>
                        <a:t>输出</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r>
              <a:tr h="579438">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X=0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X=1</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810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A</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A/Φ</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Φ/Φ</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810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B</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C/1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B/0</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810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C</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D/0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Φ/Φ</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794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D</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Φ/Φ</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B/0</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810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E</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A/0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charset="-122"/>
                        </a:rPr>
                        <a:t>C/1</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pSp>
        <p:nvGrpSpPr>
          <p:cNvPr id="53284" name="Group 36"/>
          <p:cNvGrpSpPr>
            <a:grpSpLocks/>
          </p:cNvGrpSpPr>
          <p:nvPr/>
        </p:nvGrpSpPr>
        <p:grpSpPr bwMode="auto">
          <a:xfrm>
            <a:off x="5435600" y="3068638"/>
            <a:ext cx="1941513" cy="1984375"/>
            <a:chOff x="3385" y="2352"/>
            <a:chExt cx="1223" cy="1250"/>
          </a:xfrm>
        </p:grpSpPr>
        <p:sp>
          <p:nvSpPr>
            <p:cNvPr id="53286" name="Rectangle 37"/>
            <p:cNvSpPr>
              <a:spLocks noChangeArrowheads="1"/>
            </p:cNvSpPr>
            <p:nvPr/>
          </p:nvSpPr>
          <p:spPr bwMode="auto">
            <a:xfrm>
              <a:off x="3575" y="2352"/>
              <a:ext cx="259" cy="258"/>
            </a:xfrm>
            <a:prstGeom prst="rect">
              <a:avLst/>
            </a:prstGeom>
            <a:solidFill>
              <a:srgbClr val="FFFFFF"/>
            </a:solidFill>
            <a:ln w="22225">
              <a:solidFill>
                <a:srgbClr val="000000"/>
              </a:solidFill>
              <a:miter lim="800000"/>
              <a:headEnd/>
              <a:tailEnd/>
            </a:ln>
          </p:spPr>
          <p:txBody>
            <a:bodyPr anchor="ctr" anchorCtr="1"/>
            <a:lstStyle/>
            <a:p>
              <a:pPr algn="ctr"/>
              <a:r>
                <a:rPr kumimoji="1" lang="en-US" altLang="zh-CN" sz="1200" i="1">
                  <a:latin typeface="Times New Roman" pitchFamily="18" charset="0"/>
                </a:rPr>
                <a:t>AC</a:t>
              </a:r>
            </a:p>
          </p:txBody>
        </p:sp>
        <p:sp>
          <p:nvSpPr>
            <p:cNvPr id="53287" name="Rectangle 38"/>
            <p:cNvSpPr>
              <a:spLocks noChangeArrowheads="1"/>
            </p:cNvSpPr>
            <p:nvPr/>
          </p:nvSpPr>
          <p:spPr bwMode="auto">
            <a:xfrm>
              <a:off x="3575" y="2610"/>
              <a:ext cx="259" cy="257"/>
            </a:xfrm>
            <a:prstGeom prst="rect">
              <a:avLst/>
            </a:prstGeom>
            <a:solidFill>
              <a:srgbClr val="FFFFFF"/>
            </a:solidFill>
            <a:ln w="22225">
              <a:solidFill>
                <a:srgbClr val="000000"/>
              </a:solidFill>
              <a:miter lim="800000"/>
              <a:headEnd/>
              <a:tailEnd/>
            </a:ln>
          </p:spPr>
          <p:txBody>
            <a:bodyPr anchor="ctr" anchorCtr="1"/>
            <a:lstStyle/>
            <a:p>
              <a:pPr algn="ctr"/>
              <a:r>
                <a:rPr kumimoji="1" lang="en-US" altLang="zh-CN" sz="1200" i="1">
                  <a:latin typeface="Times New Roman" pitchFamily="18" charset="0"/>
                </a:rPr>
                <a:t>AD</a:t>
              </a:r>
              <a:endParaRPr kumimoji="1" lang="en-US" altLang="zh-CN" sz="2400">
                <a:latin typeface="Times New Roman" pitchFamily="18" charset="0"/>
              </a:endParaRPr>
            </a:p>
          </p:txBody>
        </p:sp>
        <p:sp>
          <p:nvSpPr>
            <p:cNvPr id="53288" name="Rectangle 39"/>
            <p:cNvSpPr>
              <a:spLocks noChangeArrowheads="1"/>
            </p:cNvSpPr>
            <p:nvPr/>
          </p:nvSpPr>
          <p:spPr bwMode="auto">
            <a:xfrm>
              <a:off x="3575" y="2867"/>
              <a:ext cx="259" cy="258"/>
            </a:xfrm>
            <a:prstGeom prst="rect">
              <a:avLst/>
            </a:prstGeom>
            <a:solidFill>
              <a:srgbClr val="FFFFFF"/>
            </a:solidFill>
            <a:ln w="22225">
              <a:solidFill>
                <a:srgbClr val="000000"/>
              </a:solidFill>
              <a:miter lim="800000"/>
              <a:headEnd/>
              <a:tailEnd/>
            </a:ln>
          </p:spPr>
          <p:txBody>
            <a:bodyPr anchor="ctr" anchorCtr="1"/>
            <a:lstStyle/>
            <a:p>
              <a:r>
                <a:rPr kumimoji="1" lang="en-US" altLang="zh-CN" sz="2200">
                  <a:latin typeface="宋体" charset="-122"/>
                </a:rPr>
                <a:t>√</a:t>
              </a:r>
            </a:p>
          </p:txBody>
        </p:sp>
        <p:sp>
          <p:nvSpPr>
            <p:cNvPr id="53289" name="Rectangle 40"/>
            <p:cNvSpPr>
              <a:spLocks noChangeArrowheads="1"/>
            </p:cNvSpPr>
            <p:nvPr/>
          </p:nvSpPr>
          <p:spPr bwMode="auto">
            <a:xfrm>
              <a:off x="3575" y="3125"/>
              <a:ext cx="259" cy="258"/>
            </a:xfrm>
            <a:prstGeom prst="rect">
              <a:avLst/>
            </a:prstGeom>
            <a:solidFill>
              <a:srgbClr val="FFFFFF"/>
            </a:solidFill>
            <a:ln w="22225">
              <a:solidFill>
                <a:srgbClr val="000000"/>
              </a:solidFill>
              <a:miter lim="800000"/>
              <a:headEnd/>
              <a:tailEnd/>
            </a:ln>
          </p:spPr>
          <p:txBody>
            <a:bodyPr anchor="ctr" anchorCtr="1"/>
            <a:lstStyle/>
            <a:p>
              <a:r>
                <a:rPr kumimoji="1" lang="en-US" altLang="zh-CN" sz="2200">
                  <a:latin typeface="宋体" charset="-122"/>
                </a:rPr>
                <a:t>√</a:t>
              </a:r>
            </a:p>
          </p:txBody>
        </p:sp>
        <p:sp>
          <p:nvSpPr>
            <p:cNvPr id="53290" name="Rectangle 41"/>
            <p:cNvSpPr>
              <a:spLocks noChangeArrowheads="1"/>
            </p:cNvSpPr>
            <p:nvPr/>
          </p:nvSpPr>
          <p:spPr bwMode="auto">
            <a:xfrm>
              <a:off x="3834" y="2610"/>
              <a:ext cx="258" cy="257"/>
            </a:xfrm>
            <a:prstGeom prst="rect">
              <a:avLst/>
            </a:prstGeom>
            <a:solidFill>
              <a:srgbClr val="FFFFFF"/>
            </a:solidFill>
            <a:ln w="22225">
              <a:solidFill>
                <a:srgbClr val="000000"/>
              </a:solidFill>
              <a:miter lim="800000"/>
              <a:headEnd/>
              <a:tailEnd/>
            </a:ln>
          </p:spPr>
          <p:txBody>
            <a:bodyPr anchor="ctr" anchorCtr="1"/>
            <a:lstStyle/>
            <a:p>
              <a:r>
                <a:rPr kumimoji="1" lang="en-US" altLang="zh-CN" sz="2200">
                  <a:latin typeface="宋体" charset="-122"/>
                </a:rPr>
                <a:t>×</a:t>
              </a:r>
            </a:p>
          </p:txBody>
        </p:sp>
        <p:sp>
          <p:nvSpPr>
            <p:cNvPr id="53291" name="Rectangle 42"/>
            <p:cNvSpPr>
              <a:spLocks noChangeArrowheads="1"/>
            </p:cNvSpPr>
            <p:nvPr/>
          </p:nvSpPr>
          <p:spPr bwMode="auto">
            <a:xfrm>
              <a:off x="3834" y="2867"/>
              <a:ext cx="258" cy="258"/>
            </a:xfrm>
            <a:prstGeom prst="rect">
              <a:avLst/>
            </a:prstGeom>
            <a:solidFill>
              <a:srgbClr val="FFFFFF"/>
            </a:solidFill>
            <a:ln w="22225">
              <a:solidFill>
                <a:srgbClr val="000000"/>
              </a:solidFill>
              <a:miter lim="800000"/>
              <a:headEnd/>
              <a:tailEnd/>
            </a:ln>
          </p:spPr>
          <p:txBody>
            <a:bodyPr anchor="ctr" anchorCtr="1"/>
            <a:lstStyle/>
            <a:p>
              <a:r>
                <a:rPr kumimoji="1" lang="en-US" altLang="zh-CN" sz="2200">
                  <a:latin typeface="宋体" charset="-122"/>
                </a:rPr>
                <a:t>√</a:t>
              </a:r>
            </a:p>
          </p:txBody>
        </p:sp>
        <p:sp>
          <p:nvSpPr>
            <p:cNvPr id="53292" name="Rectangle 43"/>
            <p:cNvSpPr>
              <a:spLocks noChangeArrowheads="1"/>
            </p:cNvSpPr>
            <p:nvPr/>
          </p:nvSpPr>
          <p:spPr bwMode="auto">
            <a:xfrm>
              <a:off x="3834" y="3125"/>
              <a:ext cx="258" cy="258"/>
            </a:xfrm>
            <a:prstGeom prst="rect">
              <a:avLst/>
            </a:prstGeom>
            <a:solidFill>
              <a:srgbClr val="FFFFFF"/>
            </a:solidFill>
            <a:ln w="22225">
              <a:solidFill>
                <a:srgbClr val="000000"/>
              </a:solidFill>
              <a:miter lim="800000"/>
              <a:headEnd/>
              <a:tailEnd/>
            </a:ln>
          </p:spPr>
          <p:txBody>
            <a:bodyPr anchor="ctr" anchorCtr="1"/>
            <a:lstStyle/>
            <a:p>
              <a:r>
                <a:rPr kumimoji="1" lang="en-US" altLang="zh-CN" sz="2200">
                  <a:latin typeface="宋体" charset="-122"/>
                </a:rPr>
                <a:t>×</a:t>
              </a:r>
            </a:p>
          </p:txBody>
        </p:sp>
        <p:sp>
          <p:nvSpPr>
            <p:cNvPr id="53293" name="Rectangle 44"/>
            <p:cNvSpPr>
              <a:spLocks noChangeArrowheads="1"/>
            </p:cNvSpPr>
            <p:nvPr/>
          </p:nvSpPr>
          <p:spPr bwMode="auto">
            <a:xfrm>
              <a:off x="4092" y="2867"/>
              <a:ext cx="258" cy="258"/>
            </a:xfrm>
            <a:prstGeom prst="rect">
              <a:avLst/>
            </a:prstGeom>
            <a:solidFill>
              <a:srgbClr val="FFFFFF"/>
            </a:solidFill>
            <a:ln w="22225">
              <a:solidFill>
                <a:srgbClr val="000000"/>
              </a:solidFill>
              <a:miter lim="800000"/>
              <a:headEnd/>
              <a:tailEnd/>
            </a:ln>
          </p:spPr>
          <p:txBody>
            <a:bodyPr anchor="ctr" anchorCtr="1"/>
            <a:lstStyle/>
            <a:p>
              <a:r>
                <a:rPr kumimoji="1" lang="en-US" altLang="zh-CN" sz="2200">
                  <a:latin typeface="宋体" charset="-122"/>
                </a:rPr>
                <a:t>√</a:t>
              </a:r>
            </a:p>
          </p:txBody>
        </p:sp>
        <p:sp>
          <p:nvSpPr>
            <p:cNvPr id="53294" name="Rectangle 45"/>
            <p:cNvSpPr>
              <a:spLocks noChangeArrowheads="1"/>
            </p:cNvSpPr>
            <p:nvPr/>
          </p:nvSpPr>
          <p:spPr bwMode="auto">
            <a:xfrm>
              <a:off x="4092" y="3125"/>
              <a:ext cx="258" cy="258"/>
            </a:xfrm>
            <a:prstGeom prst="rect">
              <a:avLst/>
            </a:prstGeom>
            <a:solidFill>
              <a:srgbClr val="FFFFFF"/>
            </a:solidFill>
            <a:ln w="22225">
              <a:solidFill>
                <a:srgbClr val="000000"/>
              </a:solidFill>
              <a:miter lim="800000"/>
              <a:headEnd/>
              <a:tailEnd/>
            </a:ln>
          </p:spPr>
          <p:txBody>
            <a:bodyPr anchor="ctr" anchorCtr="1"/>
            <a:lstStyle/>
            <a:p>
              <a:r>
                <a:rPr kumimoji="1" lang="en-US" altLang="zh-CN" sz="1200" i="1">
                  <a:latin typeface="Times New Roman" pitchFamily="18" charset="0"/>
                </a:rPr>
                <a:t>AD</a:t>
              </a:r>
            </a:p>
          </p:txBody>
        </p:sp>
        <p:sp>
          <p:nvSpPr>
            <p:cNvPr id="53295" name="Rectangle 46"/>
            <p:cNvSpPr>
              <a:spLocks noChangeArrowheads="1"/>
            </p:cNvSpPr>
            <p:nvPr/>
          </p:nvSpPr>
          <p:spPr bwMode="auto">
            <a:xfrm>
              <a:off x="4350" y="3125"/>
              <a:ext cx="258" cy="258"/>
            </a:xfrm>
            <a:prstGeom prst="rect">
              <a:avLst/>
            </a:prstGeom>
            <a:solidFill>
              <a:srgbClr val="FFFFFF"/>
            </a:solidFill>
            <a:ln w="22225">
              <a:solidFill>
                <a:srgbClr val="000000"/>
              </a:solidFill>
              <a:miter lim="800000"/>
              <a:headEnd/>
              <a:tailEnd/>
            </a:ln>
          </p:spPr>
          <p:txBody>
            <a:bodyPr anchor="ctr" anchorCtr="1"/>
            <a:lstStyle/>
            <a:p>
              <a:r>
                <a:rPr kumimoji="1" lang="en-US" altLang="zh-CN" sz="2200">
                  <a:latin typeface="宋体" charset="-122"/>
                </a:rPr>
                <a:t>×</a:t>
              </a:r>
            </a:p>
          </p:txBody>
        </p:sp>
        <p:sp>
          <p:nvSpPr>
            <p:cNvPr id="53296" name="Rectangle 47"/>
            <p:cNvSpPr>
              <a:spLocks noChangeArrowheads="1"/>
            </p:cNvSpPr>
            <p:nvPr/>
          </p:nvSpPr>
          <p:spPr bwMode="auto">
            <a:xfrm>
              <a:off x="3399" y="2379"/>
              <a:ext cx="109" cy="213"/>
            </a:xfrm>
            <a:prstGeom prst="rect">
              <a:avLst/>
            </a:prstGeom>
            <a:noFill/>
            <a:ln w="9525">
              <a:noFill/>
              <a:miter lim="800000"/>
              <a:headEnd/>
              <a:tailEnd/>
            </a:ln>
          </p:spPr>
          <p:txBody>
            <a:bodyPr wrap="none" lIns="0" tIns="0" rIns="0" bIns="0">
              <a:spAutoFit/>
            </a:bodyPr>
            <a:lstStyle/>
            <a:p>
              <a:r>
                <a:rPr kumimoji="1" lang="en-US" altLang="zh-CN" sz="2200" i="1">
                  <a:latin typeface="Times New Roman" pitchFamily="18" charset="0"/>
                </a:rPr>
                <a:t>B</a:t>
              </a:r>
              <a:endParaRPr kumimoji="1" lang="en-US" altLang="zh-CN" sz="2400">
                <a:latin typeface="Times New Roman" pitchFamily="18" charset="0"/>
              </a:endParaRPr>
            </a:p>
          </p:txBody>
        </p:sp>
        <p:sp>
          <p:nvSpPr>
            <p:cNvPr id="53297" name="Rectangle 48"/>
            <p:cNvSpPr>
              <a:spLocks noChangeArrowheads="1"/>
            </p:cNvSpPr>
            <p:nvPr/>
          </p:nvSpPr>
          <p:spPr bwMode="auto">
            <a:xfrm>
              <a:off x="3385" y="2637"/>
              <a:ext cx="118" cy="213"/>
            </a:xfrm>
            <a:prstGeom prst="rect">
              <a:avLst/>
            </a:prstGeom>
            <a:noFill/>
            <a:ln w="9525">
              <a:noFill/>
              <a:miter lim="800000"/>
              <a:headEnd/>
              <a:tailEnd/>
            </a:ln>
          </p:spPr>
          <p:txBody>
            <a:bodyPr wrap="none" lIns="0" tIns="0" rIns="0" bIns="0">
              <a:spAutoFit/>
            </a:bodyPr>
            <a:lstStyle/>
            <a:p>
              <a:r>
                <a:rPr kumimoji="1" lang="en-US" altLang="zh-CN" sz="2200" i="1">
                  <a:latin typeface="Times New Roman" pitchFamily="18" charset="0"/>
                </a:rPr>
                <a:t>C</a:t>
              </a:r>
              <a:endParaRPr kumimoji="1" lang="en-US" altLang="zh-CN" sz="2400">
                <a:latin typeface="Times New Roman" pitchFamily="18" charset="0"/>
              </a:endParaRPr>
            </a:p>
          </p:txBody>
        </p:sp>
        <p:sp>
          <p:nvSpPr>
            <p:cNvPr id="53298" name="Rectangle 49"/>
            <p:cNvSpPr>
              <a:spLocks noChangeArrowheads="1"/>
            </p:cNvSpPr>
            <p:nvPr/>
          </p:nvSpPr>
          <p:spPr bwMode="auto">
            <a:xfrm>
              <a:off x="3385" y="2894"/>
              <a:ext cx="128" cy="213"/>
            </a:xfrm>
            <a:prstGeom prst="rect">
              <a:avLst/>
            </a:prstGeom>
            <a:noFill/>
            <a:ln w="9525">
              <a:noFill/>
              <a:miter lim="800000"/>
              <a:headEnd/>
              <a:tailEnd/>
            </a:ln>
          </p:spPr>
          <p:txBody>
            <a:bodyPr wrap="none" lIns="0" tIns="0" rIns="0" bIns="0">
              <a:spAutoFit/>
            </a:bodyPr>
            <a:lstStyle/>
            <a:p>
              <a:r>
                <a:rPr kumimoji="1" lang="en-US" altLang="zh-CN" sz="2200" i="1">
                  <a:latin typeface="Times New Roman" pitchFamily="18" charset="0"/>
                </a:rPr>
                <a:t>D</a:t>
              </a:r>
              <a:endParaRPr kumimoji="1" lang="en-US" altLang="zh-CN" sz="2400">
                <a:latin typeface="Times New Roman" pitchFamily="18" charset="0"/>
              </a:endParaRPr>
            </a:p>
          </p:txBody>
        </p:sp>
        <p:sp>
          <p:nvSpPr>
            <p:cNvPr id="53299" name="Rectangle 50"/>
            <p:cNvSpPr>
              <a:spLocks noChangeArrowheads="1"/>
            </p:cNvSpPr>
            <p:nvPr/>
          </p:nvSpPr>
          <p:spPr bwMode="auto">
            <a:xfrm>
              <a:off x="3399" y="3138"/>
              <a:ext cx="109" cy="213"/>
            </a:xfrm>
            <a:prstGeom prst="rect">
              <a:avLst/>
            </a:prstGeom>
            <a:noFill/>
            <a:ln w="9525">
              <a:noFill/>
              <a:miter lim="800000"/>
              <a:headEnd/>
              <a:tailEnd/>
            </a:ln>
          </p:spPr>
          <p:txBody>
            <a:bodyPr wrap="none" lIns="0" tIns="0" rIns="0" bIns="0">
              <a:spAutoFit/>
            </a:bodyPr>
            <a:lstStyle/>
            <a:p>
              <a:r>
                <a:rPr kumimoji="1" lang="en-US" altLang="zh-CN" sz="2200" i="1">
                  <a:latin typeface="Times New Roman" pitchFamily="18" charset="0"/>
                </a:rPr>
                <a:t>E</a:t>
              </a:r>
              <a:endParaRPr kumimoji="1" lang="en-US" altLang="zh-CN" sz="2400">
                <a:latin typeface="Times New Roman" pitchFamily="18" charset="0"/>
              </a:endParaRPr>
            </a:p>
          </p:txBody>
        </p:sp>
        <p:sp>
          <p:nvSpPr>
            <p:cNvPr id="53300" name="Rectangle 51"/>
            <p:cNvSpPr>
              <a:spLocks noChangeArrowheads="1"/>
            </p:cNvSpPr>
            <p:nvPr/>
          </p:nvSpPr>
          <p:spPr bwMode="auto">
            <a:xfrm>
              <a:off x="3643" y="3389"/>
              <a:ext cx="109" cy="213"/>
            </a:xfrm>
            <a:prstGeom prst="rect">
              <a:avLst/>
            </a:prstGeom>
            <a:noFill/>
            <a:ln w="9525">
              <a:noFill/>
              <a:miter lim="800000"/>
              <a:headEnd/>
              <a:tailEnd/>
            </a:ln>
          </p:spPr>
          <p:txBody>
            <a:bodyPr wrap="none" lIns="0" tIns="0" rIns="0" bIns="0">
              <a:spAutoFit/>
            </a:bodyPr>
            <a:lstStyle/>
            <a:p>
              <a:r>
                <a:rPr kumimoji="1" lang="en-US" altLang="zh-CN" sz="2200" i="1">
                  <a:latin typeface="Times New Roman" pitchFamily="18" charset="0"/>
                </a:rPr>
                <a:t>A</a:t>
              </a:r>
              <a:endParaRPr kumimoji="1" lang="en-US" altLang="zh-CN" sz="2400">
                <a:latin typeface="Times New Roman" pitchFamily="18" charset="0"/>
              </a:endParaRPr>
            </a:p>
          </p:txBody>
        </p:sp>
        <p:sp>
          <p:nvSpPr>
            <p:cNvPr id="53301" name="Rectangle 52"/>
            <p:cNvSpPr>
              <a:spLocks noChangeArrowheads="1"/>
            </p:cNvSpPr>
            <p:nvPr/>
          </p:nvSpPr>
          <p:spPr bwMode="auto">
            <a:xfrm>
              <a:off x="3901" y="3389"/>
              <a:ext cx="109" cy="213"/>
            </a:xfrm>
            <a:prstGeom prst="rect">
              <a:avLst/>
            </a:prstGeom>
            <a:noFill/>
            <a:ln w="9525">
              <a:noFill/>
              <a:miter lim="800000"/>
              <a:headEnd/>
              <a:tailEnd/>
            </a:ln>
          </p:spPr>
          <p:txBody>
            <a:bodyPr wrap="none" lIns="0" tIns="0" rIns="0" bIns="0">
              <a:spAutoFit/>
            </a:bodyPr>
            <a:lstStyle/>
            <a:p>
              <a:r>
                <a:rPr kumimoji="1" lang="en-US" altLang="zh-CN" sz="2200" i="1">
                  <a:latin typeface="Times New Roman" pitchFamily="18" charset="0"/>
                </a:rPr>
                <a:t>B</a:t>
              </a:r>
              <a:endParaRPr kumimoji="1" lang="en-US" altLang="zh-CN" sz="2400">
                <a:latin typeface="Times New Roman" pitchFamily="18" charset="0"/>
              </a:endParaRPr>
            </a:p>
          </p:txBody>
        </p:sp>
        <p:sp>
          <p:nvSpPr>
            <p:cNvPr id="53302" name="Rectangle 53"/>
            <p:cNvSpPr>
              <a:spLocks noChangeArrowheads="1"/>
            </p:cNvSpPr>
            <p:nvPr/>
          </p:nvSpPr>
          <p:spPr bwMode="auto">
            <a:xfrm>
              <a:off x="4160" y="3389"/>
              <a:ext cx="118" cy="213"/>
            </a:xfrm>
            <a:prstGeom prst="rect">
              <a:avLst/>
            </a:prstGeom>
            <a:noFill/>
            <a:ln w="9525">
              <a:noFill/>
              <a:miter lim="800000"/>
              <a:headEnd/>
              <a:tailEnd/>
            </a:ln>
          </p:spPr>
          <p:txBody>
            <a:bodyPr wrap="none" lIns="0" tIns="0" rIns="0" bIns="0">
              <a:spAutoFit/>
            </a:bodyPr>
            <a:lstStyle/>
            <a:p>
              <a:r>
                <a:rPr kumimoji="1" lang="en-US" altLang="zh-CN" sz="2200" i="1">
                  <a:latin typeface="Times New Roman" pitchFamily="18" charset="0"/>
                </a:rPr>
                <a:t>C</a:t>
              </a:r>
              <a:endParaRPr kumimoji="1" lang="en-US" altLang="zh-CN" sz="2400">
                <a:latin typeface="Times New Roman" pitchFamily="18" charset="0"/>
              </a:endParaRPr>
            </a:p>
          </p:txBody>
        </p:sp>
        <p:sp>
          <p:nvSpPr>
            <p:cNvPr id="53303" name="Rectangle 54"/>
            <p:cNvSpPr>
              <a:spLocks noChangeArrowheads="1"/>
            </p:cNvSpPr>
            <p:nvPr/>
          </p:nvSpPr>
          <p:spPr bwMode="auto">
            <a:xfrm>
              <a:off x="4418" y="3389"/>
              <a:ext cx="128" cy="213"/>
            </a:xfrm>
            <a:prstGeom prst="rect">
              <a:avLst/>
            </a:prstGeom>
            <a:noFill/>
            <a:ln w="9525">
              <a:noFill/>
              <a:miter lim="800000"/>
              <a:headEnd/>
              <a:tailEnd/>
            </a:ln>
          </p:spPr>
          <p:txBody>
            <a:bodyPr wrap="none" lIns="0" tIns="0" rIns="0" bIns="0">
              <a:spAutoFit/>
            </a:bodyPr>
            <a:lstStyle/>
            <a:p>
              <a:r>
                <a:rPr kumimoji="1" lang="en-US" altLang="zh-CN" sz="2200" i="1">
                  <a:latin typeface="Times New Roman" pitchFamily="18" charset="0"/>
                </a:rPr>
                <a:t>D</a:t>
              </a:r>
              <a:endParaRPr kumimoji="1" lang="en-US" altLang="zh-CN" sz="2400">
                <a:latin typeface="Times New Roman" pitchFamily="18" charset="0"/>
              </a:endParaRPr>
            </a:p>
          </p:txBody>
        </p:sp>
      </p:grpSp>
      <p:sp>
        <p:nvSpPr>
          <p:cNvPr id="53285" name="Text Box 55"/>
          <p:cNvSpPr txBox="1">
            <a:spLocks noChangeArrowheads="1"/>
          </p:cNvSpPr>
          <p:nvPr/>
        </p:nvSpPr>
        <p:spPr bwMode="auto">
          <a:xfrm>
            <a:off x="5029200" y="5430838"/>
            <a:ext cx="3332964" cy="1200329"/>
          </a:xfrm>
          <a:prstGeom prst="rect">
            <a:avLst/>
          </a:prstGeom>
          <a:noFill/>
          <a:ln w="9525">
            <a:noFill/>
            <a:miter lim="800000"/>
            <a:headEnd/>
            <a:tailEnd/>
          </a:ln>
          <a:effectLst/>
        </p:spPr>
        <p:txBody>
          <a:bodyPr wrap="none">
            <a:spAutoFit/>
          </a:bodyPr>
          <a:lstStyle/>
          <a:p>
            <a:r>
              <a:rPr kumimoji="1" lang="en-US" altLang="zh-CN" sz="2400">
                <a:latin typeface="Times New Roman" pitchFamily="18" charset="0"/>
              </a:rPr>
              <a:t>∴</a:t>
            </a:r>
            <a:r>
              <a:rPr kumimoji="1" lang="zh-CN" altLang="en-US" sz="2400">
                <a:latin typeface="Times New Roman" pitchFamily="18" charset="0"/>
              </a:rPr>
              <a:t>所有相容对：</a:t>
            </a:r>
          </a:p>
          <a:p>
            <a:r>
              <a:rPr kumimoji="1" lang="en-US" altLang="zh-CN" sz="2400">
                <a:latin typeface="Times New Roman" pitchFamily="18" charset="0"/>
              </a:rPr>
              <a:t>(</a:t>
            </a:r>
            <a:r>
              <a:rPr kumimoji="1" lang="en-US" altLang="zh-CN" sz="2400">
                <a:latin typeface="Times New Roman" pitchFamily="18" charset="0"/>
                <a:sym typeface="Wingdings" pitchFamily="2" charset="2"/>
              </a:rPr>
              <a:t>A,B),(A,C),(A,D),(A,E),</a:t>
            </a:r>
          </a:p>
          <a:p>
            <a:r>
              <a:rPr kumimoji="1" lang="en-US" altLang="zh-CN" sz="2400">
                <a:latin typeface="Times New Roman" pitchFamily="18" charset="0"/>
                <a:sym typeface="Wingdings" pitchFamily="2" charset="2"/>
              </a:rPr>
              <a:t>(B,D),(C,D),(C,E)</a:t>
            </a:r>
            <a:endParaRPr kumimoji="1" lang="en-US" altLang="zh-CN" sz="2400">
              <a:latin typeface="Times New Roman" pitchFamily="18" charset="0"/>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xfrm>
            <a:off x="1187450" y="1844675"/>
            <a:ext cx="7772400" cy="4114800"/>
          </a:xfrm>
        </p:spPr>
        <p:txBody>
          <a:bodyPr/>
          <a:lstStyle/>
          <a:p>
            <a:pPr eaLnBrk="1" hangingPunct="1">
              <a:lnSpc>
                <a:spcPts val="3200"/>
              </a:lnSpc>
            </a:pPr>
            <a:r>
              <a:rPr lang="zh-CN" altLang="en-US" sz="2400" dirty="0" smtClean="0"/>
              <a:t>第二步，寻找最大相容类。</a:t>
            </a:r>
          </a:p>
          <a:p>
            <a:pPr lvl="1" eaLnBrk="1" hangingPunct="1">
              <a:lnSpc>
                <a:spcPts val="3200"/>
              </a:lnSpc>
            </a:pPr>
            <a:r>
              <a:rPr lang="zh-CN" altLang="en-US" sz="2400" dirty="0" smtClean="0"/>
              <a:t>方法一，直观法</a:t>
            </a:r>
          </a:p>
          <a:p>
            <a:pPr lvl="2" eaLnBrk="1" hangingPunct="1">
              <a:lnSpc>
                <a:spcPts val="3200"/>
              </a:lnSpc>
              <a:buFont typeface="Wingdings" pitchFamily="2" charset="2"/>
              <a:buNone/>
            </a:pPr>
            <a:r>
              <a:rPr lang="en-US" altLang="zh-CN" dirty="0" smtClean="0"/>
              <a:t>(</a:t>
            </a:r>
            <a:r>
              <a:rPr lang="en-US" altLang="zh-CN" dirty="0" smtClean="0">
                <a:sym typeface="Wingdings" pitchFamily="2" charset="2"/>
              </a:rPr>
              <a:t>A,B),(A,D),(B,D)→</a:t>
            </a:r>
            <a:r>
              <a:rPr lang="en-US" altLang="zh-CN" dirty="0" smtClean="0"/>
              <a:t>(</a:t>
            </a:r>
            <a:r>
              <a:rPr lang="en-US" altLang="zh-CN" dirty="0" smtClean="0">
                <a:sym typeface="Wingdings" pitchFamily="2" charset="2"/>
              </a:rPr>
              <a:t>A,B,D)</a:t>
            </a:r>
          </a:p>
          <a:p>
            <a:pPr lvl="2" eaLnBrk="1" hangingPunct="1">
              <a:lnSpc>
                <a:spcPts val="3200"/>
              </a:lnSpc>
              <a:buFont typeface="Wingdings" pitchFamily="2" charset="2"/>
              <a:buNone/>
            </a:pPr>
            <a:r>
              <a:rPr lang="en-US" altLang="zh-CN" dirty="0" smtClean="0">
                <a:sym typeface="Wingdings" pitchFamily="2" charset="2"/>
              </a:rPr>
              <a:t>(A,C),(A,D),(C,D)→</a:t>
            </a:r>
            <a:r>
              <a:rPr lang="en-US" altLang="zh-CN" dirty="0" smtClean="0"/>
              <a:t>(</a:t>
            </a:r>
            <a:r>
              <a:rPr lang="en-US" altLang="zh-CN" dirty="0" smtClean="0">
                <a:sym typeface="Wingdings" pitchFamily="2" charset="2"/>
              </a:rPr>
              <a:t>A,C,D)</a:t>
            </a:r>
          </a:p>
          <a:p>
            <a:pPr lvl="2" eaLnBrk="1" hangingPunct="1">
              <a:lnSpc>
                <a:spcPts val="3200"/>
              </a:lnSpc>
              <a:buFont typeface="Wingdings" pitchFamily="2" charset="2"/>
              <a:buNone/>
            </a:pPr>
            <a:r>
              <a:rPr lang="en-US" altLang="zh-CN" dirty="0" smtClean="0">
                <a:sym typeface="Wingdings" pitchFamily="2" charset="2"/>
              </a:rPr>
              <a:t>(A,C),(A,E),</a:t>
            </a:r>
            <a:r>
              <a:rPr lang="en-US" altLang="zh-CN" dirty="0" smtClean="0"/>
              <a:t>(</a:t>
            </a:r>
            <a:r>
              <a:rPr lang="en-US" altLang="zh-CN" dirty="0" smtClean="0">
                <a:sym typeface="Wingdings" pitchFamily="2" charset="2"/>
              </a:rPr>
              <a:t>C,E)→ </a:t>
            </a:r>
            <a:r>
              <a:rPr lang="en-US" altLang="zh-CN" dirty="0" smtClean="0"/>
              <a:t>(</a:t>
            </a:r>
            <a:r>
              <a:rPr lang="en-US" altLang="zh-CN" dirty="0" smtClean="0">
                <a:sym typeface="Wingdings" pitchFamily="2" charset="2"/>
              </a:rPr>
              <a:t>A,C,E)</a:t>
            </a:r>
          </a:p>
          <a:p>
            <a:pPr lvl="1" eaLnBrk="1" hangingPunct="1">
              <a:lnSpc>
                <a:spcPts val="3200"/>
              </a:lnSpc>
            </a:pPr>
            <a:r>
              <a:rPr lang="zh-CN" altLang="en-US" sz="2400" dirty="0" smtClean="0"/>
              <a:t>方法二，合并图法</a:t>
            </a:r>
            <a:endParaRPr lang="zh-CN" altLang="en-US" sz="2400" dirty="0" smtClean="0">
              <a:sym typeface="Wingdings" pitchFamily="2" charset="2"/>
            </a:endParaRPr>
          </a:p>
        </p:txBody>
      </p:sp>
      <p:sp>
        <p:nvSpPr>
          <p:cNvPr id="54275" name="Rectangle 3"/>
          <p:cNvSpPr>
            <a:spLocks noGrp="1" noChangeArrowheads="1"/>
          </p:cNvSpPr>
          <p:nvPr>
            <p:ph type="title"/>
          </p:nvPr>
        </p:nvSpPr>
        <p:spPr>
          <a:xfrm>
            <a:off x="1274763" y="533400"/>
            <a:ext cx="7793037" cy="609600"/>
          </a:xfrm>
        </p:spPr>
        <p:txBody>
          <a:bodyPr/>
          <a:lstStyle/>
          <a:p>
            <a:pPr eaLnBrk="1" hangingPunct="1"/>
            <a:r>
              <a:rPr lang="zh-CN" altLang="en-US" sz="3200" b="1" smtClean="0">
                <a:solidFill>
                  <a:schemeClr val="tx1"/>
                </a:solidFill>
              </a:rPr>
              <a:t>隐含表法简化不完全确定的原始状态表</a:t>
            </a:r>
          </a:p>
        </p:txBody>
      </p:sp>
      <p:grpSp>
        <p:nvGrpSpPr>
          <p:cNvPr id="54276" name="Group 19"/>
          <p:cNvGrpSpPr>
            <a:grpSpLocks/>
          </p:cNvGrpSpPr>
          <p:nvPr/>
        </p:nvGrpSpPr>
        <p:grpSpPr bwMode="auto">
          <a:xfrm>
            <a:off x="1619250" y="4581525"/>
            <a:ext cx="2406650" cy="2133600"/>
            <a:chOff x="930" y="2886"/>
            <a:chExt cx="1516" cy="1344"/>
          </a:xfrm>
        </p:grpSpPr>
        <p:sp>
          <p:nvSpPr>
            <p:cNvPr id="54278" name="Text Box 13"/>
            <p:cNvSpPr txBox="1">
              <a:spLocks noChangeArrowheads="1"/>
            </p:cNvSpPr>
            <p:nvPr/>
          </p:nvSpPr>
          <p:spPr bwMode="auto">
            <a:xfrm>
              <a:off x="2245" y="3294"/>
              <a:ext cx="201" cy="212"/>
            </a:xfrm>
            <a:prstGeom prst="rect">
              <a:avLst/>
            </a:prstGeom>
            <a:noFill/>
            <a:ln w="9525">
              <a:noFill/>
              <a:miter lim="800000"/>
              <a:headEnd/>
              <a:tailEnd/>
            </a:ln>
            <a:effectLst/>
          </p:spPr>
          <p:txBody>
            <a:bodyPr wrap="none">
              <a:spAutoFit/>
            </a:bodyPr>
            <a:lstStyle/>
            <a:p>
              <a:r>
                <a:rPr kumimoji="1" lang="en-US" altLang="zh-CN" sz="1600">
                  <a:latin typeface="Times New Roman" pitchFamily="18" charset="0"/>
                </a:rPr>
                <a:t>B</a:t>
              </a:r>
            </a:p>
          </p:txBody>
        </p:sp>
        <p:grpSp>
          <p:nvGrpSpPr>
            <p:cNvPr id="54279" name="Group 18"/>
            <p:cNvGrpSpPr>
              <a:grpSpLocks/>
            </p:cNvGrpSpPr>
            <p:nvPr/>
          </p:nvGrpSpPr>
          <p:grpSpPr bwMode="auto">
            <a:xfrm>
              <a:off x="930" y="2886"/>
              <a:ext cx="1353" cy="1344"/>
              <a:chOff x="1520" y="2640"/>
              <a:chExt cx="1353" cy="1344"/>
            </a:xfrm>
          </p:grpSpPr>
          <p:sp>
            <p:nvSpPr>
              <p:cNvPr id="54280" name="Oval 4"/>
              <p:cNvSpPr>
                <a:spLocks noChangeArrowheads="1"/>
              </p:cNvSpPr>
              <p:nvPr/>
            </p:nvSpPr>
            <p:spPr bwMode="auto">
              <a:xfrm>
                <a:off x="1680" y="2832"/>
                <a:ext cx="1152" cy="1152"/>
              </a:xfrm>
              <a:prstGeom prst="ellipse">
                <a:avLst/>
              </a:prstGeom>
              <a:noFill/>
              <a:ln w="9525">
                <a:solidFill>
                  <a:schemeClr val="tx1"/>
                </a:solidFill>
                <a:miter lim="800000"/>
                <a:headEnd/>
                <a:tailEnd/>
              </a:ln>
              <a:effectLst/>
            </p:spPr>
            <p:txBody>
              <a:bodyPr wrap="none" anchor="ctr"/>
              <a:lstStyle/>
              <a:p>
                <a:endParaRPr lang="zh-CN" altLang="en-US"/>
              </a:p>
            </p:txBody>
          </p:sp>
          <p:sp>
            <p:nvSpPr>
              <p:cNvPr id="54281" name="Line 5"/>
              <p:cNvSpPr>
                <a:spLocks noChangeShapeType="1"/>
              </p:cNvSpPr>
              <p:nvPr/>
            </p:nvSpPr>
            <p:spPr bwMode="auto">
              <a:xfrm>
                <a:off x="2256" y="2832"/>
                <a:ext cx="528" cy="384"/>
              </a:xfrm>
              <a:prstGeom prst="line">
                <a:avLst/>
              </a:prstGeom>
              <a:noFill/>
              <a:ln w="9525">
                <a:solidFill>
                  <a:schemeClr val="tx1"/>
                </a:solidFill>
                <a:miter lim="800000"/>
                <a:headEnd/>
                <a:tailEnd/>
              </a:ln>
              <a:effectLst/>
            </p:spPr>
            <p:txBody>
              <a:bodyPr wrap="none"/>
              <a:lstStyle/>
              <a:p>
                <a:endParaRPr lang="zh-CN" altLang="en-US"/>
              </a:p>
            </p:txBody>
          </p:sp>
          <p:sp>
            <p:nvSpPr>
              <p:cNvPr id="54282" name="Line 6"/>
              <p:cNvSpPr>
                <a:spLocks noChangeShapeType="1"/>
              </p:cNvSpPr>
              <p:nvPr/>
            </p:nvSpPr>
            <p:spPr bwMode="auto">
              <a:xfrm flipH="1">
                <a:off x="1728" y="2832"/>
                <a:ext cx="528" cy="384"/>
              </a:xfrm>
              <a:prstGeom prst="line">
                <a:avLst/>
              </a:prstGeom>
              <a:noFill/>
              <a:ln w="9525">
                <a:solidFill>
                  <a:schemeClr val="tx1"/>
                </a:solidFill>
                <a:miter lim="800000"/>
                <a:headEnd/>
                <a:tailEnd/>
              </a:ln>
              <a:effectLst/>
            </p:spPr>
            <p:txBody>
              <a:bodyPr wrap="none"/>
              <a:lstStyle/>
              <a:p>
                <a:endParaRPr lang="zh-CN" altLang="en-US"/>
              </a:p>
            </p:txBody>
          </p:sp>
          <p:sp>
            <p:nvSpPr>
              <p:cNvPr id="54283" name="Line 7"/>
              <p:cNvSpPr>
                <a:spLocks noChangeShapeType="1"/>
              </p:cNvSpPr>
              <p:nvPr/>
            </p:nvSpPr>
            <p:spPr bwMode="auto">
              <a:xfrm flipH="1">
                <a:off x="1837" y="2840"/>
                <a:ext cx="432" cy="960"/>
              </a:xfrm>
              <a:prstGeom prst="line">
                <a:avLst/>
              </a:prstGeom>
              <a:noFill/>
              <a:ln w="9525">
                <a:solidFill>
                  <a:schemeClr val="tx1"/>
                </a:solidFill>
                <a:miter lim="800000"/>
                <a:headEnd/>
                <a:tailEnd/>
              </a:ln>
              <a:effectLst/>
            </p:spPr>
            <p:txBody>
              <a:bodyPr wrap="none"/>
              <a:lstStyle/>
              <a:p>
                <a:endParaRPr lang="zh-CN" altLang="en-US"/>
              </a:p>
            </p:txBody>
          </p:sp>
          <p:sp>
            <p:nvSpPr>
              <p:cNvPr id="54284" name="Line 8"/>
              <p:cNvSpPr>
                <a:spLocks noChangeShapeType="1"/>
              </p:cNvSpPr>
              <p:nvPr/>
            </p:nvSpPr>
            <p:spPr bwMode="auto">
              <a:xfrm>
                <a:off x="2256" y="2832"/>
                <a:ext cx="432" cy="960"/>
              </a:xfrm>
              <a:prstGeom prst="line">
                <a:avLst/>
              </a:prstGeom>
              <a:noFill/>
              <a:ln w="9525">
                <a:solidFill>
                  <a:schemeClr val="tx1"/>
                </a:solidFill>
                <a:miter lim="800000"/>
                <a:headEnd/>
                <a:tailEnd/>
              </a:ln>
              <a:effectLst/>
            </p:spPr>
            <p:txBody>
              <a:bodyPr wrap="none"/>
              <a:lstStyle/>
              <a:p>
                <a:endParaRPr lang="zh-CN" altLang="en-US"/>
              </a:p>
            </p:txBody>
          </p:sp>
          <p:sp>
            <p:nvSpPr>
              <p:cNvPr id="54285" name="Line 9"/>
              <p:cNvSpPr>
                <a:spLocks noChangeShapeType="1"/>
              </p:cNvSpPr>
              <p:nvPr/>
            </p:nvSpPr>
            <p:spPr bwMode="auto">
              <a:xfrm>
                <a:off x="1824" y="3792"/>
                <a:ext cx="864" cy="0"/>
              </a:xfrm>
              <a:prstGeom prst="line">
                <a:avLst/>
              </a:prstGeom>
              <a:noFill/>
              <a:ln w="9525">
                <a:solidFill>
                  <a:schemeClr val="tx1"/>
                </a:solidFill>
                <a:miter lim="800000"/>
                <a:headEnd/>
                <a:tailEnd/>
              </a:ln>
              <a:effectLst/>
            </p:spPr>
            <p:txBody>
              <a:bodyPr wrap="none"/>
              <a:lstStyle/>
              <a:p>
                <a:endParaRPr lang="zh-CN" altLang="en-US"/>
              </a:p>
            </p:txBody>
          </p:sp>
          <p:sp>
            <p:nvSpPr>
              <p:cNvPr id="54286" name="Line 10"/>
              <p:cNvSpPr>
                <a:spLocks noChangeShapeType="1"/>
              </p:cNvSpPr>
              <p:nvPr/>
            </p:nvSpPr>
            <p:spPr bwMode="auto">
              <a:xfrm flipH="1">
                <a:off x="1824" y="3216"/>
                <a:ext cx="960" cy="576"/>
              </a:xfrm>
              <a:prstGeom prst="line">
                <a:avLst/>
              </a:prstGeom>
              <a:noFill/>
              <a:ln w="9525">
                <a:solidFill>
                  <a:schemeClr val="tx1"/>
                </a:solidFill>
                <a:miter lim="800000"/>
                <a:headEnd/>
                <a:tailEnd/>
              </a:ln>
              <a:effectLst/>
            </p:spPr>
            <p:txBody>
              <a:bodyPr wrap="none"/>
              <a:lstStyle/>
              <a:p>
                <a:endParaRPr lang="zh-CN" altLang="en-US"/>
              </a:p>
            </p:txBody>
          </p:sp>
          <p:sp>
            <p:nvSpPr>
              <p:cNvPr id="54287" name="Line 11"/>
              <p:cNvSpPr>
                <a:spLocks noChangeShapeType="1"/>
              </p:cNvSpPr>
              <p:nvPr/>
            </p:nvSpPr>
            <p:spPr bwMode="auto">
              <a:xfrm>
                <a:off x="1728" y="3216"/>
                <a:ext cx="960" cy="576"/>
              </a:xfrm>
              <a:prstGeom prst="line">
                <a:avLst/>
              </a:prstGeom>
              <a:noFill/>
              <a:ln w="9525">
                <a:solidFill>
                  <a:schemeClr val="tx1"/>
                </a:solidFill>
                <a:miter lim="800000"/>
                <a:headEnd/>
                <a:tailEnd/>
              </a:ln>
              <a:effectLst/>
            </p:spPr>
            <p:txBody>
              <a:bodyPr wrap="none"/>
              <a:lstStyle/>
              <a:p>
                <a:endParaRPr lang="zh-CN" altLang="en-US"/>
              </a:p>
            </p:txBody>
          </p:sp>
          <p:sp>
            <p:nvSpPr>
              <p:cNvPr id="54288" name="Text Box 12"/>
              <p:cNvSpPr txBox="1">
                <a:spLocks noChangeArrowheads="1"/>
              </p:cNvSpPr>
              <p:nvPr/>
            </p:nvSpPr>
            <p:spPr bwMode="auto">
              <a:xfrm>
                <a:off x="2160" y="2640"/>
                <a:ext cx="208" cy="212"/>
              </a:xfrm>
              <a:prstGeom prst="rect">
                <a:avLst/>
              </a:prstGeom>
              <a:noFill/>
              <a:ln w="9525">
                <a:noFill/>
                <a:miter lim="800000"/>
                <a:headEnd/>
                <a:tailEnd/>
              </a:ln>
              <a:effectLst/>
            </p:spPr>
            <p:txBody>
              <a:bodyPr wrap="none">
                <a:spAutoFit/>
              </a:bodyPr>
              <a:lstStyle/>
              <a:p>
                <a:r>
                  <a:rPr kumimoji="1" lang="en-US" altLang="zh-CN" sz="1600">
                    <a:latin typeface="Times New Roman" pitchFamily="18" charset="0"/>
                  </a:rPr>
                  <a:t>A</a:t>
                </a:r>
              </a:p>
            </p:txBody>
          </p:sp>
          <p:sp>
            <p:nvSpPr>
              <p:cNvPr id="54289" name="Text Box 14"/>
              <p:cNvSpPr txBox="1">
                <a:spLocks noChangeArrowheads="1"/>
              </p:cNvSpPr>
              <p:nvPr/>
            </p:nvSpPr>
            <p:spPr bwMode="auto">
              <a:xfrm>
                <a:off x="2672" y="3696"/>
                <a:ext cx="201" cy="212"/>
              </a:xfrm>
              <a:prstGeom prst="rect">
                <a:avLst/>
              </a:prstGeom>
              <a:noFill/>
              <a:ln w="9525">
                <a:noFill/>
                <a:miter lim="800000"/>
                <a:headEnd/>
                <a:tailEnd/>
              </a:ln>
              <a:effectLst/>
            </p:spPr>
            <p:txBody>
              <a:bodyPr wrap="none">
                <a:spAutoFit/>
              </a:bodyPr>
              <a:lstStyle/>
              <a:p>
                <a:r>
                  <a:rPr kumimoji="1" lang="en-US" altLang="zh-CN" sz="1600">
                    <a:latin typeface="Times New Roman" pitchFamily="18" charset="0"/>
                  </a:rPr>
                  <a:t>C</a:t>
                </a:r>
              </a:p>
            </p:txBody>
          </p:sp>
          <p:sp>
            <p:nvSpPr>
              <p:cNvPr id="54290" name="Text Box 15"/>
              <p:cNvSpPr txBox="1">
                <a:spLocks noChangeArrowheads="1"/>
              </p:cNvSpPr>
              <p:nvPr/>
            </p:nvSpPr>
            <p:spPr bwMode="auto">
              <a:xfrm>
                <a:off x="1632" y="3696"/>
                <a:ext cx="208" cy="212"/>
              </a:xfrm>
              <a:prstGeom prst="rect">
                <a:avLst/>
              </a:prstGeom>
              <a:noFill/>
              <a:ln w="9525">
                <a:noFill/>
                <a:miter lim="800000"/>
                <a:headEnd/>
                <a:tailEnd/>
              </a:ln>
              <a:effectLst/>
            </p:spPr>
            <p:txBody>
              <a:bodyPr wrap="none">
                <a:spAutoFit/>
              </a:bodyPr>
              <a:lstStyle/>
              <a:p>
                <a:r>
                  <a:rPr kumimoji="1" lang="en-US" altLang="zh-CN" sz="1600">
                    <a:latin typeface="Times New Roman" pitchFamily="18" charset="0"/>
                  </a:rPr>
                  <a:t>D</a:t>
                </a:r>
              </a:p>
            </p:txBody>
          </p:sp>
          <p:sp>
            <p:nvSpPr>
              <p:cNvPr id="54291" name="Text Box 16"/>
              <p:cNvSpPr txBox="1">
                <a:spLocks noChangeArrowheads="1"/>
              </p:cNvSpPr>
              <p:nvPr/>
            </p:nvSpPr>
            <p:spPr bwMode="auto">
              <a:xfrm>
                <a:off x="1520" y="3072"/>
                <a:ext cx="194" cy="212"/>
              </a:xfrm>
              <a:prstGeom prst="rect">
                <a:avLst/>
              </a:prstGeom>
              <a:noFill/>
              <a:ln w="9525">
                <a:noFill/>
                <a:miter lim="800000"/>
                <a:headEnd/>
                <a:tailEnd/>
              </a:ln>
              <a:effectLst/>
            </p:spPr>
            <p:txBody>
              <a:bodyPr wrap="none">
                <a:spAutoFit/>
              </a:bodyPr>
              <a:lstStyle/>
              <a:p>
                <a:r>
                  <a:rPr kumimoji="1" lang="en-US" altLang="zh-CN" sz="1600">
                    <a:latin typeface="Times New Roman" pitchFamily="18" charset="0"/>
                  </a:rPr>
                  <a:t>E</a:t>
                </a:r>
              </a:p>
            </p:txBody>
          </p:sp>
        </p:grpSp>
      </p:grpSp>
      <p:sp>
        <p:nvSpPr>
          <p:cNvPr id="54277" name="Text Box 17"/>
          <p:cNvSpPr txBox="1">
            <a:spLocks noChangeArrowheads="1"/>
          </p:cNvSpPr>
          <p:nvPr/>
        </p:nvSpPr>
        <p:spPr bwMode="auto">
          <a:xfrm>
            <a:off x="4067175" y="5013176"/>
            <a:ext cx="4753297" cy="1400383"/>
          </a:xfrm>
          <a:prstGeom prst="rect">
            <a:avLst/>
          </a:prstGeom>
          <a:noFill/>
          <a:ln w="9525">
            <a:noFill/>
            <a:miter lim="800000"/>
            <a:headEnd/>
            <a:tailEnd/>
          </a:ln>
          <a:effectLst/>
        </p:spPr>
        <p:txBody>
          <a:bodyPr wrap="square">
            <a:spAutoFit/>
          </a:bodyPr>
          <a:lstStyle/>
          <a:p>
            <a:pPr>
              <a:lnSpc>
                <a:spcPts val="3400"/>
              </a:lnSpc>
            </a:pPr>
            <a:r>
              <a:rPr kumimoji="1" lang="zh-CN" altLang="en-US" sz="2400" dirty="0">
                <a:latin typeface="Times New Roman" pitchFamily="18" charset="0"/>
              </a:rPr>
              <a:t>图中构成了三个各点</a:t>
            </a:r>
            <a:r>
              <a:rPr kumimoji="1" lang="zh-CN" altLang="en-US" sz="2400" dirty="0" smtClean="0">
                <a:latin typeface="Times New Roman" pitchFamily="18" charset="0"/>
              </a:rPr>
              <a:t>间都</a:t>
            </a:r>
            <a:r>
              <a:rPr kumimoji="1" lang="zh-CN" altLang="en-US" sz="2400" dirty="0">
                <a:latin typeface="Times New Roman" pitchFamily="18" charset="0"/>
              </a:rPr>
              <a:t>有连接的多边</a:t>
            </a:r>
            <a:r>
              <a:rPr kumimoji="1" lang="zh-CN" altLang="en-US" sz="2400" dirty="0" smtClean="0">
                <a:latin typeface="Times New Roman" pitchFamily="18" charset="0"/>
              </a:rPr>
              <a:t>形（</a:t>
            </a:r>
            <a:r>
              <a:rPr kumimoji="1" lang="zh-CN" altLang="en-US" sz="2400" b="1" dirty="0" smtClean="0">
                <a:solidFill>
                  <a:srgbClr val="FF0000"/>
                </a:solidFill>
                <a:latin typeface="Times New Roman" pitchFamily="18" charset="0"/>
              </a:rPr>
              <a:t>多边形需全互连</a:t>
            </a:r>
            <a:r>
              <a:rPr kumimoji="1" lang="zh-CN" altLang="en-US" sz="2400" dirty="0" smtClean="0">
                <a:latin typeface="Times New Roman" pitchFamily="18" charset="0"/>
              </a:rPr>
              <a:t>）：</a:t>
            </a:r>
            <a:endParaRPr kumimoji="1" lang="zh-CN" altLang="en-US" sz="2400" dirty="0">
              <a:latin typeface="Times New Roman" pitchFamily="18" charset="0"/>
            </a:endParaRPr>
          </a:p>
          <a:p>
            <a:pPr>
              <a:lnSpc>
                <a:spcPts val="3400"/>
              </a:lnSpc>
            </a:pPr>
            <a:r>
              <a:rPr lang="en-US" altLang="zh-CN" sz="2400" dirty="0"/>
              <a:t>(</a:t>
            </a:r>
            <a:r>
              <a:rPr lang="en-US" altLang="zh-CN" sz="2400" dirty="0">
                <a:sym typeface="Wingdings" pitchFamily="2" charset="2"/>
              </a:rPr>
              <a:t>A,B,D),</a:t>
            </a:r>
            <a:r>
              <a:rPr lang="en-US" altLang="zh-CN" sz="2400" dirty="0"/>
              <a:t>(</a:t>
            </a:r>
            <a:r>
              <a:rPr lang="en-US" altLang="zh-CN" sz="2400" dirty="0">
                <a:sym typeface="Wingdings" pitchFamily="2" charset="2"/>
              </a:rPr>
              <a:t>A,C,D),</a:t>
            </a:r>
            <a:r>
              <a:rPr lang="en-US" altLang="zh-CN" sz="2400" dirty="0"/>
              <a:t>(</a:t>
            </a:r>
            <a:r>
              <a:rPr lang="en-US" altLang="zh-CN" sz="2400" dirty="0">
                <a:sym typeface="Wingdings" pitchFamily="2" charset="2"/>
              </a:rPr>
              <a:t>A,C,E)</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body" idx="1"/>
          </p:nvPr>
        </p:nvSpPr>
        <p:spPr>
          <a:xfrm>
            <a:off x="467544" y="2017713"/>
            <a:ext cx="8487544" cy="4114800"/>
          </a:xfrm>
        </p:spPr>
        <p:txBody>
          <a:bodyPr/>
          <a:lstStyle/>
          <a:p>
            <a:pPr eaLnBrk="1" hangingPunct="1"/>
            <a:r>
              <a:rPr lang="zh-CN" altLang="en-US" dirty="0" smtClean="0"/>
              <a:t>第三步，寻找最小闭覆盖集</a:t>
            </a:r>
          </a:p>
          <a:p>
            <a:pPr eaLnBrk="1" hangingPunct="1"/>
            <a:endParaRPr lang="zh-CN" altLang="en-US" dirty="0" smtClean="0"/>
          </a:p>
          <a:p>
            <a:pPr eaLnBrk="1" hangingPunct="1"/>
            <a:endParaRPr lang="zh-CN" altLang="en-US" dirty="0" smtClean="0"/>
          </a:p>
          <a:p>
            <a:pPr eaLnBrk="1" hangingPunct="1"/>
            <a:endParaRPr lang="zh-CN" altLang="en-US" dirty="0" smtClean="0"/>
          </a:p>
          <a:p>
            <a:pPr eaLnBrk="1" hangingPunct="1"/>
            <a:endParaRPr lang="zh-CN" altLang="en-US" dirty="0" smtClean="0"/>
          </a:p>
          <a:p>
            <a:pPr lvl="1" eaLnBrk="1" hangingPunct="1">
              <a:buFont typeface="Wingdings" pitchFamily="2" charset="2"/>
              <a:buNone/>
            </a:pPr>
            <a:endParaRPr lang="zh-CN" altLang="en-US" dirty="0" smtClean="0"/>
          </a:p>
          <a:p>
            <a:pPr lvl="1" eaLnBrk="1" hangingPunct="1">
              <a:buFont typeface="Wingdings" pitchFamily="2" charset="2"/>
              <a:buNone/>
            </a:pPr>
            <a:r>
              <a:rPr lang="zh-CN" altLang="en-US" dirty="0" smtClean="0"/>
              <a:t>∴由上表得，最小闭覆盖集为</a:t>
            </a:r>
            <a:r>
              <a:rPr lang="en-US" altLang="zh-CN" dirty="0" smtClean="0"/>
              <a:t>{(A,B,D),(A,C,E)}</a:t>
            </a:r>
          </a:p>
        </p:txBody>
      </p:sp>
      <p:sp>
        <p:nvSpPr>
          <p:cNvPr id="55299" name="Rectangle 3"/>
          <p:cNvSpPr>
            <a:spLocks noGrp="1" noChangeArrowheads="1"/>
          </p:cNvSpPr>
          <p:nvPr>
            <p:ph type="title"/>
          </p:nvPr>
        </p:nvSpPr>
        <p:spPr>
          <a:xfrm>
            <a:off x="1274763" y="620688"/>
            <a:ext cx="7793037" cy="609600"/>
          </a:xfrm>
        </p:spPr>
        <p:txBody>
          <a:bodyPr/>
          <a:lstStyle/>
          <a:p>
            <a:pPr eaLnBrk="1" hangingPunct="1"/>
            <a:r>
              <a:rPr lang="zh-CN" altLang="en-US" sz="3200" dirty="0" smtClean="0"/>
              <a:t>隐含表法简化不完全确定的原始状态表</a:t>
            </a:r>
          </a:p>
        </p:txBody>
      </p:sp>
      <p:graphicFrame>
        <p:nvGraphicFramePr>
          <p:cNvPr id="39940" name="Group 4"/>
          <p:cNvGraphicFramePr>
            <a:graphicFrameLocks noGrp="1"/>
          </p:cNvGraphicFramePr>
          <p:nvPr/>
        </p:nvGraphicFramePr>
        <p:xfrm>
          <a:off x="1835150" y="3068638"/>
          <a:ext cx="4819650" cy="2074864"/>
        </p:xfrm>
        <a:graphic>
          <a:graphicData uri="http://schemas.openxmlformats.org/drawingml/2006/table">
            <a:tbl>
              <a:tblPr/>
              <a:tblGrid>
                <a:gridCol w="946150"/>
                <a:gridCol w="463550"/>
                <a:gridCol w="463550"/>
                <a:gridCol w="463550"/>
                <a:gridCol w="463550"/>
                <a:gridCol w="476250"/>
                <a:gridCol w="762000"/>
                <a:gridCol w="781050"/>
              </a:tblGrid>
              <a:tr h="396875">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Arial" charset="0"/>
                          <a:ea typeface="宋体" charset="-122"/>
                        </a:rPr>
                        <a:t>最大</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Arial" charset="0"/>
                          <a:ea typeface="宋体" charset="-122"/>
                        </a:rPr>
                        <a:t>相容类</a:t>
                      </a:r>
                    </a:p>
                  </a:txBody>
                  <a:tcPr marT="45734" marB="45734"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5">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charset="0"/>
                          <a:ea typeface="宋体" charset="-122"/>
                        </a:rPr>
                        <a:t>覆盖性</a:t>
                      </a:r>
                    </a:p>
                  </a:txBody>
                  <a:tcPr marT="45734" marB="4573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charset="0"/>
                          <a:ea typeface="宋体" charset="-122"/>
                        </a:rPr>
                        <a:t>闭合性</a:t>
                      </a:r>
                    </a:p>
                  </a:txBody>
                  <a:tcPr marT="45734" marB="45734"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r>
              <a:tr h="396875">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A</a:t>
                      </a:r>
                    </a:p>
                  </a:txBody>
                  <a:tcPr marT="45734" marB="4573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B</a:t>
                      </a:r>
                    </a:p>
                  </a:txBody>
                  <a:tcPr marT="45734" marB="4573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C</a:t>
                      </a:r>
                    </a:p>
                  </a:txBody>
                  <a:tcPr marT="45734" marB="4573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D</a:t>
                      </a:r>
                    </a:p>
                  </a:txBody>
                  <a:tcPr marT="45734" marB="4573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charset="-122"/>
                        </a:rPr>
                        <a:t>E</a:t>
                      </a:r>
                    </a:p>
                  </a:txBody>
                  <a:tcPr marT="45734" marB="4573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X=0</a:t>
                      </a:r>
                    </a:p>
                  </a:txBody>
                  <a:tcPr marT="45734" marB="4573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X=1</a:t>
                      </a:r>
                    </a:p>
                  </a:txBody>
                  <a:tcPr marT="45734" marB="45734"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70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ABD</a:t>
                      </a:r>
                    </a:p>
                  </a:txBody>
                  <a:tcPr marT="45734" marB="45734"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0" i="0" u="none" strike="noStrike" cap="none" normalizeH="0" baseline="0" smtClean="0">
                          <a:ln>
                            <a:noFill/>
                          </a:ln>
                          <a:solidFill>
                            <a:srgbClr val="000000"/>
                          </a:solidFill>
                          <a:effectLst/>
                          <a:latin typeface="宋体" charset="-122"/>
                          <a:ea typeface="宋体" charset="-122"/>
                        </a:rPr>
                        <a:t>√</a:t>
                      </a:r>
                    </a:p>
                  </a:txBody>
                  <a:tcPr marT="45734" marB="4573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0" i="0" u="none" strike="noStrike" cap="none" normalizeH="0" baseline="0" smtClean="0">
                          <a:ln>
                            <a:noFill/>
                          </a:ln>
                          <a:solidFill>
                            <a:srgbClr val="000000"/>
                          </a:solidFill>
                          <a:effectLst/>
                          <a:latin typeface="宋体" charset="-122"/>
                          <a:ea typeface="宋体" charset="-122"/>
                        </a:rPr>
                        <a:t>√</a:t>
                      </a:r>
                    </a:p>
                  </a:txBody>
                  <a:tcPr marT="45734" marB="4573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宋体" charset="-122"/>
                      </a:endParaRPr>
                    </a:p>
                  </a:txBody>
                  <a:tcPr marT="45734" marB="4573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0" i="0" u="none" strike="noStrike" cap="none" normalizeH="0" baseline="0" smtClean="0">
                          <a:ln>
                            <a:noFill/>
                          </a:ln>
                          <a:solidFill>
                            <a:srgbClr val="000000"/>
                          </a:solidFill>
                          <a:effectLst/>
                          <a:latin typeface="宋体" charset="-122"/>
                          <a:ea typeface="宋体" charset="-122"/>
                        </a:rPr>
                        <a:t>√</a:t>
                      </a:r>
                    </a:p>
                  </a:txBody>
                  <a:tcPr marT="45734" marB="4573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宋体" charset="-122"/>
                      </a:endParaRPr>
                    </a:p>
                  </a:txBody>
                  <a:tcPr marT="45734" marB="4573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AC</a:t>
                      </a:r>
                    </a:p>
                  </a:txBody>
                  <a:tcPr marT="45734" marB="4573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B</a:t>
                      </a:r>
                    </a:p>
                  </a:txBody>
                  <a:tcPr marT="45734" marB="45734"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70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ACD</a:t>
                      </a:r>
                    </a:p>
                  </a:txBody>
                  <a:tcPr marT="45734" marB="45734"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0" i="0" u="none" strike="noStrike" cap="none" normalizeH="0" baseline="0" smtClean="0">
                          <a:ln>
                            <a:noFill/>
                          </a:ln>
                          <a:solidFill>
                            <a:srgbClr val="000000"/>
                          </a:solidFill>
                          <a:effectLst/>
                          <a:latin typeface="宋体" charset="-122"/>
                          <a:ea typeface="宋体" charset="-122"/>
                        </a:rPr>
                        <a:t>√</a:t>
                      </a:r>
                    </a:p>
                  </a:txBody>
                  <a:tcPr marT="45734" marB="4573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宋体" charset="-122"/>
                      </a:endParaRPr>
                    </a:p>
                  </a:txBody>
                  <a:tcPr marT="45734" marB="4573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0" i="0" u="none" strike="noStrike" cap="none" normalizeH="0" baseline="0" smtClean="0">
                          <a:ln>
                            <a:noFill/>
                          </a:ln>
                          <a:solidFill>
                            <a:srgbClr val="000000"/>
                          </a:solidFill>
                          <a:effectLst/>
                          <a:latin typeface="宋体" charset="-122"/>
                          <a:ea typeface="宋体" charset="-122"/>
                        </a:rPr>
                        <a:t>√</a:t>
                      </a:r>
                    </a:p>
                  </a:txBody>
                  <a:tcPr marT="45734" marB="4573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0" i="0" u="none" strike="noStrike" cap="none" normalizeH="0" baseline="0" smtClean="0">
                          <a:ln>
                            <a:noFill/>
                          </a:ln>
                          <a:solidFill>
                            <a:srgbClr val="000000"/>
                          </a:solidFill>
                          <a:effectLst/>
                          <a:latin typeface="宋体" charset="-122"/>
                          <a:ea typeface="宋体" charset="-122"/>
                        </a:rPr>
                        <a:t>√</a:t>
                      </a:r>
                    </a:p>
                  </a:txBody>
                  <a:tcPr marT="45734" marB="4573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宋体" charset="-122"/>
                      </a:endParaRPr>
                    </a:p>
                  </a:txBody>
                  <a:tcPr marT="45734" marB="4573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AD</a:t>
                      </a:r>
                    </a:p>
                  </a:txBody>
                  <a:tcPr marT="45734" marB="4573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B</a:t>
                      </a:r>
                    </a:p>
                  </a:txBody>
                  <a:tcPr marT="45734" marB="45734"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70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ACE</a:t>
                      </a:r>
                    </a:p>
                  </a:txBody>
                  <a:tcPr marT="45734" marB="45734"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0" i="0" u="none" strike="noStrike" cap="none" normalizeH="0" baseline="0" smtClean="0">
                          <a:ln>
                            <a:noFill/>
                          </a:ln>
                          <a:solidFill>
                            <a:srgbClr val="000000"/>
                          </a:solidFill>
                          <a:effectLst/>
                          <a:latin typeface="宋体" charset="-122"/>
                          <a:ea typeface="宋体" charset="-122"/>
                        </a:rPr>
                        <a:t>√</a:t>
                      </a:r>
                    </a:p>
                  </a:txBody>
                  <a:tcPr marT="45734" marB="4573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宋体" charset="-122"/>
                      </a:endParaRPr>
                    </a:p>
                  </a:txBody>
                  <a:tcPr marT="45734" marB="4573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0" i="0" u="none" strike="noStrike" cap="none" normalizeH="0" baseline="0" smtClean="0">
                          <a:ln>
                            <a:noFill/>
                          </a:ln>
                          <a:solidFill>
                            <a:srgbClr val="000000"/>
                          </a:solidFill>
                          <a:effectLst/>
                          <a:latin typeface="宋体" charset="-122"/>
                          <a:ea typeface="宋体" charset="-122"/>
                        </a:rPr>
                        <a:t>√</a:t>
                      </a:r>
                    </a:p>
                  </a:txBody>
                  <a:tcPr marT="45734" marB="4573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宋体" charset="-122"/>
                      </a:endParaRPr>
                    </a:p>
                  </a:txBody>
                  <a:tcPr marT="45734" marB="4573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0" i="0" u="none" strike="noStrike" cap="none" normalizeH="0" baseline="0" smtClean="0">
                          <a:ln>
                            <a:noFill/>
                          </a:ln>
                          <a:solidFill>
                            <a:srgbClr val="000000"/>
                          </a:solidFill>
                          <a:effectLst/>
                          <a:latin typeface="宋体" charset="-122"/>
                          <a:ea typeface="宋体" charset="-122"/>
                        </a:rPr>
                        <a:t>√</a:t>
                      </a:r>
                    </a:p>
                  </a:txBody>
                  <a:tcPr marT="45734" marB="4573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AD</a:t>
                      </a:r>
                    </a:p>
                  </a:txBody>
                  <a:tcPr marT="45734" marB="4573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charset="-122"/>
                        </a:rPr>
                        <a:t>C</a:t>
                      </a:r>
                    </a:p>
                  </a:txBody>
                  <a:tcPr marT="45734" marB="45734"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p:cNvSpPr>
            <a:spLocks noGrp="1" noChangeArrowheads="1"/>
          </p:cNvSpPr>
          <p:nvPr>
            <p:ph type="title"/>
          </p:nvPr>
        </p:nvSpPr>
        <p:spPr>
          <a:xfrm>
            <a:off x="1150938" y="214313"/>
            <a:ext cx="7793037" cy="1126455"/>
          </a:xfrm>
        </p:spPr>
        <p:txBody>
          <a:bodyPr/>
          <a:lstStyle/>
          <a:p>
            <a:pPr eaLnBrk="1" hangingPunct="1"/>
            <a:r>
              <a:rPr lang="zh-CN" altLang="en-US" sz="3200" b="1" dirty="0" smtClean="0">
                <a:solidFill>
                  <a:schemeClr val="tx1"/>
                </a:solidFill>
              </a:rPr>
              <a:t>隐含表法简化不完全确定的原始状态表</a:t>
            </a:r>
          </a:p>
        </p:txBody>
      </p:sp>
      <p:sp>
        <p:nvSpPr>
          <p:cNvPr id="56323" name="Rectangle 2"/>
          <p:cNvSpPr>
            <a:spLocks noGrp="1" noChangeArrowheads="1"/>
          </p:cNvSpPr>
          <p:nvPr>
            <p:ph type="body" sz="half" idx="1"/>
          </p:nvPr>
        </p:nvSpPr>
        <p:spPr>
          <a:xfrm>
            <a:off x="611560" y="2017713"/>
            <a:ext cx="4381128" cy="4114800"/>
          </a:xfrm>
        </p:spPr>
        <p:txBody>
          <a:bodyPr/>
          <a:lstStyle/>
          <a:p>
            <a:pPr eaLnBrk="1" hangingPunct="1">
              <a:lnSpc>
                <a:spcPct val="150000"/>
              </a:lnSpc>
            </a:pPr>
            <a:r>
              <a:rPr lang="zh-CN" altLang="en-US" sz="2400" dirty="0" smtClean="0"/>
              <a:t>第四步，建立最小化状态表</a:t>
            </a:r>
          </a:p>
          <a:p>
            <a:pPr lvl="1" eaLnBrk="1" hangingPunct="1">
              <a:lnSpc>
                <a:spcPct val="150000"/>
              </a:lnSpc>
              <a:buFont typeface="Wingdings" pitchFamily="2" charset="2"/>
              <a:buNone/>
            </a:pPr>
            <a:r>
              <a:rPr lang="zh-CN" altLang="en-US" sz="2000" dirty="0" smtClean="0"/>
              <a:t>用</a:t>
            </a:r>
            <a:r>
              <a:rPr lang="en-US" altLang="zh-CN" sz="2000" dirty="0" smtClean="0"/>
              <a:t>A</a:t>
            </a:r>
            <a:r>
              <a:rPr lang="zh-CN" altLang="en-US" sz="2000" dirty="0" smtClean="0"/>
              <a:t>代表</a:t>
            </a:r>
            <a:r>
              <a:rPr lang="en-US" altLang="zh-CN" sz="2000" dirty="0" smtClean="0"/>
              <a:t>(A,B,D)</a:t>
            </a:r>
            <a:r>
              <a:rPr lang="zh-CN" altLang="en-US" sz="2000" dirty="0" smtClean="0"/>
              <a:t>，用</a:t>
            </a:r>
            <a:r>
              <a:rPr lang="en-US" altLang="zh-CN" sz="2000" dirty="0" smtClean="0"/>
              <a:t>B</a:t>
            </a:r>
            <a:r>
              <a:rPr lang="zh-CN" altLang="en-US" sz="2000" dirty="0" smtClean="0"/>
              <a:t>代表</a:t>
            </a:r>
            <a:r>
              <a:rPr lang="en-US" altLang="zh-CN" sz="2000" dirty="0" smtClean="0"/>
              <a:t>(A,C,E)</a:t>
            </a:r>
            <a:r>
              <a:rPr lang="zh-CN" altLang="en-US" sz="2000" dirty="0" smtClean="0"/>
              <a:t>，</a:t>
            </a:r>
          </a:p>
          <a:p>
            <a:pPr lvl="1" eaLnBrk="1" hangingPunct="1">
              <a:lnSpc>
                <a:spcPct val="150000"/>
              </a:lnSpc>
              <a:buFont typeface="Wingdings" pitchFamily="2" charset="2"/>
              <a:buNone/>
            </a:pPr>
            <a:r>
              <a:rPr lang="zh-CN" altLang="en-US" sz="2000" dirty="0" smtClean="0"/>
              <a:t>得最小化状态表：</a:t>
            </a:r>
          </a:p>
        </p:txBody>
      </p:sp>
      <p:graphicFrame>
        <p:nvGraphicFramePr>
          <p:cNvPr id="40964" name="Group 4"/>
          <p:cNvGraphicFramePr>
            <a:graphicFrameLocks noGrp="1"/>
          </p:cNvGraphicFramePr>
          <p:nvPr/>
        </p:nvGraphicFramePr>
        <p:xfrm>
          <a:off x="1331640" y="3861048"/>
          <a:ext cx="3764235" cy="2538537"/>
        </p:xfrm>
        <a:graphic>
          <a:graphicData uri="http://schemas.openxmlformats.org/drawingml/2006/table">
            <a:tbl>
              <a:tblPr/>
              <a:tblGrid>
                <a:gridCol w="990219"/>
                <a:gridCol w="1387008"/>
                <a:gridCol w="1387008"/>
              </a:tblGrid>
              <a:tr h="635068">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Arial" charset="0"/>
                          <a:ea typeface="宋体" charset="-122"/>
                        </a:rPr>
                        <a:t>现态</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次态</a:t>
                      </a:r>
                      <a:r>
                        <a:rPr kumimoji="0" lang="en-US" altLang="zh-CN" sz="1800" b="0" i="0" u="none" strike="noStrike" cap="none" normalizeH="0" baseline="0" smtClean="0">
                          <a:ln>
                            <a:noFill/>
                          </a:ln>
                          <a:solidFill>
                            <a:schemeClr val="tx1"/>
                          </a:solidFill>
                          <a:effectLst/>
                          <a:latin typeface="Arial" charset="0"/>
                          <a:ea typeface="宋体" charset="-122"/>
                        </a:rPr>
                        <a:t>/</a:t>
                      </a:r>
                      <a:r>
                        <a:rPr kumimoji="0" lang="zh-CN" altLang="en-US" sz="1800" b="0" i="0" u="none" strike="noStrike" cap="none" normalizeH="0" baseline="0" smtClean="0">
                          <a:ln>
                            <a:noFill/>
                          </a:ln>
                          <a:solidFill>
                            <a:schemeClr val="tx1"/>
                          </a:solidFill>
                          <a:effectLst/>
                          <a:latin typeface="Arial" charset="0"/>
                          <a:ea typeface="宋体" charset="-122"/>
                        </a:rPr>
                        <a:t>输出</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r>
              <a:tr h="633333">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X=0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X=1</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3506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A</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B/1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A/0</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3506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charset="-122"/>
                        </a:rPr>
                        <a:t>B</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charset="-122"/>
                        </a:rPr>
                        <a:t>A/0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charset="-122"/>
                        </a:rPr>
                        <a:t>B/1</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41017" name="Group 57"/>
          <p:cNvGraphicFramePr>
            <a:graphicFrameLocks noGrp="1"/>
          </p:cNvGraphicFramePr>
          <p:nvPr>
            <p:ph sz="half" idx="2"/>
          </p:nvPr>
        </p:nvGraphicFramePr>
        <p:xfrm>
          <a:off x="5940425" y="2342157"/>
          <a:ext cx="2511425" cy="3351215"/>
        </p:xfrm>
        <a:graphic>
          <a:graphicData uri="http://schemas.openxmlformats.org/drawingml/2006/table">
            <a:tbl>
              <a:tblPr/>
              <a:tblGrid>
                <a:gridCol w="660400"/>
                <a:gridCol w="925513"/>
                <a:gridCol w="925512"/>
              </a:tblGrid>
              <a:tr h="601663">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现态</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次态</a:t>
                      </a:r>
                      <a:r>
                        <a:rPr kumimoji="0" lang="en-US" altLang="zh-CN" sz="1800" b="0" i="0" u="none" strike="noStrike" cap="none" normalizeH="0" baseline="0" smtClean="0">
                          <a:ln>
                            <a:noFill/>
                          </a:ln>
                          <a:solidFill>
                            <a:schemeClr val="tx1"/>
                          </a:solidFill>
                          <a:effectLst/>
                          <a:latin typeface="Arial" charset="0"/>
                          <a:ea typeface="宋体" charset="-122"/>
                        </a:rPr>
                        <a:t>/</a:t>
                      </a:r>
                      <a:r>
                        <a:rPr kumimoji="0" lang="zh-CN" altLang="en-US" sz="1800" b="0" i="0" u="none" strike="noStrike" cap="none" normalizeH="0" baseline="0" smtClean="0">
                          <a:ln>
                            <a:noFill/>
                          </a:ln>
                          <a:solidFill>
                            <a:schemeClr val="tx1"/>
                          </a:solidFill>
                          <a:effectLst/>
                          <a:latin typeface="Arial" charset="0"/>
                          <a:ea typeface="宋体" charset="-122"/>
                        </a:rPr>
                        <a:t>输出</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r>
              <a:tr h="45720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X=0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X=1</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587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A</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A/Φ</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Φ/Φ</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587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B</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C/1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B/0</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587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C</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D/0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Φ/Φ</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D</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Φ/Φ</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B/0</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587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E</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A/0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C/1</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56376" name="Rectangle 58"/>
          <p:cNvSpPr>
            <a:spLocks noChangeArrowheads="1"/>
          </p:cNvSpPr>
          <p:nvPr/>
        </p:nvSpPr>
        <p:spPr bwMode="auto">
          <a:xfrm>
            <a:off x="6804025" y="5942607"/>
            <a:ext cx="1327150" cy="366713"/>
          </a:xfrm>
          <a:prstGeom prst="rect">
            <a:avLst/>
          </a:prstGeom>
          <a:noFill/>
          <a:ln w="9525">
            <a:noFill/>
            <a:miter lim="800000"/>
            <a:headEnd/>
            <a:tailEnd/>
          </a:ln>
          <a:effectLst/>
        </p:spPr>
        <p:txBody>
          <a:bodyPr wrap="none">
            <a:spAutoFit/>
          </a:bodyPr>
          <a:lstStyle/>
          <a:p>
            <a:r>
              <a:rPr lang="zh-CN" altLang="en-US"/>
              <a:t>原始状态表</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body" idx="1"/>
          </p:nvPr>
        </p:nvSpPr>
        <p:spPr>
          <a:xfrm>
            <a:off x="251520" y="2017713"/>
            <a:ext cx="8703568" cy="4114800"/>
          </a:xfrm>
        </p:spPr>
        <p:txBody>
          <a:bodyPr/>
          <a:lstStyle/>
          <a:p>
            <a:pPr eaLnBrk="1" hangingPunct="1">
              <a:lnSpc>
                <a:spcPts val="3100"/>
              </a:lnSpc>
            </a:pPr>
            <a:r>
              <a:rPr lang="zh-CN" altLang="en-US" sz="2400" dirty="0" smtClean="0"/>
              <a:t>状态编码就是用二进制代码来表示电路的状态，即对状态表中的每一个状态都分配一个二进制代码，从而得到一个二进制状态表。</a:t>
            </a:r>
          </a:p>
          <a:p>
            <a:pPr eaLnBrk="1" hangingPunct="1">
              <a:lnSpc>
                <a:spcPts val="3100"/>
              </a:lnSpc>
            </a:pPr>
            <a:r>
              <a:rPr lang="zh-CN" altLang="en-US" sz="2400" dirty="0" smtClean="0"/>
              <a:t>状态编码的两大任务</a:t>
            </a:r>
          </a:p>
          <a:p>
            <a:pPr lvl="1" eaLnBrk="1" hangingPunct="1">
              <a:lnSpc>
                <a:spcPts val="3100"/>
              </a:lnSpc>
            </a:pPr>
            <a:r>
              <a:rPr lang="zh-CN" altLang="en-US" sz="2200" dirty="0" smtClean="0"/>
              <a:t>确定状态编码的长度，即二进制代码的位数或触发器的个数。</a:t>
            </a:r>
          </a:p>
          <a:p>
            <a:pPr lvl="1" eaLnBrk="1" hangingPunct="1">
              <a:lnSpc>
                <a:spcPts val="3100"/>
              </a:lnSpc>
            </a:pPr>
            <a:r>
              <a:rPr lang="zh-CN" altLang="en-US" sz="2200" dirty="0" smtClean="0"/>
              <a:t>确定二进制编码的分配方案。</a:t>
            </a:r>
          </a:p>
          <a:p>
            <a:pPr eaLnBrk="1" hangingPunct="1">
              <a:lnSpc>
                <a:spcPts val="3100"/>
              </a:lnSpc>
            </a:pPr>
            <a:r>
              <a:rPr lang="zh-CN" altLang="en-US" sz="2400" dirty="0" smtClean="0"/>
              <a:t>状态分配方案确定的准则</a:t>
            </a:r>
          </a:p>
          <a:p>
            <a:pPr lvl="1" eaLnBrk="1" hangingPunct="1">
              <a:lnSpc>
                <a:spcPts val="3100"/>
              </a:lnSpc>
            </a:pPr>
            <a:r>
              <a:rPr lang="zh-CN" altLang="en-US" sz="2200" dirty="0" smtClean="0"/>
              <a:t>使最后得到的时序电路结构最简，即输出函数合激励函数的逻辑表达式最简。</a:t>
            </a:r>
          </a:p>
          <a:p>
            <a:pPr lvl="1" eaLnBrk="1" hangingPunct="1">
              <a:lnSpc>
                <a:spcPts val="3100"/>
              </a:lnSpc>
            </a:pPr>
            <a:r>
              <a:rPr lang="zh-CN" altLang="en-US" sz="2200" dirty="0" smtClean="0"/>
              <a:t>未使用的状态应成为非孤立状态，使电路具有自启动特性。</a:t>
            </a:r>
          </a:p>
        </p:txBody>
      </p:sp>
      <p:sp>
        <p:nvSpPr>
          <p:cNvPr id="75779" name="Rectangle 3"/>
          <p:cNvSpPr>
            <a:spLocks noGrp="1" noChangeArrowheads="1"/>
          </p:cNvSpPr>
          <p:nvPr>
            <p:ph type="title"/>
          </p:nvPr>
        </p:nvSpPr>
        <p:spPr>
          <a:xfrm>
            <a:off x="1274763" y="803176"/>
            <a:ext cx="6105549" cy="609600"/>
          </a:xfrm>
        </p:spPr>
        <p:txBody>
          <a:bodyPr/>
          <a:lstStyle/>
          <a:p>
            <a:pPr eaLnBrk="1" hangingPunct="1"/>
            <a:r>
              <a:rPr lang="zh-CN" altLang="en-US" dirty="0" smtClean="0">
                <a:solidFill>
                  <a:schemeClr val="tx1"/>
                </a:solidFill>
              </a:rPr>
              <a:t>状态编码</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2"/>
          <p:cNvSpPr>
            <a:spLocks noGrp="1" noChangeArrowheads="1"/>
          </p:cNvSpPr>
          <p:nvPr>
            <p:ph type="body" sz="half" idx="1"/>
          </p:nvPr>
        </p:nvSpPr>
        <p:spPr>
          <a:xfrm>
            <a:off x="-36512" y="1052736"/>
            <a:ext cx="3672532" cy="4114800"/>
          </a:xfrm>
        </p:spPr>
        <p:txBody>
          <a:bodyPr/>
          <a:lstStyle/>
          <a:p>
            <a:pPr algn="just" eaLnBrk="1" hangingPunct="1">
              <a:lnSpc>
                <a:spcPts val="3600"/>
              </a:lnSpc>
              <a:buFont typeface="Wingdings" pitchFamily="2" charset="2"/>
              <a:buNone/>
            </a:pPr>
            <a:r>
              <a:rPr lang="zh-CN" altLang="en-US" sz="2400" dirty="0" smtClean="0"/>
              <a:t>解：时钟脉冲接到每个触发器的时钟输入端，故为同步时序电路。</a:t>
            </a:r>
            <a:endParaRPr lang="en-US" altLang="zh-CN" sz="2400" dirty="0" smtClean="0"/>
          </a:p>
          <a:p>
            <a:pPr algn="just" eaLnBrk="1" hangingPunct="1">
              <a:lnSpc>
                <a:spcPts val="3600"/>
              </a:lnSpc>
              <a:buFont typeface="Wingdings" pitchFamily="2" charset="2"/>
              <a:buNone/>
            </a:pPr>
            <a:r>
              <a:rPr lang="zh-CN" altLang="en-US" sz="2400" dirty="0" smtClean="0"/>
              <a:t>    </a:t>
            </a:r>
            <a:r>
              <a:rPr lang="en-US" altLang="zh-CN" sz="2400" dirty="0" smtClean="0"/>
              <a:t>(1)</a:t>
            </a:r>
            <a:r>
              <a:rPr lang="zh-CN" altLang="en-US" sz="2400" dirty="0" smtClean="0"/>
              <a:t>写出方程</a:t>
            </a:r>
          </a:p>
          <a:p>
            <a:pPr algn="just" eaLnBrk="1" hangingPunct="1">
              <a:lnSpc>
                <a:spcPts val="3600"/>
              </a:lnSpc>
              <a:buFont typeface="Wingdings" pitchFamily="2" charset="2"/>
              <a:buNone/>
            </a:pPr>
            <a:r>
              <a:rPr lang="zh-CN" altLang="en-US" sz="2400" dirty="0" smtClean="0"/>
              <a:t>     ①激励方程                    </a:t>
            </a:r>
          </a:p>
          <a:p>
            <a:pPr algn="just" eaLnBrk="1" hangingPunct="1">
              <a:lnSpc>
                <a:spcPts val="3600"/>
              </a:lnSpc>
              <a:buFont typeface="Wingdings" pitchFamily="2" charset="2"/>
              <a:buNone/>
            </a:pPr>
            <a:r>
              <a:rPr lang="zh-CN" altLang="en-US" sz="2400" dirty="0" smtClean="0"/>
              <a:t>     ② 次态方程</a:t>
            </a:r>
          </a:p>
          <a:p>
            <a:pPr eaLnBrk="1" hangingPunct="1">
              <a:lnSpc>
                <a:spcPts val="3600"/>
              </a:lnSpc>
              <a:buFont typeface="Wingdings" pitchFamily="2" charset="2"/>
              <a:buNone/>
            </a:pPr>
            <a:r>
              <a:rPr lang="zh-CN" altLang="en-US" sz="2400" dirty="0" smtClean="0"/>
              <a:t>    将激励函数代入触发器的特性方程中，即得每一触发器的次态方程</a:t>
            </a:r>
          </a:p>
          <a:p>
            <a:pPr algn="just" eaLnBrk="1" hangingPunct="1">
              <a:lnSpc>
                <a:spcPts val="3600"/>
              </a:lnSpc>
              <a:spcBef>
                <a:spcPct val="50000"/>
              </a:spcBef>
              <a:buClrTx/>
              <a:buSzTx/>
              <a:buFontTx/>
              <a:buNone/>
            </a:pPr>
            <a:r>
              <a:rPr kumimoji="1" lang="zh-CN" altLang="en-US" sz="2400" dirty="0" smtClean="0"/>
              <a:t>     ③输出方程</a:t>
            </a:r>
          </a:p>
          <a:p>
            <a:pPr eaLnBrk="1" hangingPunct="1">
              <a:lnSpc>
                <a:spcPts val="3600"/>
              </a:lnSpc>
              <a:buFont typeface="Wingdings" pitchFamily="2" charset="2"/>
              <a:buNone/>
            </a:pPr>
            <a:r>
              <a:rPr lang="zh-CN" altLang="en-US" sz="2400" dirty="0" smtClean="0"/>
              <a:t> </a:t>
            </a:r>
          </a:p>
        </p:txBody>
      </p:sp>
      <p:graphicFrame>
        <p:nvGraphicFramePr>
          <p:cNvPr id="7171" name="Object 6"/>
          <p:cNvGraphicFramePr>
            <a:graphicFrameLocks noChangeAspect="1"/>
          </p:cNvGraphicFramePr>
          <p:nvPr>
            <p:ph sz="quarter" idx="2"/>
          </p:nvPr>
        </p:nvGraphicFramePr>
        <p:xfrm>
          <a:off x="3779838" y="3284538"/>
          <a:ext cx="4608512" cy="528637"/>
        </p:xfrm>
        <a:graphic>
          <a:graphicData uri="http://schemas.openxmlformats.org/presentationml/2006/ole">
            <p:oleObj spid="_x0000_s7171" name="Equation" r:id="rId3" imgW="2438400" imgH="279400" progId="">
              <p:embed/>
            </p:oleObj>
          </a:graphicData>
        </a:graphic>
      </p:graphicFrame>
      <p:graphicFrame>
        <p:nvGraphicFramePr>
          <p:cNvPr id="7172" name="Object 3"/>
          <p:cNvGraphicFramePr>
            <a:graphicFrameLocks noChangeAspect="1"/>
          </p:cNvGraphicFramePr>
          <p:nvPr/>
        </p:nvGraphicFramePr>
        <p:xfrm>
          <a:off x="3779838" y="4005263"/>
          <a:ext cx="4535487" cy="1069975"/>
        </p:xfrm>
        <a:graphic>
          <a:graphicData uri="http://schemas.openxmlformats.org/presentationml/2006/ole">
            <p:oleObj spid="_x0000_s7172" name="Equation" r:id="rId4" imgW="2476500" imgH="584200" progId="">
              <p:embed/>
            </p:oleObj>
          </a:graphicData>
        </a:graphic>
      </p:graphicFrame>
      <p:graphicFrame>
        <p:nvGraphicFramePr>
          <p:cNvPr id="7173" name="Object 5"/>
          <p:cNvGraphicFramePr>
            <a:graphicFrameLocks noChangeAspect="1"/>
          </p:cNvGraphicFramePr>
          <p:nvPr/>
        </p:nvGraphicFramePr>
        <p:xfrm>
          <a:off x="3779838" y="5300663"/>
          <a:ext cx="1066800" cy="579437"/>
        </p:xfrm>
        <a:graphic>
          <a:graphicData uri="http://schemas.openxmlformats.org/presentationml/2006/ole">
            <p:oleObj spid="_x0000_s7173" name="Equation" r:id="rId5" imgW="444307" imgH="241195" progId="">
              <p:embed/>
            </p:oleObj>
          </a:graphicData>
        </a:graphic>
      </p:graphicFrame>
      <p:graphicFrame>
        <p:nvGraphicFramePr>
          <p:cNvPr id="7174" name="Object 9"/>
          <p:cNvGraphicFramePr>
            <a:graphicFrameLocks noChangeAspect="1"/>
          </p:cNvGraphicFramePr>
          <p:nvPr>
            <p:ph sz="quarter" idx="3"/>
          </p:nvPr>
        </p:nvGraphicFramePr>
        <p:xfrm>
          <a:off x="3924300" y="260350"/>
          <a:ext cx="4464050" cy="3024188"/>
        </p:xfrm>
        <a:graphic>
          <a:graphicData uri="http://schemas.openxmlformats.org/presentationml/2006/ole">
            <p:oleObj spid="_x0000_s7174" name="VISIO" r:id="rId6" imgW="2750820" imgH="1859280" progId="Visio.Drawing.11">
              <p:embed/>
            </p:oleObj>
          </a:graphicData>
        </a:graphic>
      </p:graphicFrame>
    </p:spTree>
  </p:cSld>
  <p:clrMapOvr>
    <a:masterClrMapping/>
  </p:clrMapOvr>
  <p:transition spd="med">
    <p:checke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body" idx="1"/>
          </p:nvPr>
        </p:nvSpPr>
        <p:spPr>
          <a:xfrm>
            <a:off x="395536" y="2060848"/>
            <a:ext cx="8424936" cy="4114800"/>
          </a:xfrm>
        </p:spPr>
        <p:txBody>
          <a:bodyPr/>
          <a:lstStyle/>
          <a:p>
            <a:pPr eaLnBrk="1" hangingPunct="1">
              <a:lnSpc>
                <a:spcPts val="3500"/>
              </a:lnSpc>
            </a:pPr>
            <a:r>
              <a:rPr lang="zh-CN" altLang="en-US" sz="2800" dirty="0" smtClean="0"/>
              <a:t>状态分配的基本原则</a:t>
            </a:r>
            <a:r>
              <a:rPr lang="en-US" altLang="zh-CN" sz="2800" dirty="0" smtClean="0">
                <a:latin typeface="Arial" charset="0"/>
              </a:rPr>
              <a:t>——</a:t>
            </a:r>
            <a:r>
              <a:rPr lang="zh-CN" altLang="en-US" sz="2800" dirty="0" smtClean="0"/>
              <a:t>状态相邻分配</a:t>
            </a:r>
          </a:p>
          <a:p>
            <a:pPr lvl="1" eaLnBrk="1" hangingPunct="1">
              <a:lnSpc>
                <a:spcPts val="3500"/>
              </a:lnSpc>
            </a:pPr>
            <a:r>
              <a:rPr lang="zh-CN" altLang="en-US" sz="2400" dirty="0" smtClean="0"/>
              <a:t>若某些现态在同一输入条件下次态相同，或在不同输入条件下次态组合相同，则应尽量给这些状态分配相邻的二进制编码；</a:t>
            </a:r>
          </a:p>
          <a:p>
            <a:pPr lvl="1" eaLnBrk="1" hangingPunct="1">
              <a:lnSpc>
                <a:spcPts val="3500"/>
              </a:lnSpc>
            </a:pPr>
            <a:r>
              <a:rPr lang="zh-CN" altLang="en-US" sz="2400" dirty="0" smtClean="0"/>
              <a:t>同一现态的各个次态应尽量相邻分配；</a:t>
            </a:r>
          </a:p>
          <a:p>
            <a:pPr lvl="1" eaLnBrk="1" hangingPunct="1">
              <a:lnSpc>
                <a:spcPts val="3500"/>
              </a:lnSpc>
            </a:pPr>
            <a:r>
              <a:rPr lang="zh-CN" altLang="en-US" sz="2400" dirty="0" smtClean="0"/>
              <a:t>输出相同的各个现态尽量相邻分配；</a:t>
            </a:r>
          </a:p>
          <a:p>
            <a:pPr lvl="1" eaLnBrk="1" hangingPunct="1">
              <a:lnSpc>
                <a:spcPts val="3500"/>
              </a:lnSpc>
            </a:pPr>
            <a:r>
              <a:rPr lang="zh-CN" altLang="en-US" sz="2400" dirty="0" smtClean="0"/>
              <a:t>状态表中出现次数最多的状态应分配为逻辑</a:t>
            </a:r>
            <a:r>
              <a:rPr lang="en-US" altLang="zh-CN" sz="2400" dirty="0" smtClean="0"/>
              <a:t>0</a:t>
            </a:r>
            <a:r>
              <a:rPr lang="zh-CN" altLang="en-US" sz="2400" dirty="0" smtClean="0"/>
              <a:t>。</a:t>
            </a:r>
          </a:p>
          <a:p>
            <a:pPr lvl="1" eaLnBrk="1" hangingPunct="1">
              <a:lnSpc>
                <a:spcPts val="3500"/>
              </a:lnSpc>
              <a:buFont typeface="Wingdings" pitchFamily="2" charset="2"/>
              <a:buNone/>
            </a:pPr>
            <a:r>
              <a:rPr lang="zh-CN" altLang="en-US" sz="2000" dirty="0" smtClean="0"/>
              <a:t>注：上述前三条原则的重要性是依次递减的，一般应首先满足第一条的要求，再兼顾第二条的要求，最后考虑第三条的要求。</a:t>
            </a:r>
          </a:p>
        </p:txBody>
      </p:sp>
      <p:sp>
        <p:nvSpPr>
          <p:cNvPr id="76803" name="Rectangle 3"/>
          <p:cNvSpPr>
            <a:spLocks noGrp="1" noChangeArrowheads="1"/>
          </p:cNvSpPr>
          <p:nvPr>
            <p:ph type="title"/>
          </p:nvPr>
        </p:nvSpPr>
        <p:spPr>
          <a:xfrm>
            <a:off x="1274763" y="533400"/>
            <a:ext cx="7793037" cy="609600"/>
          </a:xfrm>
        </p:spPr>
        <p:txBody>
          <a:bodyPr/>
          <a:lstStyle/>
          <a:p>
            <a:pPr eaLnBrk="1" hangingPunct="1"/>
            <a:r>
              <a:rPr lang="en-US" altLang="zh-CN" smtClean="0">
                <a:solidFill>
                  <a:schemeClr val="tx1"/>
                </a:solidFill>
              </a:rPr>
              <a:t>4.4.3</a:t>
            </a:r>
            <a:r>
              <a:rPr lang="zh-CN" altLang="en-US" smtClean="0">
                <a:solidFill>
                  <a:schemeClr val="tx1"/>
                </a:solidFill>
              </a:rPr>
              <a:t>状态编码</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3"/>
          <p:cNvSpPr>
            <a:spLocks noGrp="1" noChangeArrowheads="1"/>
          </p:cNvSpPr>
          <p:nvPr>
            <p:ph type="title"/>
          </p:nvPr>
        </p:nvSpPr>
        <p:spPr/>
        <p:txBody>
          <a:bodyPr/>
          <a:lstStyle/>
          <a:p>
            <a:pPr eaLnBrk="1" hangingPunct="1"/>
            <a:r>
              <a:rPr lang="zh-CN" altLang="en-US" smtClean="0">
                <a:solidFill>
                  <a:schemeClr val="tx1"/>
                </a:solidFill>
              </a:rPr>
              <a:t>状态编码</a:t>
            </a:r>
          </a:p>
        </p:txBody>
      </p:sp>
      <p:sp>
        <p:nvSpPr>
          <p:cNvPr id="77827" name="Rectangle 2"/>
          <p:cNvSpPr>
            <a:spLocks noGrp="1" noChangeArrowheads="1"/>
          </p:cNvSpPr>
          <p:nvPr>
            <p:ph type="body" sz="half" idx="1"/>
          </p:nvPr>
        </p:nvSpPr>
        <p:spPr>
          <a:xfrm>
            <a:off x="971600" y="2017713"/>
            <a:ext cx="4021088" cy="4114800"/>
          </a:xfrm>
        </p:spPr>
        <p:txBody>
          <a:bodyPr/>
          <a:lstStyle/>
          <a:p>
            <a:pPr eaLnBrk="1" hangingPunct="1"/>
            <a:r>
              <a:rPr lang="en-US" altLang="zh-CN" sz="2000" dirty="0" err="1" smtClean="0"/>
              <a:t>eg</a:t>
            </a:r>
            <a:r>
              <a:rPr lang="en-US" altLang="zh-CN" sz="2000" dirty="0" smtClean="0"/>
              <a:t>.</a:t>
            </a:r>
            <a:r>
              <a:rPr lang="zh-CN" altLang="en-US" sz="2000" dirty="0" smtClean="0"/>
              <a:t>对下列状态表进行状态分配</a:t>
            </a:r>
          </a:p>
        </p:txBody>
      </p:sp>
      <p:graphicFrame>
        <p:nvGraphicFramePr>
          <p:cNvPr id="44086" name="Group 54"/>
          <p:cNvGraphicFramePr>
            <a:graphicFrameLocks noGrp="1"/>
          </p:cNvGraphicFramePr>
          <p:nvPr/>
        </p:nvGraphicFramePr>
        <p:xfrm>
          <a:off x="611188" y="2997200"/>
          <a:ext cx="2160587" cy="3095627"/>
        </p:xfrm>
        <a:graphic>
          <a:graphicData uri="http://schemas.openxmlformats.org/drawingml/2006/table">
            <a:tbl>
              <a:tblPr/>
              <a:tblGrid>
                <a:gridCol w="568325"/>
                <a:gridCol w="796925"/>
                <a:gridCol w="795337"/>
              </a:tblGrid>
              <a:tr h="482600">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现态</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次态</a:t>
                      </a:r>
                      <a:r>
                        <a:rPr kumimoji="0" lang="en-US" altLang="zh-CN" sz="1800" b="0" i="0" u="none" strike="noStrike" cap="none" normalizeH="0" baseline="0" smtClean="0">
                          <a:ln>
                            <a:noFill/>
                          </a:ln>
                          <a:solidFill>
                            <a:schemeClr val="tx1"/>
                          </a:solidFill>
                          <a:effectLst/>
                          <a:latin typeface="Arial" charset="0"/>
                          <a:ea typeface="宋体" charset="-122"/>
                        </a:rPr>
                        <a:t>/</a:t>
                      </a:r>
                      <a:r>
                        <a:rPr kumimoji="0" lang="zh-CN" altLang="en-US" sz="1800" b="0" i="0" u="none" strike="noStrike" cap="none" normalizeH="0" baseline="0" smtClean="0">
                          <a:ln>
                            <a:noFill/>
                          </a:ln>
                          <a:solidFill>
                            <a:schemeClr val="tx1"/>
                          </a:solidFill>
                          <a:effectLst/>
                          <a:latin typeface="Arial" charset="0"/>
                          <a:ea typeface="宋体" charset="-122"/>
                        </a:rPr>
                        <a:t>输出</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r>
              <a:tr h="522288">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X=0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X=1</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222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A</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A/0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C/1</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238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B</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D/0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C/0</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222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C</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B/0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C/1</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222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D</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A/0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C/0</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44064" name="Text Box 32"/>
          <p:cNvSpPr txBox="1">
            <a:spLocks noChangeArrowheads="1"/>
          </p:cNvSpPr>
          <p:nvPr/>
        </p:nvSpPr>
        <p:spPr bwMode="auto">
          <a:xfrm>
            <a:off x="2916238" y="2349500"/>
            <a:ext cx="3290887" cy="1616075"/>
          </a:xfrm>
          <a:prstGeom prst="rect">
            <a:avLst/>
          </a:prstGeom>
          <a:noFill/>
          <a:ln w="9525">
            <a:noFill/>
            <a:miter lim="800000"/>
            <a:headEnd/>
            <a:tailEnd/>
          </a:ln>
          <a:effectLst/>
        </p:spPr>
        <p:txBody>
          <a:bodyPr wrap="none">
            <a:spAutoFit/>
          </a:bodyPr>
          <a:lstStyle/>
          <a:p>
            <a:r>
              <a:rPr kumimoji="1" lang="zh-CN" altLang="en-US" sz="2000">
                <a:latin typeface="Times New Roman" pitchFamily="18" charset="0"/>
              </a:rPr>
              <a:t>原则①：</a:t>
            </a:r>
            <a:r>
              <a:rPr kumimoji="1" lang="en-US" altLang="zh-CN" sz="2000" dirty="0">
                <a:latin typeface="Times New Roman" pitchFamily="18" charset="0"/>
              </a:rPr>
              <a:t>A-D</a:t>
            </a:r>
            <a:r>
              <a:rPr kumimoji="1" lang="zh-CN" altLang="en-US" sz="2000" dirty="0">
                <a:latin typeface="Times New Roman" pitchFamily="18" charset="0"/>
              </a:rPr>
              <a:t>，</a:t>
            </a:r>
            <a:r>
              <a:rPr kumimoji="1" lang="en-US" altLang="zh-CN" sz="2000" dirty="0">
                <a:latin typeface="Times New Roman" pitchFamily="18" charset="0"/>
              </a:rPr>
              <a:t>A-B</a:t>
            </a:r>
            <a:r>
              <a:rPr kumimoji="1" lang="zh-CN" altLang="en-US" sz="2000" dirty="0">
                <a:latin typeface="Times New Roman" pitchFamily="18" charset="0"/>
              </a:rPr>
              <a:t>，</a:t>
            </a:r>
            <a:r>
              <a:rPr kumimoji="1" lang="en-US" altLang="zh-CN" sz="2000" dirty="0">
                <a:latin typeface="Times New Roman" pitchFamily="18" charset="0"/>
              </a:rPr>
              <a:t>A-C</a:t>
            </a:r>
            <a:r>
              <a:rPr kumimoji="1" lang="zh-CN" altLang="en-US" sz="2000" dirty="0">
                <a:latin typeface="Times New Roman" pitchFamily="18" charset="0"/>
              </a:rPr>
              <a:t>，</a:t>
            </a:r>
          </a:p>
          <a:p>
            <a:r>
              <a:rPr kumimoji="1" lang="zh-CN" altLang="en-US" sz="2000" dirty="0">
                <a:latin typeface="Times New Roman" pitchFamily="18" charset="0"/>
              </a:rPr>
              <a:t>	    </a:t>
            </a:r>
            <a:r>
              <a:rPr kumimoji="1" lang="en-US" altLang="zh-CN" sz="2000" dirty="0">
                <a:latin typeface="Times New Roman" pitchFamily="18" charset="0"/>
              </a:rPr>
              <a:t>B-C</a:t>
            </a:r>
            <a:r>
              <a:rPr kumimoji="1" lang="zh-CN" altLang="en-US" sz="2000" dirty="0">
                <a:latin typeface="Times New Roman" pitchFamily="18" charset="0"/>
              </a:rPr>
              <a:t>，</a:t>
            </a:r>
            <a:r>
              <a:rPr kumimoji="1" lang="en-US" altLang="zh-CN" sz="2000" dirty="0">
                <a:latin typeface="Times New Roman" pitchFamily="18" charset="0"/>
              </a:rPr>
              <a:t>B-D</a:t>
            </a:r>
            <a:r>
              <a:rPr kumimoji="1" lang="zh-CN" altLang="en-US" sz="2000" dirty="0">
                <a:latin typeface="Times New Roman" pitchFamily="18" charset="0"/>
              </a:rPr>
              <a:t>，</a:t>
            </a:r>
            <a:r>
              <a:rPr kumimoji="1" lang="en-US" altLang="zh-CN" sz="2000" dirty="0">
                <a:latin typeface="Times New Roman" pitchFamily="18" charset="0"/>
              </a:rPr>
              <a:t>C-D</a:t>
            </a:r>
          </a:p>
          <a:p>
            <a:r>
              <a:rPr kumimoji="1" lang="zh-CN" altLang="en-US" sz="2000" dirty="0">
                <a:latin typeface="Times New Roman" pitchFamily="18" charset="0"/>
              </a:rPr>
              <a:t>原则②：</a:t>
            </a:r>
            <a:r>
              <a:rPr kumimoji="1" lang="en-US" altLang="zh-CN" sz="2000" dirty="0">
                <a:latin typeface="Times New Roman" pitchFamily="18" charset="0"/>
              </a:rPr>
              <a:t>A-C</a:t>
            </a:r>
            <a:r>
              <a:rPr kumimoji="1" lang="zh-CN" altLang="en-US" sz="2000" dirty="0">
                <a:latin typeface="Times New Roman" pitchFamily="18" charset="0"/>
              </a:rPr>
              <a:t>，</a:t>
            </a:r>
            <a:r>
              <a:rPr kumimoji="1" lang="en-US" altLang="zh-CN" sz="2000" dirty="0">
                <a:latin typeface="Times New Roman" pitchFamily="18" charset="0"/>
              </a:rPr>
              <a:t>D-C</a:t>
            </a:r>
            <a:r>
              <a:rPr kumimoji="1" lang="zh-CN" altLang="en-US" sz="2000" dirty="0">
                <a:latin typeface="Times New Roman" pitchFamily="18" charset="0"/>
              </a:rPr>
              <a:t>，</a:t>
            </a:r>
            <a:r>
              <a:rPr kumimoji="1" lang="en-US" altLang="zh-CN" sz="2000" dirty="0">
                <a:latin typeface="Times New Roman" pitchFamily="18" charset="0"/>
              </a:rPr>
              <a:t>B-C</a:t>
            </a:r>
          </a:p>
          <a:p>
            <a:r>
              <a:rPr kumimoji="1" lang="zh-CN" altLang="en-US" sz="2000" dirty="0">
                <a:latin typeface="Times New Roman" pitchFamily="18" charset="0"/>
              </a:rPr>
              <a:t>原则③：</a:t>
            </a:r>
            <a:r>
              <a:rPr kumimoji="1" lang="en-US" altLang="zh-CN" sz="2000" dirty="0">
                <a:latin typeface="Times New Roman" pitchFamily="18" charset="0"/>
              </a:rPr>
              <a:t>A-C</a:t>
            </a:r>
            <a:r>
              <a:rPr kumimoji="1" lang="zh-CN" altLang="en-US" sz="2000" dirty="0">
                <a:latin typeface="Times New Roman" pitchFamily="18" charset="0"/>
              </a:rPr>
              <a:t>，</a:t>
            </a:r>
            <a:r>
              <a:rPr kumimoji="1" lang="en-US" altLang="zh-CN" sz="2000" dirty="0">
                <a:latin typeface="Times New Roman" pitchFamily="18" charset="0"/>
              </a:rPr>
              <a:t>B-D</a:t>
            </a:r>
          </a:p>
          <a:p>
            <a:r>
              <a:rPr kumimoji="1" lang="zh-CN" altLang="en-US" sz="2000" dirty="0">
                <a:latin typeface="Times New Roman" pitchFamily="18" charset="0"/>
              </a:rPr>
              <a:t>原则④：</a:t>
            </a:r>
            <a:r>
              <a:rPr kumimoji="1" lang="en-US" altLang="zh-CN" sz="2000" dirty="0">
                <a:latin typeface="Times New Roman" pitchFamily="18" charset="0"/>
              </a:rPr>
              <a:t>C</a:t>
            </a:r>
            <a:r>
              <a:rPr kumimoji="1" lang="zh-CN" altLang="en-US" sz="2000" dirty="0">
                <a:latin typeface="Times New Roman" pitchFamily="18" charset="0"/>
              </a:rPr>
              <a:t>为逻辑</a:t>
            </a:r>
            <a:r>
              <a:rPr kumimoji="1" lang="en-US" altLang="zh-CN" sz="2000" dirty="0">
                <a:latin typeface="Times New Roman" pitchFamily="18" charset="0"/>
              </a:rPr>
              <a:t>0</a:t>
            </a:r>
          </a:p>
        </p:txBody>
      </p:sp>
      <p:graphicFrame>
        <p:nvGraphicFramePr>
          <p:cNvPr id="44087" name="Group 55"/>
          <p:cNvGraphicFramePr>
            <a:graphicFrameLocks noGrp="1"/>
          </p:cNvGraphicFramePr>
          <p:nvPr/>
        </p:nvGraphicFramePr>
        <p:xfrm>
          <a:off x="3492500" y="4149725"/>
          <a:ext cx="2057400" cy="1569756"/>
        </p:xfrm>
        <a:graphic>
          <a:graphicData uri="http://schemas.openxmlformats.org/drawingml/2006/table">
            <a:tbl>
              <a:tblPr/>
              <a:tblGrid>
                <a:gridCol w="1033463"/>
                <a:gridCol w="490537"/>
                <a:gridCol w="533400"/>
              </a:tblGrid>
              <a:tr h="83820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y</a:t>
                      </a:r>
                      <a:r>
                        <a:rPr kumimoji="0" lang="en-US" altLang="zh-CN" sz="1800" b="0" i="0" u="none" strike="noStrike" cap="none" normalizeH="0" baseline="-25000" smtClean="0">
                          <a:ln>
                            <a:noFill/>
                          </a:ln>
                          <a:solidFill>
                            <a:schemeClr val="tx1"/>
                          </a:solidFill>
                          <a:effectLst/>
                          <a:latin typeface="Arial" charset="0"/>
                          <a:ea typeface="宋体" charset="-122"/>
                        </a:rPr>
                        <a:t>2</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y</a:t>
                      </a:r>
                      <a:r>
                        <a:rPr kumimoji="0" lang="en-US" altLang="zh-CN" sz="1800" b="0" i="0" u="none" strike="noStrike" cap="none" normalizeH="0" baseline="-25000" smtClean="0">
                          <a:ln>
                            <a:noFill/>
                          </a:ln>
                          <a:solidFill>
                            <a:schemeClr val="tx1"/>
                          </a:solidFill>
                          <a:effectLst/>
                          <a:latin typeface="Arial" charset="0"/>
                          <a:ea typeface="宋体" charset="-122"/>
                        </a:rPr>
                        <a:t>1</a:t>
                      </a:r>
                    </a:p>
                  </a:txBody>
                  <a:tcPr marT="45729" marB="45729"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w="12700" cap="flat" cmpd="sng" algn="ctr">
                      <a:solidFill>
                        <a:schemeClr val="tx1"/>
                      </a:solidFill>
                      <a:prstDash val="solid"/>
                      <a:miter lim="800000"/>
                      <a:headEnd type="none" w="med" len="med"/>
                      <a:tailEnd type="none" w="med" len="med"/>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0</a:t>
                      </a:r>
                    </a:p>
                  </a:txBody>
                  <a:tcPr marT="45729" marB="45729"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1</a:t>
                      </a:r>
                    </a:p>
                  </a:txBody>
                  <a:tcPr marT="45729" marB="45729"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51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0</a:t>
                      </a:r>
                    </a:p>
                  </a:txBody>
                  <a:tcPr marT="45729" marB="45729"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C</a:t>
                      </a:r>
                    </a:p>
                  </a:txBody>
                  <a:tcPr marT="45729" marB="45729"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B</a:t>
                      </a:r>
                    </a:p>
                  </a:txBody>
                  <a:tcPr marT="45729" marB="45729"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51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1</a:t>
                      </a:r>
                    </a:p>
                  </a:txBody>
                  <a:tcPr marT="45729" marB="45729"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A</a:t>
                      </a:r>
                    </a:p>
                  </a:txBody>
                  <a:tcPr marT="45729" marB="45729"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D</a:t>
                      </a:r>
                    </a:p>
                  </a:txBody>
                  <a:tcPr marT="45729" marB="45729"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44088" name="Group 56"/>
          <p:cNvGraphicFramePr>
            <a:graphicFrameLocks noGrp="1"/>
          </p:cNvGraphicFramePr>
          <p:nvPr>
            <p:ph sz="half" idx="2"/>
          </p:nvPr>
        </p:nvGraphicFramePr>
        <p:xfrm>
          <a:off x="6516688" y="3213100"/>
          <a:ext cx="2295525" cy="2990851"/>
        </p:xfrm>
        <a:graphic>
          <a:graphicData uri="http://schemas.openxmlformats.org/drawingml/2006/table">
            <a:tbl>
              <a:tblPr/>
              <a:tblGrid>
                <a:gridCol w="603250"/>
                <a:gridCol w="858837"/>
                <a:gridCol w="833438"/>
              </a:tblGrid>
              <a:tr h="498475">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现态</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次态</a:t>
                      </a:r>
                      <a:r>
                        <a:rPr kumimoji="0" lang="en-US" altLang="zh-CN" sz="1800" b="0" i="0" u="none" strike="noStrike" cap="none" normalizeH="0" baseline="0" smtClean="0">
                          <a:ln>
                            <a:noFill/>
                          </a:ln>
                          <a:solidFill>
                            <a:schemeClr val="tx1"/>
                          </a:solidFill>
                          <a:effectLst/>
                          <a:latin typeface="Arial" charset="0"/>
                          <a:ea typeface="宋体" pitchFamily="2" charset="-122"/>
                        </a:rPr>
                        <a:t>/</a:t>
                      </a:r>
                      <a:r>
                        <a:rPr kumimoji="0" lang="zh-CN" altLang="en-US" sz="1800" b="0" i="0" u="none" strike="noStrike" cap="none" normalizeH="0" baseline="0" smtClean="0">
                          <a:ln>
                            <a:noFill/>
                          </a:ln>
                          <a:solidFill>
                            <a:schemeClr val="tx1"/>
                          </a:solidFill>
                          <a:effectLst/>
                          <a:latin typeface="Arial" charset="0"/>
                          <a:ea typeface="宋体" pitchFamily="2" charset="-122"/>
                        </a:rPr>
                        <a:t>输出</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r>
              <a:tr h="498475">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X=0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X=1</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98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00</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10/0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00/1</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98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01</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01/0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00/1</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00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10</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11/0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00/0</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968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11</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01/0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00/0</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77904" name="Rectangle 85"/>
          <p:cNvSpPr>
            <a:spLocks noChangeArrowheads="1"/>
          </p:cNvSpPr>
          <p:nvPr/>
        </p:nvSpPr>
        <p:spPr bwMode="auto">
          <a:xfrm>
            <a:off x="6948488" y="6308725"/>
            <a:ext cx="1784350" cy="366713"/>
          </a:xfrm>
          <a:prstGeom prst="rect">
            <a:avLst/>
          </a:prstGeom>
          <a:noFill/>
          <a:ln w="9525">
            <a:noFill/>
            <a:miter lim="800000"/>
            <a:headEnd/>
            <a:tailEnd/>
          </a:ln>
          <a:effectLst/>
        </p:spPr>
        <p:txBody>
          <a:bodyPr wrap="none">
            <a:spAutoFit/>
          </a:bodyPr>
          <a:lstStyle/>
          <a:p>
            <a:r>
              <a:rPr lang="zh-CN" altLang="en-US"/>
              <a:t>得二进制状态表</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44064">
                                            <p:txEl>
                                              <p:pRg st="0" end="0"/>
                                            </p:txEl>
                                          </p:spTgt>
                                        </p:tgtEl>
                                        <p:attrNameLst>
                                          <p:attrName>style.visibility</p:attrName>
                                        </p:attrNameLst>
                                      </p:cBhvr>
                                      <p:to>
                                        <p:strVal val="visible"/>
                                      </p:to>
                                    </p:set>
                                    <p:anim to="" calcmode="lin" valueType="num">
                                      <p:cBhvr>
                                        <p:cTn id="7" dur="1" fill="hold"/>
                                        <p:tgtEl>
                                          <p:spTgt spid="44064">
                                            <p:txEl>
                                              <p:pRg st="0" end="0"/>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44064">
                                            <p:txEl>
                                              <p:pRg st="1" end="1"/>
                                            </p:txEl>
                                          </p:spTgt>
                                        </p:tgtEl>
                                        <p:attrNameLst>
                                          <p:attrName>style.visibility</p:attrName>
                                        </p:attrNameLst>
                                      </p:cBhvr>
                                      <p:to>
                                        <p:strVal val="visible"/>
                                      </p:to>
                                    </p:set>
                                    <p:anim to="" calcmode="lin" valueType="num">
                                      <p:cBhvr>
                                        <p:cTn id="12" dur="1" fill="hold"/>
                                        <p:tgtEl>
                                          <p:spTgt spid="44064">
                                            <p:txEl>
                                              <p:pRg st="1" end="1"/>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44064">
                                            <p:txEl>
                                              <p:pRg st="2" end="2"/>
                                            </p:txEl>
                                          </p:spTgt>
                                        </p:tgtEl>
                                        <p:attrNameLst>
                                          <p:attrName>style.visibility</p:attrName>
                                        </p:attrNameLst>
                                      </p:cBhvr>
                                      <p:to>
                                        <p:strVal val="visible"/>
                                      </p:to>
                                    </p:set>
                                    <p:anim to="" calcmode="lin" valueType="num">
                                      <p:cBhvr>
                                        <p:cTn id="17" dur="1" fill="hold"/>
                                        <p:tgtEl>
                                          <p:spTgt spid="44064">
                                            <p:txEl>
                                              <p:pRg st="2" end="2"/>
                                            </p:txEl>
                                          </p:spTgt>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44064">
                                            <p:txEl>
                                              <p:pRg st="3" end="3"/>
                                            </p:txEl>
                                          </p:spTgt>
                                        </p:tgtEl>
                                        <p:attrNameLst>
                                          <p:attrName>style.visibility</p:attrName>
                                        </p:attrNameLst>
                                      </p:cBhvr>
                                      <p:to>
                                        <p:strVal val="visible"/>
                                      </p:to>
                                    </p:set>
                                    <p:anim to="" calcmode="lin" valueType="num">
                                      <p:cBhvr>
                                        <p:cTn id="22" dur="1" fill="hold"/>
                                        <p:tgtEl>
                                          <p:spTgt spid="44064">
                                            <p:txEl>
                                              <p:pRg st="3" end="3"/>
                                            </p:txEl>
                                          </p:spTgt>
                                        </p:tgtEl>
                                        <p:attrNameLst>
                                          <p:attrName/>
                                        </p:attrNameLst>
                                      </p:cBhvr>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4" presetClass="entr" presetSubtype="0" fill="hold" grpId="0" nodeType="clickEffect">
                                  <p:stCondLst>
                                    <p:cond delay="0"/>
                                  </p:stCondLst>
                                  <p:childTnLst>
                                    <p:set>
                                      <p:cBhvr>
                                        <p:cTn id="26" dur="1" fill="hold">
                                          <p:stCondLst>
                                            <p:cond delay="499"/>
                                          </p:stCondLst>
                                        </p:cTn>
                                        <p:tgtEl>
                                          <p:spTgt spid="44064">
                                            <p:txEl>
                                              <p:pRg st="4" end="4"/>
                                            </p:txEl>
                                          </p:spTgt>
                                        </p:tgtEl>
                                        <p:attrNameLst>
                                          <p:attrName>style.visibility</p:attrName>
                                        </p:attrNameLst>
                                      </p:cBhvr>
                                      <p:to>
                                        <p:strVal val="visible"/>
                                      </p:to>
                                    </p:set>
                                    <p:anim to="" calcmode="lin" valueType="num">
                                      <p:cBhvr>
                                        <p:cTn id="27" dur="1" fill="hold"/>
                                        <p:tgtEl>
                                          <p:spTgt spid="44064">
                                            <p:txEl>
                                              <p:pRg st="4" end="4"/>
                                            </p:txEl>
                                          </p:spTgt>
                                        </p:tgtEl>
                                        <p:attrNameLst>
                                          <p:attrName/>
                                        </p:attrNameLst>
                                      </p:cBhvr>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4" presetClass="entr" presetSubtype="0" fill="hold" nodeType="clickEffect">
                                  <p:stCondLst>
                                    <p:cond delay="0"/>
                                  </p:stCondLst>
                                  <p:childTnLst>
                                    <p:set>
                                      <p:cBhvr>
                                        <p:cTn id="31" dur="1" fill="hold">
                                          <p:stCondLst>
                                            <p:cond delay="499"/>
                                          </p:stCondLst>
                                        </p:cTn>
                                        <p:tgtEl>
                                          <p:spTgt spid="44087"/>
                                        </p:tgtEl>
                                        <p:attrNameLst>
                                          <p:attrName>style.visibility</p:attrName>
                                        </p:attrNameLst>
                                      </p:cBhvr>
                                      <p:to>
                                        <p:strVal val="visible"/>
                                      </p:to>
                                    </p:set>
                                    <p:anim to="" calcmode="lin" valueType="num">
                                      <p:cBhvr>
                                        <p:cTn id="32" dur="1" fill="hold"/>
                                        <p:tgtEl>
                                          <p:spTgt spid="4408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64"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body" idx="1"/>
          </p:nvPr>
        </p:nvSpPr>
        <p:spPr>
          <a:xfrm>
            <a:off x="179512" y="2338536"/>
            <a:ext cx="8775576" cy="4114800"/>
          </a:xfrm>
        </p:spPr>
        <p:txBody>
          <a:bodyPr/>
          <a:lstStyle/>
          <a:p>
            <a:pPr eaLnBrk="1" hangingPunct="1">
              <a:lnSpc>
                <a:spcPts val="3600"/>
              </a:lnSpc>
            </a:pPr>
            <a:r>
              <a:rPr lang="zh-CN" altLang="en-US" sz="2400" dirty="0" smtClean="0"/>
              <a:t>该过程就是在已知输入条件、现态、次态和输出的情况下，求出</a:t>
            </a:r>
            <a:r>
              <a:rPr lang="zh-CN" altLang="en-US" sz="2400" dirty="0" smtClean="0">
                <a:solidFill>
                  <a:schemeClr val="hlink"/>
                </a:solidFill>
              </a:rPr>
              <a:t>激励函数</a:t>
            </a:r>
            <a:r>
              <a:rPr lang="en-US" altLang="zh-CN" sz="2400" dirty="0" smtClean="0">
                <a:solidFill>
                  <a:schemeClr val="hlink"/>
                </a:solidFill>
              </a:rPr>
              <a:t>(</a:t>
            </a:r>
            <a:r>
              <a:rPr lang="zh-CN" altLang="en-US" sz="2400" dirty="0" smtClean="0">
                <a:solidFill>
                  <a:schemeClr val="hlink"/>
                </a:solidFill>
              </a:rPr>
              <a:t>即控制函数</a:t>
            </a:r>
            <a:r>
              <a:rPr lang="en-US" altLang="zh-CN" sz="2400" dirty="0" smtClean="0">
                <a:solidFill>
                  <a:schemeClr val="hlink"/>
                </a:solidFill>
              </a:rPr>
              <a:t>)</a:t>
            </a:r>
            <a:r>
              <a:rPr lang="zh-CN" altLang="en-US" sz="2400" dirty="0" smtClean="0"/>
              <a:t>表达式和</a:t>
            </a:r>
            <a:r>
              <a:rPr lang="zh-CN" altLang="en-US" sz="2400" dirty="0" smtClean="0">
                <a:solidFill>
                  <a:schemeClr val="hlink"/>
                </a:solidFill>
              </a:rPr>
              <a:t>输出函数</a:t>
            </a:r>
            <a:r>
              <a:rPr lang="zh-CN" altLang="en-US" sz="2400" dirty="0" smtClean="0"/>
              <a:t>表达式。</a:t>
            </a:r>
          </a:p>
          <a:p>
            <a:pPr eaLnBrk="1" hangingPunct="1">
              <a:lnSpc>
                <a:spcPts val="3600"/>
              </a:lnSpc>
            </a:pPr>
            <a:r>
              <a:rPr lang="zh-CN" altLang="en-US" sz="2400" dirty="0" smtClean="0"/>
              <a:t>该过程需借助触发器的激励表</a:t>
            </a:r>
            <a:r>
              <a:rPr lang="en-US" altLang="zh-CN" sz="2400" dirty="0" smtClean="0"/>
              <a:t>(</a:t>
            </a:r>
            <a:r>
              <a:rPr lang="zh-CN" altLang="en-US" sz="2400" dirty="0" smtClean="0"/>
              <a:t>即从现态到次态的激励条件</a:t>
            </a:r>
            <a:r>
              <a:rPr lang="en-US" altLang="zh-CN" sz="2400" dirty="0" smtClean="0"/>
              <a:t>)</a:t>
            </a:r>
            <a:r>
              <a:rPr lang="zh-CN" altLang="en-US" sz="2400" dirty="0" smtClean="0"/>
              <a:t>。</a:t>
            </a:r>
          </a:p>
          <a:p>
            <a:pPr eaLnBrk="1" hangingPunct="1">
              <a:lnSpc>
                <a:spcPts val="3600"/>
              </a:lnSpc>
            </a:pPr>
            <a:r>
              <a:rPr lang="zh-CN" altLang="en-US" sz="2400" dirty="0" smtClean="0"/>
              <a:t>若指定触发器作为存储单元来设计电路时，一般可采用表格法来确定激励函数表达式：</a:t>
            </a:r>
          </a:p>
          <a:p>
            <a:pPr lvl="1" eaLnBrk="1" hangingPunct="1">
              <a:lnSpc>
                <a:spcPts val="3600"/>
              </a:lnSpc>
            </a:pPr>
            <a:r>
              <a:rPr lang="zh-CN" altLang="en-US" sz="2400" dirty="0" smtClean="0"/>
              <a:t>根据最小化二进制状态表和所选触发器的激励表，列出激励函数的真值表，经化简后求出激励函数的逻辑表达式。</a:t>
            </a:r>
          </a:p>
        </p:txBody>
      </p:sp>
      <p:sp>
        <p:nvSpPr>
          <p:cNvPr id="78851" name="Rectangle 3"/>
          <p:cNvSpPr>
            <a:spLocks noGrp="1" noChangeArrowheads="1"/>
          </p:cNvSpPr>
          <p:nvPr>
            <p:ph type="title"/>
          </p:nvPr>
        </p:nvSpPr>
        <p:spPr>
          <a:xfrm>
            <a:off x="1115616" y="764704"/>
            <a:ext cx="7793038" cy="609600"/>
          </a:xfrm>
        </p:spPr>
        <p:txBody>
          <a:bodyPr/>
          <a:lstStyle/>
          <a:p>
            <a:pPr eaLnBrk="1" hangingPunct="1"/>
            <a:r>
              <a:rPr lang="zh-CN" altLang="en-US" sz="3200" b="1" dirty="0" smtClean="0">
                <a:solidFill>
                  <a:schemeClr val="tx1"/>
                </a:solidFill>
              </a:rPr>
              <a:t>确定激励函数表达式和输出函数表达式</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body" idx="1"/>
          </p:nvPr>
        </p:nvSpPr>
        <p:spPr/>
        <p:txBody>
          <a:bodyPr/>
          <a:lstStyle/>
          <a:p>
            <a:pPr eaLnBrk="1" hangingPunct="1"/>
            <a:r>
              <a:rPr lang="zh-CN" altLang="en-US" smtClean="0"/>
              <a:t>激励表：</a:t>
            </a:r>
          </a:p>
        </p:txBody>
      </p:sp>
      <p:sp>
        <p:nvSpPr>
          <p:cNvPr id="79875" name="Rectangle 3"/>
          <p:cNvSpPr>
            <a:spLocks noGrp="1" noChangeArrowheads="1"/>
          </p:cNvSpPr>
          <p:nvPr>
            <p:ph type="title"/>
          </p:nvPr>
        </p:nvSpPr>
        <p:spPr>
          <a:xfrm>
            <a:off x="1274763" y="533400"/>
            <a:ext cx="7793037" cy="609600"/>
          </a:xfrm>
        </p:spPr>
        <p:txBody>
          <a:bodyPr/>
          <a:lstStyle/>
          <a:p>
            <a:pPr eaLnBrk="1" hangingPunct="1"/>
            <a:r>
              <a:rPr lang="zh-CN" altLang="en-US" sz="3200" b="1" dirty="0" smtClean="0">
                <a:solidFill>
                  <a:schemeClr val="tx1"/>
                </a:solidFill>
              </a:rPr>
              <a:t>确定激励函数表达式和输出函数表达式</a:t>
            </a:r>
          </a:p>
        </p:txBody>
      </p:sp>
      <p:graphicFrame>
        <p:nvGraphicFramePr>
          <p:cNvPr id="47156" name="Group 52"/>
          <p:cNvGraphicFramePr>
            <a:graphicFrameLocks noGrp="1"/>
          </p:cNvGraphicFramePr>
          <p:nvPr/>
        </p:nvGraphicFramePr>
        <p:xfrm>
          <a:off x="1692275" y="2794000"/>
          <a:ext cx="6096000" cy="3803652"/>
        </p:xfrm>
        <a:graphic>
          <a:graphicData uri="http://schemas.openxmlformats.org/drawingml/2006/table">
            <a:tbl>
              <a:tblPr/>
              <a:tblGrid>
                <a:gridCol w="1016000"/>
                <a:gridCol w="1016000"/>
                <a:gridCol w="1008063"/>
                <a:gridCol w="1023937"/>
                <a:gridCol w="1016000"/>
                <a:gridCol w="1016000"/>
              </a:tblGrid>
              <a:tr h="7604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charset="-122"/>
                        </a:rPr>
                        <a:t>Q</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Q</a:t>
                      </a:r>
                      <a:r>
                        <a:rPr kumimoji="0" lang="en-US" altLang="zh-CN" sz="1800" b="0" i="0" u="none" strike="noStrike" cap="none" normalizeH="0" baseline="30000" smtClean="0">
                          <a:ln>
                            <a:noFill/>
                          </a:ln>
                          <a:solidFill>
                            <a:schemeClr val="tx1"/>
                          </a:solidFill>
                          <a:effectLst/>
                          <a:latin typeface="Arial" charset="0"/>
                          <a:ea typeface="宋体" charset="-122"/>
                        </a:rPr>
                        <a:t>n+1</a:t>
                      </a:r>
                    </a:p>
                  </a:txBody>
                  <a:tcPr anchor="ctr" horzOverflow="overflow">
                    <a:lnL w="12700" cap="flat" cmpd="sng" algn="ctr">
                      <a:solidFill>
                        <a:schemeClr val="tx1"/>
                      </a:solidFill>
                      <a:prstDash val="solid"/>
                      <a:miter lim="800000"/>
                      <a:headEnd type="none" w="med" len="med"/>
                      <a:tailEnd type="none" w="med" len="med"/>
                    </a:lnL>
                    <a:lnR w="381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R S</a:t>
                      </a:r>
                    </a:p>
                  </a:txBody>
                  <a:tcPr anchor="ctr" horzOverflow="overflow">
                    <a:lnL w="381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J K</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D</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T</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r>
              <a:tr h="7604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0</a:t>
                      </a:r>
                    </a:p>
                  </a:txBody>
                  <a:tcPr anchor="ctr" horzOverflow="overflow">
                    <a:lnL w="12700" cap="flat" cmpd="sng" algn="ctr">
                      <a:solidFill>
                        <a:schemeClr val="tx1"/>
                      </a:solidFill>
                      <a:prstDash val="solid"/>
                      <a:miter lim="800000"/>
                      <a:headEnd type="none" w="med" len="med"/>
                      <a:tailEnd type="none" w="med" len="med"/>
                    </a:lnL>
                    <a:lnR w="381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dirty="0" smtClean="0">
                          <a:ln>
                            <a:noFill/>
                          </a:ln>
                          <a:solidFill>
                            <a:schemeClr val="tx1"/>
                          </a:solidFill>
                          <a:effectLst/>
                          <a:latin typeface="Times New Roman" pitchFamily="18" charset="0"/>
                          <a:ea typeface="宋体" charset="-122"/>
                        </a:rPr>
                        <a:t>d </a:t>
                      </a:r>
                      <a:r>
                        <a:rPr kumimoji="0" lang="en-US" altLang="zh-CN" sz="1800" b="0" i="0" u="none" strike="noStrike" cap="none" normalizeH="0" baseline="0" dirty="0" smtClean="0">
                          <a:ln>
                            <a:noFill/>
                          </a:ln>
                          <a:solidFill>
                            <a:schemeClr val="tx1"/>
                          </a:solidFill>
                          <a:effectLst/>
                          <a:latin typeface="Arial" charset="0"/>
                          <a:ea typeface="宋体" charset="-122"/>
                        </a:rPr>
                        <a:t>1</a:t>
                      </a:r>
                    </a:p>
                  </a:txBody>
                  <a:tcPr anchor="ctr" horzOverflow="overflow">
                    <a:lnL w="381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0 </a:t>
                      </a:r>
                      <a:r>
                        <a:rPr kumimoji="0" lang="en-US" altLang="zh-CN" sz="1800" b="0" i="1" u="none" strike="noStrike" cap="none" normalizeH="0" baseline="0" smtClean="0">
                          <a:ln>
                            <a:noFill/>
                          </a:ln>
                          <a:solidFill>
                            <a:schemeClr val="tx1"/>
                          </a:solidFill>
                          <a:effectLst/>
                          <a:latin typeface="Times New Roman" pitchFamily="18" charset="0"/>
                          <a:ea typeface="宋体" charset="-122"/>
                        </a:rPr>
                        <a:t>d</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0</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7620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1</a:t>
                      </a:r>
                    </a:p>
                  </a:txBody>
                  <a:tcPr anchor="ctr" horzOverflow="overflow">
                    <a:lnL w="12700" cap="flat" cmpd="sng" algn="ctr">
                      <a:solidFill>
                        <a:schemeClr val="tx1"/>
                      </a:solidFill>
                      <a:prstDash val="solid"/>
                      <a:miter lim="800000"/>
                      <a:headEnd type="none" w="med" len="med"/>
                      <a:tailEnd type="none" w="med" len="med"/>
                    </a:lnL>
                    <a:lnR w="381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charset="-122"/>
                        </a:rPr>
                        <a:t>10</a:t>
                      </a:r>
                    </a:p>
                  </a:txBody>
                  <a:tcPr anchor="ctr" horzOverflow="overflow">
                    <a:lnL w="381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1 </a:t>
                      </a:r>
                      <a:r>
                        <a:rPr kumimoji="0" lang="en-US" altLang="zh-CN" sz="1800" b="0" i="1" u="none" strike="noStrike" cap="none" normalizeH="0" baseline="0" smtClean="0">
                          <a:ln>
                            <a:noFill/>
                          </a:ln>
                          <a:solidFill>
                            <a:schemeClr val="tx1"/>
                          </a:solidFill>
                          <a:effectLst/>
                          <a:latin typeface="Times New Roman" pitchFamily="18" charset="0"/>
                          <a:ea typeface="宋体" charset="-122"/>
                        </a:rPr>
                        <a:t>d</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1</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7604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1</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0</a:t>
                      </a:r>
                    </a:p>
                  </a:txBody>
                  <a:tcPr anchor="ctr" horzOverflow="overflow">
                    <a:lnL w="12700" cap="flat" cmpd="sng" algn="ctr">
                      <a:solidFill>
                        <a:schemeClr val="tx1"/>
                      </a:solidFill>
                      <a:prstDash val="solid"/>
                      <a:miter lim="800000"/>
                      <a:headEnd type="none" w="med" len="med"/>
                      <a:tailEnd type="none" w="med" len="med"/>
                    </a:lnL>
                    <a:lnR w="381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charset="-122"/>
                        </a:rPr>
                        <a:t>01</a:t>
                      </a:r>
                    </a:p>
                  </a:txBody>
                  <a:tcPr anchor="ctr" horzOverflow="overflow">
                    <a:lnL w="381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chemeClr val="tx1"/>
                          </a:solidFill>
                          <a:effectLst/>
                          <a:latin typeface="Times New Roman" pitchFamily="18" charset="0"/>
                          <a:ea typeface="宋体" charset="-122"/>
                        </a:rPr>
                        <a:t>d </a:t>
                      </a:r>
                      <a:r>
                        <a:rPr kumimoji="0" lang="en-US" altLang="zh-CN" sz="1800" b="0" i="0" u="none" strike="noStrike" cap="none" normalizeH="0" baseline="0" smtClean="0">
                          <a:ln>
                            <a:noFill/>
                          </a:ln>
                          <a:solidFill>
                            <a:schemeClr val="tx1"/>
                          </a:solidFill>
                          <a:effectLst/>
                          <a:latin typeface="Arial" charset="0"/>
                          <a:ea typeface="宋体" charset="-122"/>
                        </a:rPr>
                        <a:t>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1</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7604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1</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1</a:t>
                      </a:r>
                    </a:p>
                  </a:txBody>
                  <a:tcPr anchor="ctr" horzOverflow="overflow">
                    <a:lnL w="12700" cap="flat" cmpd="sng" algn="ctr">
                      <a:solidFill>
                        <a:schemeClr val="tx1"/>
                      </a:solidFill>
                      <a:prstDash val="solid"/>
                      <a:miter lim="800000"/>
                      <a:headEnd type="none" w="med" len="med"/>
                      <a:tailEnd type="none" w="med" len="med"/>
                    </a:lnL>
                    <a:lnR w="381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1</a:t>
                      </a:r>
                      <a:r>
                        <a:rPr kumimoji="0" lang="en-US" altLang="zh-CN" sz="1800" b="0" i="1" u="none" strike="noStrike" cap="none" normalizeH="0" baseline="0" smtClean="0">
                          <a:ln>
                            <a:noFill/>
                          </a:ln>
                          <a:solidFill>
                            <a:schemeClr val="tx1"/>
                          </a:solidFill>
                          <a:effectLst/>
                          <a:latin typeface="Times New Roman" pitchFamily="18" charset="0"/>
                          <a:ea typeface="宋体" charset="-122"/>
                        </a:rPr>
                        <a:t>d</a:t>
                      </a:r>
                    </a:p>
                  </a:txBody>
                  <a:tcPr anchor="ctr" horzOverflow="overflow">
                    <a:lnL w="381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chemeClr val="tx1"/>
                          </a:solidFill>
                          <a:effectLst/>
                          <a:latin typeface="Times New Roman" pitchFamily="18" charset="0"/>
                          <a:ea typeface="宋体" charset="-122"/>
                        </a:rPr>
                        <a:t>d </a:t>
                      </a:r>
                      <a:r>
                        <a:rPr kumimoji="0" lang="en-US" altLang="zh-CN" sz="1800" b="0" i="0" u="none" strike="noStrike" cap="none" normalizeH="0" baseline="0" smtClean="0">
                          <a:ln>
                            <a:noFill/>
                          </a:ln>
                          <a:solidFill>
                            <a:schemeClr val="tx1"/>
                          </a:solidFill>
                          <a:effectLst/>
                          <a:latin typeface="Arial" charset="0"/>
                          <a:ea typeface="宋体" charset="-122"/>
                        </a:rPr>
                        <a:t>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0</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body" idx="1"/>
          </p:nvPr>
        </p:nvSpPr>
        <p:spPr>
          <a:xfrm>
            <a:off x="1187450" y="1773238"/>
            <a:ext cx="7772400" cy="4114800"/>
          </a:xfrm>
        </p:spPr>
        <p:txBody>
          <a:bodyPr/>
          <a:lstStyle/>
          <a:p>
            <a:pPr eaLnBrk="1" hangingPunct="1"/>
            <a:r>
              <a:rPr lang="en-US" altLang="zh-CN" sz="2400" smtClean="0"/>
              <a:t>eg1.</a:t>
            </a:r>
            <a:r>
              <a:rPr lang="zh-CN" altLang="en-US" sz="2400" smtClean="0"/>
              <a:t>若选用</a:t>
            </a:r>
            <a:r>
              <a:rPr lang="en-US" altLang="zh-CN" sz="2400" smtClean="0"/>
              <a:t>D</a:t>
            </a:r>
            <a:r>
              <a:rPr lang="zh-CN" altLang="en-US" sz="2400" smtClean="0"/>
              <a:t>触发器，试求下列二进制状态表的激励函数和输出函数表达式</a:t>
            </a:r>
            <a:endParaRPr lang="zh-CN" altLang="en-US" smtClean="0"/>
          </a:p>
        </p:txBody>
      </p:sp>
      <p:sp>
        <p:nvSpPr>
          <p:cNvPr id="80899" name="Rectangle 3"/>
          <p:cNvSpPr>
            <a:spLocks noGrp="1" noChangeArrowheads="1"/>
          </p:cNvSpPr>
          <p:nvPr>
            <p:ph type="title"/>
          </p:nvPr>
        </p:nvSpPr>
        <p:spPr>
          <a:xfrm>
            <a:off x="1274763" y="533400"/>
            <a:ext cx="7793037" cy="609600"/>
          </a:xfrm>
        </p:spPr>
        <p:txBody>
          <a:bodyPr/>
          <a:lstStyle/>
          <a:p>
            <a:pPr eaLnBrk="1" hangingPunct="1"/>
            <a:r>
              <a:rPr lang="zh-CN" altLang="en-US" sz="3200" b="1" smtClean="0">
                <a:solidFill>
                  <a:schemeClr val="tx1"/>
                </a:solidFill>
              </a:rPr>
              <a:t>确定激励函数表达式和输出函数表达式</a:t>
            </a:r>
          </a:p>
        </p:txBody>
      </p:sp>
      <p:graphicFrame>
        <p:nvGraphicFramePr>
          <p:cNvPr id="48132" name="Group 4"/>
          <p:cNvGraphicFramePr>
            <a:graphicFrameLocks noGrp="1"/>
          </p:cNvGraphicFramePr>
          <p:nvPr/>
        </p:nvGraphicFramePr>
        <p:xfrm>
          <a:off x="457200" y="2886075"/>
          <a:ext cx="2082800" cy="2378076"/>
        </p:xfrm>
        <a:graphic>
          <a:graphicData uri="http://schemas.openxmlformats.org/drawingml/2006/table">
            <a:tbl>
              <a:tblPr/>
              <a:tblGrid>
                <a:gridCol w="692150"/>
                <a:gridCol w="695325"/>
                <a:gridCol w="695325"/>
              </a:tblGrid>
              <a:tr h="396346">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charset="0"/>
                          <a:ea typeface="宋体" pitchFamily="2" charset="-122"/>
                        </a:rPr>
                        <a:t>现态</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y</a:t>
                      </a:r>
                      <a:r>
                        <a:rPr kumimoji="0" lang="en-US" altLang="zh-CN" sz="2000" b="0" i="0" u="none" strike="noStrike" cap="none" normalizeH="0" baseline="-25000" smtClean="0">
                          <a:ln>
                            <a:noFill/>
                          </a:ln>
                          <a:solidFill>
                            <a:schemeClr val="tx1"/>
                          </a:solidFill>
                          <a:effectLst/>
                          <a:latin typeface="Arial" charset="0"/>
                          <a:ea typeface="宋体" pitchFamily="2" charset="-122"/>
                        </a:rPr>
                        <a:t>2</a:t>
                      </a:r>
                      <a:r>
                        <a:rPr kumimoji="0" lang="en-US" altLang="zh-CN" sz="2000" b="0" i="0" u="none" strike="noStrike" cap="none" normalizeH="0" baseline="0" smtClean="0">
                          <a:ln>
                            <a:noFill/>
                          </a:ln>
                          <a:solidFill>
                            <a:schemeClr val="tx1"/>
                          </a:solidFill>
                          <a:effectLst/>
                          <a:latin typeface="Arial" charset="0"/>
                          <a:ea typeface="宋体" pitchFamily="2" charset="-122"/>
                        </a:rPr>
                        <a:t>y</a:t>
                      </a:r>
                      <a:r>
                        <a:rPr kumimoji="0" lang="en-US" altLang="zh-CN" sz="2000" b="0" i="0" u="none" strike="noStrike" cap="none" normalizeH="0" baseline="-25000" smtClean="0">
                          <a:ln>
                            <a:noFill/>
                          </a:ln>
                          <a:solidFill>
                            <a:schemeClr val="tx1"/>
                          </a:solidFill>
                          <a:effectLst/>
                          <a:latin typeface="Arial" charset="0"/>
                          <a:ea typeface="宋体" pitchFamily="2" charset="-122"/>
                        </a:rPr>
                        <a:t>1</a:t>
                      </a:r>
                    </a:p>
                  </a:txBody>
                  <a:tcPr marT="45732" marB="45732"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charset="0"/>
                          <a:ea typeface="宋体" pitchFamily="2" charset="-122"/>
                        </a:rPr>
                        <a:t>次态</a:t>
                      </a:r>
                      <a:r>
                        <a:rPr kumimoji="0" lang="en-US" altLang="zh-CN" sz="2000" b="0" i="0" u="none" strike="noStrike" cap="none" normalizeH="0" baseline="0" smtClean="0">
                          <a:ln>
                            <a:noFill/>
                          </a:ln>
                          <a:solidFill>
                            <a:schemeClr val="tx1"/>
                          </a:solidFill>
                          <a:effectLst/>
                          <a:latin typeface="Arial" charset="0"/>
                          <a:ea typeface="宋体" pitchFamily="2" charset="-122"/>
                        </a:rPr>
                        <a:t>/</a:t>
                      </a:r>
                      <a:r>
                        <a:rPr kumimoji="0" lang="zh-CN" altLang="en-US" sz="2000" b="0" i="0" u="none" strike="noStrike" cap="none" normalizeH="0" baseline="0" smtClean="0">
                          <a:ln>
                            <a:noFill/>
                          </a:ln>
                          <a:solidFill>
                            <a:schemeClr val="tx1"/>
                          </a:solidFill>
                          <a:effectLst/>
                          <a:latin typeface="Arial" charset="0"/>
                          <a:ea typeface="宋体" pitchFamily="2" charset="-122"/>
                        </a:rPr>
                        <a:t>输出</a:t>
                      </a:r>
                    </a:p>
                  </a:txBody>
                  <a:tcPr marT="45732" marB="45732"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r>
              <a:tr h="396346">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X=0</a:t>
                      </a:r>
                    </a:p>
                  </a:txBody>
                  <a:tcPr marT="45732" marB="4573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X=1</a:t>
                      </a:r>
                    </a:p>
                  </a:txBody>
                  <a:tcPr marT="45732" marB="45732"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63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00</a:t>
                      </a:r>
                    </a:p>
                  </a:txBody>
                  <a:tcPr marT="45732" marB="45732"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10/0</a:t>
                      </a:r>
                    </a:p>
                  </a:txBody>
                  <a:tcPr marT="45732" marB="4573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01/0</a:t>
                      </a:r>
                    </a:p>
                  </a:txBody>
                  <a:tcPr marT="45732" marB="45732"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63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01</a:t>
                      </a:r>
                    </a:p>
                  </a:txBody>
                  <a:tcPr marT="45732" marB="45732"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00/0</a:t>
                      </a:r>
                    </a:p>
                  </a:txBody>
                  <a:tcPr marT="45732" marB="4573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00/1</a:t>
                      </a:r>
                    </a:p>
                  </a:txBody>
                  <a:tcPr marT="45732" marB="45732"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63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11</a:t>
                      </a:r>
                    </a:p>
                  </a:txBody>
                  <a:tcPr marT="45732" marB="45732"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01/1</a:t>
                      </a:r>
                    </a:p>
                  </a:txBody>
                  <a:tcPr marT="45732" marB="4573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10/1</a:t>
                      </a:r>
                    </a:p>
                  </a:txBody>
                  <a:tcPr marT="45732" marB="45732"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63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10</a:t>
                      </a:r>
                    </a:p>
                  </a:txBody>
                  <a:tcPr marT="45732" marB="45732"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00/1</a:t>
                      </a:r>
                    </a:p>
                  </a:txBody>
                  <a:tcPr marT="45732" marB="4573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11/1</a:t>
                      </a:r>
                    </a:p>
                  </a:txBody>
                  <a:tcPr marT="45732" marB="45732"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48308" name="Group 180"/>
          <p:cNvGraphicFramePr>
            <a:graphicFrameLocks noGrp="1"/>
          </p:cNvGraphicFramePr>
          <p:nvPr/>
        </p:nvGraphicFramePr>
        <p:xfrm>
          <a:off x="4410075" y="2514600"/>
          <a:ext cx="4432883" cy="4084640"/>
        </p:xfrm>
        <a:graphic>
          <a:graphicData uri="http://schemas.openxmlformats.org/drawingml/2006/table">
            <a:tbl>
              <a:tblPr/>
              <a:tblGrid>
                <a:gridCol w="344488"/>
                <a:gridCol w="430212"/>
                <a:gridCol w="428625"/>
                <a:gridCol w="208254"/>
                <a:gridCol w="754062"/>
                <a:gridCol w="754063"/>
                <a:gridCol w="208254"/>
                <a:gridCol w="477838"/>
                <a:gridCol w="479425"/>
                <a:gridCol w="347662"/>
              </a:tblGrid>
              <a:tr h="4508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charset="-122"/>
                        </a:rPr>
                        <a:t>x</a:t>
                      </a:r>
                    </a:p>
                  </a:txBody>
                  <a:tcPr marL="91427" marR="91427" anchor="ctr" horzOverflow="overflow">
                    <a:lnL w="28575" cap="flat" cmpd="sng" algn="ctr">
                      <a:solidFill>
                        <a:schemeClr val="tx1"/>
                      </a:solidFill>
                      <a:prstDash val="solid"/>
                      <a:miter lim="800000"/>
                      <a:headEnd type="none" w="med" len="med"/>
                      <a:tailEnd type="none" w="med" len="med"/>
                    </a:lnL>
                    <a:lnR>
                      <a:noFill/>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folHlink"/>
                          </a:solidFill>
                          <a:effectLst/>
                          <a:latin typeface="Arial" charset="0"/>
                          <a:ea typeface="宋体" charset="-122"/>
                        </a:rPr>
                        <a:t>y</a:t>
                      </a:r>
                      <a:r>
                        <a:rPr kumimoji="0" lang="en-US" altLang="zh-CN" sz="2000" b="0" i="0" u="none" strike="noStrike" cap="none" normalizeH="0" baseline="-25000" smtClean="0">
                          <a:ln>
                            <a:noFill/>
                          </a:ln>
                          <a:solidFill>
                            <a:schemeClr val="folHlink"/>
                          </a:solidFill>
                          <a:effectLst/>
                          <a:latin typeface="Arial" charset="0"/>
                          <a:ea typeface="宋体" charset="-122"/>
                        </a:rPr>
                        <a:t>2</a:t>
                      </a:r>
                    </a:p>
                  </a:txBody>
                  <a:tcPr marL="91427" marR="91427" anchor="ctr" horzOverflow="overflow">
                    <a:lnL>
                      <a:noFill/>
                    </a:lnL>
                    <a:lnR>
                      <a:noFill/>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hlink"/>
                          </a:solidFill>
                          <a:effectLst/>
                          <a:latin typeface="Arial" charset="0"/>
                          <a:ea typeface="宋体" charset="-122"/>
                        </a:rPr>
                        <a:t>y</a:t>
                      </a:r>
                      <a:r>
                        <a:rPr kumimoji="0" lang="en-US" altLang="zh-CN" sz="2000" b="0" i="0" u="none" strike="noStrike" cap="none" normalizeH="0" baseline="-25000" smtClean="0">
                          <a:ln>
                            <a:noFill/>
                          </a:ln>
                          <a:solidFill>
                            <a:schemeClr val="hlink"/>
                          </a:solidFill>
                          <a:effectLst/>
                          <a:latin typeface="Arial" charset="0"/>
                          <a:ea typeface="宋体" charset="-122"/>
                        </a:rPr>
                        <a:t>1</a:t>
                      </a:r>
                    </a:p>
                  </a:txBody>
                  <a:tcPr marL="91427" marR="91427" anchor="ctr" horzOverflow="overflow">
                    <a:lnL>
                      <a:noFill/>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30000" smtClean="0">
                        <a:ln>
                          <a:noFill/>
                        </a:ln>
                        <a:solidFill>
                          <a:schemeClr val="tx1"/>
                        </a:solidFill>
                        <a:effectLst/>
                        <a:latin typeface="Arial" charset="0"/>
                        <a:ea typeface="宋体" charset="-122"/>
                      </a:endParaRPr>
                    </a:p>
                  </a:txBody>
                  <a:tcPr marL="91427" marR="91427"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folHlink"/>
                          </a:solidFill>
                          <a:effectLst/>
                          <a:latin typeface="Arial" charset="0"/>
                          <a:ea typeface="宋体" charset="-122"/>
                        </a:rPr>
                        <a:t>y</a:t>
                      </a:r>
                      <a:r>
                        <a:rPr kumimoji="0" lang="en-US" altLang="zh-CN" sz="2000" b="0" i="0" u="none" strike="noStrike" cap="none" normalizeH="0" baseline="-25000" smtClean="0">
                          <a:ln>
                            <a:noFill/>
                          </a:ln>
                          <a:solidFill>
                            <a:schemeClr val="folHlink"/>
                          </a:solidFill>
                          <a:effectLst/>
                          <a:latin typeface="Arial" charset="0"/>
                          <a:ea typeface="宋体" charset="-122"/>
                        </a:rPr>
                        <a:t>2</a:t>
                      </a:r>
                      <a:r>
                        <a:rPr kumimoji="0" lang="en-US" altLang="zh-CN" sz="2000" b="0" i="0" u="none" strike="noStrike" cap="none" normalizeH="0" baseline="30000" smtClean="0">
                          <a:ln>
                            <a:noFill/>
                          </a:ln>
                          <a:solidFill>
                            <a:schemeClr val="folHlink"/>
                          </a:solidFill>
                          <a:effectLst/>
                          <a:latin typeface="Arial" charset="0"/>
                          <a:ea typeface="宋体" charset="-122"/>
                        </a:rPr>
                        <a:t>n+1</a:t>
                      </a:r>
                    </a:p>
                  </a:txBody>
                  <a:tcPr marL="91427" marR="91427" anchor="ctr" horzOverflow="overflow">
                    <a:lnL w="12700" cap="flat" cmpd="sng" algn="ctr">
                      <a:solidFill>
                        <a:schemeClr val="tx1"/>
                      </a:solidFill>
                      <a:prstDash val="solid"/>
                      <a:miter lim="800000"/>
                      <a:headEnd type="none" w="med" len="med"/>
                      <a:tailEnd type="none" w="med" len="med"/>
                    </a:lnL>
                    <a:lnR>
                      <a:noFill/>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hlink"/>
                          </a:solidFill>
                          <a:effectLst/>
                          <a:latin typeface="Arial" charset="0"/>
                          <a:ea typeface="宋体" charset="-122"/>
                        </a:rPr>
                        <a:t>y</a:t>
                      </a:r>
                      <a:r>
                        <a:rPr kumimoji="0" lang="en-US" altLang="zh-CN" sz="2000" b="0" i="0" u="none" strike="noStrike" cap="none" normalizeH="0" baseline="-25000" smtClean="0">
                          <a:ln>
                            <a:noFill/>
                          </a:ln>
                          <a:solidFill>
                            <a:schemeClr val="hlink"/>
                          </a:solidFill>
                          <a:effectLst/>
                          <a:latin typeface="Arial" charset="0"/>
                          <a:ea typeface="宋体" charset="-122"/>
                        </a:rPr>
                        <a:t>1</a:t>
                      </a:r>
                      <a:r>
                        <a:rPr kumimoji="0" lang="en-US" altLang="zh-CN" sz="2000" b="0" i="0" u="none" strike="noStrike" cap="none" normalizeH="0" baseline="30000" smtClean="0">
                          <a:ln>
                            <a:noFill/>
                          </a:ln>
                          <a:solidFill>
                            <a:schemeClr val="hlink"/>
                          </a:solidFill>
                          <a:effectLst/>
                          <a:latin typeface="Arial" charset="0"/>
                          <a:ea typeface="宋体" charset="-122"/>
                        </a:rPr>
                        <a:t>n+1</a:t>
                      </a:r>
                    </a:p>
                  </a:txBody>
                  <a:tcPr marL="91427" marR="91427" anchor="ctr" horzOverflow="overflow">
                    <a:lnL>
                      <a:noFill/>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25000" smtClean="0">
                        <a:ln>
                          <a:noFill/>
                        </a:ln>
                        <a:solidFill>
                          <a:schemeClr val="tx1"/>
                        </a:solidFill>
                        <a:effectLst/>
                        <a:latin typeface="Arial" charset="0"/>
                        <a:ea typeface="宋体" charset="-122"/>
                      </a:endParaRPr>
                    </a:p>
                  </a:txBody>
                  <a:tcPr marL="91427" marR="91427"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folHlink"/>
                          </a:solidFill>
                          <a:effectLst/>
                          <a:latin typeface="Arial" charset="0"/>
                          <a:ea typeface="宋体" charset="-122"/>
                        </a:rPr>
                        <a:t>D</a:t>
                      </a:r>
                      <a:r>
                        <a:rPr kumimoji="0" lang="en-US" altLang="zh-CN" sz="2000" b="0" i="0" u="none" strike="noStrike" cap="none" normalizeH="0" baseline="-25000" smtClean="0">
                          <a:ln>
                            <a:noFill/>
                          </a:ln>
                          <a:solidFill>
                            <a:schemeClr val="folHlink"/>
                          </a:solidFill>
                          <a:effectLst/>
                          <a:latin typeface="Arial" charset="0"/>
                          <a:ea typeface="宋体" charset="-122"/>
                        </a:rPr>
                        <a:t>2</a:t>
                      </a:r>
                    </a:p>
                  </a:txBody>
                  <a:tcPr marL="91427" marR="91427" anchor="ctr" horzOverflow="overflow">
                    <a:lnL w="12700" cap="flat" cmpd="sng" algn="ctr">
                      <a:solidFill>
                        <a:schemeClr val="tx1"/>
                      </a:solidFill>
                      <a:prstDash val="solid"/>
                      <a:miter lim="800000"/>
                      <a:headEnd type="none" w="med" len="med"/>
                      <a:tailEnd type="none" w="med" len="med"/>
                    </a:lnL>
                    <a:lnR>
                      <a:noFill/>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hlink"/>
                          </a:solidFill>
                          <a:effectLst/>
                          <a:latin typeface="Arial" charset="0"/>
                          <a:ea typeface="宋体" charset="-122"/>
                        </a:rPr>
                        <a:t>D</a:t>
                      </a:r>
                      <a:r>
                        <a:rPr kumimoji="0" lang="en-US" altLang="zh-CN" sz="2000" b="0" i="0" u="none" strike="noStrike" cap="none" normalizeH="0" baseline="-25000" smtClean="0">
                          <a:ln>
                            <a:noFill/>
                          </a:ln>
                          <a:solidFill>
                            <a:schemeClr val="hlink"/>
                          </a:solidFill>
                          <a:effectLst/>
                          <a:latin typeface="Arial" charset="0"/>
                          <a:ea typeface="宋体" charset="-122"/>
                        </a:rPr>
                        <a:t>1</a:t>
                      </a:r>
                    </a:p>
                  </a:txBody>
                  <a:tcPr marL="91427" marR="91427" anchor="ctr" horzOverflow="overflow">
                    <a:lnL>
                      <a:noFill/>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Z</a:t>
                      </a:r>
                    </a:p>
                  </a:txBody>
                  <a:tcPr marL="91427" marR="91427"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524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0</a:t>
                      </a:r>
                    </a:p>
                  </a:txBody>
                  <a:tcPr marL="91427" marR="91427" anchor="ctr" horzOverflow="overflow">
                    <a:lnL w="28575"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folHlink"/>
                          </a:solidFill>
                          <a:effectLst/>
                          <a:latin typeface="Arial" charset="0"/>
                          <a:ea typeface="宋体" charset="-122"/>
                        </a:rPr>
                        <a:t>0</a:t>
                      </a:r>
                    </a:p>
                  </a:txBody>
                  <a:tcPr marL="91427" marR="91427" anchor="ctr" horzOverflow="overflow">
                    <a:lnL>
                      <a:noFill/>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hlink"/>
                          </a:solidFill>
                          <a:effectLst/>
                          <a:latin typeface="Arial" charset="0"/>
                          <a:ea typeface="宋体" charset="-122"/>
                        </a:rPr>
                        <a:t>0</a:t>
                      </a:r>
                    </a:p>
                  </a:txBody>
                  <a:tcPr marL="91427" marR="91427" anchor="ctr"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宋体" charset="-122"/>
                      </a:endParaRPr>
                    </a:p>
                  </a:txBody>
                  <a:tcPr marL="91427" marR="91427"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folHlink"/>
                          </a:solidFill>
                          <a:effectLst/>
                          <a:latin typeface="Arial" charset="0"/>
                          <a:ea typeface="宋体" charset="-122"/>
                        </a:rPr>
                        <a:t>1</a:t>
                      </a:r>
                    </a:p>
                  </a:txBody>
                  <a:tcPr marL="91427" marR="91427" anchor="ctr"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hlink"/>
                          </a:solidFill>
                          <a:effectLst/>
                          <a:latin typeface="Arial" charset="0"/>
                          <a:ea typeface="宋体" charset="-122"/>
                        </a:rPr>
                        <a:t>0</a:t>
                      </a:r>
                    </a:p>
                  </a:txBody>
                  <a:tcPr marL="91427" marR="91427" anchor="ctr"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宋体" charset="-122"/>
                      </a:endParaRPr>
                    </a:p>
                  </a:txBody>
                  <a:tcPr marL="91427" marR="91427"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folHlink"/>
                          </a:solidFill>
                          <a:effectLst/>
                          <a:latin typeface="Arial" charset="0"/>
                          <a:ea typeface="宋体" charset="-122"/>
                        </a:rPr>
                        <a:t>1</a:t>
                      </a:r>
                    </a:p>
                  </a:txBody>
                  <a:tcPr marL="91427" marR="91427" anchor="ctr"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hlink"/>
                          </a:solidFill>
                          <a:effectLst/>
                          <a:latin typeface="Arial" charset="0"/>
                          <a:ea typeface="宋体" charset="-122"/>
                        </a:rPr>
                        <a:t>0</a:t>
                      </a:r>
                    </a:p>
                  </a:txBody>
                  <a:tcPr marL="91427" marR="91427" anchor="ctr"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0</a:t>
                      </a:r>
                    </a:p>
                  </a:txBody>
                  <a:tcPr marL="91427" marR="91427"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508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0</a:t>
                      </a:r>
                    </a:p>
                  </a:txBody>
                  <a:tcPr marL="91427" marR="91427" anchor="ctr" horzOverflow="overflow">
                    <a:lnL w="28575"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folHlink"/>
                          </a:solidFill>
                          <a:effectLst/>
                          <a:latin typeface="Arial" charset="0"/>
                          <a:ea typeface="宋体" charset="-122"/>
                        </a:rPr>
                        <a:t>0</a:t>
                      </a:r>
                    </a:p>
                  </a:txBody>
                  <a:tcPr marL="91427" marR="91427" anchor="ctr" horzOverflow="overflow">
                    <a:lnL>
                      <a:noFill/>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hlink"/>
                          </a:solidFill>
                          <a:effectLst/>
                          <a:latin typeface="Arial" charset="0"/>
                          <a:ea typeface="宋体" charset="-122"/>
                        </a:rPr>
                        <a:t>1</a:t>
                      </a:r>
                    </a:p>
                  </a:txBody>
                  <a:tcPr marL="91427" marR="91427" anchor="ctr"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宋体" charset="-122"/>
                      </a:endParaRPr>
                    </a:p>
                  </a:txBody>
                  <a:tcPr marL="91427" marR="91427"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folHlink"/>
                          </a:solidFill>
                          <a:effectLst/>
                          <a:latin typeface="Arial" charset="0"/>
                          <a:ea typeface="宋体" charset="-122"/>
                        </a:rPr>
                        <a:t>0</a:t>
                      </a:r>
                    </a:p>
                  </a:txBody>
                  <a:tcPr marL="91427" marR="91427" anchor="ctr"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hlink"/>
                          </a:solidFill>
                          <a:effectLst/>
                          <a:latin typeface="Arial" charset="0"/>
                          <a:ea typeface="宋体" charset="-122"/>
                        </a:rPr>
                        <a:t>0</a:t>
                      </a:r>
                    </a:p>
                  </a:txBody>
                  <a:tcPr marL="91427" marR="91427" anchor="ctr"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宋体" charset="-122"/>
                      </a:endParaRPr>
                    </a:p>
                  </a:txBody>
                  <a:tcPr marL="91427" marR="91427"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folHlink"/>
                          </a:solidFill>
                          <a:effectLst/>
                          <a:latin typeface="Arial" charset="0"/>
                          <a:ea typeface="宋体" charset="-122"/>
                        </a:rPr>
                        <a:t>0</a:t>
                      </a:r>
                    </a:p>
                  </a:txBody>
                  <a:tcPr marL="91427" marR="91427" anchor="ctr"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hlink"/>
                          </a:solidFill>
                          <a:effectLst/>
                          <a:latin typeface="Arial" charset="0"/>
                          <a:ea typeface="宋体" charset="-122"/>
                        </a:rPr>
                        <a:t>0</a:t>
                      </a:r>
                    </a:p>
                  </a:txBody>
                  <a:tcPr marL="91427" marR="91427" anchor="ctr"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0</a:t>
                      </a:r>
                    </a:p>
                  </a:txBody>
                  <a:tcPr marL="91427" marR="91427"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524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0</a:t>
                      </a:r>
                    </a:p>
                  </a:txBody>
                  <a:tcPr marL="91427" marR="91427" anchor="ctr" horzOverflow="overflow">
                    <a:lnL w="28575"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folHlink"/>
                          </a:solidFill>
                          <a:effectLst/>
                          <a:latin typeface="Arial" charset="0"/>
                          <a:ea typeface="宋体" charset="-122"/>
                        </a:rPr>
                        <a:t>1</a:t>
                      </a:r>
                    </a:p>
                  </a:txBody>
                  <a:tcPr marL="91427" marR="91427" anchor="ctr" horzOverflow="overflow">
                    <a:lnL>
                      <a:noFill/>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hlink"/>
                          </a:solidFill>
                          <a:effectLst/>
                          <a:latin typeface="Arial" charset="0"/>
                          <a:ea typeface="宋体" charset="-122"/>
                        </a:rPr>
                        <a:t>1</a:t>
                      </a:r>
                    </a:p>
                  </a:txBody>
                  <a:tcPr marL="91427" marR="91427" anchor="ctr"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宋体" charset="-122"/>
                      </a:endParaRPr>
                    </a:p>
                  </a:txBody>
                  <a:tcPr marL="91427" marR="91427"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folHlink"/>
                          </a:solidFill>
                          <a:effectLst/>
                          <a:latin typeface="Arial" charset="0"/>
                          <a:ea typeface="宋体" charset="-122"/>
                        </a:rPr>
                        <a:t>0</a:t>
                      </a:r>
                    </a:p>
                  </a:txBody>
                  <a:tcPr marL="91427" marR="91427" anchor="ctr"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hlink"/>
                          </a:solidFill>
                          <a:effectLst/>
                          <a:latin typeface="Arial" charset="0"/>
                          <a:ea typeface="宋体" charset="-122"/>
                        </a:rPr>
                        <a:t>1</a:t>
                      </a:r>
                    </a:p>
                  </a:txBody>
                  <a:tcPr marL="91427" marR="91427" anchor="ctr"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宋体" charset="-122"/>
                      </a:endParaRPr>
                    </a:p>
                  </a:txBody>
                  <a:tcPr marL="91427" marR="91427"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folHlink"/>
                          </a:solidFill>
                          <a:effectLst/>
                          <a:latin typeface="Arial" charset="0"/>
                          <a:ea typeface="宋体" charset="-122"/>
                        </a:rPr>
                        <a:t>0</a:t>
                      </a:r>
                    </a:p>
                  </a:txBody>
                  <a:tcPr marL="91427" marR="91427" anchor="ctr"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hlink"/>
                          </a:solidFill>
                          <a:effectLst/>
                          <a:latin typeface="Arial" charset="0"/>
                          <a:ea typeface="宋体" charset="-122"/>
                        </a:rPr>
                        <a:t>1</a:t>
                      </a:r>
                    </a:p>
                  </a:txBody>
                  <a:tcPr marL="91427" marR="91427" anchor="ctr"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1</a:t>
                      </a:r>
                    </a:p>
                  </a:txBody>
                  <a:tcPr marL="91427" marR="91427"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508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0</a:t>
                      </a:r>
                    </a:p>
                  </a:txBody>
                  <a:tcPr marL="91427" marR="91427" anchor="ctr" horzOverflow="overflow">
                    <a:lnL w="28575"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folHlink"/>
                          </a:solidFill>
                          <a:effectLst/>
                          <a:latin typeface="Arial" charset="0"/>
                          <a:ea typeface="宋体" charset="-122"/>
                        </a:rPr>
                        <a:t>1</a:t>
                      </a:r>
                    </a:p>
                  </a:txBody>
                  <a:tcPr marL="91427" marR="91427" anchor="ctr" horzOverflow="overflow">
                    <a:lnL>
                      <a:noFill/>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hlink"/>
                          </a:solidFill>
                          <a:effectLst/>
                          <a:latin typeface="Arial" charset="0"/>
                          <a:ea typeface="宋体" charset="-122"/>
                        </a:rPr>
                        <a:t>0</a:t>
                      </a:r>
                    </a:p>
                  </a:txBody>
                  <a:tcPr marL="91427" marR="91427" anchor="ctr"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宋体" charset="-122"/>
                      </a:endParaRPr>
                    </a:p>
                  </a:txBody>
                  <a:tcPr marL="91427" marR="91427"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folHlink"/>
                          </a:solidFill>
                          <a:effectLst/>
                          <a:latin typeface="Arial" charset="0"/>
                          <a:ea typeface="宋体" charset="-122"/>
                        </a:rPr>
                        <a:t>0</a:t>
                      </a:r>
                    </a:p>
                  </a:txBody>
                  <a:tcPr marL="91427" marR="91427" anchor="ctr"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hlink"/>
                          </a:solidFill>
                          <a:effectLst/>
                          <a:latin typeface="Arial" charset="0"/>
                          <a:ea typeface="宋体" charset="-122"/>
                        </a:rPr>
                        <a:t>0</a:t>
                      </a:r>
                    </a:p>
                  </a:txBody>
                  <a:tcPr marL="91427" marR="91427" anchor="ctr"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宋体" charset="-122"/>
                      </a:endParaRPr>
                    </a:p>
                  </a:txBody>
                  <a:tcPr marL="91427" marR="91427"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folHlink"/>
                          </a:solidFill>
                          <a:effectLst/>
                          <a:latin typeface="Arial" charset="0"/>
                          <a:ea typeface="宋体" charset="-122"/>
                        </a:rPr>
                        <a:t>0</a:t>
                      </a:r>
                    </a:p>
                  </a:txBody>
                  <a:tcPr marL="91427" marR="91427" anchor="ctr"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hlink"/>
                          </a:solidFill>
                          <a:effectLst/>
                          <a:latin typeface="Arial" charset="0"/>
                          <a:ea typeface="宋体" charset="-122"/>
                        </a:rPr>
                        <a:t>0</a:t>
                      </a:r>
                    </a:p>
                  </a:txBody>
                  <a:tcPr marL="91427" marR="91427" anchor="ctr"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1</a:t>
                      </a:r>
                    </a:p>
                  </a:txBody>
                  <a:tcPr marL="91427" marR="91427"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524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1</a:t>
                      </a:r>
                    </a:p>
                  </a:txBody>
                  <a:tcPr marL="91427" marR="91427" anchor="ctr" horzOverflow="overflow">
                    <a:lnL w="28575"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folHlink"/>
                          </a:solidFill>
                          <a:effectLst/>
                          <a:latin typeface="Arial" charset="0"/>
                          <a:ea typeface="宋体" charset="-122"/>
                        </a:rPr>
                        <a:t>0</a:t>
                      </a:r>
                    </a:p>
                  </a:txBody>
                  <a:tcPr marL="91427" marR="91427" anchor="ctr" horzOverflow="overflow">
                    <a:lnL>
                      <a:noFill/>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hlink"/>
                          </a:solidFill>
                          <a:effectLst/>
                          <a:latin typeface="Arial" charset="0"/>
                          <a:ea typeface="宋体" charset="-122"/>
                        </a:rPr>
                        <a:t>0</a:t>
                      </a:r>
                    </a:p>
                  </a:txBody>
                  <a:tcPr marL="91427" marR="91427" anchor="ctr"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宋体" charset="-122"/>
                      </a:endParaRPr>
                    </a:p>
                  </a:txBody>
                  <a:tcPr marL="91427" marR="91427"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folHlink"/>
                          </a:solidFill>
                          <a:effectLst/>
                          <a:latin typeface="Arial" charset="0"/>
                          <a:ea typeface="宋体" charset="-122"/>
                        </a:rPr>
                        <a:t>0</a:t>
                      </a:r>
                    </a:p>
                  </a:txBody>
                  <a:tcPr marL="91427" marR="91427" anchor="ctr"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hlink"/>
                          </a:solidFill>
                          <a:effectLst/>
                          <a:latin typeface="Arial" charset="0"/>
                          <a:ea typeface="宋体" charset="-122"/>
                        </a:rPr>
                        <a:t>1</a:t>
                      </a:r>
                    </a:p>
                  </a:txBody>
                  <a:tcPr marL="91427" marR="91427" anchor="ctr"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宋体" charset="-122"/>
                      </a:endParaRPr>
                    </a:p>
                  </a:txBody>
                  <a:tcPr marL="91427" marR="91427"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folHlink"/>
                          </a:solidFill>
                          <a:effectLst/>
                          <a:latin typeface="Arial" charset="0"/>
                          <a:ea typeface="宋体" charset="-122"/>
                        </a:rPr>
                        <a:t>0</a:t>
                      </a:r>
                    </a:p>
                  </a:txBody>
                  <a:tcPr marL="91427" marR="91427" anchor="ctr"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hlink"/>
                          </a:solidFill>
                          <a:effectLst/>
                          <a:latin typeface="Arial" charset="0"/>
                          <a:ea typeface="宋体" charset="-122"/>
                        </a:rPr>
                        <a:t>1</a:t>
                      </a:r>
                    </a:p>
                  </a:txBody>
                  <a:tcPr marL="91427" marR="91427" anchor="ctr"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0</a:t>
                      </a:r>
                    </a:p>
                  </a:txBody>
                  <a:tcPr marL="91427" marR="91427"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508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1</a:t>
                      </a:r>
                    </a:p>
                  </a:txBody>
                  <a:tcPr marL="91427" marR="91427" anchor="ctr" horzOverflow="overflow">
                    <a:lnL w="28575"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folHlink"/>
                          </a:solidFill>
                          <a:effectLst/>
                          <a:latin typeface="Arial" charset="0"/>
                          <a:ea typeface="宋体" charset="-122"/>
                        </a:rPr>
                        <a:t>0</a:t>
                      </a:r>
                    </a:p>
                  </a:txBody>
                  <a:tcPr marL="91427" marR="91427" anchor="ctr" horzOverflow="overflow">
                    <a:lnL>
                      <a:noFill/>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hlink"/>
                          </a:solidFill>
                          <a:effectLst/>
                          <a:latin typeface="Arial" charset="0"/>
                          <a:ea typeface="宋体" charset="-122"/>
                        </a:rPr>
                        <a:t>1</a:t>
                      </a:r>
                    </a:p>
                  </a:txBody>
                  <a:tcPr marL="91427" marR="91427" anchor="ctr"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宋体" charset="-122"/>
                      </a:endParaRPr>
                    </a:p>
                  </a:txBody>
                  <a:tcPr marL="91427" marR="91427"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folHlink"/>
                          </a:solidFill>
                          <a:effectLst/>
                          <a:latin typeface="Arial" charset="0"/>
                          <a:ea typeface="宋体" charset="-122"/>
                        </a:rPr>
                        <a:t>0</a:t>
                      </a:r>
                    </a:p>
                  </a:txBody>
                  <a:tcPr marL="91427" marR="91427" anchor="ctr"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hlink"/>
                          </a:solidFill>
                          <a:effectLst/>
                          <a:latin typeface="Arial" charset="0"/>
                          <a:ea typeface="宋体" charset="-122"/>
                        </a:rPr>
                        <a:t>0</a:t>
                      </a:r>
                    </a:p>
                  </a:txBody>
                  <a:tcPr marL="91427" marR="91427" anchor="ctr"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宋体" charset="-122"/>
                      </a:endParaRPr>
                    </a:p>
                  </a:txBody>
                  <a:tcPr marL="91427" marR="91427"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folHlink"/>
                          </a:solidFill>
                          <a:effectLst/>
                          <a:latin typeface="Arial" charset="0"/>
                          <a:ea typeface="宋体" charset="-122"/>
                        </a:rPr>
                        <a:t>0</a:t>
                      </a:r>
                    </a:p>
                  </a:txBody>
                  <a:tcPr marL="91427" marR="91427" anchor="ctr"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hlink"/>
                          </a:solidFill>
                          <a:effectLst/>
                          <a:latin typeface="Arial" charset="0"/>
                          <a:ea typeface="宋体" charset="-122"/>
                        </a:rPr>
                        <a:t>0</a:t>
                      </a:r>
                    </a:p>
                  </a:txBody>
                  <a:tcPr marL="91427" marR="91427" anchor="ctr"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1</a:t>
                      </a:r>
                    </a:p>
                  </a:txBody>
                  <a:tcPr marL="91427" marR="91427"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1</a:t>
                      </a:r>
                    </a:p>
                  </a:txBody>
                  <a:tcPr marL="91427" marR="91427" anchor="ctr" horzOverflow="overflow">
                    <a:lnL w="28575"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folHlink"/>
                          </a:solidFill>
                          <a:effectLst/>
                          <a:latin typeface="Arial" charset="0"/>
                          <a:ea typeface="宋体" charset="-122"/>
                        </a:rPr>
                        <a:t>1</a:t>
                      </a:r>
                    </a:p>
                  </a:txBody>
                  <a:tcPr marL="91427" marR="91427" anchor="ctr" horzOverflow="overflow">
                    <a:lnL>
                      <a:noFill/>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hlink"/>
                          </a:solidFill>
                          <a:effectLst/>
                          <a:latin typeface="Arial" charset="0"/>
                          <a:ea typeface="宋体" charset="-122"/>
                        </a:rPr>
                        <a:t>1</a:t>
                      </a:r>
                    </a:p>
                  </a:txBody>
                  <a:tcPr marL="91427" marR="91427" anchor="ctr"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宋体" charset="-122"/>
                      </a:endParaRPr>
                    </a:p>
                  </a:txBody>
                  <a:tcPr marL="91427" marR="91427"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folHlink"/>
                          </a:solidFill>
                          <a:effectLst/>
                          <a:latin typeface="Arial" charset="0"/>
                          <a:ea typeface="宋体" charset="-122"/>
                        </a:rPr>
                        <a:t>1</a:t>
                      </a:r>
                    </a:p>
                  </a:txBody>
                  <a:tcPr marL="91427" marR="91427" anchor="ctr"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hlink"/>
                          </a:solidFill>
                          <a:effectLst/>
                          <a:latin typeface="Arial" charset="0"/>
                          <a:ea typeface="宋体" charset="-122"/>
                        </a:rPr>
                        <a:t>0</a:t>
                      </a:r>
                    </a:p>
                  </a:txBody>
                  <a:tcPr marL="91427" marR="91427" anchor="ctr"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宋体" charset="-122"/>
                      </a:endParaRPr>
                    </a:p>
                  </a:txBody>
                  <a:tcPr marL="91427" marR="91427"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folHlink"/>
                          </a:solidFill>
                          <a:effectLst/>
                          <a:latin typeface="Arial" charset="0"/>
                          <a:ea typeface="宋体" charset="-122"/>
                        </a:rPr>
                        <a:t>1</a:t>
                      </a:r>
                    </a:p>
                  </a:txBody>
                  <a:tcPr marL="91427" marR="91427" anchor="ctr"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hlink"/>
                          </a:solidFill>
                          <a:effectLst/>
                          <a:latin typeface="Arial" charset="0"/>
                          <a:ea typeface="宋体" charset="-122"/>
                        </a:rPr>
                        <a:t>0</a:t>
                      </a:r>
                    </a:p>
                  </a:txBody>
                  <a:tcPr marL="91427" marR="91427" anchor="ctr"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1</a:t>
                      </a:r>
                    </a:p>
                  </a:txBody>
                  <a:tcPr marL="91427" marR="91427"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68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1</a:t>
                      </a:r>
                    </a:p>
                  </a:txBody>
                  <a:tcPr marL="91427" marR="91427" anchor="ctr" horzOverflow="overflow">
                    <a:lnL w="28575"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folHlink"/>
                          </a:solidFill>
                          <a:effectLst/>
                          <a:latin typeface="Arial" charset="0"/>
                          <a:ea typeface="宋体" charset="-122"/>
                        </a:rPr>
                        <a:t>1</a:t>
                      </a:r>
                    </a:p>
                  </a:txBody>
                  <a:tcPr marL="91427" marR="91427" anchor="ctr" horzOverflow="overflow">
                    <a:lnL>
                      <a:noFill/>
                    </a:lnL>
                    <a:lnR>
                      <a:noFill/>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hlink"/>
                          </a:solidFill>
                          <a:effectLst/>
                          <a:latin typeface="Arial" charset="0"/>
                          <a:ea typeface="宋体" charset="-122"/>
                        </a:rPr>
                        <a:t>0</a:t>
                      </a:r>
                    </a:p>
                  </a:txBody>
                  <a:tcPr marL="91427" marR="91427" anchor="ctr"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宋体" charset="-122"/>
                      </a:endParaRPr>
                    </a:p>
                  </a:txBody>
                  <a:tcPr marL="91427" marR="91427"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folHlink"/>
                          </a:solidFill>
                          <a:effectLst/>
                          <a:latin typeface="Arial" charset="0"/>
                          <a:ea typeface="宋体" charset="-122"/>
                        </a:rPr>
                        <a:t>1</a:t>
                      </a:r>
                    </a:p>
                  </a:txBody>
                  <a:tcPr marL="91427" marR="91427" anchor="ctr"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hlink"/>
                          </a:solidFill>
                          <a:effectLst/>
                          <a:latin typeface="Arial" charset="0"/>
                          <a:ea typeface="宋体" charset="-122"/>
                        </a:rPr>
                        <a:t>1</a:t>
                      </a:r>
                    </a:p>
                  </a:txBody>
                  <a:tcPr marL="91427" marR="91427" anchor="ctr"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宋体" charset="-122"/>
                      </a:endParaRPr>
                    </a:p>
                  </a:txBody>
                  <a:tcPr marL="91427" marR="91427"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folHlink"/>
                          </a:solidFill>
                          <a:effectLst/>
                          <a:latin typeface="Arial" charset="0"/>
                          <a:ea typeface="宋体" charset="-122"/>
                        </a:rPr>
                        <a:t>1</a:t>
                      </a:r>
                    </a:p>
                  </a:txBody>
                  <a:tcPr marL="91427" marR="91427" anchor="ctr"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hlink"/>
                          </a:solidFill>
                          <a:effectLst/>
                          <a:latin typeface="Arial" charset="0"/>
                          <a:ea typeface="宋体" charset="-122"/>
                        </a:rPr>
                        <a:t>1</a:t>
                      </a:r>
                    </a:p>
                  </a:txBody>
                  <a:tcPr marL="91427" marR="91427" anchor="ctr"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1</a:t>
                      </a:r>
                    </a:p>
                  </a:txBody>
                  <a:tcPr marL="91427" marR="91427"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48280" name="Group 152"/>
          <p:cNvGraphicFramePr>
            <a:graphicFrameLocks noGrp="1"/>
          </p:cNvGraphicFramePr>
          <p:nvPr/>
        </p:nvGraphicFramePr>
        <p:xfrm>
          <a:off x="2830513" y="3922229"/>
          <a:ext cx="1237430" cy="1667011"/>
        </p:xfrm>
        <a:graphic>
          <a:graphicData uri="http://schemas.openxmlformats.org/drawingml/2006/table">
            <a:tbl>
              <a:tblPr/>
              <a:tblGrid>
                <a:gridCol w="338427"/>
                <a:gridCol w="565782"/>
                <a:gridCol w="333221"/>
              </a:tblGrid>
              <a:tr h="4476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宋体" charset="-122"/>
                        </a:rPr>
                        <a:t>Q</a:t>
                      </a:r>
                    </a:p>
                  </a:txBody>
                  <a:tcPr marT="45737" marB="45737"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Arial" charset="0"/>
                          <a:ea typeface="宋体" charset="-122"/>
                        </a:rPr>
                        <a:t>Q</a:t>
                      </a:r>
                      <a:r>
                        <a:rPr kumimoji="0" lang="en-US" altLang="zh-CN" sz="1400" b="0" i="0" u="none" strike="noStrike" cap="none" normalizeH="0" baseline="30000" dirty="0" smtClean="0">
                          <a:ln>
                            <a:noFill/>
                          </a:ln>
                          <a:solidFill>
                            <a:schemeClr val="tx1"/>
                          </a:solidFill>
                          <a:effectLst/>
                          <a:latin typeface="Arial" charset="0"/>
                          <a:ea typeface="宋体" charset="-122"/>
                        </a:rPr>
                        <a:t>n+1</a:t>
                      </a:r>
                    </a:p>
                  </a:txBody>
                  <a:tcPr marT="45737" marB="45737"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宋体" charset="-122"/>
                        </a:rPr>
                        <a:t>D</a:t>
                      </a:r>
                    </a:p>
                  </a:txBody>
                  <a:tcPr marT="45737" marB="45737"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04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宋体" charset="-122"/>
                        </a:rPr>
                        <a:t>0</a:t>
                      </a:r>
                    </a:p>
                  </a:txBody>
                  <a:tcPr marT="45737" marB="45737"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宋体" charset="-122"/>
                        </a:rPr>
                        <a:t>0</a:t>
                      </a:r>
                    </a:p>
                  </a:txBody>
                  <a:tcPr marT="45737" marB="45737"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宋体" charset="-122"/>
                        </a:rPr>
                        <a:t>0</a:t>
                      </a:r>
                    </a:p>
                  </a:txBody>
                  <a:tcPr marT="45737" marB="45737"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04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宋体" charset="-122"/>
                        </a:rPr>
                        <a:t>0</a:t>
                      </a:r>
                    </a:p>
                  </a:txBody>
                  <a:tcPr marT="45737" marB="45737"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宋体" charset="-122"/>
                        </a:rPr>
                        <a:t>1</a:t>
                      </a:r>
                    </a:p>
                  </a:txBody>
                  <a:tcPr marT="45737" marB="45737"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宋体" charset="-122"/>
                        </a:rPr>
                        <a:t>1</a:t>
                      </a:r>
                    </a:p>
                  </a:txBody>
                  <a:tcPr marT="45737" marB="45737"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04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宋体" charset="-122"/>
                        </a:rPr>
                        <a:t>1</a:t>
                      </a:r>
                    </a:p>
                  </a:txBody>
                  <a:tcPr marT="45737" marB="45737"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宋体" charset="-122"/>
                        </a:rPr>
                        <a:t>0</a:t>
                      </a:r>
                    </a:p>
                  </a:txBody>
                  <a:tcPr marT="45737" marB="45737"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宋体" charset="-122"/>
                        </a:rPr>
                        <a:t>0</a:t>
                      </a:r>
                    </a:p>
                  </a:txBody>
                  <a:tcPr marT="45737" marB="45737"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04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宋体" charset="-122"/>
                        </a:rPr>
                        <a:t>1</a:t>
                      </a:r>
                    </a:p>
                  </a:txBody>
                  <a:tcPr marT="45737" marB="45737"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宋体" charset="-122"/>
                        </a:rPr>
                        <a:t>1</a:t>
                      </a:r>
                    </a:p>
                  </a:txBody>
                  <a:tcPr marT="45737" marB="45737"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Arial" charset="0"/>
                          <a:ea typeface="宋体" charset="-122"/>
                        </a:rPr>
                        <a:t>1</a:t>
                      </a:r>
                    </a:p>
                  </a:txBody>
                  <a:tcPr marT="45737" marB="45737"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48306" name="Line 178"/>
          <p:cNvSpPr>
            <a:spLocks noChangeShapeType="1"/>
          </p:cNvSpPr>
          <p:nvPr/>
        </p:nvSpPr>
        <p:spPr bwMode="auto">
          <a:xfrm>
            <a:off x="2590800" y="3733800"/>
            <a:ext cx="1676400" cy="0"/>
          </a:xfrm>
          <a:prstGeom prst="line">
            <a:avLst/>
          </a:prstGeom>
          <a:noFill/>
          <a:ln w="76200" cmpd="tri">
            <a:solidFill>
              <a:schemeClr val="tx1"/>
            </a:solidFill>
            <a:miter lim="800000"/>
            <a:headEnd/>
            <a:tailEnd type="arrow" w="med" len="med"/>
          </a:ln>
          <a:effectLst/>
        </p:spPr>
        <p:txBody>
          <a:bodyPr wrap="none"/>
          <a:lstStyle/>
          <a:p>
            <a:endParaRPr lang="zh-CN" altLang="en-US"/>
          </a:p>
        </p:txBody>
      </p:sp>
      <p:sp>
        <p:nvSpPr>
          <p:cNvPr id="48307" name="Text Box 179"/>
          <p:cNvSpPr txBox="1">
            <a:spLocks noChangeArrowheads="1"/>
          </p:cNvSpPr>
          <p:nvPr/>
        </p:nvSpPr>
        <p:spPr bwMode="auto">
          <a:xfrm>
            <a:off x="971550" y="6308725"/>
            <a:ext cx="3232150" cy="457200"/>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rPr>
              <a:t>列出激励函数的真值表</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306"/>
                                        </p:tgtEl>
                                        <p:attrNameLst>
                                          <p:attrName>style.visibility</p:attrName>
                                        </p:attrNameLst>
                                      </p:cBhvr>
                                      <p:to>
                                        <p:strVal val="visible"/>
                                      </p:to>
                                    </p:set>
                                    <p:animEffect transition="in" filter="wipe(left)">
                                      <p:cBhvr>
                                        <p:cTn id="7" dur="500"/>
                                        <p:tgtEl>
                                          <p:spTgt spid="48306"/>
                                        </p:tgtEl>
                                      </p:cBhvr>
                                    </p:animEffect>
                                  </p:childTnLst>
                                </p:cTn>
                              </p:par>
                            </p:childTnLst>
                          </p:cTn>
                        </p:par>
                        <p:par>
                          <p:cTn id="8" fill="hold" nodeType="afterGroup">
                            <p:stCondLst>
                              <p:cond delay="500"/>
                            </p:stCondLst>
                            <p:childTnLst>
                              <p:par>
                                <p:cTn id="9" presetID="22" presetClass="entr" presetSubtype="1" fill="hold" nodeType="afterEffect">
                                  <p:stCondLst>
                                    <p:cond delay="1000"/>
                                  </p:stCondLst>
                                  <p:childTnLst>
                                    <p:set>
                                      <p:cBhvr>
                                        <p:cTn id="10" dur="1" fill="hold">
                                          <p:stCondLst>
                                            <p:cond delay="0"/>
                                          </p:stCondLst>
                                        </p:cTn>
                                        <p:tgtEl>
                                          <p:spTgt spid="48280"/>
                                        </p:tgtEl>
                                        <p:attrNameLst>
                                          <p:attrName>style.visibility</p:attrName>
                                        </p:attrNameLst>
                                      </p:cBhvr>
                                      <p:to>
                                        <p:strVal val="visible"/>
                                      </p:to>
                                    </p:set>
                                    <p:animEffect transition="in" filter="wipe(up)">
                                      <p:cBhvr>
                                        <p:cTn id="11" dur="500"/>
                                        <p:tgtEl>
                                          <p:spTgt spid="48280"/>
                                        </p:tgtEl>
                                      </p:cBhvr>
                                    </p:animEffect>
                                  </p:childTnLst>
                                </p:cTn>
                              </p:par>
                            </p:childTnLst>
                          </p:cTn>
                        </p:par>
                        <p:par>
                          <p:cTn id="12" fill="hold" nodeType="afterGroup">
                            <p:stCondLst>
                              <p:cond delay="2000"/>
                            </p:stCondLst>
                            <p:childTnLst>
                              <p:par>
                                <p:cTn id="13" presetID="22" presetClass="entr" presetSubtype="8" fill="hold" grpId="0" nodeType="afterEffect">
                                  <p:stCondLst>
                                    <p:cond delay="1000"/>
                                  </p:stCondLst>
                                  <p:childTnLst>
                                    <p:set>
                                      <p:cBhvr>
                                        <p:cTn id="14" dur="1" fill="hold">
                                          <p:stCondLst>
                                            <p:cond delay="0"/>
                                          </p:stCondLst>
                                        </p:cTn>
                                        <p:tgtEl>
                                          <p:spTgt spid="48307"/>
                                        </p:tgtEl>
                                        <p:attrNameLst>
                                          <p:attrName>style.visibility</p:attrName>
                                        </p:attrNameLst>
                                      </p:cBhvr>
                                      <p:to>
                                        <p:strVal val="visible"/>
                                      </p:to>
                                    </p:set>
                                    <p:animEffect transition="in" filter="wipe(left)">
                                      <p:cBhvr>
                                        <p:cTn id="15" dur="500"/>
                                        <p:tgtEl>
                                          <p:spTgt spid="48307"/>
                                        </p:tgtEl>
                                      </p:cBhvr>
                                    </p:animEffect>
                                  </p:childTnLst>
                                  <p:subTnLst>
                                    <p:set>
                                      <p:cBhvr override="childStyle">
                                        <p:cTn dur="1" fill="hold" display="0" masterRel="nextClick" afterEffect="1"/>
                                        <p:tgtEl>
                                          <p:spTgt spid="48307"/>
                                        </p:tgtEl>
                                        <p:attrNameLst>
                                          <p:attrName>style.visibility</p:attrName>
                                        </p:attrNameLst>
                                      </p:cBhvr>
                                      <p:to>
                                        <p:strVal val="hidden"/>
                                      </p:to>
                                    </p:set>
                                  </p:sub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nodeType="clickEffect">
                                  <p:stCondLst>
                                    <p:cond delay="0"/>
                                  </p:stCondLst>
                                  <p:childTnLst>
                                    <p:set>
                                      <p:cBhvr>
                                        <p:cTn id="19" dur="1" fill="hold">
                                          <p:stCondLst>
                                            <p:cond delay="0"/>
                                          </p:stCondLst>
                                        </p:cTn>
                                        <p:tgtEl>
                                          <p:spTgt spid="48308"/>
                                        </p:tgtEl>
                                        <p:attrNameLst>
                                          <p:attrName>style.visibility</p:attrName>
                                        </p:attrNameLst>
                                      </p:cBhvr>
                                      <p:to>
                                        <p:strVal val="visible"/>
                                      </p:to>
                                    </p:set>
                                    <p:animEffect transition="in" filter="wipe(up)">
                                      <p:cBhvr>
                                        <p:cTn id="20" dur="500"/>
                                        <p:tgtEl>
                                          <p:spTgt spid="483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06" grpId="0" animBg="1"/>
      <p:bldP spid="48307"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3"/>
          <p:cNvSpPr>
            <a:spLocks noGrp="1" noChangeArrowheads="1"/>
          </p:cNvSpPr>
          <p:nvPr>
            <p:ph type="title"/>
          </p:nvPr>
        </p:nvSpPr>
        <p:spPr>
          <a:xfrm>
            <a:off x="1274763" y="533400"/>
            <a:ext cx="7793037" cy="609600"/>
          </a:xfrm>
        </p:spPr>
        <p:txBody>
          <a:bodyPr/>
          <a:lstStyle/>
          <a:p>
            <a:pPr eaLnBrk="1" hangingPunct="1"/>
            <a:r>
              <a:rPr lang="zh-CN" altLang="en-US" sz="3200" smtClean="0"/>
              <a:t>确定激励函数表达式和输出函数表达式</a:t>
            </a:r>
          </a:p>
        </p:txBody>
      </p:sp>
      <p:sp>
        <p:nvSpPr>
          <p:cNvPr id="81923" name="Rectangle 29"/>
          <p:cNvSpPr>
            <a:spLocks noChangeArrowheads="1"/>
          </p:cNvSpPr>
          <p:nvPr/>
        </p:nvSpPr>
        <p:spPr bwMode="auto">
          <a:xfrm>
            <a:off x="484063" y="5826273"/>
            <a:ext cx="381000" cy="450850"/>
          </a:xfrm>
          <a:prstGeom prst="rect">
            <a:avLst/>
          </a:prstGeom>
          <a:noFill/>
          <a:ln w="9525">
            <a:noFill/>
            <a:miter lim="800000"/>
            <a:headEnd/>
            <a:tailEnd/>
          </a:ln>
          <a:effectLst/>
        </p:spPr>
        <p:txBody>
          <a:bodyPr anchor="ctr"/>
          <a:lstStyle/>
          <a:p>
            <a:pPr algn="ctr"/>
            <a:r>
              <a:rPr lang="en-US" altLang="zh-CN">
                <a:solidFill>
                  <a:schemeClr val="folHlink"/>
                </a:solidFill>
                <a:latin typeface="Arial" charset="0"/>
              </a:rPr>
              <a:t>1</a:t>
            </a:r>
          </a:p>
        </p:txBody>
      </p:sp>
      <p:sp>
        <p:nvSpPr>
          <p:cNvPr id="81924" name="Rectangle 30"/>
          <p:cNvSpPr>
            <a:spLocks noChangeArrowheads="1"/>
          </p:cNvSpPr>
          <p:nvPr/>
        </p:nvSpPr>
        <p:spPr bwMode="auto">
          <a:xfrm>
            <a:off x="174500" y="5826273"/>
            <a:ext cx="309563" cy="450850"/>
          </a:xfrm>
          <a:prstGeom prst="rect">
            <a:avLst/>
          </a:prstGeom>
          <a:noFill/>
          <a:ln w="9525">
            <a:noFill/>
            <a:miter lim="800000"/>
            <a:headEnd/>
            <a:tailEnd/>
          </a:ln>
          <a:effectLst/>
        </p:spPr>
        <p:txBody>
          <a:bodyPr anchor="ctr"/>
          <a:lstStyle/>
          <a:p>
            <a:pPr algn="ctr"/>
            <a:r>
              <a:rPr lang="en-US" altLang="zh-CN">
                <a:latin typeface="Arial" charset="0"/>
              </a:rPr>
              <a:t>1</a:t>
            </a:r>
          </a:p>
        </p:txBody>
      </p:sp>
      <p:sp>
        <p:nvSpPr>
          <p:cNvPr id="81925" name="Rectangle 37"/>
          <p:cNvSpPr>
            <a:spLocks noChangeArrowheads="1"/>
          </p:cNvSpPr>
          <p:nvPr/>
        </p:nvSpPr>
        <p:spPr bwMode="auto">
          <a:xfrm>
            <a:off x="484063" y="5373836"/>
            <a:ext cx="381000" cy="452437"/>
          </a:xfrm>
          <a:prstGeom prst="rect">
            <a:avLst/>
          </a:prstGeom>
          <a:noFill/>
          <a:ln w="9525">
            <a:noFill/>
            <a:miter lim="800000"/>
            <a:headEnd/>
            <a:tailEnd/>
          </a:ln>
          <a:effectLst/>
        </p:spPr>
        <p:txBody>
          <a:bodyPr anchor="ctr"/>
          <a:lstStyle/>
          <a:p>
            <a:pPr algn="ctr"/>
            <a:r>
              <a:rPr lang="en-US" altLang="zh-CN">
                <a:solidFill>
                  <a:schemeClr val="folHlink"/>
                </a:solidFill>
                <a:latin typeface="Arial" charset="0"/>
              </a:rPr>
              <a:t>1</a:t>
            </a:r>
          </a:p>
        </p:txBody>
      </p:sp>
      <p:sp>
        <p:nvSpPr>
          <p:cNvPr id="81926" name="Rectangle 38"/>
          <p:cNvSpPr>
            <a:spLocks noChangeArrowheads="1"/>
          </p:cNvSpPr>
          <p:nvPr/>
        </p:nvSpPr>
        <p:spPr bwMode="auto">
          <a:xfrm>
            <a:off x="174500" y="5373836"/>
            <a:ext cx="309563" cy="452437"/>
          </a:xfrm>
          <a:prstGeom prst="rect">
            <a:avLst/>
          </a:prstGeom>
          <a:noFill/>
          <a:ln w="9525">
            <a:noFill/>
            <a:miter lim="800000"/>
            <a:headEnd/>
            <a:tailEnd/>
          </a:ln>
          <a:effectLst/>
        </p:spPr>
        <p:txBody>
          <a:bodyPr anchor="ctr"/>
          <a:lstStyle/>
          <a:p>
            <a:pPr algn="ctr"/>
            <a:r>
              <a:rPr lang="en-US" altLang="zh-CN">
                <a:latin typeface="Arial" charset="0"/>
              </a:rPr>
              <a:t>1</a:t>
            </a:r>
          </a:p>
        </p:txBody>
      </p:sp>
      <p:sp>
        <p:nvSpPr>
          <p:cNvPr id="81927" name="Rectangle 45"/>
          <p:cNvSpPr>
            <a:spLocks noChangeArrowheads="1"/>
          </p:cNvSpPr>
          <p:nvPr/>
        </p:nvSpPr>
        <p:spPr bwMode="auto">
          <a:xfrm>
            <a:off x="484063" y="4922986"/>
            <a:ext cx="381000" cy="450850"/>
          </a:xfrm>
          <a:prstGeom prst="rect">
            <a:avLst/>
          </a:prstGeom>
          <a:noFill/>
          <a:ln w="9525">
            <a:noFill/>
            <a:miter lim="800000"/>
            <a:headEnd/>
            <a:tailEnd/>
          </a:ln>
          <a:effectLst/>
        </p:spPr>
        <p:txBody>
          <a:bodyPr anchor="ctr"/>
          <a:lstStyle/>
          <a:p>
            <a:pPr algn="ctr"/>
            <a:r>
              <a:rPr lang="en-US" altLang="zh-CN">
                <a:solidFill>
                  <a:schemeClr val="folHlink"/>
                </a:solidFill>
                <a:latin typeface="Arial" charset="0"/>
              </a:rPr>
              <a:t>0</a:t>
            </a:r>
          </a:p>
        </p:txBody>
      </p:sp>
      <p:sp>
        <p:nvSpPr>
          <p:cNvPr id="81928" name="Rectangle 46"/>
          <p:cNvSpPr>
            <a:spLocks noChangeArrowheads="1"/>
          </p:cNvSpPr>
          <p:nvPr/>
        </p:nvSpPr>
        <p:spPr bwMode="auto">
          <a:xfrm>
            <a:off x="174500" y="4922986"/>
            <a:ext cx="309563" cy="450850"/>
          </a:xfrm>
          <a:prstGeom prst="rect">
            <a:avLst/>
          </a:prstGeom>
          <a:noFill/>
          <a:ln w="9525">
            <a:noFill/>
            <a:miter lim="800000"/>
            <a:headEnd/>
            <a:tailEnd/>
          </a:ln>
          <a:effectLst/>
        </p:spPr>
        <p:txBody>
          <a:bodyPr anchor="ctr"/>
          <a:lstStyle/>
          <a:p>
            <a:pPr algn="ctr"/>
            <a:r>
              <a:rPr lang="en-US" altLang="zh-CN">
                <a:latin typeface="Arial" charset="0"/>
              </a:rPr>
              <a:t>1</a:t>
            </a:r>
          </a:p>
        </p:txBody>
      </p:sp>
      <p:sp>
        <p:nvSpPr>
          <p:cNvPr id="81929" name="Rectangle 53"/>
          <p:cNvSpPr>
            <a:spLocks noChangeArrowheads="1"/>
          </p:cNvSpPr>
          <p:nvPr/>
        </p:nvSpPr>
        <p:spPr bwMode="auto">
          <a:xfrm>
            <a:off x="484063" y="4470548"/>
            <a:ext cx="381000" cy="452438"/>
          </a:xfrm>
          <a:prstGeom prst="rect">
            <a:avLst/>
          </a:prstGeom>
          <a:noFill/>
          <a:ln w="9525">
            <a:noFill/>
            <a:miter lim="800000"/>
            <a:headEnd/>
            <a:tailEnd/>
          </a:ln>
          <a:effectLst/>
        </p:spPr>
        <p:txBody>
          <a:bodyPr anchor="ctr"/>
          <a:lstStyle/>
          <a:p>
            <a:pPr algn="ctr"/>
            <a:r>
              <a:rPr lang="en-US" altLang="zh-CN">
                <a:solidFill>
                  <a:schemeClr val="folHlink"/>
                </a:solidFill>
                <a:latin typeface="Arial" charset="0"/>
              </a:rPr>
              <a:t>0</a:t>
            </a:r>
          </a:p>
        </p:txBody>
      </p:sp>
      <p:sp>
        <p:nvSpPr>
          <p:cNvPr id="81930" name="Rectangle 54"/>
          <p:cNvSpPr>
            <a:spLocks noChangeArrowheads="1"/>
          </p:cNvSpPr>
          <p:nvPr/>
        </p:nvSpPr>
        <p:spPr bwMode="auto">
          <a:xfrm>
            <a:off x="174500" y="4470548"/>
            <a:ext cx="309563" cy="452438"/>
          </a:xfrm>
          <a:prstGeom prst="rect">
            <a:avLst/>
          </a:prstGeom>
          <a:noFill/>
          <a:ln w="9525">
            <a:noFill/>
            <a:miter lim="800000"/>
            <a:headEnd/>
            <a:tailEnd/>
          </a:ln>
          <a:effectLst/>
        </p:spPr>
        <p:txBody>
          <a:bodyPr anchor="ctr"/>
          <a:lstStyle/>
          <a:p>
            <a:pPr algn="ctr"/>
            <a:r>
              <a:rPr lang="en-US" altLang="zh-CN">
                <a:latin typeface="Arial" charset="0"/>
              </a:rPr>
              <a:t>1</a:t>
            </a:r>
          </a:p>
        </p:txBody>
      </p:sp>
      <p:sp>
        <p:nvSpPr>
          <p:cNvPr id="81931" name="Rectangle 61"/>
          <p:cNvSpPr>
            <a:spLocks noChangeArrowheads="1"/>
          </p:cNvSpPr>
          <p:nvPr/>
        </p:nvSpPr>
        <p:spPr bwMode="auto">
          <a:xfrm>
            <a:off x="484063" y="4019698"/>
            <a:ext cx="381000" cy="450850"/>
          </a:xfrm>
          <a:prstGeom prst="rect">
            <a:avLst/>
          </a:prstGeom>
          <a:noFill/>
          <a:ln w="9525">
            <a:noFill/>
            <a:miter lim="800000"/>
            <a:headEnd/>
            <a:tailEnd/>
          </a:ln>
          <a:effectLst/>
        </p:spPr>
        <p:txBody>
          <a:bodyPr anchor="ctr"/>
          <a:lstStyle/>
          <a:p>
            <a:pPr algn="ctr"/>
            <a:r>
              <a:rPr lang="en-US" altLang="zh-CN">
                <a:solidFill>
                  <a:schemeClr val="folHlink"/>
                </a:solidFill>
                <a:latin typeface="Arial" charset="0"/>
              </a:rPr>
              <a:t>1</a:t>
            </a:r>
          </a:p>
        </p:txBody>
      </p:sp>
      <p:sp>
        <p:nvSpPr>
          <p:cNvPr id="81932" name="Rectangle 62"/>
          <p:cNvSpPr>
            <a:spLocks noChangeArrowheads="1"/>
          </p:cNvSpPr>
          <p:nvPr/>
        </p:nvSpPr>
        <p:spPr bwMode="auto">
          <a:xfrm>
            <a:off x="174500" y="4019698"/>
            <a:ext cx="309563" cy="450850"/>
          </a:xfrm>
          <a:prstGeom prst="rect">
            <a:avLst/>
          </a:prstGeom>
          <a:noFill/>
          <a:ln w="9525">
            <a:noFill/>
            <a:miter lim="800000"/>
            <a:headEnd/>
            <a:tailEnd/>
          </a:ln>
          <a:effectLst/>
        </p:spPr>
        <p:txBody>
          <a:bodyPr anchor="ctr"/>
          <a:lstStyle/>
          <a:p>
            <a:pPr algn="ctr"/>
            <a:r>
              <a:rPr lang="en-US" altLang="zh-CN">
                <a:latin typeface="Arial" charset="0"/>
              </a:rPr>
              <a:t>0</a:t>
            </a:r>
          </a:p>
        </p:txBody>
      </p:sp>
      <p:sp>
        <p:nvSpPr>
          <p:cNvPr id="81933" name="Rectangle 69"/>
          <p:cNvSpPr>
            <a:spLocks noChangeArrowheads="1"/>
          </p:cNvSpPr>
          <p:nvPr/>
        </p:nvSpPr>
        <p:spPr bwMode="auto">
          <a:xfrm>
            <a:off x="484063" y="3567261"/>
            <a:ext cx="381000" cy="452437"/>
          </a:xfrm>
          <a:prstGeom prst="rect">
            <a:avLst/>
          </a:prstGeom>
          <a:noFill/>
          <a:ln w="9525">
            <a:noFill/>
            <a:miter lim="800000"/>
            <a:headEnd/>
            <a:tailEnd/>
          </a:ln>
          <a:effectLst/>
        </p:spPr>
        <p:txBody>
          <a:bodyPr anchor="ctr"/>
          <a:lstStyle/>
          <a:p>
            <a:pPr algn="ctr"/>
            <a:r>
              <a:rPr lang="en-US" altLang="zh-CN">
                <a:solidFill>
                  <a:schemeClr val="folHlink"/>
                </a:solidFill>
                <a:latin typeface="Arial" charset="0"/>
              </a:rPr>
              <a:t>1</a:t>
            </a:r>
          </a:p>
        </p:txBody>
      </p:sp>
      <p:sp>
        <p:nvSpPr>
          <p:cNvPr id="81934" name="Rectangle 70"/>
          <p:cNvSpPr>
            <a:spLocks noChangeArrowheads="1"/>
          </p:cNvSpPr>
          <p:nvPr/>
        </p:nvSpPr>
        <p:spPr bwMode="auto">
          <a:xfrm>
            <a:off x="174500" y="3567261"/>
            <a:ext cx="309563" cy="452437"/>
          </a:xfrm>
          <a:prstGeom prst="rect">
            <a:avLst/>
          </a:prstGeom>
          <a:noFill/>
          <a:ln w="9525">
            <a:noFill/>
            <a:miter lim="800000"/>
            <a:headEnd/>
            <a:tailEnd/>
          </a:ln>
          <a:effectLst/>
        </p:spPr>
        <p:txBody>
          <a:bodyPr anchor="ctr"/>
          <a:lstStyle/>
          <a:p>
            <a:pPr algn="ctr"/>
            <a:r>
              <a:rPr lang="en-US" altLang="zh-CN">
                <a:latin typeface="Arial" charset="0"/>
              </a:rPr>
              <a:t>0</a:t>
            </a:r>
          </a:p>
        </p:txBody>
      </p:sp>
      <p:sp>
        <p:nvSpPr>
          <p:cNvPr id="81935" name="Rectangle 77"/>
          <p:cNvSpPr>
            <a:spLocks noChangeArrowheads="1"/>
          </p:cNvSpPr>
          <p:nvPr/>
        </p:nvSpPr>
        <p:spPr bwMode="auto">
          <a:xfrm>
            <a:off x="484063" y="3116411"/>
            <a:ext cx="381000" cy="450850"/>
          </a:xfrm>
          <a:prstGeom prst="rect">
            <a:avLst/>
          </a:prstGeom>
          <a:noFill/>
          <a:ln w="9525">
            <a:noFill/>
            <a:miter lim="800000"/>
            <a:headEnd/>
            <a:tailEnd/>
          </a:ln>
          <a:effectLst/>
        </p:spPr>
        <p:txBody>
          <a:bodyPr anchor="ctr"/>
          <a:lstStyle/>
          <a:p>
            <a:pPr algn="ctr"/>
            <a:r>
              <a:rPr lang="en-US" altLang="zh-CN">
                <a:solidFill>
                  <a:schemeClr val="folHlink"/>
                </a:solidFill>
                <a:latin typeface="Arial" charset="0"/>
              </a:rPr>
              <a:t>0</a:t>
            </a:r>
          </a:p>
        </p:txBody>
      </p:sp>
      <p:sp>
        <p:nvSpPr>
          <p:cNvPr id="81936" name="Rectangle 78"/>
          <p:cNvSpPr>
            <a:spLocks noChangeArrowheads="1"/>
          </p:cNvSpPr>
          <p:nvPr/>
        </p:nvSpPr>
        <p:spPr bwMode="auto">
          <a:xfrm>
            <a:off x="174500" y="3116411"/>
            <a:ext cx="309563" cy="450850"/>
          </a:xfrm>
          <a:prstGeom prst="rect">
            <a:avLst/>
          </a:prstGeom>
          <a:noFill/>
          <a:ln w="9525">
            <a:noFill/>
            <a:miter lim="800000"/>
            <a:headEnd/>
            <a:tailEnd/>
          </a:ln>
          <a:effectLst/>
        </p:spPr>
        <p:txBody>
          <a:bodyPr anchor="ctr"/>
          <a:lstStyle/>
          <a:p>
            <a:pPr algn="ctr"/>
            <a:r>
              <a:rPr lang="en-US" altLang="zh-CN">
                <a:latin typeface="Arial" charset="0"/>
              </a:rPr>
              <a:t>0</a:t>
            </a:r>
          </a:p>
        </p:txBody>
      </p:sp>
      <p:sp>
        <p:nvSpPr>
          <p:cNvPr id="81937" name="Rectangle 85"/>
          <p:cNvSpPr>
            <a:spLocks noChangeArrowheads="1"/>
          </p:cNvSpPr>
          <p:nvPr/>
        </p:nvSpPr>
        <p:spPr bwMode="auto">
          <a:xfrm>
            <a:off x="484063" y="2663973"/>
            <a:ext cx="381000" cy="452438"/>
          </a:xfrm>
          <a:prstGeom prst="rect">
            <a:avLst/>
          </a:prstGeom>
          <a:noFill/>
          <a:ln w="9525">
            <a:noFill/>
            <a:miter lim="800000"/>
            <a:headEnd/>
            <a:tailEnd/>
          </a:ln>
          <a:effectLst/>
        </p:spPr>
        <p:txBody>
          <a:bodyPr anchor="ctr"/>
          <a:lstStyle/>
          <a:p>
            <a:pPr algn="ctr"/>
            <a:r>
              <a:rPr lang="en-US" altLang="zh-CN">
                <a:solidFill>
                  <a:schemeClr val="folHlink"/>
                </a:solidFill>
                <a:latin typeface="Arial" charset="0"/>
              </a:rPr>
              <a:t>0</a:t>
            </a:r>
          </a:p>
        </p:txBody>
      </p:sp>
      <p:sp>
        <p:nvSpPr>
          <p:cNvPr id="81938" name="Rectangle 86"/>
          <p:cNvSpPr>
            <a:spLocks noChangeArrowheads="1"/>
          </p:cNvSpPr>
          <p:nvPr/>
        </p:nvSpPr>
        <p:spPr bwMode="auto">
          <a:xfrm>
            <a:off x="174500" y="2663973"/>
            <a:ext cx="309563" cy="452438"/>
          </a:xfrm>
          <a:prstGeom prst="rect">
            <a:avLst/>
          </a:prstGeom>
          <a:noFill/>
          <a:ln w="9525">
            <a:noFill/>
            <a:miter lim="800000"/>
            <a:headEnd/>
            <a:tailEnd/>
          </a:ln>
          <a:effectLst/>
        </p:spPr>
        <p:txBody>
          <a:bodyPr anchor="ctr"/>
          <a:lstStyle/>
          <a:p>
            <a:pPr algn="ctr"/>
            <a:r>
              <a:rPr lang="en-US" altLang="zh-CN">
                <a:latin typeface="Arial" charset="0"/>
              </a:rPr>
              <a:t>0</a:t>
            </a:r>
          </a:p>
        </p:txBody>
      </p:sp>
      <p:sp>
        <p:nvSpPr>
          <p:cNvPr id="81939" name="Rectangle 93"/>
          <p:cNvSpPr>
            <a:spLocks noChangeArrowheads="1"/>
          </p:cNvSpPr>
          <p:nvPr/>
        </p:nvSpPr>
        <p:spPr bwMode="auto">
          <a:xfrm>
            <a:off x="484063" y="2213123"/>
            <a:ext cx="381000" cy="450850"/>
          </a:xfrm>
          <a:prstGeom prst="rect">
            <a:avLst/>
          </a:prstGeom>
          <a:noFill/>
          <a:ln w="9525">
            <a:noFill/>
            <a:miter lim="800000"/>
            <a:headEnd/>
            <a:tailEnd/>
          </a:ln>
          <a:effectLst/>
        </p:spPr>
        <p:txBody>
          <a:bodyPr anchor="ctr"/>
          <a:lstStyle/>
          <a:p>
            <a:pPr algn="ctr"/>
            <a:r>
              <a:rPr lang="en-US" altLang="zh-CN" sz="1700" dirty="0">
                <a:solidFill>
                  <a:schemeClr val="folHlink"/>
                </a:solidFill>
                <a:latin typeface="Arial" charset="0"/>
              </a:rPr>
              <a:t>y</a:t>
            </a:r>
            <a:r>
              <a:rPr lang="en-US" altLang="zh-CN" sz="1700" baseline="-25000" dirty="0">
                <a:solidFill>
                  <a:schemeClr val="folHlink"/>
                </a:solidFill>
                <a:latin typeface="Arial" charset="0"/>
              </a:rPr>
              <a:t>2</a:t>
            </a:r>
          </a:p>
        </p:txBody>
      </p:sp>
      <p:sp>
        <p:nvSpPr>
          <p:cNvPr id="81940" name="Rectangle 94"/>
          <p:cNvSpPr>
            <a:spLocks noChangeArrowheads="1"/>
          </p:cNvSpPr>
          <p:nvPr/>
        </p:nvSpPr>
        <p:spPr bwMode="auto">
          <a:xfrm>
            <a:off x="174500" y="2213123"/>
            <a:ext cx="309563" cy="450850"/>
          </a:xfrm>
          <a:prstGeom prst="rect">
            <a:avLst/>
          </a:prstGeom>
          <a:noFill/>
          <a:ln w="9525">
            <a:noFill/>
            <a:miter lim="800000"/>
            <a:headEnd/>
            <a:tailEnd/>
          </a:ln>
          <a:effectLst/>
        </p:spPr>
        <p:txBody>
          <a:bodyPr anchor="ctr"/>
          <a:lstStyle/>
          <a:p>
            <a:pPr algn="ctr"/>
            <a:r>
              <a:rPr lang="en-US" altLang="zh-CN">
                <a:latin typeface="Arial" charset="0"/>
              </a:rPr>
              <a:t>x</a:t>
            </a:r>
          </a:p>
        </p:txBody>
      </p:sp>
      <p:sp>
        <p:nvSpPr>
          <p:cNvPr id="81941" name="Line 95"/>
          <p:cNvSpPr>
            <a:spLocks noChangeShapeType="1"/>
          </p:cNvSpPr>
          <p:nvPr/>
        </p:nvSpPr>
        <p:spPr bwMode="auto">
          <a:xfrm>
            <a:off x="174500" y="2663973"/>
            <a:ext cx="3917950" cy="0"/>
          </a:xfrm>
          <a:prstGeom prst="line">
            <a:avLst/>
          </a:prstGeom>
          <a:noFill/>
          <a:ln w="12700">
            <a:solidFill>
              <a:schemeClr val="tx1"/>
            </a:solidFill>
            <a:miter lim="800000"/>
            <a:headEnd/>
            <a:tailEnd/>
          </a:ln>
          <a:effectLst/>
        </p:spPr>
        <p:txBody>
          <a:bodyPr wrap="none"/>
          <a:lstStyle/>
          <a:p>
            <a:endParaRPr lang="zh-CN" altLang="en-US"/>
          </a:p>
        </p:txBody>
      </p:sp>
      <p:sp>
        <p:nvSpPr>
          <p:cNvPr id="81942" name="Line 96"/>
          <p:cNvSpPr>
            <a:spLocks noChangeShapeType="1"/>
          </p:cNvSpPr>
          <p:nvPr/>
        </p:nvSpPr>
        <p:spPr bwMode="auto">
          <a:xfrm>
            <a:off x="174500" y="3116411"/>
            <a:ext cx="3917950" cy="0"/>
          </a:xfrm>
          <a:prstGeom prst="line">
            <a:avLst/>
          </a:prstGeom>
          <a:noFill/>
          <a:ln w="12700">
            <a:solidFill>
              <a:schemeClr val="tx1"/>
            </a:solidFill>
            <a:miter lim="800000"/>
            <a:headEnd/>
            <a:tailEnd/>
          </a:ln>
          <a:effectLst/>
        </p:spPr>
        <p:txBody>
          <a:bodyPr wrap="none"/>
          <a:lstStyle/>
          <a:p>
            <a:endParaRPr lang="zh-CN" altLang="en-US"/>
          </a:p>
        </p:txBody>
      </p:sp>
      <p:sp>
        <p:nvSpPr>
          <p:cNvPr id="81943" name="Line 97"/>
          <p:cNvSpPr>
            <a:spLocks noChangeShapeType="1"/>
          </p:cNvSpPr>
          <p:nvPr/>
        </p:nvSpPr>
        <p:spPr bwMode="auto">
          <a:xfrm>
            <a:off x="174500" y="3567261"/>
            <a:ext cx="3917950" cy="0"/>
          </a:xfrm>
          <a:prstGeom prst="line">
            <a:avLst/>
          </a:prstGeom>
          <a:noFill/>
          <a:ln w="12700">
            <a:solidFill>
              <a:schemeClr val="tx1"/>
            </a:solidFill>
            <a:miter lim="800000"/>
            <a:headEnd/>
            <a:tailEnd/>
          </a:ln>
          <a:effectLst/>
        </p:spPr>
        <p:txBody>
          <a:bodyPr wrap="none"/>
          <a:lstStyle/>
          <a:p>
            <a:endParaRPr lang="zh-CN" altLang="en-US"/>
          </a:p>
        </p:txBody>
      </p:sp>
      <p:sp>
        <p:nvSpPr>
          <p:cNvPr id="81944" name="Line 98"/>
          <p:cNvSpPr>
            <a:spLocks noChangeShapeType="1"/>
          </p:cNvSpPr>
          <p:nvPr/>
        </p:nvSpPr>
        <p:spPr bwMode="auto">
          <a:xfrm>
            <a:off x="174500" y="4019698"/>
            <a:ext cx="3917950" cy="0"/>
          </a:xfrm>
          <a:prstGeom prst="line">
            <a:avLst/>
          </a:prstGeom>
          <a:noFill/>
          <a:ln w="12700">
            <a:solidFill>
              <a:schemeClr val="tx1"/>
            </a:solidFill>
            <a:miter lim="800000"/>
            <a:headEnd/>
            <a:tailEnd/>
          </a:ln>
          <a:effectLst/>
        </p:spPr>
        <p:txBody>
          <a:bodyPr wrap="none"/>
          <a:lstStyle/>
          <a:p>
            <a:endParaRPr lang="zh-CN" altLang="en-US"/>
          </a:p>
        </p:txBody>
      </p:sp>
      <p:sp>
        <p:nvSpPr>
          <p:cNvPr id="81945" name="Line 99"/>
          <p:cNvSpPr>
            <a:spLocks noChangeShapeType="1"/>
          </p:cNvSpPr>
          <p:nvPr/>
        </p:nvSpPr>
        <p:spPr bwMode="auto">
          <a:xfrm>
            <a:off x="174500" y="4470548"/>
            <a:ext cx="3917950" cy="0"/>
          </a:xfrm>
          <a:prstGeom prst="line">
            <a:avLst/>
          </a:prstGeom>
          <a:noFill/>
          <a:ln w="12700">
            <a:solidFill>
              <a:schemeClr val="tx1"/>
            </a:solidFill>
            <a:miter lim="800000"/>
            <a:headEnd/>
            <a:tailEnd/>
          </a:ln>
          <a:effectLst/>
        </p:spPr>
        <p:txBody>
          <a:bodyPr wrap="none"/>
          <a:lstStyle/>
          <a:p>
            <a:endParaRPr lang="zh-CN" altLang="en-US"/>
          </a:p>
        </p:txBody>
      </p:sp>
      <p:sp>
        <p:nvSpPr>
          <p:cNvPr id="81946" name="Line 100"/>
          <p:cNvSpPr>
            <a:spLocks noChangeShapeType="1"/>
          </p:cNvSpPr>
          <p:nvPr/>
        </p:nvSpPr>
        <p:spPr bwMode="auto">
          <a:xfrm>
            <a:off x="174500" y="4922986"/>
            <a:ext cx="3917950" cy="0"/>
          </a:xfrm>
          <a:prstGeom prst="line">
            <a:avLst/>
          </a:prstGeom>
          <a:noFill/>
          <a:ln w="12700">
            <a:solidFill>
              <a:schemeClr val="tx1"/>
            </a:solidFill>
            <a:miter lim="800000"/>
            <a:headEnd/>
            <a:tailEnd/>
          </a:ln>
          <a:effectLst/>
        </p:spPr>
        <p:txBody>
          <a:bodyPr wrap="none"/>
          <a:lstStyle/>
          <a:p>
            <a:endParaRPr lang="zh-CN" altLang="en-US"/>
          </a:p>
        </p:txBody>
      </p:sp>
      <p:sp>
        <p:nvSpPr>
          <p:cNvPr id="81947" name="Line 101"/>
          <p:cNvSpPr>
            <a:spLocks noChangeShapeType="1"/>
          </p:cNvSpPr>
          <p:nvPr/>
        </p:nvSpPr>
        <p:spPr bwMode="auto">
          <a:xfrm>
            <a:off x="174500" y="5373836"/>
            <a:ext cx="3917950" cy="0"/>
          </a:xfrm>
          <a:prstGeom prst="line">
            <a:avLst/>
          </a:prstGeom>
          <a:noFill/>
          <a:ln w="12700">
            <a:solidFill>
              <a:schemeClr val="tx1"/>
            </a:solidFill>
            <a:miter lim="800000"/>
            <a:headEnd/>
            <a:tailEnd/>
          </a:ln>
          <a:effectLst/>
        </p:spPr>
        <p:txBody>
          <a:bodyPr wrap="none"/>
          <a:lstStyle/>
          <a:p>
            <a:endParaRPr lang="zh-CN" altLang="en-US"/>
          </a:p>
        </p:txBody>
      </p:sp>
      <p:sp>
        <p:nvSpPr>
          <p:cNvPr id="81948" name="Line 102"/>
          <p:cNvSpPr>
            <a:spLocks noChangeShapeType="1"/>
          </p:cNvSpPr>
          <p:nvPr/>
        </p:nvSpPr>
        <p:spPr bwMode="auto">
          <a:xfrm>
            <a:off x="174500" y="5826273"/>
            <a:ext cx="3917950" cy="0"/>
          </a:xfrm>
          <a:prstGeom prst="line">
            <a:avLst/>
          </a:prstGeom>
          <a:noFill/>
          <a:ln w="12700">
            <a:solidFill>
              <a:schemeClr val="tx1"/>
            </a:solidFill>
            <a:miter lim="800000"/>
            <a:headEnd/>
            <a:tailEnd/>
          </a:ln>
          <a:effectLst/>
        </p:spPr>
        <p:txBody>
          <a:bodyPr wrap="none"/>
          <a:lstStyle/>
          <a:p>
            <a:endParaRPr lang="zh-CN" altLang="en-US"/>
          </a:p>
        </p:txBody>
      </p:sp>
      <p:sp>
        <p:nvSpPr>
          <p:cNvPr id="81949" name="Line 103"/>
          <p:cNvSpPr>
            <a:spLocks noChangeShapeType="1"/>
          </p:cNvSpPr>
          <p:nvPr/>
        </p:nvSpPr>
        <p:spPr bwMode="auto">
          <a:xfrm>
            <a:off x="174500" y="2213123"/>
            <a:ext cx="0" cy="4064000"/>
          </a:xfrm>
          <a:prstGeom prst="line">
            <a:avLst/>
          </a:prstGeom>
          <a:noFill/>
          <a:ln w="28575" cap="sq">
            <a:solidFill>
              <a:schemeClr val="tx1"/>
            </a:solidFill>
            <a:miter lim="800000"/>
            <a:headEnd/>
            <a:tailEnd/>
          </a:ln>
          <a:effectLst/>
        </p:spPr>
        <p:txBody>
          <a:bodyPr wrap="none"/>
          <a:lstStyle/>
          <a:p>
            <a:endParaRPr lang="zh-CN" altLang="en-US"/>
          </a:p>
        </p:txBody>
      </p:sp>
      <p:sp>
        <p:nvSpPr>
          <p:cNvPr id="81950" name="Line 110"/>
          <p:cNvSpPr>
            <a:spLocks noChangeShapeType="1"/>
          </p:cNvSpPr>
          <p:nvPr/>
        </p:nvSpPr>
        <p:spPr bwMode="auto">
          <a:xfrm>
            <a:off x="484063" y="2213123"/>
            <a:ext cx="381000" cy="0"/>
          </a:xfrm>
          <a:prstGeom prst="line">
            <a:avLst/>
          </a:prstGeom>
          <a:noFill/>
          <a:ln w="28575">
            <a:solidFill>
              <a:schemeClr val="tx1"/>
            </a:solidFill>
            <a:miter lim="800000"/>
            <a:headEnd/>
            <a:tailEnd/>
          </a:ln>
          <a:effectLst/>
        </p:spPr>
        <p:txBody>
          <a:bodyPr wrap="none"/>
          <a:lstStyle/>
          <a:p>
            <a:endParaRPr lang="zh-CN" altLang="en-US"/>
          </a:p>
        </p:txBody>
      </p:sp>
      <p:sp>
        <p:nvSpPr>
          <p:cNvPr id="81951" name="Line 111"/>
          <p:cNvSpPr>
            <a:spLocks noChangeShapeType="1"/>
          </p:cNvSpPr>
          <p:nvPr/>
        </p:nvSpPr>
        <p:spPr bwMode="auto">
          <a:xfrm>
            <a:off x="174500" y="2213123"/>
            <a:ext cx="309563" cy="0"/>
          </a:xfrm>
          <a:prstGeom prst="line">
            <a:avLst/>
          </a:prstGeom>
          <a:noFill/>
          <a:ln w="28575" cap="sq">
            <a:solidFill>
              <a:schemeClr val="tx1"/>
            </a:solidFill>
            <a:miter lim="800000"/>
            <a:headEnd/>
            <a:tailEnd/>
          </a:ln>
          <a:effectLst/>
        </p:spPr>
        <p:txBody>
          <a:bodyPr wrap="none"/>
          <a:lstStyle/>
          <a:p>
            <a:endParaRPr lang="zh-CN" altLang="en-US"/>
          </a:p>
        </p:txBody>
      </p:sp>
      <p:sp>
        <p:nvSpPr>
          <p:cNvPr id="81952" name="Line 112"/>
          <p:cNvSpPr>
            <a:spLocks noChangeShapeType="1"/>
          </p:cNvSpPr>
          <p:nvPr/>
        </p:nvSpPr>
        <p:spPr bwMode="auto">
          <a:xfrm>
            <a:off x="484063" y="6277123"/>
            <a:ext cx="381000" cy="0"/>
          </a:xfrm>
          <a:prstGeom prst="line">
            <a:avLst/>
          </a:prstGeom>
          <a:noFill/>
          <a:ln w="28575">
            <a:solidFill>
              <a:schemeClr val="tx1"/>
            </a:solidFill>
            <a:miter lim="800000"/>
            <a:headEnd/>
            <a:tailEnd/>
          </a:ln>
          <a:effectLst/>
        </p:spPr>
        <p:txBody>
          <a:bodyPr wrap="none"/>
          <a:lstStyle/>
          <a:p>
            <a:endParaRPr lang="zh-CN" altLang="en-US"/>
          </a:p>
        </p:txBody>
      </p:sp>
      <p:sp>
        <p:nvSpPr>
          <p:cNvPr id="81953" name="Line 113"/>
          <p:cNvSpPr>
            <a:spLocks noChangeShapeType="1"/>
          </p:cNvSpPr>
          <p:nvPr/>
        </p:nvSpPr>
        <p:spPr bwMode="auto">
          <a:xfrm>
            <a:off x="174500" y="6277123"/>
            <a:ext cx="309563" cy="0"/>
          </a:xfrm>
          <a:prstGeom prst="line">
            <a:avLst/>
          </a:prstGeom>
          <a:noFill/>
          <a:ln w="28575" cap="sq">
            <a:solidFill>
              <a:schemeClr val="tx1"/>
            </a:solidFill>
            <a:miter lim="800000"/>
            <a:headEnd/>
            <a:tailEnd/>
          </a:ln>
          <a:effectLst/>
        </p:spPr>
        <p:txBody>
          <a:bodyPr wrap="none"/>
          <a:lstStyle/>
          <a:p>
            <a:endParaRPr lang="zh-CN" altLang="en-US"/>
          </a:p>
        </p:txBody>
      </p:sp>
      <p:grpSp>
        <p:nvGrpSpPr>
          <p:cNvPr id="81954" name="Group 272"/>
          <p:cNvGrpSpPr>
            <a:grpSpLocks/>
          </p:cNvGrpSpPr>
          <p:nvPr/>
        </p:nvGrpSpPr>
        <p:grpSpPr bwMode="auto">
          <a:xfrm>
            <a:off x="865063" y="2086123"/>
            <a:ext cx="5872162" cy="4343400"/>
            <a:chOff x="525" y="1056"/>
            <a:chExt cx="3699" cy="2736"/>
          </a:xfrm>
        </p:grpSpPr>
        <p:sp>
          <p:nvSpPr>
            <p:cNvPr id="82050" name="Rectangle 5"/>
            <p:cNvSpPr>
              <a:spLocks noChangeArrowheads="1"/>
            </p:cNvSpPr>
            <p:nvPr/>
          </p:nvSpPr>
          <p:spPr bwMode="auto">
            <a:xfrm>
              <a:off x="1713" y="3412"/>
              <a:ext cx="116" cy="284"/>
            </a:xfrm>
            <a:prstGeom prst="rect">
              <a:avLst/>
            </a:prstGeom>
            <a:noFill/>
            <a:ln w="9525">
              <a:noFill/>
              <a:miter lim="800000"/>
              <a:headEnd/>
              <a:tailEnd/>
            </a:ln>
            <a:effectLst/>
          </p:spPr>
          <p:txBody>
            <a:bodyPr anchor="ctr"/>
            <a:lstStyle/>
            <a:p>
              <a:pPr algn="ctr"/>
              <a:endParaRPr lang="zh-CN" altLang="zh-CN" sz="1700">
                <a:latin typeface="Arial" charset="0"/>
              </a:endParaRPr>
            </a:p>
          </p:txBody>
        </p:sp>
        <p:sp>
          <p:nvSpPr>
            <p:cNvPr id="82051" name="Rectangle 6"/>
            <p:cNvSpPr>
              <a:spLocks noChangeArrowheads="1"/>
            </p:cNvSpPr>
            <p:nvPr/>
          </p:nvSpPr>
          <p:spPr bwMode="auto">
            <a:xfrm>
              <a:off x="1713" y="3127"/>
              <a:ext cx="116" cy="285"/>
            </a:xfrm>
            <a:prstGeom prst="rect">
              <a:avLst/>
            </a:prstGeom>
            <a:noFill/>
            <a:ln w="9525">
              <a:noFill/>
              <a:miter lim="800000"/>
              <a:headEnd/>
              <a:tailEnd/>
            </a:ln>
            <a:effectLst/>
          </p:spPr>
          <p:txBody>
            <a:bodyPr anchor="ctr"/>
            <a:lstStyle/>
            <a:p>
              <a:pPr algn="ctr"/>
              <a:endParaRPr lang="zh-CN" altLang="zh-CN" sz="1700">
                <a:latin typeface="Arial" charset="0"/>
              </a:endParaRPr>
            </a:p>
          </p:txBody>
        </p:sp>
        <p:sp>
          <p:nvSpPr>
            <p:cNvPr id="82052" name="Rectangle 7"/>
            <p:cNvSpPr>
              <a:spLocks noChangeArrowheads="1"/>
            </p:cNvSpPr>
            <p:nvPr/>
          </p:nvSpPr>
          <p:spPr bwMode="auto">
            <a:xfrm>
              <a:off x="1713" y="2843"/>
              <a:ext cx="116" cy="284"/>
            </a:xfrm>
            <a:prstGeom prst="rect">
              <a:avLst/>
            </a:prstGeom>
            <a:noFill/>
            <a:ln w="9525">
              <a:noFill/>
              <a:miter lim="800000"/>
              <a:headEnd/>
              <a:tailEnd/>
            </a:ln>
            <a:effectLst/>
          </p:spPr>
          <p:txBody>
            <a:bodyPr anchor="ctr"/>
            <a:lstStyle/>
            <a:p>
              <a:pPr algn="ctr"/>
              <a:endParaRPr lang="zh-CN" altLang="zh-CN" sz="1700">
                <a:latin typeface="Arial" charset="0"/>
              </a:endParaRPr>
            </a:p>
          </p:txBody>
        </p:sp>
        <p:sp>
          <p:nvSpPr>
            <p:cNvPr id="82053" name="Rectangle 8"/>
            <p:cNvSpPr>
              <a:spLocks noChangeArrowheads="1"/>
            </p:cNvSpPr>
            <p:nvPr/>
          </p:nvSpPr>
          <p:spPr bwMode="auto">
            <a:xfrm>
              <a:off x="1713" y="2558"/>
              <a:ext cx="116" cy="285"/>
            </a:xfrm>
            <a:prstGeom prst="rect">
              <a:avLst/>
            </a:prstGeom>
            <a:noFill/>
            <a:ln w="9525">
              <a:noFill/>
              <a:miter lim="800000"/>
              <a:headEnd/>
              <a:tailEnd/>
            </a:ln>
            <a:effectLst/>
          </p:spPr>
          <p:txBody>
            <a:bodyPr anchor="ctr"/>
            <a:lstStyle/>
            <a:p>
              <a:pPr algn="ctr"/>
              <a:endParaRPr lang="zh-CN" altLang="zh-CN" sz="1700">
                <a:latin typeface="Arial" charset="0"/>
              </a:endParaRPr>
            </a:p>
          </p:txBody>
        </p:sp>
        <p:sp>
          <p:nvSpPr>
            <p:cNvPr id="82054" name="Rectangle 9"/>
            <p:cNvSpPr>
              <a:spLocks noChangeArrowheads="1"/>
            </p:cNvSpPr>
            <p:nvPr/>
          </p:nvSpPr>
          <p:spPr bwMode="auto">
            <a:xfrm>
              <a:off x="1713" y="2274"/>
              <a:ext cx="116" cy="284"/>
            </a:xfrm>
            <a:prstGeom prst="rect">
              <a:avLst/>
            </a:prstGeom>
            <a:noFill/>
            <a:ln w="9525">
              <a:noFill/>
              <a:miter lim="800000"/>
              <a:headEnd/>
              <a:tailEnd/>
            </a:ln>
            <a:effectLst/>
          </p:spPr>
          <p:txBody>
            <a:bodyPr anchor="ctr"/>
            <a:lstStyle/>
            <a:p>
              <a:pPr algn="ctr"/>
              <a:endParaRPr lang="zh-CN" altLang="zh-CN" sz="1700">
                <a:latin typeface="Arial" charset="0"/>
              </a:endParaRPr>
            </a:p>
          </p:txBody>
        </p:sp>
        <p:sp>
          <p:nvSpPr>
            <p:cNvPr id="82055" name="Rectangle 10"/>
            <p:cNvSpPr>
              <a:spLocks noChangeArrowheads="1"/>
            </p:cNvSpPr>
            <p:nvPr/>
          </p:nvSpPr>
          <p:spPr bwMode="auto">
            <a:xfrm>
              <a:off x="1713" y="1989"/>
              <a:ext cx="116" cy="285"/>
            </a:xfrm>
            <a:prstGeom prst="rect">
              <a:avLst/>
            </a:prstGeom>
            <a:noFill/>
            <a:ln w="9525">
              <a:noFill/>
              <a:miter lim="800000"/>
              <a:headEnd/>
              <a:tailEnd/>
            </a:ln>
            <a:effectLst/>
          </p:spPr>
          <p:txBody>
            <a:bodyPr anchor="ctr"/>
            <a:lstStyle/>
            <a:p>
              <a:pPr algn="ctr"/>
              <a:endParaRPr lang="zh-CN" altLang="zh-CN" sz="1700">
                <a:latin typeface="Arial" charset="0"/>
              </a:endParaRPr>
            </a:p>
          </p:txBody>
        </p:sp>
        <p:sp>
          <p:nvSpPr>
            <p:cNvPr id="82056" name="Rectangle 11"/>
            <p:cNvSpPr>
              <a:spLocks noChangeArrowheads="1"/>
            </p:cNvSpPr>
            <p:nvPr/>
          </p:nvSpPr>
          <p:spPr bwMode="auto">
            <a:xfrm>
              <a:off x="1713" y="1705"/>
              <a:ext cx="116" cy="284"/>
            </a:xfrm>
            <a:prstGeom prst="rect">
              <a:avLst/>
            </a:prstGeom>
            <a:noFill/>
            <a:ln w="9525">
              <a:noFill/>
              <a:miter lim="800000"/>
              <a:headEnd/>
              <a:tailEnd/>
            </a:ln>
            <a:effectLst/>
          </p:spPr>
          <p:txBody>
            <a:bodyPr anchor="ctr"/>
            <a:lstStyle/>
            <a:p>
              <a:pPr algn="ctr"/>
              <a:endParaRPr lang="zh-CN" altLang="zh-CN" sz="1700">
                <a:latin typeface="Arial" charset="0"/>
              </a:endParaRPr>
            </a:p>
          </p:txBody>
        </p:sp>
        <p:sp>
          <p:nvSpPr>
            <p:cNvPr id="82057" name="Rectangle 12"/>
            <p:cNvSpPr>
              <a:spLocks noChangeArrowheads="1"/>
            </p:cNvSpPr>
            <p:nvPr/>
          </p:nvSpPr>
          <p:spPr bwMode="auto">
            <a:xfrm>
              <a:off x="1713" y="1420"/>
              <a:ext cx="116" cy="285"/>
            </a:xfrm>
            <a:prstGeom prst="rect">
              <a:avLst/>
            </a:prstGeom>
            <a:noFill/>
            <a:ln w="9525">
              <a:noFill/>
              <a:miter lim="800000"/>
              <a:headEnd/>
              <a:tailEnd/>
            </a:ln>
            <a:effectLst/>
          </p:spPr>
          <p:txBody>
            <a:bodyPr anchor="ctr"/>
            <a:lstStyle/>
            <a:p>
              <a:pPr algn="ctr"/>
              <a:endParaRPr lang="zh-CN" altLang="zh-CN" sz="1700">
                <a:latin typeface="Arial" charset="0"/>
              </a:endParaRPr>
            </a:p>
          </p:txBody>
        </p:sp>
        <p:sp>
          <p:nvSpPr>
            <p:cNvPr id="82058" name="Rectangle 13"/>
            <p:cNvSpPr>
              <a:spLocks noChangeArrowheads="1"/>
            </p:cNvSpPr>
            <p:nvPr/>
          </p:nvSpPr>
          <p:spPr bwMode="auto">
            <a:xfrm>
              <a:off x="1713" y="1136"/>
              <a:ext cx="116" cy="284"/>
            </a:xfrm>
            <a:prstGeom prst="rect">
              <a:avLst/>
            </a:prstGeom>
            <a:noFill/>
            <a:ln w="9525">
              <a:noFill/>
              <a:miter lim="800000"/>
              <a:headEnd/>
              <a:tailEnd/>
            </a:ln>
            <a:effectLst/>
          </p:spPr>
          <p:txBody>
            <a:bodyPr anchor="ctr"/>
            <a:lstStyle/>
            <a:p>
              <a:pPr algn="ctr"/>
              <a:endParaRPr lang="zh-CN" altLang="zh-CN" sz="1700" baseline="-25000">
                <a:latin typeface="Arial" charset="0"/>
              </a:endParaRPr>
            </a:p>
          </p:txBody>
        </p:sp>
        <p:sp>
          <p:nvSpPr>
            <p:cNvPr id="82059" name="Rectangle 14"/>
            <p:cNvSpPr>
              <a:spLocks noChangeArrowheads="1"/>
            </p:cNvSpPr>
            <p:nvPr/>
          </p:nvSpPr>
          <p:spPr bwMode="auto">
            <a:xfrm>
              <a:off x="765" y="3412"/>
              <a:ext cx="116" cy="284"/>
            </a:xfrm>
            <a:prstGeom prst="rect">
              <a:avLst/>
            </a:prstGeom>
            <a:noFill/>
            <a:ln w="9525">
              <a:noFill/>
              <a:miter lim="800000"/>
              <a:headEnd/>
              <a:tailEnd/>
            </a:ln>
            <a:effectLst/>
          </p:spPr>
          <p:txBody>
            <a:bodyPr anchor="ctr"/>
            <a:lstStyle/>
            <a:p>
              <a:pPr algn="ctr"/>
              <a:endParaRPr lang="zh-CN" altLang="zh-CN" sz="1700">
                <a:latin typeface="Arial" charset="0"/>
              </a:endParaRPr>
            </a:p>
          </p:txBody>
        </p:sp>
        <p:sp>
          <p:nvSpPr>
            <p:cNvPr id="82060" name="Rectangle 15"/>
            <p:cNvSpPr>
              <a:spLocks noChangeArrowheads="1"/>
            </p:cNvSpPr>
            <p:nvPr/>
          </p:nvSpPr>
          <p:spPr bwMode="auto">
            <a:xfrm>
              <a:off x="765" y="3127"/>
              <a:ext cx="116" cy="285"/>
            </a:xfrm>
            <a:prstGeom prst="rect">
              <a:avLst/>
            </a:prstGeom>
            <a:noFill/>
            <a:ln w="9525">
              <a:noFill/>
              <a:miter lim="800000"/>
              <a:headEnd/>
              <a:tailEnd/>
            </a:ln>
            <a:effectLst/>
          </p:spPr>
          <p:txBody>
            <a:bodyPr anchor="ctr"/>
            <a:lstStyle/>
            <a:p>
              <a:pPr algn="ctr"/>
              <a:endParaRPr lang="zh-CN" altLang="zh-CN" sz="1700">
                <a:latin typeface="Arial" charset="0"/>
              </a:endParaRPr>
            </a:p>
          </p:txBody>
        </p:sp>
        <p:sp>
          <p:nvSpPr>
            <p:cNvPr id="82061" name="Rectangle 16"/>
            <p:cNvSpPr>
              <a:spLocks noChangeArrowheads="1"/>
            </p:cNvSpPr>
            <p:nvPr/>
          </p:nvSpPr>
          <p:spPr bwMode="auto">
            <a:xfrm>
              <a:off x="765" y="2843"/>
              <a:ext cx="116" cy="284"/>
            </a:xfrm>
            <a:prstGeom prst="rect">
              <a:avLst/>
            </a:prstGeom>
            <a:noFill/>
            <a:ln w="9525">
              <a:noFill/>
              <a:miter lim="800000"/>
              <a:headEnd/>
              <a:tailEnd/>
            </a:ln>
            <a:effectLst/>
          </p:spPr>
          <p:txBody>
            <a:bodyPr anchor="ctr"/>
            <a:lstStyle/>
            <a:p>
              <a:pPr algn="ctr"/>
              <a:endParaRPr lang="zh-CN" altLang="zh-CN" sz="1700">
                <a:latin typeface="Arial" charset="0"/>
              </a:endParaRPr>
            </a:p>
          </p:txBody>
        </p:sp>
        <p:sp>
          <p:nvSpPr>
            <p:cNvPr id="82062" name="Rectangle 17"/>
            <p:cNvSpPr>
              <a:spLocks noChangeArrowheads="1"/>
            </p:cNvSpPr>
            <p:nvPr/>
          </p:nvSpPr>
          <p:spPr bwMode="auto">
            <a:xfrm>
              <a:off x="765" y="2558"/>
              <a:ext cx="116" cy="285"/>
            </a:xfrm>
            <a:prstGeom prst="rect">
              <a:avLst/>
            </a:prstGeom>
            <a:noFill/>
            <a:ln w="9525">
              <a:noFill/>
              <a:miter lim="800000"/>
              <a:headEnd/>
              <a:tailEnd/>
            </a:ln>
            <a:effectLst/>
          </p:spPr>
          <p:txBody>
            <a:bodyPr anchor="ctr"/>
            <a:lstStyle/>
            <a:p>
              <a:pPr algn="ctr"/>
              <a:endParaRPr lang="zh-CN" altLang="zh-CN" sz="1700">
                <a:latin typeface="Arial" charset="0"/>
              </a:endParaRPr>
            </a:p>
          </p:txBody>
        </p:sp>
        <p:sp>
          <p:nvSpPr>
            <p:cNvPr id="82063" name="Rectangle 18"/>
            <p:cNvSpPr>
              <a:spLocks noChangeArrowheads="1"/>
            </p:cNvSpPr>
            <p:nvPr/>
          </p:nvSpPr>
          <p:spPr bwMode="auto">
            <a:xfrm>
              <a:off x="765" y="2274"/>
              <a:ext cx="116" cy="284"/>
            </a:xfrm>
            <a:prstGeom prst="rect">
              <a:avLst/>
            </a:prstGeom>
            <a:noFill/>
            <a:ln w="9525">
              <a:noFill/>
              <a:miter lim="800000"/>
              <a:headEnd/>
              <a:tailEnd/>
            </a:ln>
            <a:effectLst/>
          </p:spPr>
          <p:txBody>
            <a:bodyPr anchor="ctr"/>
            <a:lstStyle/>
            <a:p>
              <a:pPr algn="ctr"/>
              <a:endParaRPr lang="zh-CN" altLang="zh-CN" sz="1700">
                <a:latin typeface="Arial" charset="0"/>
              </a:endParaRPr>
            </a:p>
          </p:txBody>
        </p:sp>
        <p:sp>
          <p:nvSpPr>
            <p:cNvPr id="82064" name="Rectangle 19"/>
            <p:cNvSpPr>
              <a:spLocks noChangeArrowheads="1"/>
            </p:cNvSpPr>
            <p:nvPr/>
          </p:nvSpPr>
          <p:spPr bwMode="auto">
            <a:xfrm>
              <a:off x="765" y="1989"/>
              <a:ext cx="116" cy="285"/>
            </a:xfrm>
            <a:prstGeom prst="rect">
              <a:avLst/>
            </a:prstGeom>
            <a:noFill/>
            <a:ln w="9525">
              <a:noFill/>
              <a:miter lim="800000"/>
              <a:headEnd/>
              <a:tailEnd/>
            </a:ln>
            <a:effectLst/>
          </p:spPr>
          <p:txBody>
            <a:bodyPr anchor="ctr"/>
            <a:lstStyle/>
            <a:p>
              <a:pPr algn="ctr"/>
              <a:endParaRPr lang="zh-CN" altLang="zh-CN" sz="1700">
                <a:latin typeface="Arial" charset="0"/>
              </a:endParaRPr>
            </a:p>
          </p:txBody>
        </p:sp>
        <p:sp>
          <p:nvSpPr>
            <p:cNvPr id="82065" name="Rectangle 20"/>
            <p:cNvSpPr>
              <a:spLocks noChangeArrowheads="1"/>
            </p:cNvSpPr>
            <p:nvPr/>
          </p:nvSpPr>
          <p:spPr bwMode="auto">
            <a:xfrm>
              <a:off x="765" y="1705"/>
              <a:ext cx="116" cy="284"/>
            </a:xfrm>
            <a:prstGeom prst="rect">
              <a:avLst/>
            </a:prstGeom>
            <a:noFill/>
            <a:ln w="9525">
              <a:noFill/>
              <a:miter lim="800000"/>
              <a:headEnd/>
              <a:tailEnd/>
            </a:ln>
            <a:effectLst/>
          </p:spPr>
          <p:txBody>
            <a:bodyPr anchor="ctr"/>
            <a:lstStyle/>
            <a:p>
              <a:pPr algn="ctr"/>
              <a:endParaRPr lang="zh-CN" altLang="zh-CN" sz="1700">
                <a:latin typeface="Arial" charset="0"/>
              </a:endParaRPr>
            </a:p>
          </p:txBody>
        </p:sp>
        <p:sp>
          <p:nvSpPr>
            <p:cNvPr id="82066" name="Rectangle 21"/>
            <p:cNvSpPr>
              <a:spLocks noChangeArrowheads="1"/>
            </p:cNvSpPr>
            <p:nvPr/>
          </p:nvSpPr>
          <p:spPr bwMode="auto">
            <a:xfrm>
              <a:off x="765" y="1420"/>
              <a:ext cx="116" cy="285"/>
            </a:xfrm>
            <a:prstGeom prst="rect">
              <a:avLst/>
            </a:prstGeom>
            <a:noFill/>
            <a:ln w="9525">
              <a:noFill/>
              <a:miter lim="800000"/>
              <a:headEnd/>
              <a:tailEnd/>
            </a:ln>
            <a:effectLst/>
          </p:spPr>
          <p:txBody>
            <a:bodyPr anchor="ctr"/>
            <a:lstStyle/>
            <a:p>
              <a:pPr algn="ctr"/>
              <a:endParaRPr lang="zh-CN" altLang="zh-CN" sz="1700">
                <a:latin typeface="Arial" charset="0"/>
              </a:endParaRPr>
            </a:p>
          </p:txBody>
        </p:sp>
        <p:sp>
          <p:nvSpPr>
            <p:cNvPr id="82067" name="Rectangle 22"/>
            <p:cNvSpPr>
              <a:spLocks noChangeArrowheads="1"/>
            </p:cNvSpPr>
            <p:nvPr/>
          </p:nvSpPr>
          <p:spPr bwMode="auto">
            <a:xfrm>
              <a:off x="765" y="1136"/>
              <a:ext cx="116" cy="284"/>
            </a:xfrm>
            <a:prstGeom prst="rect">
              <a:avLst/>
            </a:prstGeom>
            <a:noFill/>
            <a:ln w="9525">
              <a:noFill/>
              <a:miter lim="800000"/>
              <a:headEnd/>
              <a:tailEnd/>
            </a:ln>
            <a:effectLst/>
          </p:spPr>
          <p:txBody>
            <a:bodyPr anchor="ctr"/>
            <a:lstStyle/>
            <a:p>
              <a:pPr algn="ctr"/>
              <a:endParaRPr lang="zh-CN" altLang="zh-CN" sz="1700" baseline="30000">
                <a:latin typeface="Arial" charset="0"/>
              </a:endParaRPr>
            </a:p>
          </p:txBody>
        </p:sp>
        <p:sp>
          <p:nvSpPr>
            <p:cNvPr id="82068" name="Rectangle 23"/>
            <p:cNvSpPr>
              <a:spLocks noChangeArrowheads="1"/>
            </p:cNvSpPr>
            <p:nvPr/>
          </p:nvSpPr>
          <p:spPr bwMode="auto">
            <a:xfrm>
              <a:off x="2361" y="3412"/>
              <a:ext cx="197" cy="284"/>
            </a:xfrm>
            <a:prstGeom prst="rect">
              <a:avLst/>
            </a:prstGeom>
            <a:noFill/>
            <a:ln w="9525">
              <a:noFill/>
              <a:miter lim="800000"/>
              <a:headEnd/>
              <a:tailEnd/>
            </a:ln>
            <a:effectLst/>
          </p:spPr>
          <p:txBody>
            <a:bodyPr anchor="ctr"/>
            <a:lstStyle/>
            <a:p>
              <a:pPr algn="ctr"/>
              <a:r>
                <a:rPr lang="en-US" altLang="zh-CN" sz="1700">
                  <a:latin typeface="Arial" charset="0"/>
                </a:rPr>
                <a:t>1</a:t>
              </a:r>
            </a:p>
          </p:txBody>
        </p:sp>
        <p:sp>
          <p:nvSpPr>
            <p:cNvPr id="82069" name="Rectangle 24"/>
            <p:cNvSpPr>
              <a:spLocks noChangeArrowheads="1"/>
            </p:cNvSpPr>
            <p:nvPr/>
          </p:nvSpPr>
          <p:spPr bwMode="auto">
            <a:xfrm>
              <a:off x="2095" y="3412"/>
              <a:ext cx="266" cy="284"/>
            </a:xfrm>
            <a:prstGeom prst="rect">
              <a:avLst/>
            </a:prstGeom>
            <a:noFill/>
            <a:ln w="9525">
              <a:noFill/>
              <a:miter lim="800000"/>
              <a:headEnd/>
              <a:tailEnd/>
            </a:ln>
            <a:effectLst/>
          </p:spPr>
          <p:txBody>
            <a:bodyPr anchor="ctr"/>
            <a:lstStyle/>
            <a:p>
              <a:pPr algn="ctr"/>
              <a:r>
                <a:rPr lang="en-US" altLang="zh-CN" sz="1700">
                  <a:solidFill>
                    <a:schemeClr val="hlink"/>
                  </a:solidFill>
                  <a:latin typeface="Arial" charset="0"/>
                </a:rPr>
                <a:t>1</a:t>
              </a:r>
            </a:p>
          </p:txBody>
        </p:sp>
        <p:sp>
          <p:nvSpPr>
            <p:cNvPr id="82070" name="Rectangle 25"/>
            <p:cNvSpPr>
              <a:spLocks noChangeArrowheads="1"/>
            </p:cNvSpPr>
            <p:nvPr/>
          </p:nvSpPr>
          <p:spPr bwMode="auto">
            <a:xfrm>
              <a:off x="1829" y="3412"/>
              <a:ext cx="266" cy="284"/>
            </a:xfrm>
            <a:prstGeom prst="rect">
              <a:avLst/>
            </a:prstGeom>
            <a:noFill/>
            <a:ln w="9525">
              <a:noFill/>
              <a:miter lim="800000"/>
              <a:headEnd/>
              <a:tailEnd/>
            </a:ln>
            <a:effectLst/>
          </p:spPr>
          <p:txBody>
            <a:bodyPr anchor="ctr"/>
            <a:lstStyle/>
            <a:p>
              <a:pPr algn="ctr"/>
              <a:r>
                <a:rPr lang="en-US" altLang="zh-CN" sz="1700">
                  <a:solidFill>
                    <a:schemeClr val="folHlink"/>
                  </a:solidFill>
                  <a:latin typeface="Arial" charset="0"/>
                </a:rPr>
                <a:t>1</a:t>
              </a:r>
            </a:p>
          </p:txBody>
        </p:sp>
        <p:sp>
          <p:nvSpPr>
            <p:cNvPr id="82071" name="Rectangle 26"/>
            <p:cNvSpPr>
              <a:spLocks noChangeArrowheads="1"/>
            </p:cNvSpPr>
            <p:nvPr/>
          </p:nvSpPr>
          <p:spPr bwMode="auto">
            <a:xfrm>
              <a:off x="1297" y="3412"/>
              <a:ext cx="416" cy="284"/>
            </a:xfrm>
            <a:prstGeom prst="rect">
              <a:avLst/>
            </a:prstGeom>
            <a:noFill/>
            <a:ln w="9525">
              <a:noFill/>
              <a:miter lim="800000"/>
              <a:headEnd/>
              <a:tailEnd/>
            </a:ln>
            <a:effectLst/>
          </p:spPr>
          <p:txBody>
            <a:bodyPr anchor="ctr"/>
            <a:lstStyle/>
            <a:p>
              <a:pPr algn="ctr"/>
              <a:r>
                <a:rPr lang="en-US" altLang="zh-CN" sz="1700">
                  <a:solidFill>
                    <a:schemeClr val="hlink"/>
                  </a:solidFill>
                  <a:latin typeface="Arial" charset="0"/>
                </a:rPr>
                <a:t>1</a:t>
              </a:r>
            </a:p>
          </p:txBody>
        </p:sp>
        <p:sp>
          <p:nvSpPr>
            <p:cNvPr id="82072" name="Rectangle 27"/>
            <p:cNvSpPr>
              <a:spLocks noChangeArrowheads="1"/>
            </p:cNvSpPr>
            <p:nvPr/>
          </p:nvSpPr>
          <p:spPr bwMode="auto">
            <a:xfrm>
              <a:off x="881" y="3412"/>
              <a:ext cx="416" cy="284"/>
            </a:xfrm>
            <a:prstGeom prst="rect">
              <a:avLst/>
            </a:prstGeom>
            <a:noFill/>
            <a:ln w="9525">
              <a:noFill/>
              <a:miter lim="800000"/>
              <a:headEnd/>
              <a:tailEnd/>
            </a:ln>
            <a:effectLst/>
          </p:spPr>
          <p:txBody>
            <a:bodyPr anchor="ctr"/>
            <a:lstStyle/>
            <a:p>
              <a:pPr algn="ctr"/>
              <a:r>
                <a:rPr lang="en-US" altLang="zh-CN" sz="1700">
                  <a:solidFill>
                    <a:schemeClr val="folHlink"/>
                  </a:solidFill>
                  <a:latin typeface="Arial" charset="0"/>
                </a:rPr>
                <a:t>1</a:t>
              </a:r>
            </a:p>
          </p:txBody>
        </p:sp>
        <p:sp>
          <p:nvSpPr>
            <p:cNvPr id="82073" name="Rectangle 28"/>
            <p:cNvSpPr>
              <a:spLocks noChangeArrowheads="1"/>
            </p:cNvSpPr>
            <p:nvPr/>
          </p:nvSpPr>
          <p:spPr bwMode="auto">
            <a:xfrm>
              <a:off x="525" y="3412"/>
              <a:ext cx="240" cy="284"/>
            </a:xfrm>
            <a:prstGeom prst="rect">
              <a:avLst/>
            </a:prstGeom>
            <a:noFill/>
            <a:ln w="9525">
              <a:noFill/>
              <a:miter lim="800000"/>
              <a:headEnd/>
              <a:tailEnd/>
            </a:ln>
            <a:effectLst/>
          </p:spPr>
          <p:txBody>
            <a:bodyPr anchor="ctr"/>
            <a:lstStyle/>
            <a:p>
              <a:pPr algn="ctr"/>
              <a:r>
                <a:rPr lang="en-US" altLang="zh-CN" sz="1700">
                  <a:solidFill>
                    <a:schemeClr val="hlink"/>
                  </a:solidFill>
                  <a:latin typeface="Arial" charset="0"/>
                </a:rPr>
                <a:t>0</a:t>
              </a:r>
            </a:p>
          </p:txBody>
        </p:sp>
        <p:sp>
          <p:nvSpPr>
            <p:cNvPr id="82074" name="Rectangle 31"/>
            <p:cNvSpPr>
              <a:spLocks noChangeArrowheads="1"/>
            </p:cNvSpPr>
            <p:nvPr/>
          </p:nvSpPr>
          <p:spPr bwMode="auto">
            <a:xfrm>
              <a:off x="2361" y="3127"/>
              <a:ext cx="197" cy="285"/>
            </a:xfrm>
            <a:prstGeom prst="rect">
              <a:avLst/>
            </a:prstGeom>
            <a:noFill/>
            <a:ln w="9525">
              <a:noFill/>
              <a:miter lim="800000"/>
              <a:headEnd/>
              <a:tailEnd/>
            </a:ln>
            <a:effectLst/>
          </p:spPr>
          <p:txBody>
            <a:bodyPr anchor="ctr"/>
            <a:lstStyle/>
            <a:p>
              <a:pPr algn="ctr"/>
              <a:r>
                <a:rPr lang="en-US" altLang="zh-CN" sz="1700">
                  <a:latin typeface="Arial" charset="0"/>
                </a:rPr>
                <a:t>1</a:t>
              </a:r>
            </a:p>
          </p:txBody>
        </p:sp>
        <p:sp>
          <p:nvSpPr>
            <p:cNvPr id="82075" name="Rectangle 32"/>
            <p:cNvSpPr>
              <a:spLocks noChangeArrowheads="1"/>
            </p:cNvSpPr>
            <p:nvPr/>
          </p:nvSpPr>
          <p:spPr bwMode="auto">
            <a:xfrm>
              <a:off x="2095" y="3127"/>
              <a:ext cx="266" cy="285"/>
            </a:xfrm>
            <a:prstGeom prst="rect">
              <a:avLst/>
            </a:prstGeom>
            <a:noFill/>
            <a:ln w="9525">
              <a:noFill/>
              <a:miter lim="800000"/>
              <a:headEnd/>
              <a:tailEnd/>
            </a:ln>
            <a:effectLst/>
          </p:spPr>
          <p:txBody>
            <a:bodyPr anchor="ctr"/>
            <a:lstStyle/>
            <a:p>
              <a:pPr algn="ctr"/>
              <a:r>
                <a:rPr lang="en-US" altLang="zh-CN" sz="1700">
                  <a:solidFill>
                    <a:schemeClr val="hlink"/>
                  </a:solidFill>
                  <a:latin typeface="Arial" charset="0"/>
                </a:rPr>
                <a:t>0</a:t>
              </a:r>
            </a:p>
          </p:txBody>
        </p:sp>
        <p:sp>
          <p:nvSpPr>
            <p:cNvPr id="82076" name="Rectangle 33"/>
            <p:cNvSpPr>
              <a:spLocks noChangeArrowheads="1"/>
            </p:cNvSpPr>
            <p:nvPr/>
          </p:nvSpPr>
          <p:spPr bwMode="auto">
            <a:xfrm>
              <a:off x="1829" y="3127"/>
              <a:ext cx="266" cy="285"/>
            </a:xfrm>
            <a:prstGeom prst="rect">
              <a:avLst/>
            </a:prstGeom>
            <a:noFill/>
            <a:ln w="9525">
              <a:noFill/>
              <a:miter lim="800000"/>
              <a:headEnd/>
              <a:tailEnd/>
            </a:ln>
            <a:effectLst/>
          </p:spPr>
          <p:txBody>
            <a:bodyPr anchor="ctr"/>
            <a:lstStyle/>
            <a:p>
              <a:pPr algn="ctr"/>
              <a:r>
                <a:rPr lang="en-US" altLang="zh-CN" sz="1700">
                  <a:solidFill>
                    <a:schemeClr val="folHlink"/>
                  </a:solidFill>
                  <a:latin typeface="Arial" charset="0"/>
                </a:rPr>
                <a:t>1</a:t>
              </a:r>
            </a:p>
          </p:txBody>
        </p:sp>
        <p:sp>
          <p:nvSpPr>
            <p:cNvPr id="82077" name="Rectangle 34"/>
            <p:cNvSpPr>
              <a:spLocks noChangeArrowheads="1"/>
            </p:cNvSpPr>
            <p:nvPr/>
          </p:nvSpPr>
          <p:spPr bwMode="auto">
            <a:xfrm>
              <a:off x="1297" y="3127"/>
              <a:ext cx="416" cy="285"/>
            </a:xfrm>
            <a:prstGeom prst="rect">
              <a:avLst/>
            </a:prstGeom>
            <a:noFill/>
            <a:ln w="9525">
              <a:noFill/>
              <a:miter lim="800000"/>
              <a:headEnd/>
              <a:tailEnd/>
            </a:ln>
            <a:effectLst/>
          </p:spPr>
          <p:txBody>
            <a:bodyPr anchor="ctr"/>
            <a:lstStyle/>
            <a:p>
              <a:pPr algn="ctr"/>
              <a:r>
                <a:rPr lang="en-US" altLang="zh-CN" sz="1700">
                  <a:solidFill>
                    <a:schemeClr val="hlink"/>
                  </a:solidFill>
                  <a:latin typeface="Arial" charset="0"/>
                </a:rPr>
                <a:t>0</a:t>
              </a:r>
            </a:p>
          </p:txBody>
        </p:sp>
        <p:sp>
          <p:nvSpPr>
            <p:cNvPr id="82078" name="Rectangle 35"/>
            <p:cNvSpPr>
              <a:spLocks noChangeArrowheads="1"/>
            </p:cNvSpPr>
            <p:nvPr/>
          </p:nvSpPr>
          <p:spPr bwMode="auto">
            <a:xfrm>
              <a:off x="881" y="3127"/>
              <a:ext cx="416" cy="285"/>
            </a:xfrm>
            <a:prstGeom prst="rect">
              <a:avLst/>
            </a:prstGeom>
            <a:noFill/>
            <a:ln w="9525">
              <a:noFill/>
              <a:miter lim="800000"/>
              <a:headEnd/>
              <a:tailEnd/>
            </a:ln>
            <a:effectLst/>
          </p:spPr>
          <p:txBody>
            <a:bodyPr anchor="ctr"/>
            <a:lstStyle/>
            <a:p>
              <a:pPr algn="ctr"/>
              <a:r>
                <a:rPr lang="en-US" altLang="zh-CN" sz="1700">
                  <a:solidFill>
                    <a:schemeClr val="folHlink"/>
                  </a:solidFill>
                  <a:latin typeface="Arial" charset="0"/>
                </a:rPr>
                <a:t>1</a:t>
              </a:r>
            </a:p>
          </p:txBody>
        </p:sp>
        <p:sp>
          <p:nvSpPr>
            <p:cNvPr id="82079" name="Rectangle 36"/>
            <p:cNvSpPr>
              <a:spLocks noChangeArrowheads="1"/>
            </p:cNvSpPr>
            <p:nvPr/>
          </p:nvSpPr>
          <p:spPr bwMode="auto">
            <a:xfrm>
              <a:off x="525" y="3127"/>
              <a:ext cx="240" cy="285"/>
            </a:xfrm>
            <a:prstGeom prst="rect">
              <a:avLst/>
            </a:prstGeom>
            <a:noFill/>
            <a:ln w="9525">
              <a:noFill/>
              <a:miter lim="800000"/>
              <a:headEnd/>
              <a:tailEnd/>
            </a:ln>
            <a:effectLst/>
          </p:spPr>
          <p:txBody>
            <a:bodyPr anchor="ctr"/>
            <a:lstStyle/>
            <a:p>
              <a:pPr algn="ctr"/>
              <a:r>
                <a:rPr lang="en-US" altLang="zh-CN" sz="1700">
                  <a:solidFill>
                    <a:schemeClr val="hlink"/>
                  </a:solidFill>
                  <a:latin typeface="Arial" charset="0"/>
                </a:rPr>
                <a:t>1</a:t>
              </a:r>
            </a:p>
          </p:txBody>
        </p:sp>
        <p:sp>
          <p:nvSpPr>
            <p:cNvPr id="82080" name="Rectangle 39"/>
            <p:cNvSpPr>
              <a:spLocks noChangeArrowheads="1"/>
            </p:cNvSpPr>
            <p:nvPr/>
          </p:nvSpPr>
          <p:spPr bwMode="auto">
            <a:xfrm>
              <a:off x="2361" y="2843"/>
              <a:ext cx="197" cy="284"/>
            </a:xfrm>
            <a:prstGeom prst="rect">
              <a:avLst/>
            </a:prstGeom>
            <a:noFill/>
            <a:ln w="9525">
              <a:noFill/>
              <a:miter lim="800000"/>
              <a:headEnd/>
              <a:tailEnd/>
            </a:ln>
            <a:effectLst/>
          </p:spPr>
          <p:txBody>
            <a:bodyPr anchor="ctr"/>
            <a:lstStyle/>
            <a:p>
              <a:pPr algn="ctr"/>
              <a:r>
                <a:rPr lang="en-US" altLang="zh-CN" sz="1700">
                  <a:latin typeface="Arial" charset="0"/>
                </a:rPr>
                <a:t>1</a:t>
              </a:r>
            </a:p>
          </p:txBody>
        </p:sp>
        <p:sp>
          <p:nvSpPr>
            <p:cNvPr id="82081" name="Rectangle 40"/>
            <p:cNvSpPr>
              <a:spLocks noChangeArrowheads="1"/>
            </p:cNvSpPr>
            <p:nvPr/>
          </p:nvSpPr>
          <p:spPr bwMode="auto">
            <a:xfrm>
              <a:off x="2095" y="2843"/>
              <a:ext cx="266" cy="284"/>
            </a:xfrm>
            <a:prstGeom prst="rect">
              <a:avLst/>
            </a:prstGeom>
            <a:noFill/>
            <a:ln w="9525">
              <a:noFill/>
              <a:miter lim="800000"/>
              <a:headEnd/>
              <a:tailEnd/>
            </a:ln>
            <a:effectLst/>
          </p:spPr>
          <p:txBody>
            <a:bodyPr anchor="ctr"/>
            <a:lstStyle/>
            <a:p>
              <a:pPr algn="ctr"/>
              <a:r>
                <a:rPr lang="en-US" altLang="zh-CN" sz="1700">
                  <a:solidFill>
                    <a:schemeClr val="hlink"/>
                  </a:solidFill>
                  <a:latin typeface="Arial" charset="0"/>
                </a:rPr>
                <a:t>0</a:t>
              </a:r>
            </a:p>
          </p:txBody>
        </p:sp>
        <p:sp>
          <p:nvSpPr>
            <p:cNvPr id="82082" name="Rectangle 41"/>
            <p:cNvSpPr>
              <a:spLocks noChangeArrowheads="1"/>
            </p:cNvSpPr>
            <p:nvPr/>
          </p:nvSpPr>
          <p:spPr bwMode="auto">
            <a:xfrm>
              <a:off x="1829" y="2843"/>
              <a:ext cx="266" cy="284"/>
            </a:xfrm>
            <a:prstGeom prst="rect">
              <a:avLst/>
            </a:prstGeom>
            <a:noFill/>
            <a:ln w="9525">
              <a:noFill/>
              <a:miter lim="800000"/>
              <a:headEnd/>
              <a:tailEnd/>
            </a:ln>
            <a:effectLst/>
          </p:spPr>
          <p:txBody>
            <a:bodyPr anchor="ctr"/>
            <a:lstStyle/>
            <a:p>
              <a:pPr algn="ctr"/>
              <a:r>
                <a:rPr lang="en-US" altLang="zh-CN" sz="1700">
                  <a:solidFill>
                    <a:schemeClr val="folHlink"/>
                  </a:solidFill>
                  <a:latin typeface="Arial" charset="0"/>
                </a:rPr>
                <a:t>0</a:t>
              </a:r>
            </a:p>
          </p:txBody>
        </p:sp>
        <p:sp>
          <p:nvSpPr>
            <p:cNvPr id="82083" name="Rectangle 42"/>
            <p:cNvSpPr>
              <a:spLocks noChangeArrowheads="1"/>
            </p:cNvSpPr>
            <p:nvPr/>
          </p:nvSpPr>
          <p:spPr bwMode="auto">
            <a:xfrm>
              <a:off x="1297" y="2843"/>
              <a:ext cx="416" cy="284"/>
            </a:xfrm>
            <a:prstGeom prst="rect">
              <a:avLst/>
            </a:prstGeom>
            <a:noFill/>
            <a:ln w="9525">
              <a:noFill/>
              <a:miter lim="800000"/>
              <a:headEnd/>
              <a:tailEnd/>
            </a:ln>
            <a:effectLst/>
          </p:spPr>
          <p:txBody>
            <a:bodyPr anchor="ctr"/>
            <a:lstStyle/>
            <a:p>
              <a:pPr algn="ctr"/>
              <a:r>
                <a:rPr lang="en-US" altLang="zh-CN" sz="1700">
                  <a:solidFill>
                    <a:schemeClr val="hlink"/>
                  </a:solidFill>
                  <a:latin typeface="Arial" charset="0"/>
                </a:rPr>
                <a:t>0</a:t>
              </a:r>
            </a:p>
          </p:txBody>
        </p:sp>
        <p:sp>
          <p:nvSpPr>
            <p:cNvPr id="82084" name="Rectangle 43"/>
            <p:cNvSpPr>
              <a:spLocks noChangeArrowheads="1"/>
            </p:cNvSpPr>
            <p:nvPr/>
          </p:nvSpPr>
          <p:spPr bwMode="auto">
            <a:xfrm>
              <a:off x="881" y="2843"/>
              <a:ext cx="416" cy="284"/>
            </a:xfrm>
            <a:prstGeom prst="rect">
              <a:avLst/>
            </a:prstGeom>
            <a:noFill/>
            <a:ln w="9525">
              <a:noFill/>
              <a:miter lim="800000"/>
              <a:headEnd/>
              <a:tailEnd/>
            </a:ln>
            <a:effectLst/>
          </p:spPr>
          <p:txBody>
            <a:bodyPr anchor="ctr"/>
            <a:lstStyle/>
            <a:p>
              <a:pPr algn="ctr"/>
              <a:r>
                <a:rPr lang="en-US" altLang="zh-CN" sz="1700">
                  <a:solidFill>
                    <a:schemeClr val="folHlink"/>
                  </a:solidFill>
                  <a:latin typeface="Arial" charset="0"/>
                </a:rPr>
                <a:t>0</a:t>
              </a:r>
            </a:p>
          </p:txBody>
        </p:sp>
        <p:sp>
          <p:nvSpPr>
            <p:cNvPr id="82085" name="Rectangle 44"/>
            <p:cNvSpPr>
              <a:spLocks noChangeArrowheads="1"/>
            </p:cNvSpPr>
            <p:nvPr/>
          </p:nvSpPr>
          <p:spPr bwMode="auto">
            <a:xfrm>
              <a:off x="525" y="2843"/>
              <a:ext cx="240" cy="284"/>
            </a:xfrm>
            <a:prstGeom prst="rect">
              <a:avLst/>
            </a:prstGeom>
            <a:noFill/>
            <a:ln w="9525">
              <a:noFill/>
              <a:miter lim="800000"/>
              <a:headEnd/>
              <a:tailEnd/>
            </a:ln>
            <a:effectLst/>
          </p:spPr>
          <p:txBody>
            <a:bodyPr anchor="ctr"/>
            <a:lstStyle/>
            <a:p>
              <a:pPr algn="ctr"/>
              <a:r>
                <a:rPr lang="en-US" altLang="zh-CN" sz="1700">
                  <a:solidFill>
                    <a:schemeClr val="hlink"/>
                  </a:solidFill>
                  <a:latin typeface="Arial" charset="0"/>
                </a:rPr>
                <a:t>1</a:t>
              </a:r>
            </a:p>
          </p:txBody>
        </p:sp>
        <p:sp>
          <p:nvSpPr>
            <p:cNvPr id="82086" name="Rectangle 47"/>
            <p:cNvSpPr>
              <a:spLocks noChangeArrowheads="1"/>
            </p:cNvSpPr>
            <p:nvPr/>
          </p:nvSpPr>
          <p:spPr bwMode="auto">
            <a:xfrm>
              <a:off x="2361" y="2558"/>
              <a:ext cx="197" cy="285"/>
            </a:xfrm>
            <a:prstGeom prst="rect">
              <a:avLst/>
            </a:prstGeom>
            <a:noFill/>
            <a:ln w="9525">
              <a:noFill/>
              <a:miter lim="800000"/>
              <a:headEnd/>
              <a:tailEnd/>
            </a:ln>
            <a:effectLst/>
          </p:spPr>
          <p:txBody>
            <a:bodyPr anchor="ctr"/>
            <a:lstStyle/>
            <a:p>
              <a:pPr algn="ctr"/>
              <a:r>
                <a:rPr lang="en-US" altLang="zh-CN" sz="1700">
                  <a:latin typeface="Arial" charset="0"/>
                </a:rPr>
                <a:t>0</a:t>
              </a:r>
            </a:p>
          </p:txBody>
        </p:sp>
        <p:sp>
          <p:nvSpPr>
            <p:cNvPr id="82087" name="Rectangle 48"/>
            <p:cNvSpPr>
              <a:spLocks noChangeArrowheads="1"/>
            </p:cNvSpPr>
            <p:nvPr/>
          </p:nvSpPr>
          <p:spPr bwMode="auto">
            <a:xfrm>
              <a:off x="2095" y="2558"/>
              <a:ext cx="266" cy="285"/>
            </a:xfrm>
            <a:prstGeom prst="rect">
              <a:avLst/>
            </a:prstGeom>
            <a:noFill/>
            <a:ln w="9525">
              <a:noFill/>
              <a:miter lim="800000"/>
              <a:headEnd/>
              <a:tailEnd/>
            </a:ln>
            <a:effectLst/>
          </p:spPr>
          <p:txBody>
            <a:bodyPr anchor="ctr"/>
            <a:lstStyle/>
            <a:p>
              <a:pPr algn="ctr"/>
              <a:r>
                <a:rPr lang="en-US" altLang="zh-CN" sz="1700">
                  <a:solidFill>
                    <a:schemeClr val="hlink"/>
                  </a:solidFill>
                  <a:latin typeface="Arial" charset="0"/>
                </a:rPr>
                <a:t>1</a:t>
              </a:r>
            </a:p>
          </p:txBody>
        </p:sp>
        <p:sp>
          <p:nvSpPr>
            <p:cNvPr id="82088" name="Rectangle 49"/>
            <p:cNvSpPr>
              <a:spLocks noChangeArrowheads="1"/>
            </p:cNvSpPr>
            <p:nvPr/>
          </p:nvSpPr>
          <p:spPr bwMode="auto">
            <a:xfrm>
              <a:off x="1829" y="2558"/>
              <a:ext cx="266" cy="285"/>
            </a:xfrm>
            <a:prstGeom prst="rect">
              <a:avLst/>
            </a:prstGeom>
            <a:noFill/>
            <a:ln w="9525">
              <a:noFill/>
              <a:miter lim="800000"/>
              <a:headEnd/>
              <a:tailEnd/>
            </a:ln>
            <a:effectLst/>
          </p:spPr>
          <p:txBody>
            <a:bodyPr anchor="ctr"/>
            <a:lstStyle/>
            <a:p>
              <a:pPr algn="ctr"/>
              <a:r>
                <a:rPr lang="en-US" altLang="zh-CN" sz="1700">
                  <a:solidFill>
                    <a:schemeClr val="folHlink"/>
                  </a:solidFill>
                  <a:latin typeface="Arial" charset="0"/>
                </a:rPr>
                <a:t>0</a:t>
              </a:r>
            </a:p>
          </p:txBody>
        </p:sp>
        <p:sp>
          <p:nvSpPr>
            <p:cNvPr id="82089" name="Rectangle 50"/>
            <p:cNvSpPr>
              <a:spLocks noChangeArrowheads="1"/>
            </p:cNvSpPr>
            <p:nvPr/>
          </p:nvSpPr>
          <p:spPr bwMode="auto">
            <a:xfrm>
              <a:off x="1297" y="2558"/>
              <a:ext cx="416" cy="285"/>
            </a:xfrm>
            <a:prstGeom prst="rect">
              <a:avLst/>
            </a:prstGeom>
            <a:noFill/>
            <a:ln w="9525">
              <a:noFill/>
              <a:miter lim="800000"/>
              <a:headEnd/>
              <a:tailEnd/>
            </a:ln>
            <a:effectLst/>
          </p:spPr>
          <p:txBody>
            <a:bodyPr anchor="ctr"/>
            <a:lstStyle/>
            <a:p>
              <a:pPr algn="ctr"/>
              <a:r>
                <a:rPr lang="en-US" altLang="zh-CN" sz="1700">
                  <a:solidFill>
                    <a:schemeClr val="hlink"/>
                  </a:solidFill>
                  <a:latin typeface="Arial" charset="0"/>
                </a:rPr>
                <a:t>1</a:t>
              </a:r>
            </a:p>
          </p:txBody>
        </p:sp>
        <p:sp>
          <p:nvSpPr>
            <p:cNvPr id="82090" name="Rectangle 51"/>
            <p:cNvSpPr>
              <a:spLocks noChangeArrowheads="1"/>
            </p:cNvSpPr>
            <p:nvPr/>
          </p:nvSpPr>
          <p:spPr bwMode="auto">
            <a:xfrm>
              <a:off x="881" y="2558"/>
              <a:ext cx="416" cy="285"/>
            </a:xfrm>
            <a:prstGeom prst="rect">
              <a:avLst/>
            </a:prstGeom>
            <a:noFill/>
            <a:ln w="9525">
              <a:noFill/>
              <a:miter lim="800000"/>
              <a:headEnd/>
              <a:tailEnd/>
            </a:ln>
            <a:effectLst/>
          </p:spPr>
          <p:txBody>
            <a:bodyPr anchor="ctr"/>
            <a:lstStyle/>
            <a:p>
              <a:pPr algn="ctr"/>
              <a:r>
                <a:rPr lang="en-US" altLang="zh-CN" sz="1700">
                  <a:solidFill>
                    <a:schemeClr val="folHlink"/>
                  </a:solidFill>
                  <a:latin typeface="Arial" charset="0"/>
                </a:rPr>
                <a:t>0</a:t>
              </a:r>
            </a:p>
          </p:txBody>
        </p:sp>
        <p:sp>
          <p:nvSpPr>
            <p:cNvPr id="82091" name="Rectangle 52"/>
            <p:cNvSpPr>
              <a:spLocks noChangeArrowheads="1"/>
            </p:cNvSpPr>
            <p:nvPr/>
          </p:nvSpPr>
          <p:spPr bwMode="auto">
            <a:xfrm>
              <a:off x="525" y="2558"/>
              <a:ext cx="240" cy="285"/>
            </a:xfrm>
            <a:prstGeom prst="rect">
              <a:avLst/>
            </a:prstGeom>
            <a:noFill/>
            <a:ln w="9525">
              <a:noFill/>
              <a:miter lim="800000"/>
              <a:headEnd/>
              <a:tailEnd/>
            </a:ln>
            <a:effectLst/>
          </p:spPr>
          <p:txBody>
            <a:bodyPr anchor="ctr"/>
            <a:lstStyle/>
            <a:p>
              <a:pPr algn="ctr"/>
              <a:r>
                <a:rPr lang="en-US" altLang="zh-CN" sz="1700">
                  <a:solidFill>
                    <a:schemeClr val="hlink"/>
                  </a:solidFill>
                  <a:latin typeface="Arial" charset="0"/>
                </a:rPr>
                <a:t>0</a:t>
              </a:r>
            </a:p>
          </p:txBody>
        </p:sp>
        <p:sp>
          <p:nvSpPr>
            <p:cNvPr id="82092" name="Rectangle 55"/>
            <p:cNvSpPr>
              <a:spLocks noChangeArrowheads="1"/>
            </p:cNvSpPr>
            <p:nvPr/>
          </p:nvSpPr>
          <p:spPr bwMode="auto">
            <a:xfrm>
              <a:off x="2361" y="2274"/>
              <a:ext cx="197" cy="284"/>
            </a:xfrm>
            <a:prstGeom prst="rect">
              <a:avLst/>
            </a:prstGeom>
            <a:noFill/>
            <a:ln w="9525">
              <a:noFill/>
              <a:miter lim="800000"/>
              <a:headEnd/>
              <a:tailEnd/>
            </a:ln>
            <a:effectLst/>
          </p:spPr>
          <p:txBody>
            <a:bodyPr anchor="ctr"/>
            <a:lstStyle/>
            <a:p>
              <a:pPr algn="ctr"/>
              <a:r>
                <a:rPr lang="en-US" altLang="zh-CN" sz="1700">
                  <a:latin typeface="Arial" charset="0"/>
                </a:rPr>
                <a:t>1</a:t>
              </a:r>
            </a:p>
          </p:txBody>
        </p:sp>
        <p:sp>
          <p:nvSpPr>
            <p:cNvPr id="82093" name="Rectangle 56"/>
            <p:cNvSpPr>
              <a:spLocks noChangeArrowheads="1"/>
            </p:cNvSpPr>
            <p:nvPr/>
          </p:nvSpPr>
          <p:spPr bwMode="auto">
            <a:xfrm>
              <a:off x="2095" y="2274"/>
              <a:ext cx="266" cy="284"/>
            </a:xfrm>
            <a:prstGeom prst="rect">
              <a:avLst/>
            </a:prstGeom>
            <a:noFill/>
            <a:ln w="9525">
              <a:noFill/>
              <a:miter lim="800000"/>
              <a:headEnd/>
              <a:tailEnd/>
            </a:ln>
            <a:effectLst/>
          </p:spPr>
          <p:txBody>
            <a:bodyPr anchor="ctr"/>
            <a:lstStyle/>
            <a:p>
              <a:pPr algn="ctr"/>
              <a:r>
                <a:rPr lang="en-US" altLang="zh-CN" sz="1700">
                  <a:solidFill>
                    <a:schemeClr val="hlink"/>
                  </a:solidFill>
                  <a:latin typeface="Arial" charset="0"/>
                </a:rPr>
                <a:t>0</a:t>
              </a:r>
            </a:p>
          </p:txBody>
        </p:sp>
        <p:sp>
          <p:nvSpPr>
            <p:cNvPr id="82094" name="Rectangle 57"/>
            <p:cNvSpPr>
              <a:spLocks noChangeArrowheads="1"/>
            </p:cNvSpPr>
            <p:nvPr/>
          </p:nvSpPr>
          <p:spPr bwMode="auto">
            <a:xfrm>
              <a:off x="1829" y="2274"/>
              <a:ext cx="266" cy="284"/>
            </a:xfrm>
            <a:prstGeom prst="rect">
              <a:avLst/>
            </a:prstGeom>
            <a:noFill/>
            <a:ln w="9525">
              <a:noFill/>
              <a:miter lim="800000"/>
              <a:headEnd/>
              <a:tailEnd/>
            </a:ln>
            <a:effectLst/>
          </p:spPr>
          <p:txBody>
            <a:bodyPr anchor="ctr"/>
            <a:lstStyle/>
            <a:p>
              <a:pPr algn="ctr"/>
              <a:r>
                <a:rPr lang="en-US" altLang="zh-CN" sz="1700">
                  <a:solidFill>
                    <a:schemeClr val="folHlink"/>
                  </a:solidFill>
                  <a:latin typeface="Arial" charset="0"/>
                </a:rPr>
                <a:t>0</a:t>
              </a:r>
            </a:p>
          </p:txBody>
        </p:sp>
        <p:sp>
          <p:nvSpPr>
            <p:cNvPr id="82095" name="Rectangle 58"/>
            <p:cNvSpPr>
              <a:spLocks noChangeArrowheads="1"/>
            </p:cNvSpPr>
            <p:nvPr/>
          </p:nvSpPr>
          <p:spPr bwMode="auto">
            <a:xfrm>
              <a:off x="1297" y="2274"/>
              <a:ext cx="416" cy="284"/>
            </a:xfrm>
            <a:prstGeom prst="rect">
              <a:avLst/>
            </a:prstGeom>
            <a:noFill/>
            <a:ln w="9525">
              <a:noFill/>
              <a:miter lim="800000"/>
              <a:headEnd/>
              <a:tailEnd/>
            </a:ln>
            <a:effectLst/>
          </p:spPr>
          <p:txBody>
            <a:bodyPr anchor="ctr"/>
            <a:lstStyle/>
            <a:p>
              <a:pPr algn="ctr"/>
              <a:r>
                <a:rPr lang="en-US" altLang="zh-CN" sz="1700">
                  <a:solidFill>
                    <a:schemeClr val="hlink"/>
                  </a:solidFill>
                  <a:latin typeface="Arial" charset="0"/>
                </a:rPr>
                <a:t>0</a:t>
              </a:r>
            </a:p>
          </p:txBody>
        </p:sp>
        <p:sp>
          <p:nvSpPr>
            <p:cNvPr id="82096" name="Rectangle 59"/>
            <p:cNvSpPr>
              <a:spLocks noChangeArrowheads="1"/>
            </p:cNvSpPr>
            <p:nvPr/>
          </p:nvSpPr>
          <p:spPr bwMode="auto">
            <a:xfrm>
              <a:off x="881" y="2274"/>
              <a:ext cx="416" cy="284"/>
            </a:xfrm>
            <a:prstGeom prst="rect">
              <a:avLst/>
            </a:prstGeom>
            <a:noFill/>
            <a:ln w="9525">
              <a:noFill/>
              <a:miter lim="800000"/>
              <a:headEnd/>
              <a:tailEnd/>
            </a:ln>
            <a:effectLst/>
          </p:spPr>
          <p:txBody>
            <a:bodyPr anchor="ctr"/>
            <a:lstStyle/>
            <a:p>
              <a:pPr algn="ctr"/>
              <a:r>
                <a:rPr lang="en-US" altLang="zh-CN" sz="1700">
                  <a:solidFill>
                    <a:schemeClr val="folHlink"/>
                  </a:solidFill>
                  <a:latin typeface="Arial" charset="0"/>
                </a:rPr>
                <a:t>0</a:t>
              </a:r>
            </a:p>
          </p:txBody>
        </p:sp>
        <p:sp>
          <p:nvSpPr>
            <p:cNvPr id="82097" name="Rectangle 60"/>
            <p:cNvSpPr>
              <a:spLocks noChangeArrowheads="1"/>
            </p:cNvSpPr>
            <p:nvPr/>
          </p:nvSpPr>
          <p:spPr bwMode="auto">
            <a:xfrm>
              <a:off x="525" y="2274"/>
              <a:ext cx="240" cy="284"/>
            </a:xfrm>
            <a:prstGeom prst="rect">
              <a:avLst/>
            </a:prstGeom>
            <a:noFill/>
            <a:ln w="9525">
              <a:noFill/>
              <a:miter lim="800000"/>
              <a:headEnd/>
              <a:tailEnd/>
            </a:ln>
            <a:effectLst/>
          </p:spPr>
          <p:txBody>
            <a:bodyPr anchor="ctr"/>
            <a:lstStyle/>
            <a:p>
              <a:pPr algn="ctr"/>
              <a:r>
                <a:rPr lang="en-US" altLang="zh-CN" sz="1700">
                  <a:solidFill>
                    <a:schemeClr val="hlink"/>
                  </a:solidFill>
                  <a:latin typeface="Arial" charset="0"/>
                </a:rPr>
                <a:t>0</a:t>
              </a:r>
            </a:p>
          </p:txBody>
        </p:sp>
        <p:sp>
          <p:nvSpPr>
            <p:cNvPr id="82098" name="Rectangle 63"/>
            <p:cNvSpPr>
              <a:spLocks noChangeArrowheads="1"/>
            </p:cNvSpPr>
            <p:nvPr/>
          </p:nvSpPr>
          <p:spPr bwMode="auto">
            <a:xfrm>
              <a:off x="2361" y="1989"/>
              <a:ext cx="197" cy="285"/>
            </a:xfrm>
            <a:prstGeom prst="rect">
              <a:avLst/>
            </a:prstGeom>
            <a:noFill/>
            <a:ln w="9525">
              <a:noFill/>
              <a:miter lim="800000"/>
              <a:headEnd/>
              <a:tailEnd/>
            </a:ln>
            <a:effectLst/>
          </p:spPr>
          <p:txBody>
            <a:bodyPr anchor="ctr"/>
            <a:lstStyle/>
            <a:p>
              <a:pPr algn="ctr"/>
              <a:r>
                <a:rPr lang="en-US" altLang="zh-CN" sz="1700">
                  <a:latin typeface="Arial" charset="0"/>
                </a:rPr>
                <a:t>1</a:t>
              </a:r>
            </a:p>
          </p:txBody>
        </p:sp>
        <p:sp>
          <p:nvSpPr>
            <p:cNvPr id="82099" name="Rectangle 64"/>
            <p:cNvSpPr>
              <a:spLocks noChangeArrowheads="1"/>
            </p:cNvSpPr>
            <p:nvPr/>
          </p:nvSpPr>
          <p:spPr bwMode="auto">
            <a:xfrm>
              <a:off x="2095" y="1989"/>
              <a:ext cx="266" cy="285"/>
            </a:xfrm>
            <a:prstGeom prst="rect">
              <a:avLst/>
            </a:prstGeom>
            <a:noFill/>
            <a:ln w="9525">
              <a:noFill/>
              <a:miter lim="800000"/>
              <a:headEnd/>
              <a:tailEnd/>
            </a:ln>
            <a:effectLst/>
          </p:spPr>
          <p:txBody>
            <a:bodyPr anchor="ctr"/>
            <a:lstStyle/>
            <a:p>
              <a:pPr algn="ctr"/>
              <a:r>
                <a:rPr lang="en-US" altLang="zh-CN" sz="1700">
                  <a:solidFill>
                    <a:schemeClr val="hlink"/>
                  </a:solidFill>
                  <a:latin typeface="Arial" charset="0"/>
                </a:rPr>
                <a:t>1</a:t>
              </a:r>
            </a:p>
          </p:txBody>
        </p:sp>
        <p:sp>
          <p:nvSpPr>
            <p:cNvPr id="82100" name="Rectangle 65"/>
            <p:cNvSpPr>
              <a:spLocks noChangeArrowheads="1"/>
            </p:cNvSpPr>
            <p:nvPr/>
          </p:nvSpPr>
          <p:spPr bwMode="auto">
            <a:xfrm>
              <a:off x="1829" y="1989"/>
              <a:ext cx="266" cy="285"/>
            </a:xfrm>
            <a:prstGeom prst="rect">
              <a:avLst/>
            </a:prstGeom>
            <a:noFill/>
            <a:ln w="9525">
              <a:noFill/>
              <a:miter lim="800000"/>
              <a:headEnd/>
              <a:tailEnd/>
            </a:ln>
            <a:effectLst/>
          </p:spPr>
          <p:txBody>
            <a:bodyPr anchor="ctr"/>
            <a:lstStyle/>
            <a:p>
              <a:pPr algn="ctr"/>
              <a:r>
                <a:rPr lang="en-US" altLang="zh-CN" sz="1700">
                  <a:solidFill>
                    <a:schemeClr val="folHlink"/>
                  </a:solidFill>
                  <a:latin typeface="Arial" charset="0"/>
                </a:rPr>
                <a:t>0</a:t>
              </a:r>
            </a:p>
          </p:txBody>
        </p:sp>
        <p:sp>
          <p:nvSpPr>
            <p:cNvPr id="82101" name="Rectangle 66"/>
            <p:cNvSpPr>
              <a:spLocks noChangeArrowheads="1"/>
            </p:cNvSpPr>
            <p:nvPr/>
          </p:nvSpPr>
          <p:spPr bwMode="auto">
            <a:xfrm>
              <a:off x="1297" y="1989"/>
              <a:ext cx="416" cy="285"/>
            </a:xfrm>
            <a:prstGeom prst="rect">
              <a:avLst/>
            </a:prstGeom>
            <a:noFill/>
            <a:ln w="9525">
              <a:noFill/>
              <a:miter lim="800000"/>
              <a:headEnd/>
              <a:tailEnd/>
            </a:ln>
            <a:effectLst/>
          </p:spPr>
          <p:txBody>
            <a:bodyPr anchor="ctr"/>
            <a:lstStyle/>
            <a:p>
              <a:pPr algn="ctr"/>
              <a:r>
                <a:rPr lang="en-US" altLang="zh-CN" sz="1700">
                  <a:solidFill>
                    <a:schemeClr val="hlink"/>
                  </a:solidFill>
                  <a:latin typeface="Arial" charset="0"/>
                </a:rPr>
                <a:t>1</a:t>
              </a:r>
            </a:p>
          </p:txBody>
        </p:sp>
        <p:sp>
          <p:nvSpPr>
            <p:cNvPr id="82102" name="Rectangle 67"/>
            <p:cNvSpPr>
              <a:spLocks noChangeArrowheads="1"/>
            </p:cNvSpPr>
            <p:nvPr/>
          </p:nvSpPr>
          <p:spPr bwMode="auto">
            <a:xfrm>
              <a:off x="881" y="1989"/>
              <a:ext cx="416" cy="285"/>
            </a:xfrm>
            <a:prstGeom prst="rect">
              <a:avLst/>
            </a:prstGeom>
            <a:noFill/>
            <a:ln w="9525">
              <a:noFill/>
              <a:miter lim="800000"/>
              <a:headEnd/>
              <a:tailEnd/>
            </a:ln>
            <a:effectLst/>
          </p:spPr>
          <p:txBody>
            <a:bodyPr anchor="ctr"/>
            <a:lstStyle/>
            <a:p>
              <a:pPr algn="ctr"/>
              <a:r>
                <a:rPr lang="en-US" altLang="zh-CN" sz="1700">
                  <a:solidFill>
                    <a:schemeClr val="folHlink"/>
                  </a:solidFill>
                  <a:latin typeface="Arial" charset="0"/>
                </a:rPr>
                <a:t>0</a:t>
              </a:r>
            </a:p>
          </p:txBody>
        </p:sp>
        <p:sp>
          <p:nvSpPr>
            <p:cNvPr id="82103" name="Rectangle 68"/>
            <p:cNvSpPr>
              <a:spLocks noChangeArrowheads="1"/>
            </p:cNvSpPr>
            <p:nvPr/>
          </p:nvSpPr>
          <p:spPr bwMode="auto">
            <a:xfrm>
              <a:off x="525" y="1989"/>
              <a:ext cx="240" cy="285"/>
            </a:xfrm>
            <a:prstGeom prst="rect">
              <a:avLst/>
            </a:prstGeom>
            <a:noFill/>
            <a:ln w="9525">
              <a:noFill/>
              <a:miter lim="800000"/>
              <a:headEnd/>
              <a:tailEnd/>
            </a:ln>
            <a:effectLst/>
          </p:spPr>
          <p:txBody>
            <a:bodyPr anchor="ctr"/>
            <a:lstStyle/>
            <a:p>
              <a:pPr algn="ctr"/>
              <a:r>
                <a:rPr lang="en-US" altLang="zh-CN" sz="1700">
                  <a:solidFill>
                    <a:schemeClr val="hlink"/>
                  </a:solidFill>
                  <a:latin typeface="Arial" charset="0"/>
                </a:rPr>
                <a:t>1</a:t>
              </a:r>
            </a:p>
          </p:txBody>
        </p:sp>
        <p:sp>
          <p:nvSpPr>
            <p:cNvPr id="82104" name="Rectangle 71"/>
            <p:cNvSpPr>
              <a:spLocks noChangeArrowheads="1"/>
            </p:cNvSpPr>
            <p:nvPr/>
          </p:nvSpPr>
          <p:spPr bwMode="auto">
            <a:xfrm>
              <a:off x="2361" y="1705"/>
              <a:ext cx="197" cy="284"/>
            </a:xfrm>
            <a:prstGeom prst="rect">
              <a:avLst/>
            </a:prstGeom>
            <a:noFill/>
            <a:ln w="9525">
              <a:noFill/>
              <a:miter lim="800000"/>
              <a:headEnd/>
              <a:tailEnd/>
            </a:ln>
            <a:effectLst/>
          </p:spPr>
          <p:txBody>
            <a:bodyPr anchor="ctr"/>
            <a:lstStyle/>
            <a:p>
              <a:pPr algn="ctr"/>
              <a:r>
                <a:rPr lang="en-US" altLang="zh-CN" sz="1700">
                  <a:latin typeface="Arial" charset="0"/>
                </a:rPr>
                <a:t>0</a:t>
              </a:r>
            </a:p>
          </p:txBody>
        </p:sp>
        <p:sp>
          <p:nvSpPr>
            <p:cNvPr id="82105" name="Rectangle 72"/>
            <p:cNvSpPr>
              <a:spLocks noChangeArrowheads="1"/>
            </p:cNvSpPr>
            <p:nvPr/>
          </p:nvSpPr>
          <p:spPr bwMode="auto">
            <a:xfrm>
              <a:off x="2095" y="1705"/>
              <a:ext cx="266" cy="284"/>
            </a:xfrm>
            <a:prstGeom prst="rect">
              <a:avLst/>
            </a:prstGeom>
            <a:noFill/>
            <a:ln w="9525">
              <a:noFill/>
              <a:miter lim="800000"/>
              <a:headEnd/>
              <a:tailEnd/>
            </a:ln>
            <a:effectLst/>
          </p:spPr>
          <p:txBody>
            <a:bodyPr anchor="ctr"/>
            <a:lstStyle/>
            <a:p>
              <a:pPr algn="ctr"/>
              <a:r>
                <a:rPr lang="en-US" altLang="zh-CN" sz="1700">
                  <a:solidFill>
                    <a:schemeClr val="hlink"/>
                  </a:solidFill>
                  <a:latin typeface="Arial" charset="0"/>
                </a:rPr>
                <a:t>0</a:t>
              </a:r>
            </a:p>
          </p:txBody>
        </p:sp>
        <p:sp>
          <p:nvSpPr>
            <p:cNvPr id="82106" name="Rectangle 73"/>
            <p:cNvSpPr>
              <a:spLocks noChangeArrowheads="1"/>
            </p:cNvSpPr>
            <p:nvPr/>
          </p:nvSpPr>
          <p:spPr bwMode="auto">
            <a:xfrm>
              <a:off x="1829" y="1705"/>
              <a:ext cx="266" cy="284"/>
            </a:xfrm>
            <a:prstGeom prst="rect">
              <a:avLst/>
            </a:prstGeom>
            <a:noFill/>
            <a:ln w="9525">
              <a:noFill/>
              <a:miter lim="800000"/>
              <a:headEnd/>
              <a:tailEnd/>
            </a:ln>
            <a:effectLst/>
          </p:spPr>
          <p:txBody>
            <a:bodyPr anchor="ctr"/>
            <a:lstStyle/>
            <a:p>
              <a:pPr algn="ctr"/>
              <a:r>
                <a:rPr lang="en-US" altLang="zh-CN" sz="1700">
                  <a:solidFill>
                    <a:schemeClr val="folHlink"/>
                  </a:solidFill>
                  <a:latin typeface="Arial" charset="0"/>
                </a:rPr>
                <a:t>0</a:t>
              </a:r>
            </a:p>
          </p:txBody>
        </p:sp>
        <p:sp>
          <p:nvSpPr>
            <p:cNvPr id="82107" name="Rectangle 74"/>
            <p:cNvSpPr>
              <a:spLocks noChangeArrowheads="1"/>
            </p:cNvSpPr>
            <p:nvPr/>
          </p:nvSpPr>
          <p:spPr bwMode="auto">
            <a:xfrm>
              <a:off x="1297" y="1705"/>
              <a:ext cx="416" cy="284"/>
            </a:xfrm>
            <a:prstGeom prst="rect">
              <a:avLst/>
            </a:prstGeom>
            <a:noFill/>
            <a:ln w="9525">
              <a:noFill/>
              <a:miter lim="800000"/>
              <a:headEnd/>
              <a:tailEnd/>
            </a:ln>
            <a:effectLst/>
          </p:spPr>
          <p:txBody>
            <a:bodyPr anchor="ctr"/>
            <a:lstStyle/>
            <a:p>
              <a:pPr algn="ctr"/>
              <a:r>
                <a:rPr lang="en-US" altLang="zh-CN" sz="1700">
                  <a:solidFill>
                    <a:schemeClr val="hlink"/>
                  </a:solidFill>
                  <a:latin typeface="Arial" charset="0"/>
                </a:rPr>
                <a:t>0</a:t>
              </a:r>
            </a:p>
          </p:txBody>
        </p:sp>
        <p:sp>
          <p:nvSpPr>
            <p:cNvPr id="82108" name="Rectangle 75"/>
            <p:cNvSpPr>
              <a:spLocks noChangeArrowheads="1"/>
            </p:cNvSpPr>
            <p:nvPr/>
          </p:nvSpPr>
          <p:spPr bwMode="auto">
            <a:xfrm>
              <a:off x="881" y="1705"/>
              <a:ext cx="416" cy="284"/>
            </a:xfrm>
            <a:prstGeom prst="rect">
              <a:avLst/>
            </a:prstGeom>
            <a:noFill/>
            <a:ln w="9525">
              <a:noFill/>
              <a:miter lim="800000"/>
              <a:headEnd/>
              <a:tailEnd/>
            </a:ln>
            <a:effectLst/>
          </p:spPr>
          <p:txBody>
            <a:bodyPr anchor="ctr"/>
            <a:lstStyle/>
            <a:p>
              <a:pPr algn="ctr"/>
              <a:r>
                <a:rPr lang="en-US" altLang="zh-CN" sz="1700">
                  <a:solidFill>
                    <a:schemeClr val="folHlink"/>
                  </a:solidFill>
                  <a:latin typeface="Arial" charset="0"/>
                </a:rPr>
                <a:t>0</a:t>
              </a:r>
            </a:p>
          </p:txBody>
        </p:sp>
        <p:sp>
          <p:nvSpPr>
            <p:cNvPr id="82109" name="Rectangle 76"/>
            <p:cNvSpPr>
              <a:spLocks noChangeArrowheads="1"/>
            </p:cNvSpPr>
            <p:nvPr/>
          </p:nvSpPr>
          <p:spPr bwMode="auto">
            <a:xfrm>
              <a:off x="525" y="1705"/>
              <a:ext cx="240" cy="284"/>
            </a:xfrm>
            <a:prstGeom prst="rect">
              <a:avLst/>
            </a:prstGeom>
            <a:noFill/>
            <a:ln w="9525">
              <a:noFill/>
              <a:miter lim="800000"/>
              <a:headEnd/>
              <a:tailEnd/>
            </a:ln>
            <a:effectLst/>
          </p:spPr>
          <p:txBody>
            <a:bodyPr anchor="ctr"/>
            <a:lstStyle/>
            <a:p>
              <a:pPr algn="ctr"/>
              <a:r>
                <a:rPr lang="en-US" altLang="zh-CN" sz="1700">
                  <a:solidFill>
                    <a:schemeClr val="hlink"/>
                  </a:solidFill>
                  <a:latin typeface="Arial" charset="0"/>
                </a:rPr>
                <a:t>1</a:t>
              </a:r>
            </a:p>
          </p:txBody>
        </p:sp>
        <p:sp>
          <p:nvSpPr>
            <p:cNvPr id="82110" name="Rectangle 79"/>
            <p:cNvSpPr>
              <a:spLocks noChangeArrowheads="1"/>
            </p:cNvSpPr>
            <p:nvPr/>
          </p:nvSpPr>
          <p:spPr bwMode="auto">
            <a:xfrm>
              <a:off x="2361" y="1420"/>
              <a:ext cx="197" cy="285"/>
            </a:xfrm>
            <a:prstGeom prst="rect">
              <a:avLst/>
            </a:prstGeom>
            <a:noFill/>
            <a:ln w="9525">
              <a:noFill/>
              <a:miter lim="800000"/>
              <a:headEnd/>
              <a:tailEnd/>
            </a:ln>
            <a:effectLst/>
          </p:spPr>
          <p:txBody>
            <a:bodyPr anchor="ctr"/>
            <a:lstStyle/>
            <a:p>
              <a:pPr algn="ctr"/>
              <a:r>
                <a:rPr lang="en-US" altLang="zh-CN" sz="1700">
                  <a:latin typeface="Arial" charset="0"/>
                </a:rPr>
                <a:t>0</a:t>
              </a:r>
            </a:p>
          </p:txBody>
        </p:sp>
        <p:sp>
          <p:nvSpPr>
            <p:cNvPr id="82111" name="Rectangle 80"/>
            <p:cNvSpPr>
              <a:spLocks noChangeArrowheads="1"/>
            </p:cNvSpPr>
            <p:nvPr/>
          </p:nvSpPr>
          <p:spPr bwMode="auto">
            <a:xfrm>
              <a:off x="2095" y="1420"/>
              <a:ext cx="266" cy="285"/>
            </a:xfrm>
            <a:prstGeom prst="rect">
              <a:avLst/>
            </a:prstGeom>
            <a:noFill/>
            <a:ln w="9525">
              <a:noFill/>
              <a:miter lim="800000"/>
              <a:headEnd/>
              <a:tailEnd/>
            </a:ln>
            <a:effectLst/>
          </p:spPr>
          <p:txBody>
            <a:bodyPr anchor="ctr"/>
            <a:lstStyle/>
            <a:p>
              <a:pPr algn="ctr"/>
              <a:r>
                <a:rPr lang="en-US" altLang="zh-CN" sz="1700">
                  <a:solidFill>
                    <a:schemeClr val="hlink"/>
                  </a:solidFill>
                  <a:latin typeface="Arial" charset="0"/>
                </a:rPr>
                <a:t>0</a:t>
              </a:r>
            </a:p>
          </p:txBody>
        </p:sp>
        <p:sp>
          <p:nvSpPr>
            <p:cNvPr id="82112" name="Rectangle 81"/>
            <p:cNvSpPr>
              <a:spLocks noChangeArrowheads="1"/>
            </p:cNvSpPr>
            <p:nvPr/>
          </p:nvSpPr>
          <p:spPr bwMode="auto">
            <a:xfrm>
              <a:off x="1829" y="1420"/>
              <a:ext cx="266" cy="285"/>
            </a:xfrm>
            <a:prstGeom prst="rect">
              <a:avLst/>
            </a:prstGeom>
            <a:noFill/>
            <a:ln w="9525">
              <a:noFill/>
              <a:miter lim="800000"/>
              <a:headEnd/>
              <a:tailEnd/>
            </a:ln>
            <a:effectLst/>
          </p:spPr>
          <p:txBody>
            <a:bodyPr anchor="ctr"/>
            <a:lstStyle/>
            <a:p>
              <a:pPr algn="ctr"/>
              <a:r>
                <a:rPr lang="en-US" altLang="zh-CN" sz="1700">
                  <a:solidFill>
                    <a:schemeClr val="folHlink"/>
                  </a:solidFill>
                  <a:latin typeface="Arial" charset="0"/>
                </a:rPr>
                <a:t>1</a:t>
              </a:r>
            </a:p>
          </p:txBody>
        </p:sp>
        <p:sp>
          <p:nvSpPr>
            <p:cNvPr id="82113" name="Rectangle 82"/>
            <p:cNvSpPr>
              <a:spLocks noChangeArrowheads="1"/>
            </p:cNvSpPr>
            <p:nvPr/>
          </p:nvSpPr>
          <p:spPr bwMode="auto">
            <a:xfrm>
              <a:off x="1297" y="1420"/>
              <a:ext cx="416" cy="285"/>
            </a:xfrm>
            <a:prstGeom prst="rect">
              <a:avLst/>
            </a:prstGeom>
            <a:noFill/>
            <a:ln w="9525">
              <a:noFill/>
              <a:miter lim="800000"/>
              <a:headEnd/>
              <a:tailEnd/>
            </a:ln>
            <a:effectLst/>
          </p:spPr>
          <p:txBody>
            <a:bodyPr anchor="ctr"/>
            <a:lstStyle/>
            <a:p>
              <a:pPr algn="ctr"/>
              <a:r>
                <a:rPr lang="en-US" altLang="zh-CN" sz="1700">
                  <a:solidFill>
                    <a:schemeClr val="hlink"/>
                  </a:solidFill>
                  <a:latin typeface="Arial" charset="0"/>
                </a:rPr>
                <a:t>0</a:t>
              </a:r>
            </a:p>
          </p:txBody>
        </p:sp>
        <p:sp>
          <p:nvSpPr>
            <p:cNvPr id="82114" name="Rectangle 83"/>
            <p:cNvSpPr>
              <a:spLocks noChangeArrowheads="1"/>
            </p:cNvSpPr>
            <p:nvPr/>
          </p:nvSpPr>
          <p:spPr bwMode="auto">
            <a:xfrm>
              <a:off x="881" y="1420"/>
              <a:ext cx="416" cy="285"/>
            </a:xfrm>
            <a:prstGeom prst="rect">
              <a:avLst/>
            </a:prstGeom>
            <a:noFill/>
            <a:ln w="9525">
              <a:noFill/>
              <a:miter lim="800000"/>
              <a:headEnd/>
              <a:tailEnd/>
            </a:ln>
            <a:effectLst/>
          </p:spPr>
          <p:txBody>
            <a:bodyPr anchor="ctr"/>
            <a:lstStyle/>
            <a:p>
              <a:pPr algn="ctr"/>
              <a:r>
                <a:rPr lang="en-US" altLang="zh-CN" sz="1700">
                  <a:solidFill>
                    <a:schemeClr val="folHlink"/>
                  </a:solidFill>
                  <a:latin typeface="Arial" charset="0"/>
                </a:rPr>
                <a:t>1</a:t>
              </a:r>
            </a:p>
          </p:txBody>
        </p:sp>
        <p:sp>
          <p:nvSpPr>
            <p:cNvPr id="82115" name="Rectangle 84"/>
            <p:cNvSpPr>
              <a:spLocks noChangeArrowheads="1"/>
            </p:cNvSpPr>
            <p:nvPr/>
          </p:nvSpPr>
          <p:spPr bwMode="auto">
            <a:xfrm>
              <a:off x="525" y="1420"/>
              <a:ext cx="240" cy="285"/>
            </a:xfrm>
            <a:prstGeom prst="rect">
              <a:avLst/>
            </a:prstGeom>
            <a:noFill/>
            <a:ln w="9525">
              <a:noFill/>
              <a:miter lim="800000"/>
              <a:headEnd/>
              <a:tailEnd/>
            </a:ln>
            <a:effectLst/>
          </p:spPr>
          <p:txBody>
            <a:bodyPr anchor="ctr"/>
            <a:lstStyle/>
            <a:p>
              <a:pPr algn="ctr"/>
              <a:r>
                <a:rPr lang="en-US" altLang="zh-CN" sz="1700">
                  <a:solidFill>
                    <a:schemeClr val="hlink"/>
                  </a:solidFill>
                  <a:latin typeface="Arial" charset="0"/>
                </a:rPr>
                <a:t>0</a:t>
              </a:r>
            </a:p>
          </p:txBody>
        </p:sp>
        <p:sp>
          <p:nvSpPr>
            <p:cNvPr id="82116" name="Rectangle 87"/>
            <p:cNvSpPr>
              <a:spLocks noChangeArrowheads="1"/>
            </p:cNvSpPr>
            <p:nvPr/>
          </p:nvSpPr>
          <p:spPr bwMode="auto">
            <a:xfrm>
              <a:off x="2361" y="1136"/>
              <a:ext cx="197" cy="284"/>
            </a:xfrm>
            <a:prstGeom prst="rect">
              <a:avLst/>
            </a:prstGeom>
            <a:noFill/>
            <a:ln w="9525">
              <a:noFill/>
              <a:miter lim="800000"/>
              <a:headEnd/>
              <a:tailEnd/>
            </a:ln>
            <a:effectLst/>
          </p:spPr>
          <p:txBody>
            <a:bodyPr anchor="ctr"/>
            <a:lstStyle/>
            <a:p>
              <a:pPr algn="ctr"/>
              <a:r>
                <a:rPr lang="en-US" altLang="zh-CN" sz="1700">
                  <a:latin typeface="Arial" charset="0"/>
                </a:rPr>
                <a:t>Z</a:t>
              </a:r>
            </a:p>
          </p:txBody>
        </p:sp>
        <p:sp>
          <p:nvSpPr>
            <p:cNvPr id="82117" name="Rectangle 88"/>
            <p:cNvSpPr>
              <a:spLocks noChangeArrowheads="1"/>
            </p:cNvSpPr>
            <p:nvPr/>
          </p:nvSpPr>
          <p:spPr bwMode="auto">
            <a:xfrm>
              <a:off x="2095" y="1136"/>
              <a:ext cx="266" cy="284"/>
            </a:xfrm>
            <a:prstGeom prst="rect">
              <a:avLst/>
            </a:prstGeom>
            <a:noFill/>
            <a:ln w="9525">
              <a:noFill/>
              <a:miter lim="800000"/>
              <a:headEnd/>
              <a:tailEnd/>
            </a:ln>
            <a:effectLst/>
          </p:spPr>
          <p:txBody>
            <a:bodyPr anchor="ctr"/>
            <a:lstStyle/>
            <a:p>
              <a:pPr algn="ctr"/>
              <a:r>
                <a:rPr lang="en-US" altLang="zh-CN" sz="1700">
                  <a:solidFill>
                    <a:schemeClr val="hlink"/>
                  </a:solidFill>
                  <a:latin typeface="Arial" charset="0"/>
                </a:rPr>
                <a:t>D</a:t>
              </a:r>
              <a:r>
                <a:rPr lang="en-US" altLang="zh-CN" sz="1700" baseline="-25000">
                  <a:solidFill>
                    <a:schemeClr val="hlink"/>
                  </a:solidFill>
                  <a:latin typeface="Arial" charset="0"/>
                </a:rPr>
                <a:t>1</a:t>
              </a:r>
            </a:p>
          </p:txBody>
        </p:sp>
        <p:sp>
          <p:nvSpPr>
            <p:cNvPr id="82118" name="Rectangle 89"/>
            <p:cNvSpPr>
              <a:spLocks noChangeArrowheads="1"/>
            </p:cNvSpPr>
            <p:nvPr/>
          </p:nvSpPr>
          <p:spPr bwMode="auto">
            <a:xfrm>
              <a:off x="1829" y="1136"/>
              <a:ext cx="266" cy="284"/>
            </a:xfrm>
            <a:prstGeom prst="rect">
              <a:avLst/>
            </a:prstGeom>
            <a:noFill/>
            <a:ln w="9525">
              <a:noFill/>
              <a:miter lim="800000"/>
              <a:headEnd/>
              <a:tailEnd/>
            </a:ln>
            <a:effectLst/>
          </p:spPr>
          <p:txBody>
            <a:bodyPr anchor="ctr"/>
            <a:lstStyle/>
            <a:p>
              <a:pPr algn="ctr"/>
              <a:r>
                <a:rPr lang="en-US" altLang="zh-CN" sz="1700" dirty="0">
                  <a:solidFill>
                    <a:schemeClr val="folHlink"/>
                  </a:solidFill>
                  <a:latin typeface="Arial" charset="0"/>
                </a:rPr>
                <a:t>D</a:t>
              </a:r>
              <a:r>
                <a:rPr lang="en-US" altLang="zh-CN" sz="1700" baseline="-25000" dirty="0">
                  <a:solidFill>
                    <a:schemeClr val="folHlink"/>
                  </a:solidFill>
                  <a:latin typeface="Arial" charset="0"/>
                </a:rPr>
                <a:t>2</a:t>
              </a:r>
            </a:p>
          </p:txBody>
        </p:sp>
        <p:sp>
          <p:nvSpPr>
            <p:cNvPr id="82119" name="Rectangle 90"/>
            <p:cNvSpPr>
              <a:spLocks noChangeArrowheads="1"/>
            </p:cNvSpPr>
            <p:nvPr/>
          </p:nvSpPr>
          <p:spPr bwMode="auto">
            <a:xfrm>
              <a:off x="1297" y="1136"/>
              <a:ext cx="416" cy="284"/>
            </a:xfrm>
            <a:prstGeom prst="rect">
              <a:avLst/>
            </a:prstGeom>
            <a:noFill/>
            <a:ln w="9525">
              <a:noFill/>
              <a:miter lim="800000"/>
              <a:headEnd/>
              <a:tailEnd/>
            </a:ln>
            <a:effectLst/>
          </p:spPr>
          <p:txBody>
            <a:bodyPr anchor="ctr"/>
            <a:lstStyle/>
            <a:p>
              <a:pPr algn="ctr"/>
              <a:r>
                <a:rPr lang="en-US" altLang="zh-CN" sz="1700">
                  <a:solidFill>
                    <a:schemeClr val="hlink"/>
                  </a:solidFill>
                  <a:latin typeface="Arial" charset="0"/>
                </a:rPr>
                <a:t>y</a:t>
              </a:r>
              <a:r>
                <a:rPr lang="en-US" altLang="zh-CN" sz="1700" baseline="-25000">
                  <a:solidFill>
                    <a:schemeClr val="hlink"/>
                  </a:solidFill>
                  <a:latin typeface="Arial" charset="0"/>
                </a:rPr>
                <a:t>1</a:t>
              </a:r>
              <a:r>
                <a:rPr lang="en-US" altLang="zh-CN" sz="1700" baseline="30000">
                  <a:solidFill>
                    <a:schemeClr val="hlink"/>
                  </a:solidFill>
                  <a:latin typeface="Arial" charset="0"/>
                </a:rPr>
                <a:t>n+1</a:t>
              </a:r>
            </a:p>
          </p:txBody>
        </p:sp>
        <p:sp>
          <p:nvSpPr>
            <p:cNvPr id="82120" name="Rectangle 91"/>
            <p:cNvSpPr>
              <a:spLocks noChangeArrowheads="1"/>
            </p:cNvSpPr>
            <p:nvPr/>
          </p:nvSpPr>
          <p:spPr bwMode="auto">
            <a:xfrm>
              <a:off x="881" y="1136"/>
              <a:ext cx="416" cy="284"/>
            </a:xfrm>
            <a:prstGeom prst="rect">
              <a:avLst/>
            </a:prstGeom>
            <a:noFill/>
            <a:ln w="9525">
              <a:noFill/>
              <a:miter lim="800000"/>
              <a:headEnd/>
              <a:tailEnd/>
            </a:ln>
            <a:effectLst/>
          </p:spPr>
          <p:txBody>
            <a:bodyPr anchor="ctr"/>
            <a:lstStyle/>
            <a:p>
              <a:pPr algn="ctr"/>
              <a:r>
                <a:rPr lang="en-US" altLang="zh-CN" sz="1700" dirty="0">
                  <a:solidFill>
                    <a:schemeClr val="folHlink"/>
                  </a:solidFill>
                  <a:latin typeface="Arial" charset="0"/>
                </a:rPr>
                <a:t>y</a:t>
              </a:r>
              <a:r>
                <a:rPr lang="en-US" altLang="zh-CN" sz="1700" baseline="-25000" dirty="0">
                  <a:solidFill>
                    <a:schemeClr val="folHlink"/>
                  </a:solidFill>
                  <a:latin typeface="Arial" charset="0"/>
                </a:rPr>
                <a:t>2</a:t>
              </a:r>
              <a:r>
                <a:rPr lang="en-US" altLang="zh-CN" sz="1700" baseline="30000" dirty="0">
                  <a:solidFill>
                    <a:schemeClr val="folHlink"/>
                  </a:solidFill>
                  <a:latin typeface="Arial" charset="0"/>
                </a:rPr>
                <a:t>n+1</a:t>
              </a:r>
            </a:p>
          </p:txBody>
        </p:sp>
        <p:sp>
          <p:nvSpPr>
            <p:cNvPr id="82121" name="Rectangle 92"/>
            <p:cNvSpPr>
              <a:spLocks noChangeArrowheads="1"/>
            </p:cNvSpPr>
            <p:nvPr/>
          </p:nvSpPr>
          <p:spPr bwMode="auto">
            <a:xfrm>
              <a:off x="525" y="1136"/>
              <a:ext cx="240" cy="284"/>
            </a:xfrm>
            <a:prstGeom prst="rect">
              <a:avLst/>
            </a:prstGeom>
            <a:noFill/>
            <a:ln w="9525">
              <a:noFill/>
              <a:miter lim="800000"/>
              <a:headEnd/>
              <a:tailEnd/>
            </a:ln>
            <a:effectLst/>
          </p:spPr>
          <p:txBody>
            <a:bodyPr anchor="ctr"/>
            <a:lstStyle/>
            <a:p>
              <a:pPr algn="ctr"/>
              <a:r>
                <a:rPr lang="en-US" altLang="zh-CN" sz="1700" dirty="0">
                  <a:solidFill>
                    <a:schemeClr val="hlink"/>
                  </a:solidFill>
                  <a:latin typeface="Arial" charset="0"/>
                </a:rPr>
                <a:t>y</a:t>
              </a:r>
              <a:r>
                <a:rPr lang="en-US" altLang="zh-CN" sz="1700" baseline="-25000" dirty="0">
                  <a:solidFill>
                    <a:schemeClr val="hlink"/>
                  </a:solidFill>
                  <a:latin typeface="Arial" charset="0"/>
                </a:rPr>
                <a:t>1</a:t>
              </a:r>
            </a:p>
          </p:txBody>
        </p:sp>
        <p:sp>
          <p:nvSpPr>
            <p:cNvPr id="82122" name="Line 104"/>
            <p:cNvSpPr>
              <a:spLocks noChangeShapeType="1"/>
            </p:cNvSpPr>
            <p:nvPr/>
          </p:nvSpPr>
          <p:spPr bwMode="auto">
            <a:xfrm>
              <a:off x="765" y="1136"/>
              <a:ext cx="0" cy="2560"/>
            </a:xfrm>
            <a:prstGeom prst="line">
              <a:avLst/>
            </a:prstGeom>
            <a:noFill/>
            <a:ln w="12700">
              <a:solidFill>
                <a:schemeClr val="tx1"/>
              </a:solidFill>
              <a:miter lim="800000"/>
              <a:headEnd/>
              <a:tailEnd/>
            </a:ln>
            <a:effectLst/>
          </p:spPr>
          <p:txBody>
            <a:bodyPr wrap="none"/>
            <a:lstStyle/>
            <a:p>
              <a:endParaRPr lang="zh-CN" altLang="en-US" sz="1700"/>
            </a:p>
          </p:txBody>
        </p:sp>
        <p:sp>
          <p:nvSpPr>
            <p:cNvPr id="82123" name="Line 105"/>
            <p:cNvSpPr>
              <a:spLocks noChangeShapeType="1"/>
            </p:cNvSpPr>
            <p:nvPr/>
          </p:nvSpPr>
          <p:spPr bwMode="auto">
            <a:xfrm>
              <a:off x="1713" y="1136"/>
              <a:ext cx="0" cy="2560"/>
            </a:xfrm>
            <a:prstGeom prst="line">
              <a:avLst/>
            </a:prstGeom>
            <a:noFill/>
            <a:ln w="12700">
              <a:solidFill>
                <a:schemeClr val="tx1"/>
              </a:solidFill>
              <a:miter lim="800000"/>
              <a:headEnd/>
              <a:tailEnd/>
            </a:ln>
            <a:effectLst/>
          </p:spPr>
          <p:txBody>
            <a:bodyPr wrap="none"/>
            <a:lstStyle/>
            <a:p>
              <a:endParaRPr lang="zh-CN" altLang="en-US" sz="1700"/>
            </a:p>
          </p:txBody>
        </p:sp>
        <p:sp>
          <p:nvSpPr>
            <p:cNvPr id="82124" name="Line 106"/>
            <p:cNvSpPr>
              <a:spLocks noChangeShapeType="1"/>
            </p:cNvSpPr>
            <p:nvPr/>
          </p:nvSpPr>
          <p:spPr bwMode="auto">
            <a:xfrm>
              <a:off x="2361" y="1136"/>
              <a:ext cx="0" cy="2560"/>
            </a:xfrm>
            <a:prstGeom prst="line">
              <a:avLst/>
            </a:prstGeom>
            <a:noFill/>
            <a:ln w="12700">
              <a:solidFill>
                <a:schemeClr val="tx1"/>
              </a:solidFill>
              <a:miter lim="800000"/>
              <a:headEnd/>
              <a:tailEnd/>
            </a:ln>
            <a:effectLst/>
          </p:spPr>
          <p:txBody>
            <a:bodyPr wrap="none"/>
            <a:lstStyle/>
            <a:p>
              <a:endParaRPr lang="zh-CN" altLang="en-US" sz="1700"/>
            </a:p>
          </p:txBody>
        </p:sp>
        <p:sp>
          <p:nvSpPr>
            <p:cNvPr id="82125" name="Line 107"/>
            <p:cNvSpPr>
              <a:spLocks noChangeShapeType="1"/>
            </p:cNvSpPr>
            <p:nvPr/>
          </p:nvSpPr>
          <p:spPr bwMode="auto">
            <a:xfrm>
              <a:off x="2558" y="1136"/>
              <a:ext cx="0" cy="2560"/>
            </a:xfrm>
            <a:prstGeom prst="line">
              <a:avLst/>
            </a:prstGeom>
            <a:noFill/>
            <a:ln w="28575" cap="sq">
              <a:solidFill>
                <a:schemeClr val="tx1"/>
              </a:solidFill>
              <a:miter lim="800000"/>
              <a:headEnd/>
              <a:tailEnd/>
            </a:ln>
            <a:effectLst/>
          </p:spPr>
          <p:txBody>
            <a:bodyPr wrap="none"/>
            <a:lstStyle/>
            <a:p>
              <a:endParaRPr lang="zh-CN" altLang="en-US" sz="1700"/>
            </a:p>
          </p:txBody>
        </p:sp>
        <p:sp>
          <p:nvSpPr>
            <p:cNvPr id="82126" name="Line 108"/>
            <p:cNvSpPr>
              <a:spLocks noChangeShapeType="1"/>
            </p:cNvSpPr>
            <p:nvPr/>
          </p:nvSpPr>
          <p:spPr bwMode="auto">
            <a:xfrm>
              <a:off x="881" y="1136"/>
              <a:ext cx="0" cy="2560"/>
            </a:xfrm>
            <a:prstGeom prst="line">
              <a:avLst/>
            </a:prstGeom>
            <a:noFill/>
            <a:ln w="12700">
              <a:solidFill>
                <a:schemeClr val="tx1"/>
              </a:solidFill>
              <a:miter lim="800000"/>
              <a:headEnd/>
              <a:tailEnd/>
            </a:ln>
            <a:effectLst/>
          </p:spPr>
          <p:txBody>
            <a:bodyPr wrap="none"/>
            <a:lstStyle/>
            <a:p>
              <a:endParaRPr lang="zh-CN" altLang="en-US" sz="1700"/>
            </a:p>
          </p:txBody>
        </p:sp>
        <p:sp>
          <p:nvSpPr>
            <p:cNvPr id="82127" name="Line 109"/>
            <p:cNvSpPr>
              <a:spLocks noChangeShapeType="1"/>
            </p:cNvSpPr>
            <p:nvPr/>
          </p:nvSpPr>
          <p:spPr bwMode="auto">
            <a:xfrm>
              <a:off x="1829" y="1136"/>
              <a:ext cx="0" cy="2560"/>
            </a:xfrm>
            <a:prstGeom prst="line">
              <a:avLst/>
            </a:prstGeom>
            <a:noFill/>
            <a:ln w="12700">
              <a:solidFill>
                <a:schemeClr val="tx1"/>
              </a:solidFill>
              <a:miter lim="800000"/>
              <a:headEnd/>
              <a:tailEnd/>
            </a:ln>
            <a:effectLst/>
          </p:spPr>
          <p:txBody>
            <a:bodyPr wrap="none"/>
            <a:lstStyle/>
            <a:p>
              <a:endParaRPr lang="zh-CN" altLang="en-US" sz="1700"/>
            </a:p>
          </p:txBody>
        </p:sp>
        <p:sp>
          <p:nvSpPr>
            <p:cNvPr id="82128" name="Line 114"/>
            <p:cNvSpPr>
              <a:spLocks noChangeShapeType="1"/>
            </p:cNvSpPr>
            <p:nvPr/>
          </p:nvSpPr>
          <p:spPr bwMode="auto">
            <a:xfrm>
              <a:off x="881" y="1136"/>
              <a:ext cx="832" cy="0"/>
            </a:xfrm>
            <a:prstGeom prst="line">
              <a:avLst/>
            </a:prstGeom>
            <a:noFill/>
            <a:ln w="28575">
              <a:solidFill>
                <a:schemeClr val="tx1"/>
              </a:solidFill>
              <a:miter lim="800000"/>
              <a:headEnd/>
              <a:tailEnd/>
            </a:ln>
            <a:effectLst/>
          </p:spPr>
          <p:txBody>
            <a:bodyPr wrap="none"/>
            <a:lstStyle/>
            <a:p>
              <a:endParaRPr lang="zh-CN" altLang="en-US" sz="1700"/>
            </a:p>
          </p:txBody>
        </p:sp>
        <p:sp>
          <p:nvSpPr>
            <p:cNvPr id="82129" name="Line 115"/>
            <p:cNvSpPr>
              <a:spLocks noChangeShapeType="1"/>
            </p:cNvSpPr>
            <p:nvPr/>
          </p:nvSpPr>
          <p:spPr bwMode="auto">
            <a:xfrm>
              <a:off x="525" y="1136"/>
              <a:ext cx="356" cy="0"/>
            </a:xfrm>
            <a:prstGeom prst="line">
              <a:avLst/>
            </a:prstGeom>
            <a:noFill/>
            <a:ln w="28575" cap="sq">
              <a:solidFill>
                <a:schemeClr val="tx1"/>
              </a:solidFill>
              <a:miter lim="800000"/>
              <a:headEnd/>
              <a:tailEnd/>
            </a:ln>
            <a:effectLst/>
          </p:spPr>
          <p:txBody>
            <a:bodyPr wrap="none"/>
            <a:lstStyle/>
            <a:p>
              <a:endParaRPr lang="zh-CN" altLang="en-US" sz="1700"/>
            </a:p>
          </p:txBody>
        </p:sp>
        <p:sp>
          <p:nvSpPr>
            <p:cNvPr id="82130" name="Line 116"/>
            <p:cNvSpPr>
              <a:spLocks noChangeShapeType="1"/>
            </p:cNvSpPr>
            <p:nvPr/>
          </p:nvSpPr>
          <p:spPr bwMode="auto">
            <a:xfrm>
              <a:off x="881" y="3696"/>
              <a:ext cx="832" cy="0"/>
            </a:xfrm>
            <a:prstGeom prst="line">
              <a:avLst/>
            </a:prstGeom>
            <a:noFill/>
            <a:ln w="28575">
              <a:solidFill>
                <a:schemeClr val="tx1"/>
              </a:solidFill>
              <a:miter lim="800000"/>
              <a:headEnd/>
              <a:tailEnd/>
            </a:ln>
            <a:effectLst/>
          </p:spPr>
          <p:txBody>
            <a:bodyPr wrap="none"/>
            <a:lstStyle/>
            <a:p>
              <a:endParaRPr lang="zh-CN" altLang="en-US" sz="1700"/>
            </a:p>
          </p:txBody>
        </p:sp>
        <p:sp>
          <p:nvSpPr>
            <p:cNvPr id="82131" name="Line 117"/>
            <p:cNvSpPr>
              <a:spLocks noChangeShapeType="1"/>
            </p:cNvSpPr>
            <p:nvPr/>
          </p:nvSpPr>
          <p:spPr bwMode="auto">
            <a:xfrm>
              <a:off x="525" y="3696"/>
              <a:ext cx="356" cy="0"/>
            </a:xfrm>
            <a:prstGeom prst="line">
              <a:avLst/>
            </a:prstGeom>
            <a:noFill/>
            <a:ln w="28575" cap="sq">
              <a:solidFill>
                <a:schemeClr val="tx1"/>
              </a:solidFill>
              <a:miter lim="800000"/>
              <a:headEnd/>
              <a:tailEnd/>
            </a:ln>
            <a:effectLst/>
          </p:spPr>
          <p:txBody>
            <a:bodyPr wrap="none"/>
            <a:lstStyle/>
            <a:p>
              <a:endParaRPr lang="zh-CN" altLang="en-US" sz="1700"/>
            </a:p>
          </p:txBody>
        </p:sp>
        <p:sp>
          <p:nvSpPr>
            <p:cNvPr id="82132" name="Line 118"/>
            <p:cNvSpPr>
              <a:spLocks noChangeShapeType="1"/>
            </p:cNvSpPr>
            <p:nvPr/>
          </p:nvSpPr>
          <p:spPr bwMode="auto">
            <a:xfrm>
              <a:off x="1829" y="1136"/>
              <a:ext cx="532" cy="0"/>
            </a:xfrm>
            <a:prstGeom prst="line">
              <a:avLst/>
            </a:prstGeom>
            <a:noFill/>
            <a:ln w="28575">
              <a:solidFill>
                <a:schemeClr val="tx1"/>
              </a:solidFill>
              <a:miter lim="800000"/>
              <a:headEnd/>
              <a:tailEnd/>
            </a:ln>
            <a:effectLst/>
          </p:spPr>
          <p:txBody>
            <a:bodyPr wrap="none"/>
            <a:lstStyle/>
            <a:p>
              <a:endParaRPr lang="zh-CN" altLang="en-US" sz="1700"/>
            </a:p>
          </p:txBody>
        </p:sp>
        <p:sp>
          <p:nvSpPr>
            <p:cNvPr id="82133" name="Line 120"/>
            <p:cNvSpPr>
              <a:spLocks noChangeShapeType="1"/>
            </p:cNvSpPr>
            <p:nvPr/>
          </p:nvSpPr>
          <p:spPr bwMode="auto">
            <a:xfrm>
              <a:off x="2361" y="1136"/>
              <a:ext cx="197" cy="0"/>
            </a:xfrm>
            <a:prstGeom prst="line">
              <a:avLst/>
            </a:prstGeom>
            <a:noFill/>
            <a:ln w="28575" cap="sq">
              <a:solidFill>
                <a:schemeClr val="tx1"/>
              </a:solidFill>
              <a:miter lim="800000"/>
              <a:headEnd/>
              <a:tailEnd/>
            </a:ln>
            <a:effectLst/>
          </p:spPr>
          <p:txBody>
            <a:bodyPr wrap="none"/>
            <a:lstStyle/>
            <a:p>
              <a:endParaRPr lang="zh-CN" altLang="en-US" sz="1700"/>
            </a:p>
          </p:txBody>
        </p:sp>
        <p:sp>
          <p:nvSpPr>
            <p:cNvPr id="82134" name="Line 121"/>
            <p:cNvSpPr>
              <a:spLocks noChangeShapeType="1"/>
            </p:cNvSpPr>
            <p:nvPr/>
          </p:nvSpPr>
          <p:spPr bwMode="auto">
            <a:xfrm>
              <a:off x="1829" y="3696"/>
              <a:ext cx="532" cy="0"/>
            </a:xfrm>
            <a:prstGeom prst="line">
              <a:avLst/>
            </a:prstGeom>
            <a:noFill/>
            <a:ln w="28575">
              <a:solidFill>
                <a:schemeClr val="tx1"/>
              </a:solidFill>
              <a:miter lim="800000"/>
              <a:headEnd/>
              <a:tailEnd/>
            </a:ln>
            <a:effectLst/>
          </p:spPr>
          <p:txBody>
            <a:bodyPr wrap="none"/>
            <a:lstStyle/>
            <a:p>
              <a:endParaRPr lang="zh-CN" altLang="en-US" sz="1700"/>
            </a:p>
          </p:txBody>
        </p:sp>
        <p:sp>
          <p:nvSpPr>
            <p:cNvPr id="82135" name="Line 122"/>
            <p:cNvSpPr>
              <a:spLocks noChangeShapeType="1"/>
            </p:cNvSpPr>
            <p:nvPr/>
          </p:nvSpPr>
          <p:spPr bwMode="auto">
            <a:xfrm>
              <a:off x="1713" y="3696"/>
              <a:ext cx="116" cy="0"/>
            </a:xfrm>
            <a:prstGeom prst="line">
              <a:avLst/>
            </a:prstGeom>
            <a:noFill/>
            <a:ln w="28575" cap="sq">
              <a:solidFill>
                <a:schemeClr val="tx1"/>
              </a:solidFill>
              <a:miter lim="800000"/>
              <a:headEnd/>
              <a:tailEnd/>
            </a:ln>
            <a:effectLst/>
          </p:spPr>
          <p:txBody>
            <a:bodyPr wrap="none"/>
            <a:lstStyle/>
            <a:p>
              <a:endParaRPr lang="zh-CN" altLang="en-US" sz="1700"/>
            </a:p>
          </p:txBody>
        </p:sp>
        <p:sp>
          <p:nvSpPr>
            <p:cNvPr id="82136" name="Line 123"/>
            <p:cNvSpPr>
              <a:spLocks noChangeShapeType="1"/>
            </p:cNvSpPr>
            <p:nvPr/>
          </p:nvSpPr>
          <p:spPr bwMode="auto">
            <a:xfrm>
              <a:off x="2361" y="3696"/>
              <a:ext cx="197" cy="0"/>
            </a:xfrm>
            <a:prstGeom prst="line">
              <a:avLst/>
            </a:prstGeom>
            <a:noFill/>
            <a:ln w="28575" cap="sq">
              <a:solidFill>
                <a:schemeClr val="tx1"/>
              </a:solidFill>
              <a:miter lim="800000"/>
              <a:headEnd/>
              <a:tailEnd/>
            </a:ln>
            <a:effectLst/>
          </p:spPr>
          <p:txBody>
            <a:bodyPr wrap="none"/>
            <a:lstStyle/>
            <a:p>
              <a:endParaRPr lang="zh-CN" altLang="en-US" sz="1700"/>
            </a:p>
          </p:txBody>
        </p:sp>
        <p:sp>
          <p:nvSpPr>
            <p:cNvPr id="82137" name="Line 140"/>
            <p:cNvSpPr>
              <a:spLocks noChangeShapeType="1"/>
            </p:cNvSpPr>
            <p:nvPr/>
          </p:nvSpPr>
          <p:spPr bwMode="auto">
            <a:xfrm>
              <a:off x="2960" y="1056"/>
              <a:ext cx="374" cy="0"/>
            </a:xfrm>
            <a:prstGeom prst="line">
              <a:avLst/>
            </a:prstGeom>
            <a:noFill/>
            <a:ln w="28575">
              <a:solidFill>
                <a:schemeClr val="tx1"/>
              </a:solidFill>
              <a:miter lim="800000"/>
              <a:headEnd/>
              <a:tailEnd/>
            </a:ln>
            <a:effectLst/>
          </p:spPr>
          <p:txBody>
            <a:bodyPr wrap="none"/>
            <a:lstStyle/>
            <a:p>
              <a:endParaRPr lang="zh-CN" altLang="en-US" sz="1700"/>
            </a:p>
          </p:txBody>
        </p:sp>
        <p:sp>
          <p:nvSpPr>
            <p:cNvPr id="82138" name="Line 141"/>
            <p:cNvSpPr>
              <a:spLocks noChangeShapeType="1"/>
            </p:cNvSpPr>
            <p:nvPr/>
          </p:nvSpPr>
          <p:spPr bwMode="auto">
            <a:xfrm>
              <a:off x="2960" y="1344"/>
              <a:ext cx="1264" cy="0"/>
            </a:xfrm>
            <a:prstGeom prst="line">
              <a:avLst/>
            </a:prstGeom>
            <a:noFill/>
            <a:ln w="12700">
              <a:solidFill>
                <a:schemeClr val="tx1"/>
              </a:solidFill>
              <a:miter lim="800000"/>
              <a:headEnd/>
              <a:tailEnd/>
            </a:ln>
            <a:effectLst/>
          </p:spPr>
          <p:txBody>
            <a:bodyPr wrap="none"/>
            <a:lstStyle/>
            <a:p>
              <a:endParaRPr lang="zh-CN" altLang="en-US" sz="1700"/>
            </a:p>
          </p:txBody>
        </p:sp>
        <p:sp>
          <p:nvSpPr>
            <p:cNvPr id="82139" name="Line 142"/>
            <p:cNvSpPr>
              <a:spLocks noChangeShapeType="1"/>
            </p:cNvSpPr>
            <p:nvPr/>
          </p:nvSpPr>
          <p:spPr bwMode="auto">
            <a:xfrm>
              <a:off x="2960" y="1516"/>
              <a:ext cx="1264" cy="0"/>
            </a:xfrm>
            <a:prstGeom prst="line">
              <a:avLst/>
            </a:prstGeom>
            <a:noFill/>
            <a:ln w="12700">
              <a:solidFill>
                <a:schemeClr val="tx1"/>
              </a:solidFill>
              <a:miter lim="800000"/>
              <a:headEnd/>
              <a:tailEnd/>
            </a:ln>
            <a:effectLst/>
          </p:spPr>
          <p:txBody>
            <a:bodyPr wrap="none"/>
            <a:lstStyle/>
            <a:p>
              <a:endParaRPr lang="zh-CN" altLang="en-US" sz="1700"/>
            </a:p>
          </p:txBody>
        </p:sp>
        <p:sp>
          <p:nvSpPr>
            <p:cNvPr id="82140" name="Line 143"/>
            <p:cNvSpPr>
              <a:spLocks noChangeShapeType="1"/>
            </p:cNvSpPr>
            <p:nvPr/>
          </p:nvSpPr>
          <p:spPr bwMode="auto">
            <a:xfrm>
              <a:off x="2960" y="1688"/>
              <a:ext cx="1264" cy="0"/>
            </a:xfrm>
            <a:prstGeom prst="line">
              <a:avLst/>
            </a:prstGeom>
            <a:noFill/>
            <a:ln w="28575" cap="sq">
              <a:solidFill>
                <a:schemeClr val="tx1"/>
              </a:solidFill>
              <a:miter lim="800000"/>
              <a:headEnd/>
              <a:tailEnd/>
            </a:ln>
            <a:effectLst/>
          </p:spPr>
          <p:txBody>
            <a:bodyPr wrap="none"/>
            <a:lstStyle/>
            <a:p>
              <a:endParaRPr lang="zh-CN" altLang="en-US" sz="1700"/>
            </a:p>
          </p:txBody>
        </p:sp>
        <p:sp>
          <p:nvSpPr>
            <p:cNvPr id="82141" name="Line 145"/>
            <p:cNvSpPr>
              <a:spLocks noChangeShapeType="1"/>
            </p:cNvSpPr>
            <p:nvPr/>
          </p:nvSpPr>
          <p:spPr bwMode="auto">
            <a:xfrm>
              <a:off x="3334" y="1056"/>
              <a:ext cx="0" cy="632"/>
            </a:xfrm>
            <a:prstGeom prst="line">
              <a:avLst/>
            </a:prstGeom>
            <a:noFill/>
            <a:ln w="12700">
              <a:solidFill>
                <a:schemeClr val="tx1"/>
              </a:solidFill>
              <a:miter lim="800000"/>
              <a:headEnd/>
              <a:tailEnd/>
            </a:ln>
            <a:effectLst/>
          </p:spPr>
          <p:txBody>
            <a:bodyPr wrap="none"/>
            <a:lstStyle/>
            <a:p>
              <a:endParaRPr lang="zh-CN" altLang="en-US" sz="1700"/>
            </a:p>
          </p:txBody>
        </p:sp>
        <p:sp>
          <p:nvSpPr>
            <p:cNvPr id="82142" name="Line 146"/>
            <p:cNvSpPr>
              <a:spLocks noChangeShapeType="1"/>
            </p:cNvSpPr>
            <p:nvPr/>
          </p:nvSpPr>
          <p:spPr bwMode="auto">
            <a:xfrm>
              <a:off x="3564" y="1056"/>
              <a:ext cx="0" cy="632"/>
            </a:xfrm>
            <a:prstGeom prst="line">
              <a:avLst/>
            </a:prstGeom>
            <a:noFill/>
            <a:ln w="12700">
              <a:solidFill>
                <a:schemeClr val="tx1"/>
              </a:solidFill>
              <a:miter lim="800000"/>
              <a:headEnd/>
              <a:tailEnd/>
            </a:ln>
            <a:effectLst/>
          </p:spPr>
          <p:txBody>
            <a:bodyPr wrap="none"/>
            <a:lstStyle/>
            <a:p>
              <a:endParaRPr lang="zh-CN" altLang="en-US" sz="1700"/>
            </a:p>
          </p:txBody>
        </p:sp>
        <p:sp>
          <p:nvSpPr>
            <p:cNvPr id="82143" name="Line 147"/>
            <p:cNvSpPr>
              <a:spLocks noChangeShapeType="1"/>
            </p:cNvSpPr>
            <p:nvPr/>
          </p:nvSpPr>
          <p:spPr bwMode="auto">
            <a:xfrm>
              <a:off x="3784" y="1056"/>
              <a:ext cx="0" cy="632"/>
            </a:xfrm>
            <a:prstGeom prst="line">
              <a:avLst/>
            </a:prstGeom>
            <a:noFill/>
            <a:ln w="12700">
              <a:solidFill>
                <a:schemeClr val="tx1"/>
              </a:solidFill>
              <a:miter lim="800000"/>
              <a:headEnd/>
              <a:tailEnd/>
            </a:ln>
            <a:effectLst/>
          </p:spPr>
          <p:txBody>
            <a:bodyPr wrap="none"/>
            <a:lstStyle/>
            <a:p>
              <a:endParaRPr lang="zh-CN" altLang="en-US" sz="1700"/>
            </a:p>
          </p:txBody>
        </p:sp>
        <p:sp>
          <p:nvSpPr>
            <p:cNvPr id="82144" name="Line 148"/>
            <p:cNvSpPr>
              <a:spLocks noChangeShapeType="1"/>
            </p:cNvSpPr>
            <p:nvPr/>
          </p:nvSpPr>
          <p:spPr bwMode="auto">
            <a:xfrm>
              <a:off x="4004" y="1056"/>
              <a:ext cx="0" cy="632"/>
            </a:xfrm>
            <a:prstGeom prst="line">
              <a:avLst/>
            </a:prstGeom>
            <a:noFill/>
            <a:ln w="12700">
              <a:solidFill>
                <a:schemeClr val="tx1"/>
              </a:solidFill>
              <a:miter lim="800000"/>
              <a:headEnd/>
              <a:tailEnd/>
            </a:ln>
            <a:effectLst/>
          </p:spPr>
          <p:txBody>
            <a:bodyPr wrap="none"/>
            <a:lstStyle/>
            <a:p>
              <a:endParaRPr lang="zh-CN" altLang="en-US" sz="1700"/>
            </a:p>
          </p:txBody>
        </p:sp>
        <p:sp>
          <p:nvSpPr>
            <p:cNvPr id="82145" name="Line 149"/>
            <p:cNvSpPr>
              <a:spLocks noChangeShapeType="1"/>
            </p:cNvSpPr>
            <p:nvPr/>
          </p:nvSpPr>
          <p:spPr bwMode="auto">
            <a:xfrm>
              <a:off x="4224" y="1056"/>
              <a:ext cx="0" cy="632"/>
            </a:xfrm>
            <a:prstGeom prst="line">
              <a:avLst/>
            </a:prstGeom>
            <a:noFill/>
            <a:ln w="28575" cap="sq">
              <a:solidFill>
                <a:schemeClr val="tx1"/>
              </a:solidFill>
              <a:miter lim="800000"/>
              <a:headEnd/>
              <a:tailEnd/>
            </a:ln>
            <a:effectLst/>
          </p:spPr>
          <p:txBody>
            <a:bodyPr wrap="none"/>
            <a:lstStyle/>
            <a:p>
              <a:endParaRPr lang="zh-CN" altLang="en-US" sz="1700"/>
            </a:p>
          </p:txBody>
        </p:sp>
        <p:sp>
          <p:nvSpPr>
            <p:cNvPr id="82146" name="Line 150"/>
            <p:cNvSpPr>
              <a:spLocks noChangeShapeType="1"/>
            </p:cNvSpPr>
            <p:nvPr/>
          </p:nvSpPr>
          <p:spPr bwMode="auto">
            <a:xfrm>
              <a:off x="3334" y="1056"/>
              <a:ext cx="890" cy="0"/>
            </a:xfrm>
            <a:prstGeom prst="line">
              <a:avLst/>
            </a:prstGeom>
            <a:noFill/>
            <a:ln w="28575" cap="sq">
              <a:solidFill>
                <a:schemeClr val="tx1"/>
              </a:solidFill>
              <a:miter lim="800000"/>
              <a:headEnd/>
              <a:tailEnd/>
            </a:ln>
            <a:effectLst/>
          </p:spPr>
          <p:txBody>
            <a:bodyPr wrap="none"/>
            <a:lstStyle/>
            <a:p>
              <a:endParaRPr lang="zh-CN" altLang="en-US" sz="1700"/>
            </a:p>
          </p:txBody>
        </p:sp>
        <p:sp>
          <p:nvSpPr>
            <p:cNvPr id="82147" name="Line 152"/>
            <p:cNvSpPr>
              <a:spLocks noChangeShapeType="1"/>
            </p:cNvSpPr>
            <p:nvPr/>
          </p:nvSpPr>
          <p:spPr bwMode="auto">
            <a:xfrm>
              <a:off x="2960" y="1344"/>
              <a:ext cx="0" cy="344"/>
            </a:xfrm>
            <a:prstGeom prst="line">
              <a:avLst/>
            </a:prstGeom>
            <a:noFill/>
            <a:ln w="28575" cap="sq">
              <a:solidFill>
                <a:schemeClr val="tx1"/>
              </a:solidFill>
              <a:miter lim="800000"/>
              <a:headEnd/>
              <a:tailEnd/>
            </a:ln>
            <a:effectLst/>
          </p:spPr>
          <p:txBody>
            <a:bodyPr wrap="none"/>
            <a:lstStyle/>
            <a:p>
              <a:endParaRPr lang="zh-CN" altLang="en-US" sz="1700"/>
            </a:p>
          </p:txBody>
        </p:sp>
        <p:sp>
          <p:nvSpPr>
            <p:cNvPr id="82148" name="Line 169"/>
            <p:cNvSpPr>
              <a:spLocks noChangeShapeType="1"/>
            </p:cNvSpPr>
            <p:nvPr/>
          </p:nvSpPr>
          <p:spPr bwMode="auto">
            <a:xfrm>
              <a:off x="2960" y="2082"/>
              <a:ext cx="384" cy="0"/>
            </a:xfrm>
            <a:prstGeom prst="line">
              <a:avLst/>
            </a:prstGeom>
            <a:noFill/>
            <a:ln w="28575">
              <a:solidFill>
                <a:schemeClr val="tx1"/>
              </a:solidFill>
              <a:miter lim="800000"/>
              <a:headEnd/>
              <a:tailEnd/>
            </a:ln>
            <a:effectLst/>
          </p:spPr>
          <p:txBody>
            <a:bodyPr wrap="none"/>
            <a:lstStyle/>
            <a:p>
              <a:endParaRPr lang="zh-CN" altLang="en-US" sz="1700"/>
            </a:p>
          </p:txBody>
        </p:sp>
        <p:sp>
          <p:nvSpPr>
            <p:cNvPr id="82149" name="Line 170"/>
            <p:cNvSpPr>
              <a:spLocks noChangeShapeType="1"/>
            </p:cNvSpPr>
            <p:nvPr/>
          </p:nvSpPr>
          <p:spPr bwMode="auto">
            <a:xfrm>
              <a:off x="2960" y="2369"/>
              <a:ext cx="1264" cy="0"/>
            </a:xfrm>
            <a:prstGeom prst="line">
              <a:avLst/>
            </a:prstGeom>
            <a:noFill/>
            <a:ln w="12700">
              <a:solidFill>
                <a:schemeClr val="tx1"/>
              </a:solidFill>
              <a:miter lim="800000"/>
              <a:headEnd/>
              <a:tailEnd/>
            </a:ln>
            <a:effectLst/>
          </p:spPr>
          <p:txBody>
            <a:bodyPr wrap="none"/>
            <a:lstStyle/>
            <a:p>
              <a:endParaRPr lang="zh-CN" altLang="en-US" sz="1700"/>
            </a:p>
          </p:txBody>
        </p:sp>
        <p:sp>
          <p:nvSpPr>
            <p:cNvPr id="82150" name="Line 171"/>
            <p:cNvSpPr>
              <a:spLocks noChangeShapeType="1"/>
            </p:cNvSpPr>
            <p:nvPr/>
          </p:nvSpPr>
          <p:spPr bwMode="auto">
            <a:xfrm>
              <a:off x="2960" y="2545"/>
              <a:ext cx="1264" cy="0"/>
            </a:xfrm>
            <a:prstGeom prst="line">
              <a:avLst/>
            </a:prstGeom>
            <a:noFill/>
            <a:ln w="12700">
              <a:solidFill>
                <a:schemeClr val="tx1"/>
              </a:solidFill>
              <a:miter lim="800000"/>
              <a:headEnd/>
              <a:tailEnd/>
            </a:ln>
            <a:effectLst/>
          </p:spPr>
          <p:txBody>
            <a:bodyPr wrap="none"/>
            <a:lstStyle/>
            <a:p>
              <a:endParaRPr lang="zh-CN" altLang="en-US" sz="1700"/>
            </a:p>
          </p:txBody>
        </p:sp>
        <p:sp>
          <p:nvSpPr>
            <p:cNvPr id="82151" name="Line 172"/>
            <p:cNvSpPr>
              <a:spLocks noChangeShapeType="1"/>
            </p:cNvSpPr>
            <p:nvPr/>
          </p:nvSpPr>
          <p:spPr bwMode="auto">
            <a:xfrm>
              <a:off x="2960" y="2717"/>
              <a:ext cx="1264" cy="0"/>
            </a:xfrm>
            <a:prstGeom prst="line">
              <a:avLst/>
            </a:prstGeom>
            <a:noFill/>
            <a:ln w="28575" cap="sq">
              <a:solidFill>
                <a:schemeClr val="tx1"/>
              </a:solidFill>
              <a:miter lim="800000"/>
              <a:headEnd/>
              <a:tailEnd/>
            </a:ln>
            <a:effectLst/>
          </p:spPr>
          <p:txBody>
            <a:bodyPr wrap="none"/>
            <a:lstStyle/>
            <a:p>
              <a:endParaRPr lang="zh-CN" altLang="en-US" sz="1700"/>
            </a:p>
          </p:txBody>
        </p:sp>
        <p:sp>
          <p:nvSpPr>
            <p:cNvPr id="82152" name="Line 173"/>
            <p:cNvSpPr>
              <a:spLocks noChangeShapeType="1"/>
            </p:cNvSpPr>
            <p:nvPr/>
          </p:nvSpPr>
          <p:spPr bwMode="auto">
            <a:xfrm>
              <a:off x="2960" y="2082"/>
              <a:ext cx="0" cy="287"/>
            </a:xfrm>
            <a:prstGeom prst="line">
              <a:avLst/>
            </a:prstGeom>
            <a:noFill/>
            <a:ln w="28575">
              <a:solidFill>
                <a:schemeClr val="tx1"/>
              </a:solidFill>
              <a:miter lim="800000"/>
              <a:headEnd/>
              <a:tailEnd/>
            </a:ln>
            <a:effectLst/>
          </p:spPr>
          <p:txBody>
            <a:bodyPr wrap="none"/>
            <a:lstStyle/>
            <a:p>
              <a:endParaRPr lang="zh-CN" altLang="en-US" sz="1700"/>
            </a:p>
          </p:txBody>
        </p:sp>
        <p:sp>
          <p:nvSpPr>
            <p:cNvPr id="82153" name="Line 174"/>
            <p:cNvSpPr>
              <a:spLocks noChangeShapeType="1"/>
            </p:cNvSpPr>
            <p:nvPr/>
          </p:nvSpPr>
          <p:spPr bwMode="auto">
            <a:xfrm>
              <a:off x="3344" y="2082"/>
              <a:ext cx="0" cy="635"/>
            </a:xfrm>
            <a:prstGeom prst="line">
              <a:avLst/>
            </a:prstGeom>
            <a:noFill/>
            <a:ln w="12700">
              <a:solidFill>
                <a:schemeClr val="tx1"/>
              </a:solidFill>
              <a:miter lim="800000"/>
              <a:headEnd/>
              <a:tailEnd/>
            </a:ln>
            <a:effectLst/>
          </p:spPr>
          <p:txBody>
            <a:bodyPr wrap="none"/>
            <a:lstStyle/>
            <a:p>
              <a:endParaRPr lang="zh-CN" altLang="en-US" sz="1700"/>
            </a:p>
          </p:txBody>
        </p:sp>
        <p:sp>
          <p:nvSpPr>
            <p:cNvPr id="82154" name="Line 176"/>
            <p:cNvSpPr>
              <a:spLocks noChangeShapeType="1"/>
            </p:cNvSpPr>
            <p:nvPr/>
          </p:nvSpPr>
          <p:spPr bwMode="auto">
            <a:xfrm>
              <a:off x="3784" y="2082"/>
              <a:ext cx="0" cy="635"/>
            </a:xfrm>
            <a:prstGeom prst="line">
              <a:avLst/>
            </a:prstGeom>
            <a:noFill/>
            <a:ln w="12700">
              <a:solidFill>
                <a:schemeClr val="tx1"/>
              </a:solidFill>
              <a:miter lim="800000"/>
              <a:headEnd/>
              <a:tailEnd/>
            </a:ln>
            <a:effectLst/>
          </p:spPr>
          <p:txBody>
            <a:bodyPr wrap="none"/>
            <a:lstStyle/>
            <a:p>
              <a:endParaRPr lang="zh-CN" altLang="en-US" sz="1700"/>
            </a:p>
          </p:txBody>
        </p:sp>
        <p:sp>
          <p:nvSpPr>
            <p:cNvPr id="82155" name="Line 177"/>
            <p:cNvSpPr>
              <a:spLocks noChangeShapeType="1"/>
            </p:cNvSpPr>
            <p:nvPr/>
          </p:nvSpPr>
          <p:spPr bwMode="auto">
            <a:xfrm>
              <a:off x="4004" y="2082"/>
              <a:ext cx="0" cy="635"/>
            </a:xfrm>
            <a:prstGeom prst="line">
              <a:avLst/>
            </a:prstGeom>
            <a:noFill/>
            <a:ln w="12700">
              <a:solidFill>
                <a:schemeClr val="tx1"/>
              </a:solidFill>
              <a:miter lim="800000"/>
              <a:headEnd/>
              <a:tailEnd/>
            </a:ln>
            <a:effectLst/>
          </p:spPr>
          <p:txBody>
            <a:bodyPr wrap="none"/>
            <a:lstStyle/>
            <a:p>
              <a:endParaRPr lang="zh-CN" altLang="en-US" sz="1700"/>
            </a:p>
          </p:txBody>
        </p:sp>
        <p:sp>
          <p:nvSpPr>
            <p:cNvPr id="82156" name="Line 178"/>
            <p:cNvSpPr>
              <a:spLocks noChangeShapeType="1"/>
            </p:cNvSpPr>
            <p:nvPr/>
          </p:nvSpPr>
          <p:spPr bwMode="auto">
            <a:xfrm>
              <a:off x="4224" y="2082"/>
              <a:ext cx="0" cy="635"/>
            </a:xfrm>
            <a:prstGeom prst="line">
              <a:avLst/>
            </a:prstGeom>
            <a:noFill/>
            <a:ln w="28575" cap="sq">
              <a:solidFill>
                <a:schemeClr val="tx1"/>
              </a:solidFill>
              <a:miter lim="800000"/>
              <a:headEnd/>
              <a:tailEnd/>
            </a:ln>
            <a:effectLst/>
          </p:spPr>
          <p:txBody>
            <a:bodyPr wrap="none"/>
            <a:lstStyle/>
            <a:p>
              <a:endParaRPr lang="zh-CN" altLang="en-US" sz="1700"/>
            </a:p>
          </p:txBody>
        </p:sp>
        <p:sp>
          <p:nvSpPr>
            <p:cNvPr id="82157" name="Line 179"/>
            <p:cNvSpPr>
              <a:spLocks noChangeShapeType="1"/>
            </p:cNvSpPr>
            <p:nvPr/>
          </p:nvSpPr>
          <p:spPr bwMode="auto">
            <a:xfrm>
              <a:off x="3344" y="2082"/>
              <a:ext cx="880" cy="0"/>
            </a:xfrm>
            <a:prstGeom prst="line">
              <a:avLst/>
            </a:prstGeom>
            <a:noFill/>
            <a:ln w="28575" cap="sq">
              <a:solidFill>
                <a:schemeClr val="tx1"/>
              </a:solidFill>
              <a:miter lim="800000"/>
              <a:headEnd/>
              <a:tailEnd/>
            </a:ln>
            <a:effectLst/>
          </p:spPr>
          <p:txBody>
            <a:bodyPr wrap="none"/>
            <a:lstStyle/>
            <a:p>
              <a:endParaRPr lang="zh-CN" altLang="en-US" sz="1700"/>
            </a:p>
          </p:txBody>
        </p:sp>
        <p:sp>
          <p:nvSpPr>
            <p:cNvPr id="82158" name="Line 181"/>
            <p:cNvSpPr>
              <a:spLocks noChangeShapeType="1"/>
            </p:cNvSpPr>
            <p:nvPr/>
          </p:nvSpPr>
          <p:spPr bwMode="auto">
            <a:xfrm>
              <a:off x="2960" y="2369"/>
              <a:ext cx="0" cy="348"/>
            </a:xfrm>
            <a:prstGeom prst="line">
              <a:avLst/>
            </a:prstGeom>
            <a:noFill/>
            <a:ln w="28575" cap="sq">
              <a:solidFill>
                <a:schemeClr val="tx1"/>
              </a:solidFill>
              <a:miter lim="800000"/>
              <a:headEnd/>
              <a:tailEnd/>
            </a:ln>
            <a:effectLst/>
          </p:spPr>
          <p:txBody>
            <a:bodyPr wrap="none"/>
            <a:lstStyle/>
            <a:p>
              <a:endParaRPr lang="zh-CN" altLang="en-US" sz="1700"/>
            </a:p>
          </p:txBody>
        </p:sp>
        <p:sp>
          <p:nvSpPr>
            <p:cNvPr id="82159" name="Line 198"/>
            <p:cNvSpPr>
              <a:spLocks noChangeShapeType="1"/>
            </p:cNvSpPr>
            <p:nvPr/>
          </p:nvSpPr>
          <p:spPr bwMode="auto">
            <a:xfrm>
              <a:off x="2960" y="3138"/>
              <a:ext cx="384" cy="0"/>
            </a:xfrm>
            <a:prstGeom prst="line">
              <a:avLst/>
            </a:prstGeom>
            <a:noFill/>
            <a:ln w="28575">
              <a:solidFill>
                <a:schemeClr val="tx1"/>
              </a:solidFill>
              <a:miter lim="800000"/>
              <a:headEnd/>
              <a:tailEnd/>
            </a:ln>
            <a:effectLst/>
          </p:spPr>
          <p:txBody>
            <a:bodyPr wrap="none"/>
            <a:lstStyle/>
            <a:p>
              <a:endParaRPr lang="zh-CN" altLang="en-US" sz="1700"/>
            </a:p>
          </p:txBody>
        </p:sp>
        <p:sp>
          <p:nvSpPr>
            <p:cNvPr id="82160" name="Line 199"/>
            <p:cNvSpPr>
              <a:spLocks noChangeShapeType="1"/>
            </p:cNvSpPr>
            <p:nvPr/>
          </p:nvSpPr>
          <p:spPr bwMode="auto">
            <a:xfrm>
              <a:off x="2960" y="3448"/>
              <a:ext cx="1264" cy="0"/>
            </a:xfrm>
            <a:prstGeom prst="line">
              <a:avLst/>
            </a:prstGeom>
            <a:noFill/>
            <a:ln w="12700">
              <a:solidFill>
                <a:schemeClr val="tx1"/>
              </a:solidFill>
              <a:miter lim="800000"/>
              <a:headEnd/>
              <a:tailEnd/>
            </a:ln>
            <a:effectLst/>
          </p:spPr>
          <p:txBody>
            <a:bodyPr wrap="none"/>
            <a:lstStyle/>
            <a:p>
              <a:endParaRPr lang="zh-CN" altLang="en-US" sz="1700"/>
            </a:p>
          </p:txBody>
        </p:sp>
        <p:sp>
          <p:nvSpPr>
            <p:cNvPr id="82161" name="Line 200"/>
            <p:cNvSpPr>
              <a:spLocks noChangeShapeType="1"/>
            </p:cNvSpPr>
            <p:nvPr/>
          </p:nvSpPr>
          <p:spPr bwMode="auto">
            <a:xfrm>
              <a:off x="2960" y="3620"/>
              <a:ext cx="1264" cy="0"/>
            </a:xfrm>
            <a:prstGeom prst="line">
              <a:avLst/>
            </a:prstGeom>
            <a:noFill/>
            <a:ln w="12700">
              <a:solidFill>
                <a:schemeClr val="tx1"/>
              </a:solidFill>
              <a:miter lim="800000"/>
              <a:headEnd/>
              <a:tailEnd/>
            </a:ln>
            <a:effectLst/>
          </p:spPr>
          <p:txBody>
            <a:bodyPr wrap="none"/>
            <a:lstStyle/>
            <a:p>
              <a:endParaRPr lang="zh-CN" altLang="en-US" sz="1700"/>
            </a:p>
          </p:txBody>
        </p:sp>
        <p:sp>
          <p:nvSpPr>
            <p:cNvPr id="82162" name="Line 201"/>
            <p:cNvSpPr>
              <a:spLocks noChangeShapeType="1"/>
            </p:cNvSpPr>
            <p:nvPr/>
          </p:nvSpPr>
          <p:spPr bwMode="auto">
            <a:xfrm>
              <a:off x="2960" y="3792"/>
              <a:ext cx="1264" cy="0"/>
            </a:xfrm>
            <a:prstGeom prst="line">
              <a:avLst/>
            </a:prstGeom>
            <a:noFill/>
            <a:ln w="28575" cap="sq">
              <a:solidFill>
                <a:schemeClr val="tx1"/>
              </a:solidFill>
              <a:miter lim="800000"/>
              <a:headEnd/>
              <a:tailEnd/>
            </a:ln>
            <a:effectLst/>
          </p:spPr>
          <p:txBody>
            <a:bodyPr wrap="none"/>
            <a:lstStyle/>
            <a:p>
              <a:endParaRPr lang="zh-CN" altLang="en-US" sz="1700"/>
            </a:p>
          </p:txBody>
        </p:sp>
        <p:sp>
          <p:nvSpPr>
            <p:cNvPr id="82163" name="Line 202"/>
            <p:cNvSpPr>
              <a:spLocks noChangeShapeType="1"/>
            </p:cNvSpPr>
            <p:nvPr/>
          </p:nvSpPr>
          <p:spPr bwMode="auto">
            <a:xfrm>
              <a:off x="2960" y="3138"/>
              <a:ext cx="0" cy="310"/>
            </a:xfrm>
            <a:prstGeom prst="line">
              <a:avLst/>
            </a:prstGeom>
            <a:noFill/>
            <a:ln w="28575">
              <a:solidFill>
                <a:schemeClr val="tx1"/>
              </a:solidFill>
              <a:miter lim="800000"/>
              <a:headEnd/>
              <a:tailEnd/>
            </a:ln>
            <a:effectLst/>
          </p:spPr>
          <p:txBody>
            <a:bodyPr wrap="none"/>
            <a:lstStyle/>
            <a:p>
              <a:endParaRPr lang="zh-CN" altLang="en-US" sz="1700"/>
            </a:p>
          </p:txBody>
        </p:sp>
        <p:sp>
          <p:nvSpPr>
            <p:cNvPr id="82164" name="Line 203"/>
            <p:cNvSpPr>
              <a:spLocks noChangeShapeType="1"/>
            </p:cNvSpPr>
            <p:nvPr/>
          </p:nvSpPr>
          <p:spPr bwMode="auto">
            <a:xfrm>
              <a:off x="3344" y="3138"/>
              <a:ext cx="0" cy="654"/>
            </a:xfrm>
            <a:prstGeom prst="line">
              <a:avLst/>
            </a:prstGeom>
            <a:noFill/>
            <a:ln w="12700">
              <a:solidFill>
                <a:schemeClr val="tx1"/>
              </a:solidFill>
              <a:miter lim="800000"/>
              <a:headEnd/>
              <a:tailEnd/>
            </a:ln>
            <a:effectLst/>
          </p:spPr>
          <p:txBody>
            <a:bodyPr wrap="none"/>
            <a:lstStyle/>
            <a:p>
              <a:endParaRPr lang="zh-CN" altLang="en-US" sz="1700"/>
            </a:p>
          </p:txBody>
        </p:sp>
        <p:sp>
          <p:nvSpPr>
            <p:cNvPr id="82165" name="Line 204"/>
            <p:cNvSpPr>
              <a:spLocks noChangeShapeType="1"/>
            </p:cNvSpPr>
            <p:nvPr/>
          </p:nvSpPr>
          <p:spPr bwMode="auto">
            <a:xfrm>
              <a:off x="3564" y="3138"/>
              <a:ext cx="0" cy="654"/>
            </a:xfrm>
            <a:prstGeom prst="line">
              <a:avLst/>
            </a:prstGeom>
            <a:noFill/>
            <a:ln w="12700">
              <a:solidFill>
                <a:schemeClr val="tx1"/>
              </a:solidFill>
              <a:miter lim="800000"/>
              <a:headEnd/>
              <a:tailEnd/>
            </a:ln>
            <a:effectLst/>
          </p:spPr>
          <p:txBody>
            <a:bodyPr wrap="none"/>
            <a:lstStyle/>
            <a:p>
              <a:endParaRPr lang="zh-CN" altLang="en-US" sz="1700"/>
            </a:p>
          </p:txBody>
        </p:sp>
        <p:sp>
          <p:nvSpPr>
            <p:cNvPr id="82166" name="Line 205"/>
            <p:cNvSpPr>
              <a:spLocks noChangeShapeType="1"/>
            </p:cNvSpPr>
            <p:nvPr/>
          </p:nvSpPr>
          <p:spPr bwMode="auto">
            <a:xfrm>
              <a:off x="3784" y="3138"/>
              <a:ext cx="0" cy="654"/>
            </a:xfrm>
            <a:prstGeom prst="line">
              <a:avLst/>
            </a:prstGeom>
            <a:noFill/>
            <a:ln w="12700">
              <a:solidFill>
                <a:schemeClr val="tx1"/>
              </a:solidFill>
              <a:miter lim="800000"/>
              <a:headEnd/>
              <a:tailEnd/>
            </a:ln>
            <a:effectLst/>
          </p:spPr>
          <p:txBody>
            <a:bodyPr wrap="none"/>
            <a:lstStyle/>
            <a:p>
              <a:endParaRPr lang="zh-CN" altLang="en-US" sz="1700"/>
            </a:p>
          </p:txBody>
        </p:sp>
        <p:sp>
          <p:nvSpPr>
            <p:cNvPr id="82167" name="Line 206"/>
            <p:cNvSpPr>
              <a:spLocks noChangeShapeType="1"/>
            </p:cNvSpPr>
            <p:nvPr/>
          </p:nvSpPr>
          <p:spPr bwMode="auto">
            <a:xfrm>
              <a:off x="4004" y="3138"/>
              <a:ext cx="0" cy="654"/>
            </a:xfrm>
            <a:prstGeom prst="line">
              <a:avLst/>
            </a:prstGeom>
            <a:noFill/>
            <a:ln w="12700">
              <a:solidFill>
                <a:schemeClr val="tx1"/>
              </a:solidFill>
              <a:miter lim="800000"/>
              <a:headEnd/>
              <a:tailEnd/>
            </a:ln>
            <a:effectLst/>
          </p:spPr>
          <p:txBody>
            <a:bodyPr wrap="none"/>
            <a:lstStyle/>
            <a:p>
              <a:endParaRPr lang="zh-CN" altLang="en-US" sz="1700"/>
            </a:p>
          </p:txBody>
        </p:sp>
        <p:sp>
          <p:nvSpPr>
            <p:cNvPr id="82168" name="Line 207"/>
            <p:cNvSpPr>
              <a:spLocks noChangeShapeType="1"/>
            </p:cNvSpPr>
            <p:nvPr/>
          </p:nvSpPr>
          <p:spPr bwMode="auto">
            <a:xfrm>
              <a:off x="4224" y="3138"/>
              <a:ext cx="0" cy="654"/>
            </a:xfrm>
            <a:prstGeom prst="line">
              <a:avLst/>
            </a:prstGeom>
            <a:noFill/>
            <a:ln w="28575" cap="sq">
              <a:solidFill>
                <a:schemeClr val="tx1"/>
              </a:solidFill>
              <a:miter lim="800000"/>
              <a:headEnd/>
              <a:tailEnd/>
            </a:ln>
            <a:effectLst/>
          </p:spPr>
          <p:txBody>
            <a:bodyPr wrap="none"/>
            <a:lstStyle/>
            <a:p>
              <a:endParaRPr lang="zh-CN" altLang="en-US" sz="1700"/>
            </a:p>
          </p:txBody>
        </p:sp>
        <p:sp>
          <p:nvSpPr>
            <p:cNvPr id="82169" name="Line 208"/>
            <p:cNvSpPr>
              <a:spLocks noChangeShapeType="1"/>
            </p:cNvSpPr>
            <p:nvPr/>
          </p:nvSpPr>
          <p:spPr bwMode="auto">
            <a:xfrm>
              <a:off x="3344" y="3138"/>
              <a:ext cx="880" cy="0"/>
            </a:xfrm>
            <a:prstGeom prst="line">
              <a:avLst/>
            </a:prstGeom>
            <a:noFill/>
            <a:ln w="28575" cap="sq">
              <a:solidFill>
                <a:schemeClr val="tx1"/>
              </a:solidFill>
              <a:miter lim="800000"/>
              <a:headEnd/>
              <a:tailEnd/>
            </a:ln>
            <a:effectLst/>
          </p:spPr>
          <p:txBody>
            <a:bodyPr wrap="none"/>
            <a:lstStyle/>
            <a:p>
              <a:endParaRPr lang="zh-CN" altLang="en-US" sz="1700"/>
            </a:p>
          </p:txBody>
        </p:sp>
        <p:sp>
          <p:nvSpPr>
            <p:cNvPr id="82170" name="Line 209"/>
            <p:cNvSpPr>
              <a:spLocks noChangeShapeType="1"/>
            </p:cNvSpPr>
            <p:nvPr/>
          </p:nvSpPr>
          <p:spPr bwMode="auto">
            <a:xfrm>
              <a:off x="2960" y="3138"/>
              <a:ext cx="384" cy="310"/>
            </a:xfrm>
            <a:prstGeom prst="line">
              <a:avLst/>
            </a:prstGeom>
            <a:noFill/>
            <a:ln w="12700" cap="rnd">
              <a:solidFill>
                <a:schemeClr val="tx1"/>
              </a:solidFill>
              <a:miter lim="800000"/>
              <a:headEnd/>
              <a:tailEnd/>
            </a:ln>
            <a:effectLst/>
          </p:spPr>
          <p:txBody>
            <a:bodyPr wrap="none"/>
            <a:lstStyle/>
            <a:p>
              <a:endParaRPr lang="zh-CN" altLang="en-US" sz="1700"/>
            </a:p>
          </p:txBody>
        </p:sp>
        <p:sp>
          <p:nvSpPr>
            <p:cNvPr id="82171" name="Line 210"/>
            <p:cNvSpPr>
              <a:spLocks noChangeShapeType="1"/>
            </p:cNvSpPr>
            <p:nvPr/>
          </p:nvSpPr>
          <p:spPr bwMode="auto">
            <a:xfrm>
              <a:off x="2960" y="3448"/>
              <a:ext cx="0" cy="344"/>
            </a:xfrm>
            <a:prstGeom prst="line">
              <a:avLst/>
            </a:prstGeom>
            <a:noFill/>
            <a:ln w="28575" cap="sq">
              <a:solidFill>
                <a:schemeClr val="tx1"/>
              </a:solidFill>
              <a:miter lim="800000"/>
              <a:headEnd/>
              <a:tailEnd/>
            </a:ln>
            <a:effectLst/>
          </p:spPr>
          <p:txBody>
            <a:bodyPr wrap="none"/>
            <a:lstStyle/>
            <a:p>
              <a:endParaRPr lang="zh-CN" altLang="en-US" sz="1700"/>
            </a:p>
          </p:txBody>
        </p:sp>
        <p:grpSp>
          <p:nvGrpSpPr>
            <p:cNvPr id="82172" name="Group 224"/>
            <p:cNvGrpSpPr>
              <a:grpSpLocks/>
            </p:cNvGrpSpPr>
            <p:nvPr/>
          </p:nvGrpSpPr>
          <p:grpSpPr bwMode="auto">
            <a:xfrm>
              <a:off x="1713" y="1136"/>
              <a:ext cx="1195" cy="2416"/>
              <a:chOff x="1713" y="1136"/>
              <a:chExt cx="1195" cy="2416"/>
            </a:xfrm>
          </p:grpSpPr>
          <p:sp>
            <p:nvSpPr>
              <p:cNvPr id="82173" name="Line 119"/>
              <p:cNvSpPr>
                <a:spLocks noChangeShapeType="1"/>
              </p:cNvSpPr>
              <p:nvPr/>
            </p:nvSpPr>
            <p:spPr bwMode="auto">
              <a:xfrm>
                <a:off x="1713" y="1136"/>
                <a:ext cx="116" cy="0"/>
              </a:xfrm>
              <a:prstGeom prst="line">
                <a:avLst/>
              </a:prstGeom>
              <a:noFill/>
              <a:ln w="28575" cap="sq">
                <a:solidFill>
                  <a:schemeClr val="tx1"/>
                </a:solidFill>
                <a:miter lim="800000"/>
                <a:headEnd/>
                <a:tailEnd/>
              </a:ln>
              <a:effectLst/>
            </p:spPr>
            <p:txBody>
              <a:bodyPr wrap="none"/>
              <a:lstStyle/>
              <a:p>
                <a:endParaRPr lang="zh-CN" altLang="en-US" sz="1700"/>
              </a:p>
            </p:txBody>
          </p:sp>
          <p:sp>
            <p:nvSpPr>
              <p:cNvPr id="82174" name="Line 212"/>
              <p:cNvSpPr>
                <a:spLocks noChangeShapeType="1"/>
              </p:cNvSpPr>
              <p:nvPr/>
            </p:nvSpPr>
            <p:spPr bwMode="auto">
              <a:xfrm>
                <a:off x="2572" y="1457"/>
                <a:ext cx="336" cy="0"/>
              </a:xfrm>
              <a:prstGeom prst="line">
                <a:avLst/>
              </a:prstGeom>
              <a:noFill/>
              <a:ln w="38100" cmpd="dbl">
                <a:solidFill>
                  <a:schemeClr val="tx1"/>
                </a:solidFill>
                <a:miter lim="800000"/>
                <a:headEnd/>
                <a:tailEnd type="arrow" w="med" len="med"/>
              </a:ln>
              <a:effectLst/>
            </p:spPr>
            <p:txBody>
              <a:bodyPr wrap="none"/>
              <a:lstStyle/>
              <a:p>
                <a:endParaRPr lang="zh-CN" altLang="en-US" sz="1700"/>
              </a:p>
            </p:txBody>
          </p:sp>
          <p:sp>
            <p:nvSpPr>
              <p:cNvPr id="82175" name="Text Box 213"/>
              <p:cNvSpPr txBox="1">
                <a:spLocks noChangeArrowheads="1"/>
              </p:cNvSpPr>
              <p:nvPr/>
            </p:nvSpPr>
            <p:spPr bwMode="auto">
              <a:xfrm>
                <a:off x="2562" y="1207"/>
                <a:ext cx="260" cy="223"/>
              </a:xfrm>
              <a:prstGeom prst="rect">
                <a:avLst/>
              </a:prstGeom>
              <a:noFill/>
              <a:ln w="9525">
                <a:noFill/>
                <a:miter lim="800000"/>
                <a:headEnd/>
                <a:tailEnd/>
              </a:ln>
              <a:effectLst/>
            </p:spPr>
            <p:txBody>
              <a:bodyPr wrap="none">
                <a:spAutoFit/>
              </a:bodyPr>
              <a:lstStyle/>
              <a:p>
                <a:r>
                  <a:rPr lang="en-US" altLang="zh-CN" sz="1700">
                    <a:solidFill>
                      <a:schemeClr val="folHlink"/>
                    </a:solidFill>
                  </a:rPr>
                  <a:t>D</a:t>
                </a:r>
                <a:r>
                  <a:rPr lang="en-US" altLang="zh-CN" sz="1700" baseline="-25000">
                    <a:solidFill>
                      <a:schemeClr val="folHlink"/>
                    </a:solidFill>
                  </a:rPr>
                  <a:t>2</a:t>
                </a:r>
              </a:p>
            </p:txBody>
          </p:sp>
          <p:sp>
            <p:nvSpPr>
              <p:cNvPr id="82176" name="Line 214"/>
              <p:cNvSpPr>
                <a:spLocks noChangeShapeType="1"/>
              </p:cNvSpPr>
              <p:nvPr/>
            </p:nvSpPr>
            <p:spPr bwMode="auto">
              <a:xfrm>
                <a:off x="2572" y="2483"/>
                <a:ext cx="336" cy="0"/>
              </a:xfrm>
              <a:prstGeom prst="line">
                <a:avLst/>
              </a:prstGeom>
              <a:noFill/>
              <a:ln w="38100" cmpd="dbl">
                <a:solidFill>
                  <a:schemeClr val="tx1"/>
                </a:solidFill>
                <a:miter lim="800000"/>
                <a:headEnd/>
                <a:tailEnd type="arrow" w="med" len="med"/>
              </a:ln>
              <a:effectLst/>
            </p:spPr>
            <p:txBody>
              <a:bodyPr wrap="none"/>
              <a:lstStyle/>
              <a:p>
                <a:endParaRPr lang="zh-CN" altLang="en-US" sz="1700"/>
              </a:p>
            </p:txBody>
          </p:sp>
          <p:sp>
            <p:nvSpPr>
              <p:cNvPr id="82177" name="Text Box 215"/>
              <p:cNvSpPr txBox="1">
                <a:spLocks noChangeArrowheads="1"/>
              </p:cNvSpPr>
              <p:nvPr/>
            </p:nvSpPr>
            <p:spPr bwMode="auto">
              <a:xfrm>
                <a:off x="2562" y="2225"/>
                <a:ext cx="260" cy="223"/>
              </a:xfrm>
              <a:prstGeom prst="rect">
                <a:avLst/>
              </a:prstGeom>
              <a:noFill/>
              <a:ln w="9525">
                <a:noFill/>
                <a:miter lim="800000"/>
                <a:headEnd/>
                <a:tailEnd/>
              </a:ln>
              <a:effectLst/>
            </p:spPr>
            <p:txBody>
              <a:bodyPr wrap="none">
                <a:spAutoFit/>
              </a:bodyPr>
              <a:lstStyle/>
              <a:p>
                <a:r>
                  <a:rPr lang="en-US" altLang="zh-CN" sz="1700">
                    <a:solidFill>
                      <a:schemeClr val="hlink"/>
                    </a:solidFill>
                  </a:rPr>
                  <a:t>D</a:t>
                </a:r>
                <a:r>
                  <a:rPr lang="en-US" altLang="zh-CN" sz="1700" baseline="-25000">
                    <a:solidFill>
                      <a:schemeClr val="hlink"/>
                    </a:solidFill>
                  </a:rPr>
                  <a:t>1</a:t>
                </a:r>
              </a:p>
            </p:txBody>
          </p:sp>
          <p:sp>
            <p:nvSpPr>
              <p:cNvPr id="82178" name="Line 216"/>
              <p:cNvSpPr>
                <a:spLocks noChangeShapeType="1"/>
              </p:cNvSpPr>
              <p:nvPr/>
            </p:nvSpPr>
            <p:spPr bwMode="auto">
              <a:xfrm>
                <a:off x="2572" y="3539"/>
                <a:ext cx="336" cy="0"/>
              </a:xfrm>
              <a:prstGeom prst="line">
                <a:avLst/>
              </a:prstGeom>
              <a:noFill/>
              <a:ln w="38100" cmpd="dbl">
                <a:solidFill>
                  <a:schemeClr val="tx1"/>
                </a:solidFill>
                <a:miter lim="800000"/>
                <a:headEnd/>
                <a:tailEnd type="arrow" w="med" len="med"/>
              </a:ln>
              <a:effectLst/>
            </p:spPr>
            <p:txBody>
              <a:bodyPr wrap="none"/>
              <a:lstStyle/>
              <a:p>
                <a:endParaRPr lang="zh-CN" altLang="en-US" sz="1700"/>
              </a:p>
            </p:txBody>
          </p:sp>
          <p:sp>
            <p:nvSpPr>
              <p:cNvPr id="82179" name="Text Box 217"/>
              <p:cNvSpPr txBox="1">
                <a:spLocks noChangeArrowheads="1"/>
              </p:cNvSpPr>
              <p:nvPr/>
            </p:nvSpPr>
            <p:spPr bwMode="auto">
              <a:xfrm>
                <a:off x="2607" y="3329"/>
                <a:ext cx="193" cy="223"/>
              </a:xfrm>
              <a:prstGeom prst="rect">
                <a:avLst/>
              </a:prstGeom>
              <a:noFill/>
              <a:ln w="9525">
                <a:noFill/>
                <a:miter lim="800000"/>
                <a:headEnd/>
                <a:tailEnd/>
              </a:ln>
              <a:effectLst/>
            </p:spPr>
            <p:txBody>
              <a:bodyPr wrap="none">
                <a:spAutoFit/>
              </a:bodyPr>
              <a:lstStyle/>
              <a:p>
                <a:r>
                  <a:rPr lang="en-US" altLang="zh-CN" sz="1700"/>
                  <a:t>Z</a:t>
                </a:r>
                <a:endParaRPr lang="en-US" altLang="zh-CN" sz="1700" baseline="-25000"/>
              </a:p>
            </p:txBody>
          </p:sp>
        </p:grpSp>
      </p:grpSp>
      <p:grpSp>
        <p:nvGrpSpPr>
          <p:cNvPr id="81955" name="Group 271"/>
          <p:cNvGrpSpPr>
            <a:grpSpLocks/>
          </p:cNvGrpSpPr>
          <p:nvPr/>
        </p:nvGrpSpPr>
        <p:grpSpPr bwMode="auto">
          <a:xfrm>
            <a:off x="4748088" y="2109936"/>
            <a:ext cx="4216400" cy="4343400"/>
            <a:chOff x="2960" y="1056"/>
            <a:chExt cx="2656" cy="2736"/>
          </a:xfrm>
        </p:grpSpPr>
        <p:sp>
          <p:nvSpPr>
            <p:cNvPr id="81956" name="Rectangle 125"/>
            <p:cNvSpPr>
              <a:spLocks noChangeArrowheads="1"/>
            </p:cNvSpPr>
            <p:nvPr/>
          </p:nvSpPr>
          <p:spPr bwMode="auto">
            <a:xfrm>
              <a:off x="4004" y="1516"/>
              <a:ext cx="220" cy="172"/>
            </a:xfrm>
            <a:prstGeom prst="rect">
              <a:avLst/>
            </a:prstGeom>
            <a:noFill/>
            <a:ln w="9525">
              <a:noFill/>
              <a:miter lim="800000"/>
              <a:headEnd/>
              <a:tailEnd/>
            </a:ln>
            <a:effectLst/>
          </p:spPr>
          <p:txBody>
            <a:bodyPr anchor="ctr"/>
            <a:lstStyle/>
            <a:p>
              <a:pPr algn="ctr"/>
              <a:r>
                <a:rPr lang="en-US" altLang="zh-CN" sz="1200">
                  <a:latin typeface="Arial" charset="0"/>
                </a:rPr>
                <a:t>1</a:t>
              </a:r>
            </a:p>
          </p:txBody>
        </p:sp>
        <p:sp>
          <p:nvSpPr>
            <p:cNvPr id="81957" name="Rectangle 126"/>
            <p:cNvSpPr>
              <a:spLocks noChangeArrowheads="1"/>
            </p:cNvSpPr>
            <p:nvPr/>
          </p:nvSpPr>
          <p:spPr bwMode="auto">
            <a:xfrm>
              <a:off x="3784" y="1516"/>
              <a:ext cx="220" cy="172"/>
            </a:xfrm>
            <a:prstGeom prst="rect">
              <a:avLst/>
            </a:prstGeom>
            <a:noFill/>
            <a:ln w="9525">
              <a:noFill/>
              <a:miter lim="800000"/>
              <a:headEnd/>
              <a:tailEnd/>
            </a:ln>
            <a:effectLst/>
          </p:spPr>
          <p:txBody>
            <a:bodyPr anchor="ctr"/>
            <a:lstStyle/>
            <a:p>
              <a:pPr algn="ctr"/>
              <a:r>
                <a:rPr lang="en-US" altLang="zh-CN" sz="1200">
                  <a:latin typeface="Arial" charset="0"/>
                </a:rPr>
                <a:t>1</a:t>
              </a:r>
            </a:p>
          </p:txBody>
        </p:sp>
        <p:sp>
          <p:nvSpPr>
            <p:cNvPr id="81958" name="Rectangle 127"/>
            <p:cNvSpPr>
              <a:spLocks noChangeArrowheads="1"/>
            </p:cNvSpPr>
            <p:nvPr/>
          </p:nvSpPr>
          <p:spPr bwMode="auto">
            <a:xfrm>
              <a:off x="3564" y="1516"/>
              <a:ext cx="220" cy="172"/>
            </a:xfrm>
            <a:prstGeom prst="rect">
              <a:avLst/>
            </a:prstGeom>
            <a:noFill/>
            <a:ln w="9525">
              <a:noFill/>
              <a:miter lim="800000"/>
              <a:headEnd/>
              <a:tailEnd/>
            </a:ln>
            <a:effectLst/>
          </p:spPr>
          <p:txBody>
            <a:bodyPr anchor="ctr"/>
            <a:lstStyle/>
            <a:p>
              <a:pPr algn="ctr"/>
              <a:r>
                <a:rPr lang="en-US" altLang="zh-CN" sz="1200">
                  <a:latin typeface="Arial" charset="0"/>
                </a:rPr>
                <a:t>0</a:t>
              </a:r>
            </a:p>
          </p:txBody>
        </p:sp>
        <p:sp>
          <p:nvSpPr>
            <p:cNvPr id="81959" name="Rectangle 128"/>
            <p:cNvSpPr>
              <a:spLocks noChangeArrowheads="1"/>
            </p:cNvSpPr>
            <p:nvPr/>
          </p:nvSpPr>
          <p:spPr bwMode="auto">
            <a:xfrm>
              <a:off x="3334" y="1516"/>
              <a:ext cx="230" cy="172"/>
            </a:xfrm>
            <a:prstGeom prst="rect">
              <a:avLst/>
            </a:prstGeom>
            <a:noFill/>
            <a:ln w="9525">
              <a:noFill/>
              <a:miter lim="800000"/>
              <a:headEnd/>
              <a:tailEnd/>
            </a:ln>
            <a:effectLst/>
          </p:spPr>
          <p:txBody>
            <a:bodyPr anchor="ctr"/>
            <a:lstStyle/>
            <a:p>
              <a:pPr algn="ctr"/>
              <a:r>
                <a:rPr lang="en-US" altLang="zh-CN" sz="1200">
                  <a:latin typeface="Arial" charset="0"/>
                </a:rPr>
                <a:t>0</a:t>
              </a:r>
            </a:p>
          </p:txBody>
        </p:sp>
        <p:sp>
          <p:nvSpPr>
            <p:cNvPr id="81960" name="Rectangle 129"/>
            <p:cNvSpPr>
              <a:spLocks noChangeArrowheads="1"/>
            </p:cNvSpPr>
            <p:nvPr/>
          </p:nvSpPr>
          <p:spPr bwMode="auto">
            <a:xfrm>
              <a:off x="2960" y="1516"/>
              <a:ext cx="374" cy="172"/>
            </a:xfrm>
            <a:prstGeom prst="rect">
              <a:avLst/>
            </a:prstGeom>
            <a:noFill/>
            <a:ln w="9525">
              <a:noFill/>
              <a:miter lim="800000"/>
              <a:headEnd/>
              <a:tailEnd/>
            </a:ln>
            <a:effectLst/>
          </p:spPr>
          <p:txBody>
            <a:bodyPr anchor="ctr"/>
            <a:lstStyle/>
            <a:p>
              <a:pPr algn="ctr"/>
              <a:r>
                <a:rPr lang="en-US" altLang="zh-CN" sz="1200">
                  <a:latin typeface="Arial" charset="0"/>
                </a:rPr>
                <a:t>1</a:t>
              </a:r>
            </a:p>
          </p:txBody>
        </p:sp>
        <p:sp>
          <p:nvSpPr>
            <p:cNvPr id="81961" name="Rectangle 130"/>
            <p:cNvSpPr>
              <a:spLocks noChangeArrowheads="1"/>
            </p:cNvSpPr>
            <p:nvPr/>
          </p:nvSpPr>
          <p:spPr bwMode="auto">
            <a:xfrm>
              <a:off x="4004" y="1344"/>
              <a:ext cx="220" cy="172"/>
            </a:xfrm>
            <a:prstGeom prst="rect">
              <a:avLst/>
            </a:prstGeom>
            <a:noFill/>
            <a:ln w="9525">
              <a:noFill/>
              <a:miter lim="800000"/>
              <a:headEnd/>
              <a:tailEnd/>
            </a:ln>
            <a:effectLst/>
          </p:spPr>
          <p:txBody>
            <a:bodyPr anchor="ctr"/>
            <a:lstStyle/>
            <a:p>
              <a:pPr algn="ctr"/>
              <a:r>
                <a:rPr lang="en-US" altLang="zh-CN" sz="1200">
                  <a:latin typeface="Arial" charset="0"/>
                </a:rPr>
                <a:t>0</a:t>
              </a:r>
            </a:p>
          </p:txBody>
        </p:sp>
        <p:sp>
          <p:nvSpPr>
            <p:cNvPr id="81962" name="Rectangle 131"/>
            <p:cNvSpPr>
              <a:spLocks noChangeArrowheads="1"/>
            </p:cNvSpPr>
            <p:nvPr/>
          </p:nvSpPr>
          <p:spPr bwMode="auto">
            <a:xfrm>
              <a:off x="3784" y="1344"/>
              <a:ext cx="220" cy="172"/>
            </a:xfrm>
            <a:prstGeom prst="rect">
              <a:avLst/>
            </a:prstGeom>
            <a:noFill/>
            <a:ln w="9525">
              <a:noFill/>
              <a:miter lim="800000"/>
              <a:headEnd/>
              <a:tailEnd/>
            </a:ln>
            <a:effectLst/>
          </p:spPr>
          <p:txBody>
            <a:bodyPr anchor="ctr"/>
            <a:lstStyle/>
            <a:p>
              <a:pPr algn="ctr"/>
              <a:r>
                <a:rPr lang="en-US" altLang="zh-CN" sz="1200">
                  <a:latin typeface="Arial" charset="0"/>
                </a:rPr>
                <a:t>0</a:t>
              </a:r>
            </a:p>
          </p:txBody>
        </p:sp>
        <p:sp>
          <p:nvSpPr>
            <p:cNvPr id="81963" name="Rectangle 132"/>
            <p:cNvSpPr>
              <a:spLocks noChangeArrowheads="1"/>
            </p:cNvSpPr>
            <p:nvPr/>
          </p:nvSpPr>
          <p:spPr bwMode="auto">
            <a:xfrm>
              <a:off x="3564" y="1344"/>
              <a:ext cx="220" cy="172"/>
            </a:xfrm>
            <a:prstGeom prst="rect">
              <a:avLst/>
            </a:prstGeom>
            <a:noFill/>
            <a:ln w="9525">
              <a:noFill/>
              <a:miter lim="800000"/>
              <a:headEnd/>
              <a:tailEnd/>
            </a:ln>
            <a:effectLst/>
          </p:spPr>
          <p:txBody>
            <a:bodyPr anchor="ctr"/>
            <a:lstStyle/>
            <a:p>
              <a:pPr algn="ctr"/>
              <a:r>
                <a:rPr lang="en-US" altLang="zh-CN" sz="1200">
                  <a:latin typeface="Arial" charset="0"/>
                </a:rPr>
                <a:t>0</a:t>
              </a:r>
            </a:p>
          </p:txBody>
        </p:sp>
        <p:sp>
          <p:nvSpPr>
            <p:cNvPr id="81964" name="Rectangle 133"/>
            <p:cNvSpPr>
              <a:spLocks noChangeArrowheads="1"/>
            </p:cNvSpPr>
            <p:nvPr/>
          </p:nvSpPr>
          <p:spPr bwMode="auto">
            <a:xfrm>
              <a:off x="3334" y="1344"/>
              <a:ext cx="230" cy="172"/>
            </a:xfrm>
            <a:prstGeom prst="rect">
              <a:avLst/>
            </a:prstGeom>
            <a:noFill/>
            <a:ln w="9525">
              <a:noFill/>
              <a:miter lim="800000"/>
              <a:headEnd/>
              <a:tailEnd/>
            </a:ln>
            <a:effectLst/>
          </p:spPr>
          <p:txBody>
            <a:bodyPr anchor="ctr"/>
            <a:lstStyle/>
            <a:p>
              <a:pPr algn="ctr"/>
              <a:r>
                <a:rPr lang="en-US" altLang="zh-CN" sz="1200">
                  <a:latin typeface="Arial" charset="0"/>
                </a:rPr>
                <a:t>1</a:t>
              </a:r>
            </a:p>
          </p:txBody>
        </p:sp>
        <p:sp>
          <p:nvSpPr>
            <p:cNvPr id="81965" name="Rectangle 134"/>
            <p:cNvSpPr>
              <a:spLocks noChangeArrowheads="1"/>
            </p:cNvSpPr>
            <p:nvPr/>
          </p:nvSpPr>
          <p:spPr bwMode="auto">
            <a:xfrm>
              <a:off x="2960" y="1344"/>
              <a:ext cx="374" cy="172"/>
            </a:xfrm>
            <a:prstGeom prst="rect">
              <a:avLst/>
            </a:prstGeom>
            <a:noFill/>
            <a:ln w="9525">
              <a:noFill/>
              <a:miter lim="800000"/>
              <a:headEnd/>
              <a:tailEnd/>
            </a:ln>
            <a:effectLst/>
          </p:spPr>
          <p:txBody>
            <a:bodyPr anchor="ctr"/>
            <a:lstStyle/>
            <a:p>
              <a:pPr algn="ctr"/>
              <a:r>
                <a:rPr lang="en-US" altLang="zh-CN" sz="1200">
                  <a:latin typeface="Arial" charset="0"/>
                </a:rPr>
                <a:t>0</a:t>
              </a:r>
            </a:p>
          </p:txBody>
        </p:sp>
        <p:sp>
          <p:nvSpPr>
            <p:cNvPr id="81966" name="Rectangle 135"/>
            <p:cNvSpPr>
              <a:spLocks noChangeArrowheads="1"/>
            </p:cNvSpPr>
            <p:nvPr/>
          </p:nvSpPr>
          <p:spPr bwMode="auto">
            <a:xfrm>
              <a:off x="4004" y="1056"/>
              <a:ext cx="251" cy="288"/>
            </a:xfrm>
            <a:prstGeom prst="rect">
              <a:avLst/>
            </a:prstGeom>
            <a:noFill/>
            <a:ln w="9525">
              <a:noFill/>
              <a:miter lim="800000"/>
              <a:headEnd/>
              <a:tailEnd/>
            </a:ln>
            <a:effectLst/>
          </p:spPr>
          <p:txBody>
            <a:bodyPr anchor="ctr"/>
            <a:lstStyle/>
            <a:p>
              <a:pPr algn="ctr"/>
              <a:r>
                <a:rPr lang="en-US" altLang="zh-CN" sz="1200">
                  <a:latin typeface="Arial" charset="0"/>
                </a:rPr>
                <a:t>10</a:t>
              </a:r>
            </a:p>
          </p:txBody>
        </p:sp>
        <p:sp>
          <p:nvSpPr>
            <p:cNvPr id="81967" name="Rectangle 136"/>
            <p:cNvSpPr>
              <a:spLocks noChangeArrowheads="1"/>
            </p:cNvSpPr>
            <p:nvPr/>
          </p:nvSpPr>
          <p:spPr bwMode="auto">
            <a:xfrm>
              <a:off x="3784" y="1056"/>
              <a:ext cx="220" cy="288"/>
            </a:xfrm>
            <a:prstGeom prst="rect">
              <a:avLst/>
            </a:prstGeom>
            <a:noFill/>
            <a:ln w="9525">
              <a:noFill/>
              <a:miter lim="800000"/>
              <a:headEnd/>
              <a:tailEnd/>
            </a:ln>
            <a:effectLst/>
          </p:spPr>
          <p:txBody>
            <a:bodyPr anchor="ctr"/>
            <a:lstStyle/>
            <a:p>
              <a:pPr algn="ctr"/>
              <a:r>
                <a:rPr lang="en-US" altLang="zh-CN" sz="1200">
                  <a:latin typeface="Arial" charset="0"/>
                </a:rPr>
                <a:t>11</a:t>
              </a:r>
            </a:p>
          </p:txBody>
        </p:sp>
        <p:sp>
          <p:nvSpPr>
            <p:cNvPr id="81968" name="Rectangle 137"/>
            <p:cNvSpPr>
              <a:spLocks noChangeArrowheads="1"/>
            </p:cNvSpPr>
            <p:nvPr/>
          </p:nvSpPr>
          <p:spPr bwMode="auto">
            <a:xfrm>
              <a:off x="3564" y="1056"/>
              <a:ext cx="238" cy="288"/>
            </a:xfrm>
            <a:prstGeom prst="rect">
              <a:avLst/>
            </a:prstGeom>
            <a:noFill/>
            <a:ln w="9525">
              <a:noFill/>
              <a:miter lim="800000"/>
              <a:headEnd/>
              <a:tailEnd/>
            </a:ln>
            <a:effectLst/>
          </p:spPr>
          <p:txBody>
            <a:bodyPr anchor="ctr"/>
            <a:lstStyle/>
            <a:p>
              <a:pPr algn="ctr"/>
              <a:r>
                <a:rPr lang="en-US" altLang="zh-CN" sz="1200" dirty="0">
                  <a:latin typeface="Arial" charset="0"/>
                </a:rPr>
                <a:t>01</a:t>
              </a:r>
            </a:p>
          </p:txBody>
        </p:sp>
        <p:sp>
          <p:nvSpPr>
            <p:cNvPr id="81969" name="Rectangle 138"/>
            <p:cNvSpPr>
              <a:spLocks noChangeArrowheads="1"/>
            </p:cNvSpPr>
            <p:nvPr/>
          </p:nvSpPr>
          <p:spPr bwMode="auto">
            <a:xfrm>
              <a:off x="3334" y="1056"/>
              <a:ext cx="230" cy="288"/>
            </a:xfrm>
            <a:prstGeom prst="rect">
              <a:avLst/>
            </a:prstGeom>
            <a:noFill/>
            <a:ln w="9525">
              <a:noFill/>
              <a:miter lim="800000"/>
              <a:headEnd/>
              <a:tailEnd/>
            </a:ln>
            <a:effectLst/>
          </p:spPr>
          <p:txBody>
            <a:bodyPr anchor="ctr"/>
            <a:lstStyle/>
            <a:p>
              <a:pPr algn="ctr"/>
              <a:r>
                <a:rPr lang="en-US" altLang="zh-CN" sz="1200">
                  <a:latin typeface="Arial" charset="0"/>
                </a:rPr>
                <a:t>00</a:t>
              </a:r>
            </a:p>
          </p:txBody>
        </p:sp>
        <p:sp>
          <p:nvSpPr>
            <p:cNvPr id="81970" name="Rectangle 139"/>
            <p:cNvSpPr>
              <a:spLocks noChangeArrowheads="1"/>
            </p:cNvSpPr>
            <p:nvPr/>
          </p:nvSpPr>
          <p:spPr bwMode="auto">
            <a:xfrm>
              <a:off x="2960" y="1056"/>
              <a:ext cx="374" cy="288"/>
            </a:xfrm>
            <a:prstGeom prst="rect">
              <a:avLst/>
            </a:prstGeom>
            <a:noFill/>
            <a:ln w="9525">
              <a:noFill/>
              <a:miter lim="800000"/>
              <a:headEnd/>
              <a:tailEnd/>
            </a:ln>
            <a:effectLst/>
          </p:spPr>
          <p:txBody>
            <a:bodyPr anchor="ctr"/>
            <a:lstStyle/>
            <a:p>
              <a:pPr algn="r"/>
              <a:r>
                <a:rPr lang="en-US" altLang="zh-CN" sz="1200">
                  <a:latin typeface="Arial" charset="0"/>
                </a:rPr>
                <a:t>y</a:t>
              </a:r>
              <a:r>
                <a:rPr lang="en-US" altLang="zh-CN" sz="1200" baseline="-25000">
                  <a:latin typeface="Arial" charset="0"/>
                </a:rPr>
                <a:t>2</a:t>
              </a:r>
              <a:r>
                <a:rPr lang="en-US" altLang="zh-CN" sz="1200">
                  <a:latin typeface="Arial" charset="0"/>
                </a:rPr>
                <a:t>y</a:t>
              </a:r>
              <a:r>
                <a:rPr lang="en-US" altLang="zh-CN" sz="1200" baseline="-25000">
                  <a:latin typeface="Arial" charset="0"/>
                </a:rPr>
                <a:t>1</a:t>
              </a:r>
            </a:p>
            <a:p>
              <a:r>
                <a:rPr lang="en-US" altLang="zh-CN" sz="1200">
                  <a:latin typeface="Arial" charset="0"/>
                </a:rPr>
                <a:t>x</a:t>
              </a:r>
            </a:p>
          </p:txBody>
        </p:sp>
        <p:sp>
          <p:nvSpPr>
            <p:cNvPr id="81971" name="Line 144"/>
            <p:cNvSpPr>
              <a:spLocks noChangeShapeType="1"/>
            </p:cNvSpPr>
            <p:nvPr/>
          </p:nvSpPr>
          <p:spPr bwMode="auto">
            <a:xfrm>
              <a:off x="2960" y="1056"/>
              <a:ext cx="0" cy="288"/>
            </a:xfrm>
            <a:prstGeom prst="line">
              <a:avLst/>
            </a:prstGeom>
            <a:noFill/>
            <a:ln w="28575">
              <a:solidFill>
                <a:schemeClr val="tx1"/>
              </a:solidFill>
              <a:miter lim="800000"/>
              <a:headEnd/>
              <a:tailEnd/>
            </a:ln>
            <a:effectLst/>
          </p:spPr>
          <p:txBody>
            <a:bodyPr wrap="none"/>
            <a:lstStyle/>
            <a:p>
              <a:endParaRPr lang="zh-CN" altLang="en-US"/>
            </a:p>
          </p:txBody>
        </p:sp>
        <p:sp>
          <p:nvSpPr>
            <p:cNvPr id="81972" name="Line 151"/>
            <p:cNvSpPr>
              <a:spLocks noChangeShapeType="1"/>
            </p:cNvSpPr>
            <p:nvPr/>
          </p:nvSpPr>
          <p:spPr bwMode="auto">
            <a:xfrm>
              <a:off x="2960" y="1056"/>
              <a:ext cx="374" cy="288"/>
            </a:xfrm>
            <a:prstGeom prst="line">
              <a:avLst/>
            </a:prstGeom>
            <a:noFill/>
            <a:ln w="12700" cap="rnd">
              <a:solidFill>
                <a:schemeClr val="tx1"/>
              </a:solidFill>
              <a:miter lim="800000"/>
              <a:headEnd/>
              <a:tailEnd/>
            </a:ln>
            <a:effectLst/>
          </p:spPr>
          <p:txBody>
            <a:bodyPr wrap="none"/>
            <a:lstStyle/>
            <a:p>
              <a:endParaRPr lang="zh-CN" altLang="en-US"/>
            </a:p>
          </p:txBody>
        </p:sp>
        <p:sp>
          <p:nvSpPr>
            <p:cNvPr id="81973" name="Rectangle 154"/>
            <p:cNvSpPr>
              <a:spLocks noChangeArrowheads="1"/>
            </p:cNvSpPr>
            <p:nvPr/>
          </p:nvSpPr>
          <p:spPr bwMode="auto">
            <a:xfrm>
              <a:off x="4004" y="2545"/>
              <a:ext cx="220" cy="172"/>
            </a:xfrm>
            <a:prstGeom prst="rect">
              <a:avLst/>
            </a:prstGeom>
            <a:noFill/>
            <a:ln w="9525">
              <a:noFill/>
              <a:miter lim="800000"/>
              <a:headEnd/>
              <a:tailEnd/>
            </a:ln>
            <a:effectLst/>
          </p:spPr>
          <p:txBody>
            <a:bodyPr anchor="ctr"/>
            <a:lstStyle/>
            <a:p>
              <a:pPr algn="ctr"/>
              <a:r>
                <a:rPr lang="en-US" altLang="zh-CN" sz="1200">
                  <a:latin typeface="Arial" charset="0"/>
                </a:rPr>
                <a:t>1</a:t>
              </a:r>
            </a:p>
          </p:txBody>
        </p:sp>
        <p:sp>
          <p:nvSpPr>
            <p:cNvPr id="81974" name="Rectangle 155"/>
            <p:cNvSpPr>
              <a:spLocks noChangeArrowheads="1"/>
            </p:cNvSpPr>
            <p:nvPr/>
          </p:nvSpPr>
          <p:spPr bwMode="auto">
            <a:xfrm>
              <a:off x="3784" y="2545"/>
              <a:ext cx="220" cy="172"/>
            </a:xfrm>
            <a:prstGeom prst="rect">
              <a:avLst/>
            </a:prstGeom>
            <a:noFill/>
            <a:ln w="9525">
              <a:noFill/>
              <a:miter lim="800000"/>
              <a:headEnd/>
              <a:tailEnd/>
            </a:ln>
            <a:effectLst/>
          </p:spPr>
          <p:txBody>
            <a:bodyPr anchor="ctr"/>
            <a:lstStyle/>
            <a:p>
              <a:pPr algn="ctr"/>
              <a:r>
                <a:rPr lang="en-US" altLang="zh-CN" sz="1200">
                  <a:latin typeface="Arial" charset="0"/>
                </a:rPr>
                <a:t>0</a:t>
              </a:r>
            </a:p>
          </p:txBody>
        </p:sp>
        <p:sp>
          <p:nvSpPr>
            <p:cNvPr id="81975" name="Rectangle 156"/>
            <p:cNvSpPr>
              <a:spLocks noChangeArrowheads="1"/>
            </p:cNvSpPr>
            <p:nvPr/>
          </p:nvSpPr>
          <p:spPr bwMode="auto">
            <a:xfrm>
              <a:off x="3560" y="2545"/>
              <a:ext cx="224" cy="172"/>
            </a:xfrm>
            <a:prstGeom prst="rect">
              <a:avLst/>
            </a:prstGeom>
            <a:noFill/>
            <a:ln w="9525">
              <a:noFill/>
              <a:miter lim="800000"/>
              <a:headEnd/>
              <a:tailEnd/>
            </a:ln>
            <a:effectLst/>
          </p:spPr>
          <p:txBody>
            <a:bodyPr anchor="ctr"/>
            <a:lstStyle/>
            <a:p>
              <a:pPr algn="ctr"/>
              <a:r>
                <a:rPr lang="en-US" altLang="zh-CN" sz="1200">
                  <a:latin typeface="Arial" charset="0"/>
                </a:rPr>
                <a:t>0</a:t>
              </a:r>
            </a:p>
          </p:txBody>
        </p:sp>
        <p:sp>
          <p:nvSpPr>
            <p:cNvPr id="81976" name="Rectangle 157"/>
            <p:cNvSpPr>
              <a:spLocks noChangeArrowheads="1"/>
            </p:cNvSpPr>
            <p:nvPr/>
          </p:nvSpPr>
          <p:spPr bwMode="auto">
            <a:xfrm>
              <a:off x="3344" y="2545"/>
              <a:ext cx="216" cy="172"/>
            </a:xfrm>
            <a:prstGeom prst="rect">
              <a:avLst/>
            </a:prstGeom>
            <a:noFill/>
            <a:ln w="9525">
              <a:noFill/>
              <a:miter lim="800000"/>
              <a:headEnd/>
              <a:tailEnd/>
            </a:ln>
            <a:effectLst/>
          </p:spPr>
          <p:txBody>
            <a:bodyPr anchor="ctr"/>
            <a:lstStyle/>
            <a:p>
              <a:pPr algn="ctr"/>
              <a:r>
                <a:rPr lang="en-US" altLang="zh-CN" sz="1200">
                  <a:latin typeface="Arial" charset="0"/>
                </a:rPr>
                <a:t>1</a:t>
              </a:r>
            </a:p>
          </p:txBody>
        </p:sp>
        <p:sp>
          <p:nvSpPr>
            <p:cNvPr id="81977" name="Rectangle 158"/>
            <p:cNvSpPr>
              <a:spLocks noChangeArrowheads="1"/>
            </p:cNvSpPr>
            <p:nvPr/>
          </p:nvSpPr>
          <p:spPr bwMode="auto">
            <a:xfrm>
              <a:off x="2960" y="2545"/>
              <a:ext cx="384" cy="172"/>
            </a:xfrm>
            <a:prstGeom prst="rect">
              <a:avLst/>
            </a:prstGeom>
            <a:noFill/>
            <a:ln w="9525">
              <a:noFill/>
              <a:miter lim="800000"/>
              <a:headEnd/>
              <a:tailEnd/>
            </a:ln>
            <a:effectLst/>
          </p:spPr>
          <p:txBody>
            <a:bodyPr anchor="ctr"/>
            <a:lstStyle/>
            <a:p>
              <a:pPr algn="ctr"/>
              <a:r>
                <a:rPr lang="en-US" altLang="zh-CN" sz="1200">
                  <a:latin typeface="Arial" charset="0"/>
                </a:rPr>
                <a:t>1</a:t>
              </a:r>
            </a:p>
          </p:txBody>
        </p:sp>
        <p:sp>
          <p:nvSpPr>
            <p:cNvPr id="81978" name="Rectangle 159"/>
            <p:cNvSpPr>
              <a:spLocks noChangeArrowheads="1"/>
            </p:cNvSpPr>
            <p:nvPr/>
          </p:nvSpPr>
          <p:spPr bwMode="auto">
            <a:xfrm>
              <a:off x="4004" y="2369"/>
              <a:ext cx="220" cy="176"/>
            </a:xfrm>
            <a:prstGeom prst="rect">
              <a:avLst/>
            </a:prstGeom>
            <a:noFill/>
            <a:ln w="9525">
              <a:noFill/>
              <a:miter lim="800000"/>
              <a:headEnd/>
              <a:tailEnd/>
            </a:ln>
            <a:effectLst/>
          </p:spPr>
          <p:txBody>
            <a:bodyPr anchor="ctr"/>
            <a:lstStyle/>
            <a:p>
              <a:pPr algn="ctr"/>
              <a:r>
                <a:rPr lang="en-US" altLang="zh-CN" sz="1200">
                  <a:latin typeface="Arial" charset="0"/>
                </a:rPr>
                <a:t>0</a:t>
              </a:r>
            </a:p>
          </p:txBody>
        </p:sp>
        <p:sp>
          <p:nvSpPr>
            <p:cNvPr id="81979" name="Rectangle 160"/>
            <p:cNvSpPr>
              <a:spLocks noChangeArrowheads="1"/>
            </p:cNvSpPr>
            <p:nvPr/>
          </p:nvSpPr>
          <p:spPr bwMode="auto">
            <a:xfrm>
              <a:off x="3784" y="2369"/>
              <a:ext cx="220" cy="176"/>
            </a:xfrm>
            <a:prstGeom prst="rect">
              <a:avLst/>
            </a:prstGeom>
            <a:noFill/>
            <a:ln w="9525">
              <a:noFill/>
              <a:miter lim="800000"/>
              <a:headEnd/>
              <a:tailEnd/>
            </a:ln>
            <a:effectLst/>
          </p:spPr>
          <p:txBody>
            <a:bodyPr anchor="ctr"/>
            <a:lstStyle/>
            <a:p>
              <a:pPr algn="ctr"/>
              <a:r>
                <a:rPr lang="en-US" altLang="zh-CN" sz="1200">
                  <a:latin typeface="Arial" charset="0"/>
                </a:rPr>
                <a:t>1</a:t>
              </a:r>
            </a:p>
          </p:txBody>
        </p:sp>
        <p:sp>
          <p:nvSpPr>
            <p:cNvPr id="81980" name="Rectangle 161"/>
            <p:cNvSpPr>
              <a:spLocks noChangeArrowheads="1"/>
            </p:cNvSpPr>
            <p:nvPr/>
          </p:nvSpPr>
          <p:spPr bwMode="auto">
            <a:xfrm>
              <a:off x="3560" y="2369"/>
              <a:ext cx="224" cy="176"/>
            </a:xfrm>
            <a:prstGeom prst="rect">
              <a:avLst/>
            </a:prstGeom>
            <a:noFill/>
            <a:ln w="9525">
              <a:noFill/>
              <a:miter lim="800000"/>
              <a:headEnd/>
              <a:tailEnd/>
            </a:ln>
            <a:effectLst/>
          </p:spPr>
          <p:txBody>
            <a:bodyPr anchor="ctr"/>
            <a:lstStyle/>
            <a:p>
              <a:pPr algn="ctr"/>
              <a:r>
                <a:rPr lang="en-US" altLang="zh-CN" sz="1200">
                  <a:latin typeface="Arial" charset="0"/>
                </a:rPr>
                <a:t>0</a:t>
              </a:r>
            </a:p>
          </p:txBody>
        </p:sp>
        <p:sp>
          <p:nvSpPr>
            <p:cNvPr id="81981" name="Rectangle 162"/>
            <p:cNvSpPr>
              <a:spLocks noChangeArrowheads="1"/>
            </p:cNvSpPr>
            <p:nvPr/>
          </p:nvSpPr>
          <p:spPr bwMode="auto">
            <a:xfrm>
              <a:off x="3344" y="2369"/>
              <a:ext cx="216" cy="176"/>
            </a:xfrm>
            <a:prstGeom prst="rect">
              <a:avLst/>
            </a:prstGeom>
            <a:noFill/>
            <a:ln w="9525">
              <a:noFill/>
              <a:miter lim="800000"/>
              <a:headEnd/>
              <a:tailEnd/>
            </a:ln>
            <a:effectLst/>
          </p:spPr>
          <p:txBody>
            <a:bodyPr anchor="ctr"/>
            <a:lstStyle/>
            <a:p>
              <a:pPr algn="ctr"/>
              <a:r>
                <a:rPr lang="en-US" altLang="zh-CN" sz="1200">
                  <a:latin typeface="Arial" charset="0"/>
                </a:rPr>
                <a:t>0</a:t>
              </a:r>
            </a:p>
          </p:txBody>
        </p:sp>
        <p:sp>
          <p:nvSpPr>
            <p:cNvPr id="81982" name="Rectangle 163"/>
            <p:cNvSpPr>
              <a:spLocks noChangeArrowheads="1"/>
            </p:cNvSpPr>
            <p:nvPr/>
          </p:nvSpPr>
          <p:spPr bwMode="auto">
            <a:xfrm>
              <a:off x="2960" y="2369"/>
              <a:ext cx="384" cy="176"/>
            </a:xfrm>
            <a:prstGeom prst="rect">
              <a:avLst/>
            </a:prstGeom>
            <a:noFill/>
            <a:ln w="9525">
              <a:noFill/>
              <a:miter lim="800000"/>
              <a:headEnd/>
              <a:tailEnd/>
            </a:ln>
            <a:effectLst/>
          </p:spPr>
          <p:txBody>
            <a:bodyPr anchor="ctr"/>
            <a:lstStyle/>
            <a:p>
              <a:pPr algn="ctr"/>
              <a:r>
                <a:rPr lang="en-US" altLang="zh-CN" sz="1200">
                  <a:latin typeface="Arial" charset="0"/>
                </a:rPr>
                <a:t>0</a:t>
              </a:r>
            </a:p>
          </p:txBody>
        </p:sp>
        <p:sp>
          <p:nvSpPr>
            <p:cNvPr id="81983" name="Rectangle 164"/>
            <p:cNvSpPr>
              <a:spLocks noChangeArrowheads="1"/>
            </p:cNvSpPr>
            <p:nvPr/>
          </p:nvSpPr>
          <p:spPr bwMode="auto">
            <a:xfrm>
              <a:off x="3938" y="2082"/>
              <a:ext cx="342" cy="287"/>
            </a:xfrm>
            <a:prstGeom prst="rect">
              <a:avLst/>
            </a:prstGeom>
            <a:noFill/>
            <a:ln w="9525">
              <a:noFill/>
              <a:miter lim="800000"/>
              <a:headEnd/>
              <a:tailEnd/>
            </a:ln>
            <a:effectLst/>
          </p:spPr>
          <p:txBody>
            <a:bodyPr anchor="ctr"/>
            <a:lstStyle/>
            <a:p>
              <a:pPr algn="ctr"/>
              <a:r>
                <a:rPr lang="en-US" altLang="zh-CN" sz="1200" dirty="0">
                  <a:latin typeface="Arial" charset="0"/>
                </a:rPr>
                <a:t>10</a:t>
              </a:r>
            </a:p>
          </p:txBody>
        </p:sp>
        <p:sp>
          <p:nvSpPr>
            <p:cNvPr id="81984" name="Rectangle 165"/>
            <p:cNvSpPr>
              <a:spLocks noChangeArrowheads="1"/>
            </p:cNvSpPr>
            <p:nvPr/>
          </p:nvSpPr>
          <p:spPr bwMode="auto">
            <a:xfrm>
              <a:off x="3784" y="2082"/>
              <a:ext cx="220" cy="287"/>
            </a:xfrm>
            <a:prstGeom prst="rect">
              <a:avLst/>
            </a:prstGeom>
            <a:noFill/>
            <a:ln w="9525">
              <a:noFill/>
              <a:miter lim="800000"/>
              <a:headEnd/>
              <a:tailEnd/>
            </a:ln>
            <a:effectLst/>
          </p:spPr>
          <p:txBody>
            <a:bodyPr anchor="ctr"/>
            <a:lstStyle/>
            <a:p>
              <a:pPr algn="ctr"/>
              <a:r>
                <a:rPr lang="en-US" altLang="zh-CN" sz="1200">
                  <a:latin typeface="Arial" charset="0"/>
                </a:rPr>
                <a:t>11</a:t>
              </a:r>
            </a:p>
          </p:txBody>
        </p:sp>
        <p:sp>
          <p:nvSpPr>
            <p:cNvPr id="81985" name="Rectangle 166"/>
            <p:cNvSpPr>
              <a:spLocks noChangeArrowheads="1"/>
            </p:cNvSpPr>
            <p:nvPr/>
          </p:nvSpPr>
          <p:spPr bwMode="auto">
            <a:xfrm>
              <a:off x="3560" y="2082"/>
              <a:ext cx="224" cy="287"/>
            </a:xfrm>
            <a:prstGeom prst="rect">
              <a:avLst/>
            </a:prstGeom>
            <a:noFill/>
            <a:ln w="9525">
              <a:noFill/>
              <a:miter lim="800000"/>
              <a:headEnd/>
              <a:tailEnd/>
            </a:ln>
            <a:effectLst/>
          </p:spPr>
          <p:txBody>
            <a:bodyPr anchor="ctr"/>
            <a:lstStyle/>
            <a:p>
              <a:pPr algn="ctr"/>
              <a:r>
                <a:rPr lang="en-US" altLang="zh-CN" sz="1200">
                  <a:latin typeface="Arial" charset="0"/>
                </a:rPr>
                <a:t>01</a:t>
              </a:r>
            </a:p>
          </p:txBody>
        </p:sp>
        <p:sp>
          <p:nvSpPr>
            <p:cNvPr id="81986" name="Rectangle 167"/>
            <p:cNvSpPr>
              <a:spLocks noChangeArrowheads="1"/>
            </p:cNvSpPr>
            <p:nvPr/>
          </p:nvSpPr>
          <p:spPr bwMode="auto">
            <a:xfrm>
              <a:off x="3299" y="2082"/>
              <a:ext cx="322" cy="287"/>
            </a:xfrm>
            <a:prstGeom prst="rect">
              <a:avLst/>
            </a:prstGeom>
            <a:noFill/>
            <a:ln w="9525">
              <a:noFill/>
              <a:miter lim="800000"/>
              <a:headEnd/>
              <a:tailEnd/>
            </a:ln>
            <a:effectLst/>
          </p:spPr>
          <p:txBody>
            <a:bodyPr anchor="ctr"/>
            <a:lstStyle/>
            <a:p>
              <a:pPr algn="ctr"/>
              <a:r>
                <a:rPr lang="en-US" altLang="zh-CN" sz="1200" dirty="0">
                  <a:latin typeface="Arial" charset="0"/>
                </a:rPr>
                <a:t>00</a:t>
              </a:r>
            </a:p>
          </p:txBody>
        </p:sp>
        <p:sp>
          <p:nvSpPr>
            <p:cNvPr id="81987" name="Rectangle 168"/>
            <p:cNvSpPr>
              <a:spLocks noChangeArrowheads="1"/>
            </p:cNvSpPr>
            <p:nvPr/>
          </p:nvSpPr>
          <p:spPr bwMode="auto">
            <a:xfrm>
              <a:off x="2960" y="2082"/>
              <a:ext cx="384" cy="287"/>
            </a:xfrm>
            <a:prstGeom prst="rect">
              <a:avLst/>
            </a:prstGeom>
            <a:noFill/>
            <a:ln w="9525">
              <a:noFill/>
              <a:miter lim="800000"/>
              <a:headEnd/>
              <a:tailEnd/>
            </a:ln>
            <a:effectLst/>
          </p:spPr>
          <p:txBody>
            <a:bodyPr anchor="ctr"/>
            <a:lstStyle/>
            <a:p>
              <a:pPr algn="r"/>
              <a:r>
                <a:rPr lang="en-US" altLang="zh-CN" sz="1200">
                  <a:latin typeface="Arial" charset="0"/>
                </a:rPr>
                <a:t>y</a:t>
              </a:r>
              <a:r>
                <a:rPr lang="en-US" altLang="zh-CN" sz="1200" baseline="-25000">
                  <a:latin typeface="Arial" charset="0"/>
                </a:rPr>
                <a:t>2</a:t>
              </a:r>
              <a:r>
                <a:rPr lang="en-US" altLang="zh-CN" sz="1200">
                  <a:latin typeface="Arial" charset="0"/>
                </a:rPr>
                <a:t>y</a:t>
              </a:r>
              <a:r>
                <a:rPr lang="en-US" altLang="zh-CN" sz="1200" baseline="-25000">
                  <a:latin typeface="Arial" charset="0"/>
                </a:rPr>
                <a:t>1</a:t>
              </a:r>
            </a:p>
            <a:p>
              <a:r>
                <a:rPr lang="en-US" altLang="zh-CN" sz="1200">
                  <a:latin typeface="Arial" charset="0"/>
                </a:rPr>
                <a:t>x</a:t>
              </a:r>
            </a:p>
          </p:txBody>
        </p:sp>
        <p:sp>
          <p:nvSpPr>
            <p:cNvPr id="81988" name="Line 175"/>
            <p:cNvSpPr>
              <a:spLocks noChangeShapeType="1"/>
            </p:cNvSpPr>
            <p:nvPr/>
          </p:nvSpPr>
          <p:spPr bwMode="auto">
            <a:xfrm>
              <a:off x="3560" y="2082"/>
              <a:ext cx="0" cy="635"/>
            </a:xfrm>
            <a:prstGeom prst="line">
              <a:avLst/>
            </a:prstGeom>
            <a:noFill/>
            <a:ln w="12700">
              <a:solidFill>
                <a:schemeClr val="tx1"/>
              </a:solidFill>
              <a:miter lim="800000"/>
              <a:headEnd/>
              <a:tailEnd/>
            </a:ln>
            <a:effectLst/>
          </p:spPr>
          <p:txBody>
            <a:bodyPr wrap="none"/>
            <a:lstStyle/>
            <a:p>
              <a:endParaRPr lang="zh-CN" altLang="en-US"/>
            </a:p>
          </p:txBody>
        </p:sp>
        <p:sp>
          <p:nvSpPr>
            <p:cNvPr id="81989" name="Line 180"/>
            <p:cNvSpPr>
              <a:spLocks noChangeShapeType="1"/>
            </p:cNvSpPr>
            <p:nvPr/>
          </p:nvSpPr>
          <p:spPr bwMode="auto">
            <a:xfrm>
              <a:off x="2960" y="2082"/>
              <a:ext cx="384" cy="287"/>
            </a:xfrm>
            <a:prstGeom prst="line">
              <a:avLst/>
            </a:prstGeom>
            <a:noFill/>
            <a:ln w="12700" cap="rnd">
              <a:solidFill>
                <a:schemeClr val="tx1"/>
              </a:solidFill>
              <a:miter lim="800000"/>
              <a:headEnd/>
              <a:tailEnd/>
            </a:ln>
            <a:effectLst/>
          </p:spPr>
          <p:txBody>
            <a:bodyPr wrap="none"/>
            <a:lstStyle/>
            <a:p>
              <a:endParaRPr lang="zh-CN" altLang="en-US"/>
            </a:p>
          </p:txBody>
        </p:sp>
        <p:sp>
          <p:nvSpPr>
            <p:cNvPr id="81990" name="Rectangle 183"/>
            <p:cNvSpPr>
              <a:spLocks noChangeArrowheads="1"/>
            </p:cNvSpPr>
            <p:nvPr/>
          </p:nvSpPr>
          <p:spPr bwMode="auto">
            <a:xfrm>
              <a:off x="4004" y="3620"/>
              <a:ext cx="220" cy="172"/>
            </a:xfrm>
            <a:prstGeom prst="rect">
              <a:avLst/>
            </a:prstGeom>
            <a:noFill/>
            <a:ln w="9525">
              <a:noFill/>
              <a:miter lim="800000"/>
              <a:headEnd/>
              <a:tailEnd/>
            </a:ln>
            <a:effectLst/>
          </p:spPr>
          <p:txBody>
            <a:bodyPr anchor="ctr"/>
            <a:lstStyle/>
            <a:p>
              <a:pPr algn="ctr"/>
              <a:r>
                <a:rPr lang="en-US" altLang="zh-CN" sz="1200">
                  <a:latin typeface="Arial" charset="0"/>
                </a:rPr>
                <a:t>1</a:t>
              </a:r>
            </a:p>
          </p:txBody>
        </p:sp>
        <p:sp>
          <p:nvSpPr>
            <p:cNvPr id="81991" name="Rectangle 184"/>
            <p:cNvSpPr>
              <a:spLocks noChangeArrowheads="1"/>
            </p:cNvSpPr>
            <p:nvPr/>
          </p:nvSpPr>
          <p:spPr bwMode="auto">
            <a:xfrm>
              <a:off x="3784" y="3620"/>
              <a:ext cx="220" cy="172"/>
            </a:xfrm>
            <a:prstGeom prst="rect">
              <a:avLst/>
            </a:prstGeom>
            <a:noFill/>
            <a:ln w="9525">
              <a:noFill/>
              <a:miter lim="800000"/>
              <a:headEnd/>
              <a:tailEnd/>
            </a:ln>
            <a:effectLst/>
          </p:spPr>
          <p:txBody>
            <a:bodyPr anchor="ctr"/>
            <a:lstStyle/>
            <a:p>
              <a:pPr algn="ctr"/>
              <a:r>
                <a:rPr lang="en-US" altLang="zh-CN" sz="1200">
                  <a:latin typeface="Arial" charset="0"/>
                </a:rPr>
                <a:t>1</a:t>
              </a:r>
            </a:p>
          </p:txBody>
        </p:sp>
        <p:sp>
          <p:nvSpPr>
            <p:cNvPr id="81992" name="Rectangle 185"/>
            <p:cNvSpPr>
              <a:spLocks noChangeArrowheads="1"/>
            </p:cNvSpPr>
            <p:nvPr/>
          </p:nvSpPr>
          <p:spPr bwMode="auto">
            <a:xfrm>
              <a:off x="3564" y="3620"/>
              <a:ext cx="220" cy="172"/>
            </a:xfrm>
            <a:prstGeom prst="rect">
              <a:avLst/>
            </a:prstGeom>
            <a:noFill/>
            <a:ln w="9525">
              <a:noFill/>
              <a:miter lim="800000"/>
              <a:headEnd/>
              <a:tailEnd/>
            </a:ln>
            <a:effectLst/>
          </p:spPr>
          <p:txBody>
            <a:bodyPr anchor="ctr"/>
            <a:lstStyle/>
            <a:p>
              <a:pPr algn="ctr"/>
              <a:r>
                <a:rPr lang="en-US" altLang="zh-CN" sz="1200">
                  <a:latin typeface="Arial" charset="0"/>
                </a:rPr>
                <a:t>1</a:t>
              </a:r>
            </a:p>
          </p:txBody>
        </p:sp>
        <p:sp>
          <p:nvSpPr>
            <p:cNvPr id="81993" name="Rectangle 186"/>
            <p:cNvSpPr>
              <a:spLocks noChangeArrowheads="1"/>
            </p:cNvSpPr>
            <p:nvPr/>
          </p:nvSpPr>
          <p:spPr bwMode="auto">
            <a:xfrm>
              <a:off x="3344" y="3620"/>
              <a:ext cx="220" cy="172"/>
            </a:xfrm>
            <a:prstGeom prst="rect">
              <a:avLst/>
            </a:prstGeom>
            <a:noFill/>
            <a:ln w="9525">
              <a:noFill/>
              <a:miter lim="800000"/>
              <a:headEnd/>
              <a:tailEnd/>
            </a:ln>
            <a:effectLst/>
          </p:spPr>
          <p:txBody>
            <a:bodyPr anchor="ctr"/>
            <a:lstStyle/>
            <a:p>
              <a:pPr algn="ctr"/>
              <a:r>
                <a:rPr lang="en-US" altLang="zh-CN" sz="1200">
                  <a:latin typeface="Arial" charset="0"/>
                </a:rPr>
                <a:t>0</a:t>
              </a:r>
            </a:p>
          </p:txBody>
        </p:sp>
        <p:sp>
          <p:nvSpPr>
            <p:cNvPr id="81994" name="Rectangle 187"/>
            <p:cNvSpPr>
              <a:spLocks noChangeArrowheads="1"/>
            </p:cNvSpPr>
            <p:nvPr/>
          </p:nvSpPr>
          <p:spPr bwMode="auto">
            <a:xfrm>
              <a:off x="2960" y="3620"/>
              <a:ext cx="384" cy="172"/>
            </a:xfrm>
            <a:prstGeom prst="rect">
              <a:avLst/>
            </a:prstGeom>
            <a:noFill/>
            <a:ln w="9525">
              <a:noFill/>
              <a:miter lim="800000"/>
              <a:headEnd/>
              <a:tailEnd/>
            </a:ln>
            <a:effectLst/>
          </p:spPr>
          <p:txBody>
            <a:bodyPr anchor="ctr"/>
            <a:lstStyle/>
            <a:p>
              <a:pPr algn="ctr"/>
              <a:r>
                <a:rPr lang="en-US" altLang="zh-CN" sz="1200">
                  <a:latin typeface="Arial" charset="0"/>
                </a:rPr>
                <a:t>1</a:t>
              </a:r>
            </a:p>
          </p:txBody>
        </p:sp>
        <p:sp>
          <p:nvSpPr>
            <p:cNvPr id="81995" name="Rectangle 188"/>
            <p:cNvSpPr>
              <a:spLocks noChangeArrowheads="1"/>
            </p:cNvSpPr>
            <p:nvPr/>
          </p:nvSpPr>
          <p:spPr bwMode="auto">
            <a:xfrm>
              <a:off x="4004" y="3448"/>
              <a:ext cx="220" cy="172"/>
            </a:xfrm>
            <a:prstGeom prst="rect">
              <a:avLst/>
            </a:prstGeom>
            <a:noFill/>
            <a:ln w="9525">
              <a:noFill/>
              <a:miter lim="800000"/>
              <a:headEnd/>
              <a:tailEnd/>
            </a:ln>
            <a:effectLst/>
          </p:spPr>
          <p:txBody>
            <a:bodyPr anchor="ctr"/>
            <a:lstStyle/>
            <a:p>
              <a:pPr algn="ctr"/>
              <a:r>
                <a:rPr lang="en-US" altLang="zh-CN" sz="1200">
                  <a:latin typeface="Arial" charset="0"/>
                </a:rPr>
                <a:t>1</a:t>
              </a:r>
            </a:p>
          </p:txBody>
        </p:sp>
        <p:sp>
          <p:nvSpPr>
            <p:cNvPr id="81996" name="Rectangle 189"/>
            <p:cNvSpPr>
              <a:spLocks noChangeArrowheads="1"/>
            </p:cNvSpPr>
            <p:nvPr/>
          </p:nvSpPr>
          <p:spPr bwMode="auto">
            <a:xfrm>
              <a:off x="3784" y="3448"/>
              <a:ext cx="220" cy="172"/>
            </a:xfrm>
            <a:prstGeom prst="rect">
              <a:avLst/>
            </a:prstGeom>
            <a:noFill/>
            <a:ln w="9525">
              <a:noFill/>
              <a:miter lim="800000"/>
              <a:headEnd/>
              <a:tailEnd/>
            </a:ln>
            <a:effectLst/>
          </p:spPr>
          <p:txBody>
            <a:bodyPr anchor="ctr"/>
            <a:lstStyle/>
            <a:p>
              <a:pPr algn="ctr"/>
              <a:r>
                <a:rPr lang="en-US" altLang="zh-CN" sz="1200">
                  <a:latin typeface="Arial" charset="0"/>
                </a:rPr>
                <a:t>1</a:t>
              </a:r>
            </a:p>
          </p:txBody>
        </p:sp>
        <p:sp>
          <p:nvSpPr>
            <p:cNvPr id="81997" name="Rectangle 190"/>
            <p:cNvSpPr>
              <a:spLocks noChangeArrowheads="1"/>
            </p:cNvSpPr>
            <p:nvPr/>
          </p:nvSpPr>
          <p:spPr bwMode="auto">
            <a:xfrm>
              <a:off x="3564" y="3448"/>
              <a:ext cx="220" cy="172"/>
            </a:xfrm>
            <a:prstGeom prst="rect">
              <a:avLst/>
            </a:prstGeom>
            <a:noFill/>
            <a:ln w="9525">
              <a:noFill/>
              <a:miter lim="800000"/>
              <a:headEnd/>
              <a:tailEnd/>
            </a:ln>
            <a:effectLst/>
          </p:spPr>
          <p:txBody>
            <a:bodyPr anchor="ctr"/>
            <a:lstStyle/>
            <a:p>
              <a:pPr algn="ctr"/>
              <a:r>
                <a:rPr lang="en-US" altLang="zh-CN" sz="1200">
                  <a:latin typeface="Arial" charset="0"/>
                </a:rPr>
                <a:t>0</a:t>
              </a:r>
            </a:p>
          </p:txBody>
        </p:sp>
        <p:sp>
          <p:nvSpPr>
            <p:cNvPr id="81998" name="Rectangle 191"/>
            <p:cNvSpPr>
              <a:spLocks noChangeArrowheads="1"/>
            </p:cNvSpPr>
            <p:nvPr/>
          </p:nvSpPr>
          <p:spPr bwMode="auto">
            <a:xfrm>
              <a:off x="3344" y="3448"/>
              <a:ext cx="220" cy="172"/>
            </a:xfrm>
            <a:prstGeom prst="rect">
              <a:avLst/>
            </a:prstGeom>
            <a:noFill/>
            <a:ln w="9525">
              <a:noFill/>
              <a:miter lim="800000"/>
              <a:headEnd/>
              <a:tailEnd/>
            </a:ln>
            <a:effectLst/>
          </p:spPr>
          <p:txBody>
            <a:bodyPr anchor="ctr"/>
            <a:lstStyle/>
            <a:p>
              <a:pPr algn="ctr"/>
              <a:r>
                <a:rPr lang="en-US" altLang="zh-CN" sz="1200">
                  <a:latin typeface="Arial" charset="0"/>
                </a:rPr>
                <a:t>0</a:t>
              </a:r>
            </a:p>
          </p:txBody>
        </p:sp>
        <p:sp>
          <p:nvSpPr>
            <p:cNvPr id="81999" name="Rectangle 192"/>
            <p:cNvSpPr>
              <a:spLocks noChangeArrowheads="1"/>
            </p:cNvSpPr>
            <p:nvPr/>
          </p:nvSpPr>
          <p:spPr bwMode="auto">
            <a:xfrm>
              <a:off x="2960" y="3448"/>
              <a:ext cx="384" cy="172"/>
            </a:xfrm>
            <a:prstGeom prst="rect">
              <a:avLst/>
            </a:prstGeom>
            <a:noFill/>
            <a:ln w="9525">
              <a:noFill/>
              <a:miter lim="800000"/>
              <a:headEnd/>
              <a:tailEnd/>
            </a:ln>
            <a:effectLst/>
          </p:spPr>
          <p:txBody>
            <a:bodyPr anchor="ctr"/>
            <a:lstStyle/>
            <a:p>
              <a:pPr algn="ctr"/>
              <a:r>
                <a:rPr lang="en-US" altLang="zh-CN" sz="1200">
                  <a:latin typeface="Arial" charset="0"/>
                </a:rPr>
                <a:t>0</a:t>
              </a:r>
            </a:p>
          </p:txBody>
        </p:sp>
        <p:sp>
          <p:nvSpPr>
            <p:cNvPr id="82000" name="Rectangle 193"/>
            <p:cNvSpPr>
              <a:spLocks noChangeArrowheads="1"/>
            </p:cNvSpPr>
            <p:nvPr/>
          </p:nvSpPr>
          <p:spPr bwMode="auto">
            <a:xfrm>
              <a:off x="3983" y="3138"/>
              <a:ext cx="251" cy="310"/>
            </a:xfrm>
            <a:prstGeom prst="rect">
              <a:avLst/>
            </a:prstGeom>
            <a:noFill/>
            <a:ln w="9525">
              <a:noFill/>
              <a:miter lim="800000"/>
              <a:headEnd/>
              <a:tailEnd/>
            </a:ln>
            <a:effectLst/>
          </p:spPr>
          <p:txBody>
            <a:bodyPr anchor="ctr"/>
            <a:lstStyle/>
            <a:p>
              <a:pPr algn="ctr"/>
              <a:r>
                <a:rPr lang="en-US" altLang="zh-CN" sz="1200" dirty="0">
                  <a:latin typeface="Arial" charset="0"/>
                </a:rPr>
                <a:t>10</a:t>
              </a:r>
            </a:p>
          </p:txBody>
        </p:sp>
        <p:sp>
          <p:nvSpPr>
            <p:cNvPr id="82001" name="Rectangle 194"/>
            <p:cNvSpPr>
              <a:spLocks noChangeArrowheads="1"/>
            </p:cNvSpPr>
            <p:nvPr/>
          </p:nvSpPr>
          <p:spPr bwMode="auto">
            <a:xfrm>
              <a:off x="3784" y="3138"/>
              <a:ext cx="220" cy="310"/>
            </a:xfrm>
            <a:prstGeom prst="rect">
              <a:avLst/>
            </a:prstGeom>
            <a:noFill/>
            <a:ln w="9525">
              <a:noFill/>
              <a:miter lim="800000"/>
              <a:headEnd/>
              <a:tailEnd/>
            </a:ln>
            <a:effectLst/>
          </p:spPr>
          <p:txBody>
            <a:bodyPr anchor="ctr"/>
            <a:lstStyle/>
            <a:p>
              <a:pPr algn="ctr"/>
              <a:r>
                <a:rPr lang="en-US" altLang="zh-CN" sz="1200">
                  <a:latin typeface="Arial" charset="0"/>
                </a:rPr>
                <a:t>11</a:t>
              </a:r>
            </a:p>
          </p:txBody>
        </p:sp>
        <p:sp>
          <p:nvSpPr>
            <p:cNvPr id="82002" name="Rectangle 195"/>
            <p:cNvSpPr>
              <a:spLocks noChangeArrowheads="1"/>
            </p:cNvSpPr>
            <p:nvPr/>
          </p:nvSpPr>
          <p:spPr bwMode="auto">
            <a:xfrm>
              <a:off x="3529" y="3138"/>
              <a:ext cx="283" cy="310"/>
            </a:xfrm>
            <a:prstGeom prst="rect">
              <a:avLst/>
            </a:prstGeom>
            <a:noFill/>
            <a:ln w="9525">
              <a:noFill/>
              <a:miter lim="800000"/>
              <a:headEnd/>
              <a:tailEnd/>
            </a:ln>
            <a:effectLst/>
          </p:spPr>
          <p:txBody>
            <a:bodyPr anchor="ctr"/>
            <a:lstStyle/>
            <a:p>
              <a:pPr algn="ctr"/>
              <a:r>
                <a:rPr lang="en-US" altLang="zh-CN" sz="1200">
                  <a:latin typeface="Arial" charset="0"/>
                </a:rPr>
                <a:t>01</a:t>
              </a:r>
            </a:p>
          </p:txBody>
        </p:sp>
        <p:sp>
          <p:nvSpPr>
            <p:cNvPr id="82003" name="Rectangle 196"/>
            <p:cNvSpPr>
              <a:spLocks noChangeArrowheads="1"/>
            </p:cNvSpPr>
            <p:nvPr/>
          </p:nvSpPr>
          <p:spPr bwMode="auto">
            <a:xfrm>
              <a:off x="3303" y="3138"/>
              <a:ext cx="276" cy="310"/>
            </a:xfrm>
            <a:prstGeom prst="rect">
              <a:avLst/>
            </a:prstGeom>
            <a:noFill/>
            <a:ln w="9525">
              <a:noFill/>
              <a:miter lim="800000"/>
              <a:headEnd/>
              <a:tailEnd/>
            </a:ln>
            <a:effectLst/>
          </p:spPr>
          <p:txBody>
            <a:bodyPr anchor="ctr"/>
            <a:lstStyle/>
            <a:p>
              <a:pPr algn="ctr"/>
              <a:r>
                <a:rPr lang="en-US" altLang="zh-CN" sz="1200" dirty="0">
                  <a:latin typeface="Arial" charset="0"/>
                </a:rPr>
                <a:t>00</a:t>
              </a:r>
            </a:p>
          </p:txBody>
        </p:sp>
        <p:sp>
          <p:nvSpPr>
            <p:cNvPr id="82004" name="Rectangle 197"/>
            <p:cNvSpPr>
              <a:spLocks noChangeArrowheads="1"/>
            </p:cNvSpPr>
            <p:nvPr/>
          </p:nvSpPr>
          <p:spPr bwMode="auto">
            <a:xfrm>
              <a:off x="2960" y="3138"/>
              <a:ext cx="384" cy="310"/>
            </a:xfrm>
            <a:prstGeom prst="rect">
              <a:avLst/>
            </a:prstGeom>
            <a:noFill/>
            <a:ln w="9525">
              <a:noFill/>
              <a:miter lim="800000"/>
              <a:headEnd/>
              <a:tailEnd/>
            </a:ln>
            <a:effectLst/>
          </p:spPr>
          <p:txBody>
            <a:bodyPr anchor="ctr"/>
            <a:lstStyle/>
            <a:p>
              <a:pPr algn="r"/>
              <a:r>
                <a:rPr lang="en-US" altLang="zh-CN" sz="1200">
                  <a:latin typeface="Arial" charset="0"/>
                </a:rPr>
                <a:t>y</a:t>
              </a:r>
              <a:r>
                <a:rPr lang="en-US" altLang="zh-CN" sz="1200" baseline="-25000">
                  <a:latin typeface="Arial" charset="0"/>
                </a:rPr>
                <a:t>2</a:t>
              </a:r>
              <a:r>
                <a:rPr lang="en-US" altLang="zh-CN" sz="1200">
                  <a:latin typeface="Arial" charset="0"/>
                </a:rPr>
                <a:t>y</a:t>
              </a:r>
              <a:r>
                <a:rPr lang="en-US" altLang="zh-CN" sz="1200" baseline="-25000">
                  <a:latin typeface="Arial" charset="0"/>
                </a:rPr>
                <a:t>1</a:t>
              </a:r>
            </a:p>
            <a:p>
              <a:r>
                <a:rPr lang="en-US" altLang="zh-CN" sz="1200">
                  <a:latin typeface="Arial" charset="0"/>
                </a:rPr>
                <a:t>x</a:t>
              </a:r>
            </a:p>
          </p:txBody>
        </p:sp>
        <p:grpSp>
          <p:nvGrpSpPr>
            <p:cNvPr id="82005" name="Group 218"/>
            <p:cNvGrpSpPr>
              <a:grpSpLocks/>
            </p:cNvGrpSpPr>
            <p:nvPr/>
          </p:nvGrpSpPr>
          <p:grpSpPr bwMode="auto">
            <a:xfrm>
              <a:off x="4272" y="1344"/>
              <a:ext cx="336" cy="2160"/>
              <a:chOff x="4272" y="1344"/>
              <a:chExt cx="336" cy="2160"/>
            </a:xfrm>
          </p:grpSpPr>
          <p:sp>
            <p:nvSpPr>
              <p:cNvPr id="82048" name="AutoShape 219"/>
              <p:cNvSpPr>
                <a:spLocks/>
              </p:cNvSpPr>
              <p:nvPr/>
            </p:nvSpPr>
            <p:spPr bwMode="auto">
              <a:xfrm>
                <a:off x="4272" y="1344"/>
                <a:ext cx="96" cy="2160"/>
              </a:xfrm>
              <a:prstGeom prst="rightBrace">
                <a:avLst>
                  <a:gd name="adj1" fmla="val 187500"/>
                  <a:gd name="adj2" fmla="val 50000"/>
                </a:avLst>
              </a:prstGeom>
              <a:noFill/>
              <a:ln w="38100">
                <a:solidFill>
                  <a:schemeClr val="tx1"/>
                </a:solidFill>
                <a:miter lim="800000"/>
                <a:headEnd/>
                <a:tailEnd/>
              </a:ln>
              <a:effectLst/>
            </p:spPr>
            <p:txBody>
              <a:bodyPr wrap="none" anchor="ctr"/>
              <a:lstStyle/>
              <a:p>
                <a:endParaRPr lang="zh-CN" altLang="en-US"/>
              </a:p>
            </p:txBody>
          </p:sp>
          <p:sp>
            <p:nvSpPr>
              <p:cNvPr id="82049" name="Line 220"/>
              <p:cNvSpPr>
                <a:spLocks noChangeShapeType="1"/>
              </p:cNvSpPr>
              <p:nvPr/>
            </p:nvSpPr>
            <p:spPr bwMode="auto">
              <a:xfrm>
                <a:off x="4416" y="2448"/>
                <a:ext cx="192" cy="0"/>
              </a:xfrm>
              <a:prstGeom prst="line">
                <a:avLst/>
              </a:prstGeom>
              <a:noFill/>
              <a:ln w="38100" cmpd="dbl">
                <a:solidFill>
                  <a:schemeClr val="tx1"/>
                </a:solidFill>
                <a:miter lim="800000"/>
                <a:headEnd/>
                <a:tailEnd type="arrow" w="med" len="med"/>
              </a:ln>
              <a:effectLst/>
            </p:spPr>
            <p:txBody>
              <a:bodyPr wrap="none"/>
              <a:lstStyle/>
              <a:p>
                <a:endParaRPr lang="zh-CN" altLang="en-US"/>
              </a:p>
            </p:txBody>
          </p:sp>
        </p:grpSp>
        <p:grpSp>
          <p:nvGrpSpPr>
            <p:cNvPr id="82006" name="Group 270"/>
            <p:cNvGrpSpPr>
              <a:grpSpLocks/>
            </p:cNvGrpSpPr>
            <p:nvPr/>
          </p:nvGrpSpPr>
          <p:grpSpPr bwMode="auto">
            <a:xfrm>
              <a:off x="4608" y="2112"/>
              <a:ext cx="1008" cy="665"/>
              <a:chOff x="4608" y="2112"/>
              <a:chExt cx="1008" cy="665"/>
            </a:xfrm>
          </p:grpSpPr>
          <p:sp>
            <p:nvSpPr>
              <p:cNvPr id="82007" name="AutoShape 227"/>
              <p:cNvSpPr>
                <a:spLocks noChangeAspect="1" noChangeArrowheads="1" noTextEdit="1"/>
              </p:cNvSpPr>
              <p:nvPr/>
            </p:nvSpPr>
            <p:spPr bwMode="auto">
              <a:xfrm>
                <a:off x="4608" y="2112"/>
                <a:ext cx="1008" cy="665"/>
              </a:xfrm>
              <a:prstGeom prst="rect">
                <a:avLst/>
              </a:prstGeom>
              <a:noFill/>
              <a:ln w="9525">
                <a:noFill/>
                <a:miter lim="800000"/>
                <a:headEnd/>
                <a:tailEnd/>
              </a:ln>
            </p:spPr>
            <p:txBody>
              <a:bodyPr/>
              <a:lstStyle/>
              <a:p>
                <a:endParaRPr lang="zh-CN" altLang="en-US"/>
              </a:p>
            </p:txBody>
          </p:sp>
          <p:sp>
            <p:nvSpPr>
              <p:cNvPr id="82008" name="Line 229"/>
              <p:cNvSpPr>
                <a:spLocks noChangeShapeType="1"/>
              </p:cNvSpPr>
              <p:nvPr/>
            </p:nvSpPr>
            <p:spPr bwMode="auto">
              <a:xfrm>
                <a:off x="5279" y="2154"/>
                <a:ext cx="60" cy="0"/>
              </a:xfrm>
              <a:prstGeom prst="line">
                <a:avLst/>
              </a:prstGeom>
              <a:noFill/>
              <a:ln w="9525">
                <a:solidFill>
                  <a:srgbClr val="000000"/>
                </a:solidFill>
                <a:round/>
                <a:headEnd/>
                <a:tailEnd/>
              </a:ln>
            </p:spPr>
            <p:txBody>
              <a:bodyPr/>
              <a:lstStyle/>
              <a:p>
                <a:endParaRPr lang="zh-CN" altLang="en-US"/>
              </a:p>
            </p:txBody>
          </p:sp>
          <p:sp>
            <p:nvSpPr>
              <p:cNvPr id="82009" name="Line 230"/>
              <p:cNvSpPr>
                <a:spLocks noChangeShapeType="1"/>
              </p:cNvSpPr>
              <p:nvPr/>
            </p:nvSpPr>
            <p:spPr bwMode="auto">
              <a:xfrm>
                <a:off x="5350" y="2154"/>
                <a:ext cx="120" cy="0"/>
              </a:xfrm>
              <a:prstGeom prst="line">
                <a:avLst/>
              </a:prstGeom>
              <a:noFill/>
              <a:ln w="9525">
                <a:solidFill>
                  <a:srgbClr val="000000"/>
                </a:solidFill>
                <a:round/>
                <a:headEnd/>
                <a:tailEnd/>
              </a:ln>
            </p:spPr>
            <p:txBody>
              <a:bodyPr/>
              <a:lstStyle/>
              <a:p>
                <a:endParaRPr lang="zh-CN" altLang="en-US"/>
              </a:p>
            </p:txBody>
          </p:sp>
          <p:sp>
            <p:nvSpPr>
              <p:cNvPr id="82010" name="Line 231"/>
              <p:cNvSpPr>
                <a:spLocks noChangeShapeType="1"/>
              </p:cNvSpPr>
              <p:nvPr/>
            </p:nvSpPr>
            <p:spPr bwMode="auto">
              <a:xfrm>
                <a:off x="5480" y="2154"/>
                <a:ext cx="105" cy="0"/>
              </a:xfrm>
              <a:prstGeom prst="line">
                <a:avLst/>
              </a:prstGeom>
              <a:noFill/>
              <a:ln w="9525">
                <a:solidFill>
                  <a:srgbClr val="000000"/>
                </a:solidFill>
                <a:round/>
                <a:headEnd/>
                <a:tailEnd/>
              </a:ln>
            </p:spPr>
            <p:txBody>
              <a:bodyPr/>
              <a:lstStyle/>
              <a:p>
                <a:endParaRPr lang="zh-CN" altLang="en-US"/>
              </a:p>
            </p:txBody>
          </p:sp>
          <p:sp>
            <p:nvSpPr>
              <p:cNvPr id="82011" name="Line 232"/>
              <p:cNvSpPr>
                <a:spLocks noChangeShapeType="1"/>
              </p:cNvSpPr>
              <p:nvPr/>
            </p:nvSpPr>
            <p:spPr bwMode="auto">
              <a:xfrm>
                <a:off x="5051" y="2354"/>
                <a:ext cx="106" cy="0"/>
              </a:xfrm>
              <a:prstGeom prst="line">
                <a:avLst/>
              </a:prstGeom>
              <a:noFill/>
              <a:ln w="9525">
                <a:solidFill>
                  <a:srgbClr val="000000"/>
                </a:solidFill>
                <a:round/>
                <a:headEnd/>
                <a:tailEnd/>
              </a:ln>
            </p:spPr>
            <p:txBody>
              <a:bodyPr/>
              <a:lstStyle/>
              <a:p>
                <a:endParaRPr lang="zh-CN" altLang="en-US"/>
              </a:p>
            </p:txBody>
          </p:sp>
          <p:sp>
            <p:nvSpPr>
              <p:cNvPr id="82012" name="Line 233"/>
              <p:cNvSpPr>
                <a:spLocks noChangeShapeType="1"/>
              </p:cNvSpPr>
              <p:nvPr/>
            </p:nvSpPr>
            <p:spPr bwMode="auto">
              <a:xfrm>
                <a:off x="5283" y="2354"/>
                <a:ext cx="61" cy="0"/>
              </a:xfrm>
              <a:prstGeom prst="line">
                <a:avLst/>
              </a:prstGeom>
              <a:noFill/>
              <a:ln w="9525">
                <a:solidFill>
                  <a:srgbClr val="000000"/>
                </a:solidFill>
                <a:round/>
                <a:headEnd/>
                <a:tailEnd/>
              </a:ln>
            </p:spPr>
            <p:txBody>
              <a:bodyPr/>
              <a:lstStyle/>
              <a:p>
                <a:endParaRPr lang="zh-CN" altLang="en-US"/>
              </a:p>
            </p:txBody>
          </p:sp>
          <p:sp>
            <p:nvSpPr>
              <p:cNvPr id="82013" name="Rectangle 234"/>
              <p:cNvSpPr>
                <a:spLocks noChangeArrowheads="1"/>
              </p:cNvSpPr>
              <p:nvPr/>
            </p:nvSpPr>
            <p:spPr bwMode="auto">
              <a:xfrm>
                <a:off x="4628" y="2494"/>
                <a:ext cx="67" cy="163"/>
              </a:xfrm>
              <a:prstGeom prst="rect">
                <a:avLst/>
              </a:prstGeom>
              <a:noFill/>
              <a:ln w="9525">
                <a:noFill/>
                <a:miter lim="800000"/>
                <a:headEnd/>
                <a:tailEnd/>
              </a:ln>
            </p:spPr>
            <p:txBody>
              <a:bodyPr wrap="none" lIns="0" tIns="0" rIns="0" bIns="0">
                <a:spAutoFit/>
              </a:bodyPr>
              <a:lstStyle/>
              <a:p>
                <a:r>
                  <a:rPr lang="en-US" altLang="zh-CN" sz="1700">
                    <a:solidFill>
                      <a:srgbClr val="000000"/>
                    </a:solidFill>
                    <a:latin typeface="Symbol" pitchFamily="18" charset="2"/>
                  </a:rPr>
                  <a:t>ï</a:t>
                </a:r>
                <a:endParaRPr lang="en-US" altLang="zh-CN"/>
              </a:p>
            </p:txBody>
          </p:sp>
          <p:sp>
            <p:nvSpPr>
              <p:cNvPr id="82014" name="Rectangle 235"/>
              <p:cNvSpPr>
                <a:spLocks noChangeArrowheads="1"/>
              </p:cNvSpPr>
              <p:nvPr/>
            </p:nvSpPr>
            <p:spPr bwMode="auto">
              <a:xfrm>
                <a:off x="4628" y="2604"/>
                <a:ext cx="67" cy="163"/>
              </a:xfrm>
              <a:prstGeom prst="rect">
                <a:avLst/>
              </a:prstGeom>
              <a:noFill/>
              <a:ln w="9525">
                <a:noFill/>
                <a:miter lim="800000"/>
                <a:headEnd/>
                <a:tailEnd/>
              </a:ln>
            </p:spPr>
            <p:txBody>
              <a:bodyPr wrap="none" lIns="0" tIns="0" rIns="0" bIns="0">
                <a:spAutoFit/>
              </a:bodyPr>
              <a:lstStyle/>
              <a:p>
                <a:r>
                  <a:rPr lang="en-US" altLang="zh-CN" sz="1700">
                    <a:solidFill>
                      <a:srgbClr val="000000"/>
                    </a:solidFill>
                    <a:latin typeface="Symbol" pitchFamily="18" charset="2"/>
                  </a:rPr>
                  <a:t>î</a:t>
                </a:r>
                <a:endParaRPr lang="en-US" altLang="zh-CN"/>
              </a:p>
            </p:txBody>
          </p:sp>
          <p:sp>
            <p:nvSpPr>
              <p:cNvPr id="82015" name="Rectangle 236"/>
              <p:cNvSpPr>
                <a:spLocks noChangeArrowheads="1"/>
              </p:cNvSpPr>
              <p:nvPr/>
            </p:nvSpPr>
            <p:spPr bwMode="auto">
              <a:xfrm>
                <a:off x="4628" y="2256"/>
                <a:ext cx="67" cy="163"/>
              </a:xfrm>
              <a:prstGeom prst="rect">
                <a:avLst/>
              </a:prstGeom>
              <a:noFill/>
              <a:ln w="9525">
                <a:noFill/>
                <a:miter lim="800000"/>
                <a:headEnd/>
                <a:tailEnd/>
              </a:ln>
            </p:spPr>
            <p:txBody>
              <a:bodyPr wrap="none" lIns="0" tIns="0" rIns="0" bIns="0">
                <a:spAutoFit/>
              </a:bodyPr>
              <a:lstStyle/>
              <a:p>
                <a:r>
                  <a:rPr lang="en-US" altLang="zh-CN" sz="1700">
                    <a:solidFill>
                      <a:srgbClr val="000000"/>
                    </a:solidFill>
                    <a:latin typeface="Symbol" pitchFamily="18" charset="2"/>
                  </a:rPr>
                  <a:t>ï</a:t>
                </a:r>
                <a:endParaRPr lang="en-US" altLang="zh-CN"/>
              </a:p>
            </p:txBody>
          </p:sp>
          <p:sp>
            <p:nvSpPr>
              <p:cNvPr id="82016" name="Rectangle 237"/>
              <p:cNvSpPr>
                <a:spLocks noChangeArrowheads="1"/>
              </p:cNvSpPr>
              <p:nvPr/>
            </p:nvSpPr>
            <p:spPr bwMode="auto">
              <a:xfrm>
                <a:off x="4628" y="2367"/>
                <a:ext cx="67" cy="163"/>
              </a:xfrm>
              <a:prstGeom prst="rect">
                <a:avLst/>
              </a:prstGeom>
              <a:noFill/>
              <a:ln w="9525">
                <a:noFill/>
                <a:miter lim="800000"/>
                <a:headEnd/>
                <a:tailEnd/>
              </a:ln>
            </p:spPr>
            <p:txBody>
              <a:bodyPr wrap="none" lIns="0" tIns="0" rIns="0" bIns="0">
                <a:spAutoFit/>
              </a:bodyPr>
              <a:lstStyle/>
              <a:p>
                <a:r>
                  <a:rPr lang="en-US" altLang="zh-CN" sz="1700">
                    <a:solidFill>
                      <a:srgbClr val="000000"/>
                    </a:solidFill>
                    <a:latin typeface="Symbol" pitchFamily="18" charset="2"/>
                  </a:rPr>
                  <a:t>í</a:t>
                </a:r>
                <a:endParaRPr lang="en-US" altLang="zh-CN"/>
              </a:p>
            </p:txBody>
          </p:sp>
          <p:sp>
            <p:nvSpPr>
              <p:cNvPr id="82017" name="Rectangle 238"/>
              <p:cNvSpPr>
                <a:spLocks noChangeArrowheads="1"/>
              </p:cNvSpPr>
              <p:nvPr/>
            </p:nvSpPr>
            <p:spPr bwMode="auto">
              <a:xfrm>
                <a:off x="4628" y="2129"/>
                <a:ext cx="67" cy="163"/>
              </a:xfrm>
              <a:prstGeom prst="rect">
                <a:avLst/>
              </a:prstGeom>
              <a:noFill/>
              <a:ln w="9525">
                <a:noFill/>
                <a:miter lim="800000"/>
                <a:headEnd/>
                <a:tailEnd/>
              </a:ln>
            </p:spPr>
            <p:txBody>
              <a:bodyPr wrap="none" lIns="0" tIns="0" rIns="0" bIns="0">
                <a:spAutoFit/>
              </a:bodyPr>
              <a:lstStyle/>
              <a:p>
                <a:r>
                  <a:rPr lang="en-US" altLang="zh-CN" sz="1700">
                    <a:solidFill>
                      <a:srgbClr val="000000"/>
                    </a:solidFill>
                    <a:latin typeface="Symbol" pitchFamily="18" charset="2"/>
                  </a:rPr>
                  <a:t>ì</a:t>
                </a:r>
                <a:endParaRPr lang="en-US" altLang="zh-CN"/>
              </a:p>
            </p:txBody>
          </p:sp>
          <p:sp>
            <p:nvSpPr>
              <p:cNvPr id="82018" name="Rectangle 239"/>
              <p:cNvSpPr>
                <a:spLocks noChangeArrowheads="1"/>
              </p:cNvSpPr>
              <p:nvPr/>
            </p:nvSpPr>
            <p:spPr bwMode="auto">
              <a:xfrm>
                <a:off x="5128" y="2543"/>
                <a:ext cx="75" cy="163"/>
              </a:xfrm>
              <a:prstGeom prst="rect">
                <a:avLst/>
              </a:prstGeom>
              <a:noFill/>
              <a:ln w="9525">
                <a:noFill/>
                <a:miter lim="800000"/>
                <a:headEnd/>
                <a:tailEnd/>
              </a:ln>
            </p:spPr>
            <p:txBody>
              <a:bodyPr wrap="none" lIns="0" tIns="0" rIns="0" bIns="0">
                <a:spAutoFit/>
              </a:bodyPr>
              <a:lstStyle/>
              <a:p>
                <a:r>
                  <a:rPr lang="en-US" altLang="zh-CN" sz="1700">
                    <a:solidFill>
                      <a:srgbClr val="000000"/>
                    </a:solidFill>
                    <a:latin typeface="Symbol" pitchFamily="18" charset="2"/>
                  </a:rPr>
                  <a:t>+</a:t>
                </a:r>
                <a:endParaRPr lang="en-US" altLang="zh-CN"/>
              </a:p>
            </p:txBody>
          </p:sp>
          <p:sp>
            <p:nvSpPr>
              <p:cNvPr id="82019" name="Rectangle 240"/>
              <p:cNvSpPr>
                <a:spLocks noChangeArrowheads="1"/>
              </p:cNvSpPr>
              <p:nvPr/>
            </p:nvSpPr>
            <p:spPr bwMode="auto">
              <a:xfrm>
                <a:off x="4875" y="2543"/>
                <a:ext cx="75" cy="163"/>
              </a:xfrm>
              <a:prstGeom prst="rect">
                <a:avLst/>
              </a:prstGeom>
              <a:noFill/>
              <a:ln w="9525">
                <a:noFill/>
                <a:miter lim="800000"/>
                <a:headEnd/>
                <a:tailEnd/>
              </a:ln>
            </p:spPr>
            <p:txBody>
              <a:bodyPr wrap="none" lIns="0" tIns="0" rIns="0" bIns="0">
                <a:spAutoFit/>
              </a:bodyPr>
              <a:lstStyle/>
              <a:p>
                <a:r>
                  <a:rPr lang="en-US" altLang="zh-CN" sz="1700">
                    <a:solidFill>
                      <a:srgbClr val="000000"/>
                    </a:solidFill>
                    <a:latin typeface="Symbol" pitchFamily="18" charset="2"/>
                  </a:rPr>
                  <a:t>=</a:t>
                </a:r>
                <a:endParaRPr lang="en-US" altLang="zh-CN"/>
              </a:p>
            </p:txBody>
          </p:sp>
          <p:sp>
            <p:nvSpPr>
              <p:cNvPr id="82020" name="Rectangle 241"/>
              <p:cNvSpPr>
                <a:spLocks noChangeArrowheads="1"/>
              </p:cNvSpPr>
              <p:nvPr/>
            </p:nvSpPr>
            <p:spPr bwMode="auto">
              <a:xfrm>
                <a:off x="5184" y="2344"/>
                <a:ext cx="75" cy="163"/>
              </a:xfrm>
              <a:prstGeom prst="rect">
                <a:avLst/>
              </a:prstGeom>
              <a:noFill/>
              <a:ln w="9525">
                <a:noFill/>
                <a:miter lim="800000"/>
                <a:headEnd/>
                <a:tailEnd/>
              </a:ln>
            </p:spPr>
            <p:txBody>
              <a:bodyPr wrap="none" lIns="0" tIns="0" rIns="0" bIns="0">
                <a:spAutoFit/>
              </a:bodyPr>
              <a:lstStyle/>
              <a:p>
                <a:r>
                  <a:rPr lang="en-US" altLang="zh-CN" sz="1700">
                    <a:solidFill>
                      <a:srgbClr val="000000"/>
                    </a:solidFill>
                    <a:latin typeface="Symbol" pitchFamily="18" charset="2"/>
                  </a:rPr>
                  <a:t>+</a:t>
                </a:r>
                <a:endParaRPr lang="en-US" altLang="zh-CN"/>
              </a:p>
            </p:txBody>
          </p:sp>
          <p:sp>
            <p:nvSpPr>
              <p:cNvPr id="82021" name="Rectangle 242"/>
              <p:cNvSpPr>
                <a:spLocks noChangeArrowheads="1"/>
              </p:cNvSpPr>
              <p:nvPr/>
            </p:nvSpPr>
            <p:spPr bwMode="auto">
              <a:xfrm>
                <a:off x="4875" y="2344"/>
                <a:ext cx="75" cy="163"/>
              </a:xfrm>
              <a:prstGeom prst="rect">
                <a:avLst/>
              </a:prstGeom>
              <a:noFill/>
              <a:ln w="9525">
                <a:noFill/>
                <a:miter lim="800000"/>
                <a:headEnd/>
                <a:tailEnd/>
              </a:ln>
            </p:spPr>
            <p:txBody>
              <a:bodyPr wrap="none" lIns="0" tIns="0" rIns="0" bIns="0">
                <a:spAutoFit/>
              </a:bodyPr>
              <a:lstStyle/>
              <a:p>
                <a:r>
                  <a:rPr lang="en-US" altLang="zh-CN" sz="1700">
                    <a:solidFill>
                      <a:srgbClr val="000000"/>
                    </a:solidFill>
                    <a:latin typeface="Symbol" pitchFamily="18" charset="2"/>
                  </a:rPr>
                  <a:t>=</a:t>
                </a:r>
                <a:endParaRPr lang="en-US" altLang="zh-CN"/>
              </a:p>
            </p:txBody>
          </p:sp>
          <p:sp>
            <p:nvSpPr>
              <p:cNvPr id="82022" name="Rectangle 243"/>
              <p:cNvSpPr>
                <a:spLocks noChangeArrowheads="1"/>
              </p:cNvSpPr>
              <p:nvPr/>
            </p:nvSpPr>
            <p:spPr bwMode="auto">
              <a:xfrm>
                <a:off x="5180" y="2144"/>
                <a:ext cx="75" cy="163"/>
              </a:xfrm>
              <a:prstGeom prst="rect">
                <a:avLst/>
              </a:prstGeom>
              <a:noFill/>
              <a:ln w="9525">
                <a:noFill/>
                <a:miter lim="800000"/>
                <a:headEnd/>
                <a:tailEnd/>
              </a:ln>
            </p:spPr>
            <p:txBody>
              <a:bodyPr wrap="none" lIns="0" tIns="0" rIns="0" bIns="0">
                <a:spAutoFit/>
              </a:bodyPr>
              <a:lstStyle/>
              <a:p>
                <a:r>
                  <a:rPr lang="en-US" altLang="zh-CN" sz="1700">
                    <a:solidFill>
                      <a:srgbClr val="000000"/>
                    </a:solidFill>
                    <a:latin typeface="Symbol" pitchFamily="18" charset="2"/>
                  </a:rPr>
                  <a:t>+</a:t>
                </a:r>
                <a:endParaRPr lang="en-US" altLang="zh-CN"/>
              </a:p>
            </p:txBody>
          </p:sp>
          <p:sp>
            <p:nvSpPr>
              <p:cNvPr id="82023" name="Rectangle 244"/>
              <p:cNvSpPr>
                <a:spLocks noChangeArrowheads="1"/>
              </p:cNvSpPr>
              <p:nvPr/>
            </p:nvSpPr>
            <p:spPr bwMode="auto">
              <a:xfrm>
                <a:off x="4875" y="2144"/>
                <a:ext cx="75" cy="163"/>
              </a:xfrm>
              <a:prstGeom prst="rect">
                <a:avLst/>
              </a:prstGeom>
              <a:noFill/>
              <a:ln w="9525">
                <a:noFill/>
                <a:miter lim="800000"/>
                <a:headEnd/>
                <a:tailEnd/>
              </a:ln>
            </p:spPr>
            <p:txBody>
              <a:bodyPr wrap="none" lIns="0" tIns="0" rIns="0" bIns="0">
                <a:spAutoFit/>
              </a:bodyPr>
              <a:lstStyle/>
              <a:p>
                <a:r>
                  <a:rPr lang="en-US" altLang="zh-CN" sz="1700">
                    <a:solidFill>
                      <a:srgbClr val="000000"/>
                    </a:solidFill>
                    <a:latin typeface="Symbol" pitchFamily="18" charset="2"/>
                  </a:rPr>
                  <a:t>=</a:t>
                </a:r>
                <a:endParaRPr lang="en-US" altLang="zh-CN"/>
              </a:p>
            </p:txBody>
          </p:sp>
          <p:sp>
            <p:nvSpPr>
              <p:cNvPr id="82024" name="Rectangle 245"/>
              <p:cNvSpPr>
                <a:spLocks noChangeArrowheads="1"/>
              </p:cNvSpPr>
              <p:nvPr/>
            </p:nvSpPr>
            <p:spPr bwMode="auto">
              <a:xfrm>
                <a:off x="5343" y="2641"/>
                <a:ext cx="40" cy="96"/>
              </a:xfrm>
              <a:prstGeom prst="rect">
                <a:avLst/>
              </a:prstGeom>
              <a:noFill/>
              <a:ln w="9525">
                <a:noFill/>
                <a:miter lim="800000"/>
                <a:headEnd/>
                <a:tailEnd/>
              </a:ln>
            </p:spPr>
            <p:txBody>
              <a:bodyPr wrap="none" lIns="0" tIns="0" rIns="0" bIns="0">
                <a:spAutoFit/>
              </a:bodyPr>
              <a:lstStyle/>
              <a:p>
                <a:r>
                  <a:rPr lang="en-US" altLang="zh-CN" sz="1000">
                    <a:solidFill>
                      <a:srgbClr val="000000"/>
                    </a:solidFill>
                    <a:latin typeface="Times New Roman" pitchFamily="18" charset="0"/>
                  </a:rPr>
                  <a:t>1</a:t>
                </a:r>
                <a:endParaRPr lang="en-US" altLang="zh-CN"/>
              </a:p>
            </p:txBody>
          </p:sp>
          <p:sp>
            <p:nvSpPr>
              <p:cNvPr id="82025" name="Rectangle 246"/>
              <p:cNvSpPr>
                <a:spLocks noChangeArrowheads="1"/>
              </p:cNvSpPr>
              <p:nvPr/>
            </p:nvSpPr>
            <p:spPr bwMode="auto">
              <a:xfrm>
                <a:off x="5053" y="2641"/>
                <a:ext cx="40" cy="96"/>
              </a:xfrm>
              <a:prstGeom prst="rect">
                <a:avLst/>
              </a:prstGeom>
              <a:noFill/>
              <a:ln w="9525">
                <a:noFill/>
                <a:miter lim="800000"/>
                <a:headEnd/>
                <a:tailEnd/>
              </a:ln>
            </p:spPr>
            <p:txBody>
              <a:bodyPr wrap="none" lIns="0" tIns="0" rIns="0" bIns="0">
                <a:spAutoFit/>
              </a:bodyPr>
              <a:lstStyle/>
              <a:p>
                <a:r>
                  <a:rPr lang="en-US" altLang="zh-CN" sz="1000">
                    <a:solidFill>
                      <a:srgbClr val="000000"/>
                    </a:solidFill>
                    <a:latin typeface="Times New Roman" pitchFamily="18" charset="0"/>
                  </a:rPr>
                  <a:t>2</a:t>
                </a:r>
                <a:endParaRPr lang="en-US" altLang="zh-CN"/>
              </a:p>
            </p:txBody>
          </p:sp>
          <p:sp>
            <p:nvSpPr>
              <p:cNvPr id="82026" name="Rectangle 247"/>
              <p:cNvSpPr>
                <a:spLocks noChangeArrowheads="1"/>
              </p:cNvSpPr>
              <p:nvPr/>
            </p:nvSpPr>
            <p:spPr bwMode="auto">
              <a:xfrm>
                <a:off x="5527" y="2441"/>
                <a:ext cx="40" cy="96"/>
              </a:xfrm>
              <a:prstGeom prst="rect">
                <a:avLst/>
              </a:prstGeom>
              <a:noFill/>
              <a:ln w="9525">
                <a:noFill/>
                <a:miter lim="800000"/>
                <a:headEnd/>
                <a:tailEnd/>
              </a:ln>
            </p:spPr>
            <p:txBody>
              <a:bodyPr wrap="none" lIns="0" tIns="0" rIns="0" bIns="0">
                <a:spAutoFit/>
              </a:bodyPr>
              <a:lstStyle/>
              <a:p>
                <a:r>
                  <a:rPr lang="en-US" altLang="zh-CN" sz="1000">
                    <a:solidFill>
                      <a:srgbClr val="000000"/>
                    </a:solidFill>
                    <a:latin typeface="Times New Roman" pitchFamily="18" charset="0"/>
                  </a:rPr>
                  <a:t>1</a:t>
                </a:r>
                <a:endParaRPr lang="en-US" altLang="zh-CN"/>
              </a:p>
            </p:txBody>
          </p:sp>
          <p:sp>
            <p:nvSpPr>
              <p:cNvPr id="82027" name="Rectangle 248"/>
              <p:cNvSpPr>
                <a:spLocks noChangeArrowheads="1"/>
              </p:cNvSpPr>
              <p:nvPr/>
            </p:nvSpPr>
            <p:spPr bwMode="auto">
              <a:xfrm>
                <a:off x="5416" y="2441"/>
                <a:ext cx="40" cy="96"/>
              </a:xfrm>
              <a:prstGeom prst="rect">
                <a:avLst/>
              </a:prstGeom>
              <a:noFill/>
              <a:ln w="9525">
                <a:noFill/>
                <a:miter lim="800000"/>
                <a:headEnd/>
                <a:tailEnd/>
              </a:ln>
            </p:spPr>
            <p:txBody>
              <a:bodyPr wrap="none" lIns="0" tIns="0" rIns="0" bIns="0">
                <a:spAutoFit/>
              </a:bodyPr>
              <a:lstStyle/>
              <a:p>
                <a:r>
                  <a:rPr lang="en-US" altLang="zh-CN" sz="1000">
                    <a:solidFill>
                      <a:srgbClr val="000000"/>
                    </a:solidFill>
                    <a:latin typeface="Times New Roman" pitchFamily="18" charset="0"/>
                  </a:rPr>
                  <a:t>2</a:t>
                </a:r>
                <a:endParaRPr lang="en-US" altLang="zh-CN"/>
              </a:p>
            </p:txBody>
          </p:sp>
          <p:sp>
            <p:nvSpPr>
              <p:cNvPr id="82028" name="Rectangle 249"/>
              <p:cNvSpPr>
                <a:spLocks noChangeArrowheads="1"/>
              </p:cNvSpPr>
              <p:nvPr/>
            </p:nvSpPr>
            <p:spPr bwMode="auto">
              <a:xfrm>
                <a:off x="5115" y="2441"/>
                <a:ext cx="40" cy="96"/>
              </a:xfrm>
              <a:prstGeom prst="rect">
                <a:avLst/>
              </a:prstGeom>
              <a:noFill/>
              <a:ln w="9525">
                <a:noFill/>
                <a:miter lim="800000"/>
                <a:headEnd/>
                <a:tailEnd/>
              </a:ln>
            </p:spPr>
            <p:txBody>
              <a:bodyPr wrap="none" lIns="0" tIns="0" rIns="0" bIns="0">
                <a:spAutoFit/>
              </a:bodyPr>
              <a:lstStyle/>
              <a:p>
                <a:r>
                  <a:rPr lang="en-US" altLang="zh-CN" sz="1000">
                    <a:solidFill>
                      <a:srgbClr val="000000"/>
                    </a:solidFill>
                    <a:latin typeface="Times New Roman" pitchFamily="18" charset="0"/>
                  </a:rPr>
                  <a:t>1</a:t>
                </a:r>
                <a:endParaRPr lang="en-US" altLang="zh-CN"/>
              </a:p>
            </p:txBody>
          </p:sp>
          <p:sp>
            <p:nvSpPr>
              <p:cNvPr id="82029" name="Rectangle 250"/>
              <p:cNvSpPr>
                <a:spLocks noChangeArrowheads="1"/>
              </p:cNvSpPr>
              <p:nvPr/>
            </p:nvSpPr>
            <p:spPr bwMode="auto">
              <a:xfrm>
                <a:off x="4798" y="2441"/>
                <a:ext cx="40" cy="96"/>
              </a:xfrm>
              <a:prstGeom prst="rect">
                <a:avLst/>
              </a:prstGeom>
              <a:noFill/>
              <a:ln w="9525">
                <a:noFill/>
                <a:miter lim="800000"/>
                <a:headEnd/>
                <a:tailEnd/>
              </a:ln>
            </p:spPr>
            <p:txBody>
              <a:bodyPr wrap="none" lIns="0" tIns="0" rIns="0" bIns="0">
                <a:spAutoFit/>
              </a:bodyPr>
              <a:lstStyle/>
              <a:p>
                <a:r>
                  <a:rPr lang="en-US" altLang="zh-CN" sz="1000">
                    <a:solidFill>
                      <a:srgbClr val="000000"/>
                    </a:solidFill>
                    <a:latin typeface="Times New Roman" pitchFamily="18" charset="0"/>
                  </a:rPr>
                  <a:t>1</a:t>
                </a:r>
                <a:endParaRPr lang="en-US" altLang="zh-CN"/>
              </a:p>
            </p:txBody>
          </p:sp>
          <p:sp>
            <p:nvSpPr>
              <p:cNvPr id="82030" name="Rectangle 251"/>
              <p:cNvSpPr>
                <a:spLocks noChangeArrowheads="1"/>
              </p:cNvSpPr>
              <p:nvPr/>
            </p:nvSpPr>
            <p:spPr bwMode="auto">
              <a:xfrm>
                <a:off x="5544" y="2242"/>
                <a:ext cx="40" cy="96"/>
              </a:xfrm>
              <a:prstGeom prst="rect">
                <a:avLst/>
              </a:prstGeom>
              <a:noFill/>
              <a:ln w="9525">
                <a:noFill/>
                <a:miter lim="800000"/>
                <a:headEnd/>
                <a:tailEnd/>
              </a:ln>
            </p:spPr>
            <p:txBody>
              <a:bodyPr wrap="none" lIns="0" tIns="0" rIns="0" bIns="0">
                <a:spAutoFit/>
              </a:bodyPr>
              <a:lstStyle/>
              <a:p>
                <a:r>
                  <a:rPr lang="en-US" altLang="zh-CN" sz="1000">
                    <a:solidFill>
                      <a:srgbClr val="000000"/>
                    </a:solidFill>
                    <a:latin typeface="Times New Roman" pitchFamily="18" charset="0"/>
                  </a:rPr>
                  <a:t>1</a:t>
                </a:r>
                <a:endParaRPr lang="en-US" altLang="zh-CN"/>
              </a:p>
            </p:txBody>
          </p:sp>
          <p:sp>
            <p:nvSpPr>
              <p:cNvPr id="82031" name="Rectangle 252"/>
              <p:cNvSpPr>
                <a:spLocks noChangeArrowheads="1"/>
              </p:cNvSpPr>
              <p:nvPr/>
            </p:nvSpPr>
            <p:spPr bwMode="auto">
              <a:xfrm>
                <a:off x="5422" y="2242"/>
                <a:ext cx="40" cy="96"/>
              </a:xfrm>
              <a:prstGeom prst="rect">
                <a:avLst/>
              </a:prstGeom>
              <a:noFill/>
              <a:ln w="9525">
                <a:noFill/>
                <a:miter lim="800000"/>
                <a:headEnd/>
                <a:tailEnd/>
              </a:ln>
            </p:spPr>
            <p:txBody>
              <a:bodyPr wrap="none" lIns="0" tIns="0" rIns="0" bIns="0">
                <a:spAutoFit/>
              </a:bodyPr>
              <a:lstStyle/>
              <a:p>
                <a:r>
                  <a:rPr lang="en-US" altLang="zh-CN" sz="1000">
                    <a:solidFill>
                      <a:srgbClr val="000000"/>
                    </a:solidFill>
                    <a:latin typeface="Times New Roman" pitchFamily="18" charset="0"/>
                  </a:rPr>
                  <a:t>2</a:t>
                </a:r>
                <a:endParaRPr lang="en-US" altLang="zh-CN"/>
              </a:p>
            </p:txBody>
          </p:sp>
          <p:sp>
            <p:nvSpPr>
              <p:cNvPr id="82032" name="Rectangle 253"/>
              <p:cNvSpPr>
                <a:spLocks noChangeArrowheads="1"/>
              </p:cNvSpPr>
              <p:nvPr/>
            </p:nvSpPr>
            <p:spPr bwMode="auto">
              <a:xfrm>
                <a:off x="5105" y="2242"/>
                <a:ext cx="40" cy="96"/>
              </a:xfrm>
              <a:prstGeom prst="rect">
                <a:avLst/>
              </a:prstGeom>
              <a:noFill/>
              <a:ln w="9525">
                <a:noFill/>
                <a:miter lim="800000"/>
                <a:headEnd/>
                <a:tailEnd/>
              </a:ln>
            </p:spPr>
            <p:txBody>
              <a:bodyPr wrap="none" lIns="0" tIns="0" rIns="0" bIns="0">
                <a:spAutoFit/>
              </a:bodyPr>
              <a:lstStyle/>
              <a:p>
                <a:r>
                  <a:rPr lang="en-US" altLang="zh-CN" sz="1000">
                    <a:solidFill>
                      <a:srgbClr val="000000"/>
                    </a:solidFill>
                    <a:latin typeface="Times New Roman" pitchFamily="18" charset="0"/>
                  </a:rPr>
                  <a:t>2</a:t>
                </a:r>
                <a:endParaRPr lang="en-US" altLang="zh-CN"/>
              </a:p>
            </p:txBody>
          </p:sp>
          <p:sp>
            <p:nvSpPr>
              <p:cNvPr id="82033" name="Rectangle 254"/>
              <p:cNvSpPr>
                <a:spLocks noChangeArrowheads="1"/>
              </p:cNvSpPr>
              <p:nvPr/>
            </p:nvSpPr>
            <p:spPr bwMode="auto">
              <a:xfrm>
                <a:off x="4792" y="2242"/>
                <a:ext cx="40" cy="96"/>
              </a:xfrm>
              <a:prstGeom prst="rect">
                <a:avLst/>
              </a:prstGeom>
              <a:noFill/>
              <a:ln w="9525">
                <a:noFill/>
                <a:miter lim="800000"/>
                <a:headEnd/>
                <a:tailEnd/>
              </a:ln>
            </p:spPr>
            <p:txBody>
              <a:bodyPr wrap="none" lIns="0" tIns="0" rIns="0" bIns="0">
                <a:spAutoFit/>
              </a:bodyPr>
              <a:lstStyle/>
              <a:p>
                <a:r>
                  <a:rPr lang="en-US" altLang="zh-CN" sz="1000">
                    <a:solidFill>
                      <a:srgbClr val="000000"/>
                    </a:solidFill>
                    <a:latin typeface="Times New Roman" pitchFamily="18" charset="0"/>
                  </a:rPr>
                  <a:t>2</a:t>
                </a:r>
                <a:endParaRPr lang="en-US" altLang="zh-CN"/>
              </a:p>
            </p:txBody>
          </p:sp>
          <p:sp>
            <p:nvSpPr>
              <p:cNvPr id="82034" name="Rectangle 255"/>
              <p:cNvSpPr>
                <a:spLocks noChangeArrowheads="1"/>
              </p:cNvSpPr>
              <p:nvPr/>
            </p:nvSpPr>
            <p:spPr bwMode="auto">
              <a:xfrm>
                <a:off x="5231" y="2559"/>
                <a:ext cx="120" cy="163"/>
              </a:xfrm>
              <a:prstGeom prst="rect">
                <a:avLst/>
              </a:prstGeom>
              <a:noFill/>
              <a:ln w="9525">
                <a:noFill/>
                <a:miter lim="800000"/>
                <a:headEnd/>
                <a:tailEnd/>
              </a:ln>
            </p:spPr>
            <p:txBody>
              <a:bodyPr wrap="none" lIns="0" tIns="0" rIns="0" bIns="0">
                <a:spAutoFit/>
              </a:bodyPr>
              <a:lstStyle/>
              <a:p>
                <a:r>
                  <a:rPr lang="en-US" altLang="zh-CN" sz="1700" i="1">
                    <a:solidFill>
                      <a:srgbClr val="000000"/>
                    </a:solidFill>
                    <a:latin typeface="Times New Roman" pitchFamily="18" charset="0"/>
                  </a:rPr>
                  <a:t>xy</a:t>
                </a:r>
                <a:endParaRPr lang="en-US" altLang="zh-CN"/>
              </a:p>
            </p:txBody>
          </p:sp>
          <p:sp>
            <p:nvSpPr>
              <p:cNvPr id="82035" name="Rectangle 256"/>
              <p:cNvSpPr>
                <a:spLocks noChangeArrowheads="1"/>
              </p:cNvSpPr>
              <p:nvPr/>
            </p:nvSpPr>
            <p:spPr bwMode="auto">
              <a:xfrm>
                <a:off x="4991" y="2559"/>
                <a:ext cx="60" cy="163"/>
              </a:xfrm>
              <a:prstGeom prst="rect">
                <a:avLst/>
              </a:prstGeom>
              <a:noFill/>
              <a:ln w="9525">
                <a:noFill/>
                <a:miter lim="800000"/>
                <a:headEnd/>
                <a:tailEnd/>
              </a:ln>
            </p:spPr>
            <p:txBody>
              <a:bodyPr wrap="none" lIns="0" tIns="0" rIns="0" bIns="0">
                <a:spAutoFit/>
              </a:bodyPr>
              <a:lstStyle/>
              <a:p>
                <a:r>
                  <a:rPr lang="en-US" altLang="zh-CN" sz="1700" i="1">
                    <a:solidFill>
                      <a:srgbClr val="000000"/>
                    </a:solidFill>
                    <a:latin typeface="Times New Roman" pitchFamily="18" charset="0"/>
                  </a:rPr>
                  <a:t>y</a:t>
                </a:r>
                <a:endParaRPr lang="en-US" altLang="zh-CN"/>
              </a:p>
            </p:txBody>
          </p:sp>
          <p:sp>
            <p:nvSpPr>
              <p:cNvPr id="82036" name="Rectangle 257"/>
              <p:cNvSpPr>
                <a:spLocks noChangeArrowheads="1"/>
              </p:cNvSpPr>
              <p:nvPr/>
            </p:nvSpPr>
            <p:spPr bwMode="auto">
              <a:xfrm>
                <a:off x="4757" y="2559"/>
                <a:ext cx="76" cy="163"/>
              </a:xfrm>
              <a:prstGeom prst="rect">
                <a:avLst/>
              </a:prstGeom>
              <a:noFill/>
              <a:ln w="9525">
                <a:noFill/>
                <a:miter lim="800000"/>
                <a:headEnd/>
                <a:tailEnd/>
              </a:ln>
            </p:spPr>
            <p:txBody>
              <a:bodyPr wrap="none" lIns="0" tIns="0" rIns="0" bIns="0">
                <a:spAutoFit/>
              </a:bodyPr>
              <a:lstStyle/>
              <a:p>
                <a:r>
                  <a:rPr lang="en-US" altLang="zh-CN" sz="1700" i="1">
                    <a:solidFill>
                      <a:srgbClr val="000000"/>
                    </a:solidFill>
                    <a:latin typeface="Times New Roman" pitchFamily="18" charset="0"/>
                  </a:rPr>
                  <a:t>Z</a:t>
                </a:r>
                <a:endParaRPr lang="en-US" altLang="zh-CN"/>
              </a:p>
            </p:txBody>
          </p:sp>
          <p:sp>
            <p:nvSpPr>
              <p:cNvPr id="82037" name="Rectangle 258"/>
              <p:cNvSpPr>
                <a:spLocks noChangeArrowheads="1"/>
              </p:cNvSpPr>
              <p:nvPr/>
            </p:nvSpPr>
            <p:spPr bwMode="auto">
              <a:xfrm>
                <a:off x="5474" y="2360"/>
                <a:ext cx="60" cy="163"/>
              </a:xfrm>
              <a:prstGeom prst="rect">
                <a:avLst/>
              </a:prstGeom>
              <a:noFill/>
              <a:ln w="9525">
                <a:noFill/>
                <a:miter lim="800000"/>
                <a:headEnd/>
                <a:tailEnd/>
              </a:ln>
            </p:spPr>
            <p:txBody>
              <a:bodyPr wrap="none" lIns="0" tIns="0" rIns="0" bIns="0">
                <a:spAutoFit/>
              </a:bodyPr>
              <a:lstStyle/>
              <a:p>
                <a:r>
                  <a:rPr lang="en-US" altLang="zh-CN" sz="1700" i="1">
                    <a:solidFill>
                      <a:srgbClr val="000000"/>
                    </a:solidFill>
                    <a:latin typeface="Times New Roman" pitchFamily="18" charset="0"/>
                  </a:rPr>
                  <a:t>y</a:t>
                </a:r>
                <a:endParaRPr lang="en-US" altLang="zh-CN"/>
              </a:p>
            </p:txBody>
          </p:sp>
          <p:sp>
            <p:nvSpPr>
              <p:cNvPr id="82038" name="Rectangle 259"/>
              <p:cNvSpPr>
                <a:spLocks noChangeArrowheads="1"/>
              </p:cNvSpPr>
              <p:nvPr/>
            </p:nvSpPr>
            <p:spPr bwMode="auto">
              <a:xfrm>
                <a:off x="5354" y="2360"/>
                <a:ext cx="60" cy="163"/>
              </a:xfrm>
              <a:prstGeom prst="rect">
                <a:avLst/>
              </a:prstGeom>
              <a:noFill/>
              <a:ln w="9525">
                <a:noFill/>
                <a:miter lim="800000"/>
                <a:headEnd/>
                <a:tailEnd/>
              </a:ln>
            </p:spPr>
            <p:txBody>
              <a:bodyPr wrap="none" lIns="0" tIns="0" rIns="0" bIns="0">
                <a:spAutoFit/>
              </a:bodyPr>
              <a:lstStyle/>
              <a:p>
                <a:r>
                  <a:rPr lang="en-US" altLang="zh-CN" sz="1700" i="1">
                    <a:solidFill>
                      <a:srgbClr val="000000"/>
                    </a:solidFill>
                    <a:latin typeface="Times New Roman" pitchFamily="18" charset="0"/>
                  </a:rPr>
                  <a:t>y</a:t>
                </a:r>
                <a:endParaRPr lang="en-US" altLang="zh-CN"/>
              </a:p>
            </p:txBody>
          </p:sp>
          <p:sp>
            <p:nvSpPr>
              <p:cNvPr id="82039" name="Rectangle 260"/>
              <p:cNvSpPr>
                <a:spLocks noChangeArrowheads="1"/>
              </p:cNvSpPr>
              <p:nvPr/>
            </p:nvSpPr>
            <p:spPr bwMode="auto">
              <a:xfrm>
                <a:off x="5288" y="2360"/>
                <a:ext cx="60" cy="163"/>
              </a:xfrm>
              <a:prstGeom prst="rect">
                <a:avLst/>
              </a:prstGeom>
              <a:noFill/>
              <a:ln w="9525">
                <a:noFill/>
                <a:miter lim="800000"/>
                <a:headEnd/>
                <a:tailEnd/>
              </a:ln>
            </p:spPr>
            <p:txBody>
              <a:bodyPr wrap="none" lIns="0" tIns="0" rIns="0" bIns="0">
                <a:spAutoFit/>
              </a:bodyPr>
              <a:lstStyle/>
              <a:p>
                <a:r>
                  <a:rPr lang="en-US" altLang="zh-CN" sz="1700" i="1">
                    <a:solidFill>
                      <a:srgbClr val="000000"/>
                    </a:solidFill>
                    <a:latin typeface="Times New Roman" pitchFamily="18" charset="0"/>
                  </a:rPr>
                  <a:t>x</a:t>
                </a:r>
                <a:endParaRPr lang="en-US" altLang="zh-CN"/>
              </a:p>
            </p:txBody>
          </p:sp>
          <p:sp>
            <p:nvSpPr>
              <p:cNvPr id="82040" name="Rectangle 261"/>
              <p:cNvSpPr>
                <a:spLocks noChangeArrowheads="1"/>
              </p:cNvSpPr>
              <p:nvPr/>
            </p:nvSpPr>
            <p:spPr bwMode="auto">
              <a:xfrm>
                <a:off x="5062" y="2360"/>
                <a:ext cx="60" cy="163"/>
              </a:xfrm>
              <a:prstGeom prst="rect">
                <a:avLst/>
              </a:prstGeom>
              <a:noFill/>
              <a:ln w="9525">
                <a:noFill/>
                <a:miter lim="800000"/>
                <a:headEnd/>
                <a:tailEnd/>
              </a:ln>
            </p:spPr>
            <p:txBody>
              <a:bodyPr wrap="none" lIns="0" tIns="0" rIns="0" bIns="0">
                <a:spAutoFit/>
              </a:bodyPr>
              <a:lstStyle/>
              <a:p>
                <a:r>
                  <a:rPr lang="en-US" altLang="zh-CN" sz="1700" i="1">
                    <a:solidFill>
                      <a:srgbClr val="000000"/>
                    </a:solidFill>
                    <a:latin typeface="Times New Roman" pitchFamily="18" charset="0"/>
                  </a:rPr>
                  <a:t>y</a:t>
                </a:r>
                <a:endParaRPr lang="en-US" altLang="zh-CN"/>
              </a:p>
            </p:txBody>
          </p:sp>
          <p:sp>
            <p:nvSpPr>
              <p:cNvPr id="82041" name="Rectangle 262"/>
              <p:cNvSpPr>
                <a:spLocks noChangeArrowheads="1"/>
              </p:cNvSpPr>
              <p:nvPr/>
            </p:nvSpPr>
            <p:spPr bwMode="auto">
              <a:xfrm>
                <a:off x="4985" y="2360"/>
                <a:ext cx="60" cy="163"/>
              </a:xfrm>
              <a:prstGeom prst="rect">
                <a:avLst/>
              </a:prstGeom>
              <a:noFill/>
              <a:ln w="9525">
                <a:noFill/>
                <a:miter lim="800000"/>
                <a:headEnd/>
                <a:tailEnd/>
              </a:ln>
            </p:spPr>
            <p:txBody>
              <a:bodyPr wrap="none" lIns="0" tIns="0" rIns="0" bIns="0">
                <a:spAutoFit/>
              </a:bodyPr>
              <a:lstStyle/>
              <a:p>
                <a:r>
                  <a:rPr lang="en-US" altLang="zh-CN" sz="1700" i="1">
                    <a:solidFill>
                      <a:srgbClr val="000000"/>
                    </a:solidFill>
                    <a:latin typeface="Times New Roman" pitchFamily="18" charset="0"/>
                  </a:rPr>
                  <a:t>x</a:t>
                </a:r>
                <a:endParaRPr lang="en-US" altLang="zh-CN"/>
              </a:p>
            </p:txBody>
          </p:sp>
          <p:sp>
            <p:nvSpPr>
              <p:cNvPr id="82042" name="Rectangle 263"/>
              <p:cNvSpPr>
                <a:spLocks noChangeArrowheads="1"/>
              </p:cNvSpPr>
              <p:nvPr/>
            </p:nvSpPr>
            <p:spPr bwMode="auto">
              <a:xfrm>
                <a:off x="4713" y="2360"/>
                <a:ext cx="98" cy="163"/>
              </a:xfrm>
              <a:prstGeom prst="rect">
                <a:avLst/>
              </a:prstGeom>
              <a:noFill/>
              <a:ln w="9525">
                <a:noFill/>
                <a:miter lim="800000"/>
                <a:headEnd/>
                <a:tailEnd/>
              </a:ln>
            </p:spPr>
            <p:txBody>
              <a:bodyPr wrap="none" lIns="0" tIns="0" rIns="0" bIns="0">
                <a:spAutoFit/>
              </a:bodyPr>
              <a:lstStyle/>
              <a:p>
                <a:r>
                  <a:rPr lang="en-US" altLang="zh-CN" sz="1700" i="1">
                    <a:solidFill>
                      <a:srgbClr val="000000"/>
                    </a:solidFill>
                    <a:latin typeface="Times New Roman" pitchFamily="18" charset="0"/>
                  </a:rPr>
                  <a:t>D</a:t>
                </a:r>
                <a:endParaRPr lang="en-US" altLang="zh-CN"/>
              </a:p>
            </p:txBody>
          </p:sp>
          <p:sp>
            <p:nvSpPr>
              <p:cNvPr id="82043" name="Rectangle 264"/>
              <p:cNvSpPr>
                <a:spLocks noChangeArrowheads="1"/>
              </p:cNvSpPr>
              <p:nvPr/>
            </p:nvSpPr>
            <p:spPr bwMode="auto">
              <a:xfrm>
                <a:off x="5490" y="2160"/>
                <a:ext cx="60" cy="163"/>
              </a:xfrm>
              <a:prstGeom prst="rect">
                <a:avLst/>
              </a:prstGeom>
              <a:noFill/>
              <a:ln w="9525">
                <a:noFill/>
                <a:miter lim="800000"/>
                <a:headEnd/>
                <a:tailEnd/>
              </a:ln>
            </p:spPr>
            <p:txBody>
              <a:bodyPr wrap="none" lIns="0" tIns="0" rIns="0" bIns="0">
                <a:spAutoFit/>
              </a:bodyPr>
              <a:lstStyle/>
              <a:p>
                <a:r>
                  <a:rPr lang="en-US" altLang="zh-CN" sz="1700" i="1">
                    <a:solidFill>
                      <a:srgbClr val="000000"/>
                    </a:solidFill>
                    <a:latin typeface="Times New Roman" pitchFamily="18" charset="0"/>
                  </a:rPr>
                  <a:t>y</a:t>
                </a:r>
                <a:endParaRPr lang="en-US" altLang="zh-CN"/>
              </a:p>
            </p:txBody>
          </p:sp>
          <p:sp>
            <p:nvSpPr>
              <p:cNvPr id="82044" name="Rectangle 265"/>
              <p:cNvSpPr>
                <a:spLocks noChangeArrowheads="1"/>
              </p:cNvSpPr>
              <p:nvPr/>
            </p:nvSpPr>
            <p:spPr bwMode="auto">
              <a:xfrm>
                <a:off x="5360" y="2160"/>
                <a:ext cx="60" cy="163"/>
              </a:xfrm>
              <a:prstGeom prst="rect">
                <a:avLst/>
              </a:prstGeom>
              <a:noFill/>
              <a:ln w="9525">
                <a:noFill/>
                <a:miter lim="800000"/>
                <a:headEnd/>
                <a:tailEnd/>
              </a:ln>
            </p:spPr>
            <p:txBody>
              <a:bodyPr wrap="none" lIns="0" tIns="0" rIns="0" bIns="0">
                <a:spAutoFit/>
              </a:bodyPr>
              <a:lstStyle/>
              <a:p>
                <a:r>
                  <a:rPr lang="en-US" altLang="zh-CN" sz="1700" i="1">
                    <a:solidFill>
                      <a:srgbClr val="000000"/>
                    </a:solidFill>
                    <a:latin typeface="Times New Roman" pitchFamily="18" charset="0"/>
                  </a:rPr>
                  <a:t>y</a:t>
                </a:r>
                <a:endParaRPr lang="en-US" altLang="zh-CN"/>
              </a:p>
            </p:txBody>
          </p:sp>
          <p:sp>
            <p:nvSpPr>
              <p:cNvPr id="82045" name="Rectangle 266"/>
              <p:cNvSpPr>
                <a:spLocks noChangeArrowheads="1"/>
              </p:cNvSpPr>
              <p:nvPr/>
            </p:nvSpPr>
            <p:spPr bwMode="auto">
              <a:xfrm>
                <a:off x="5283" y="2160"/>
                <a:ext cx="60" cy="163"/>
              </a:xfrm>
              <a:prstGeom prst="rect">
                <a:avLst/>
              </a:prstGeom>
              <a:noFill/>
              <a:ln w="9525">
                <a:noFill/>
                <a:miter lim="800000"/>
                <a:headEnd/>
                <a:tailEnd/>
              </a:ln>
            </p:spPr>
            <p:txBody>
              <a:bodyPr wrap="none" lIns="0" tIns="0" rIns="0" bIns="0">
                <a:spAutoFit/>
              </a:bodyPr>
              <a:lstStyle/>
              <a:p>
                <a:r>
                  <a:rPr lang="en-US" altLang="zh-CN" sz="1700" i="1">
                    <a:solidFill>
                      <a:srgbClr val="000000"/>
                    </a:solidFill>
                    <a:latin typeface="Times New Roman" pitchFamily="18" charset="0"/>
                  </a:rPr>
                  <a:t>x</a:t>
                </a:r>
                <a:endParaRPr lang="en-US" altLang="zh-CN"/>
              </a:p>
            </p:txBody>
          </p:sp>
          <p:sp>
            <p:nvSpPr>
              <p:cNvPr id="82046" name="Rectangle 267"/>
              <p:cNvSpPr>
                <a:spLocks noChangeArrowheads="1"/>
              </p:cNvSpPr>
              <p:nvPr/>
            </p:nvSpPr>
            <p:spPr bwMode="auto">
              <a:xfrm>
                <a:off x="4985" y="2160"/>
                <a:ext cx="120" cy="163"/>
              </a:xfrm>
              <a:prstGeom prst="rect">
                <a:avLst/>
              </a:prstGeom>
              <a:noFill/>
              <a:ln w="9525">
                <a:noFill/>
                <a:miter lim="800000"/>
                <a:headEnd/>
                <a:tailEnd/>
              </a:ln>
            </p:spPr>
            <p:txBody>
              <a:bodyPr wrap="none" lIns="0" tIns="0" rIns="0" bIns="0">
                <a:spAutoFit/>
              </a:bodyPr>
              <a:lstStyle/>
              <a:p>
                <a:r>
                  <a:rPr lang="en-US" altLang="zh-CN" sz="1700" i="1">
                    <a:solidFill>
                      <a:srgbClr val="000000"/>
                    </a:solidFill>
                    <a:latin typeface="Times New Roman" pitchFamily="18" charset="0"/>
                  </a:rPr>
                  <a:t>xy</a:t>
                </a:r>
                <a:endParaRPr lang="en-US" altLang="zh-CN"/>
              </a:p>
            </p:txBody>
          </p:sp>
          <p:sp>
            <p:nvSpPr>
              <p:cNvPr id="82047" name="Rectangle 268"/>
              <p:cNvSpPr>
                <a:spLocks noChangeArrowheads="1"/>
              </p:cNvSpPr>
              <p:nvPr/>
            </p:nvSpPr>
            <p:spPr bwMode="auto">
              <a:xfrm>
                <a:off x="4699" y="2160"/>
                <a:ext cx="98" cy="163"/>
              </a:xfrm>
              <a:prstGeom prst="rect">
                <a:avLst/>
              </a:prstGeom>
              <a:noFill/>
              <a:ln w="9525">
                <a:noFill/>
                <a:miter lim="800000"/>
                <a:headEnd/>
                <a:tailEnd/>
              </a:ln>
            </p:spPr>
            <p:txBody>
              <a:bodyPr wrap="none" lIns="0" tIns="0" rIns="0" bIns="0">
                <a:spAutoFit/>
              </a:bodyPr>
              <a:lstStyle/>
              <a:p>
                <a:r>
                  <a:rPr lang="en-US" altLang="zh-CN" sz="1700" i="1">
                    <a:solidFill>
                      <a:srgbClr val="000000"/>
                    </a:solidFill>
                    <a:latin typeface="Times New Roman" pitchFamily="18" charset="0"/>
                  </a:rPr>
                  <a:t>D</a:t>
                </a:r>
                <a:endParaRPr lang="en-US" altLang="zh-CN"/>
              </a:p>
            </p:txBody>
          </p:sp>
        </p:grpSp>
      </p:gr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body" idx="1"/>
          </p:nvPr>
        </p:nvSpPr>
        <p:spPr>
          <a:xfrm>
            <a:off x="971550" y="1844675"/>
            <a:ext cx="7632700" cy="863600"/>
          </a:xfrm>
        </p:spPr>
        <p:txBody>
          <a:bodyPr/>
          <a:lstStyle/>
          <a:p>
            <a:pPr eaLnBrk="1" hangingPunct="1"/>
            <a:r>
              <a:rPr lang="en-US" altLang="zh-CN" sz="2400" smtClean="0"/>
              <a:t>eg2.</a:t>
            </a:r>
            <a:r>
              <a:rPr lang="zh-CN" altLang="en-US" sz="2400" smtClean="0"/>
              <a:t>若选用</a:t>
            </a:r>
            <a:r>
              <a:rPr lang="en-US" altLang="zh-CN" sz="2400" smtClean="0"/>
              <a:t>JK</a:t>
            </a:r>
            <a:r>
              <a:rPr lang="zh-CN" altLang="en-US" sz="2400" smtClean="0"/>
              <a:t>触发器，试求下列二进制状态表的激励函数和输出函数表达式</a:t>
            </a:r>
            <a:endParaRPr lang="zh-CN" altLang="en-US" smtClean="0"/>
          </a:p>
        </p:txBody>
      </p:sp>
      <p:sp>
        <p:nvSpPr>
          <p:cNvPr id="82947" name="Rectangle 3"/>
          <p:cNvSpPr>
            <a:spLocks noGrp="1" noChangeArrowheads="1"/>
          </p:cNvSpPr>
          <p:nvPr>
            <p:ph type="title"/>
          </p:nvPr>
        </p:nvSpPr>
        <p:spPr>
          <a:xfrm>
            <a:off x="1274763" y="533400"/>
            <a:ext cx="7793037" cy="609600"/>
          </a:xfrm>
        </p:spPr>
        <p:txBody>
          <a:bodyPr/>
          <a:lstStyle/>
          <a:p>
            <a:pPr eaLnBrk="1" hangingPunct="1"/>
            <a:r>
              <a:rPr lang="zh-CN" altLang="en-US" sz="3200" smtClean="0"/>
              <a:t>确定激励函数表达式和输出函数表达式</a:t>
            </a:r>
          </a:p>
        </p:txBody>
      </p:sp>
      <p:graphicFrame>
        <p:nvGraphicFramePr>
          <p:cNvPr id="50180" name="Group 4"/>
          <p:cNvGraphicFramePr>
            <a:graphicFrameLocks noGrp="1"/>
          </p:cNvGraphicFramePr>
          <p:nvPr/>
        </p:nvGraphicFramePr>
        <p:xfrm>
          <a:off x="107504" y="2819400"/>
          <a:ext cx="2254696" cy="2346696"/>
        </p:xfrm>
        <a:graphic>
          <a:graphicData uri="http://schemas.openxmlformats.org/drawingml/2006/table">
            <a:tbl>
              <a:tblPr/>
              <a:tblGrid>
                <a:gridCol w="654264"/>
                <a:gridCol w="741500"/>
                <a:gridCol w="858932"/>
              </a:tblGrid>
              <a:tr h="365659">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y</a:t>
                      </a:r>
                      <a:r>
                        <a:rPr kumimoji="0" lang="en-US" altLang="zh-CN" sz="2000" b="0" i="0" u="none" strike="noStrike" cap="none" normalizeH="0" baseline="-25000" smtClean="0">
                          <a:ln>
                            <a:noFill/>
                          </a:ln>
                          <a:solidFill>
                            <a:schemeClr val="tx1"/>
                          </a:solidFill>
                          <a:effectLst/>
                          <a:latin typeface="Arial" charset="0"/>
                          <a:ea typeface="宋体" pitchFamily="2" charset="-122"/>
                        </a:rPr>
                        <a:t>2</a:t>
                      </a:r>
                      <a:r>
                        <a:rPr kumimoji="0" lang="en-US" altLang="zh-CN" sz="2000" b="0" i="0" u="none" strike="noStrike" cap="none" normalizeH="0" baseline="0" smtClean="0">
                          <a:ln>
                            <a:noFill/>
                          </a:ln>
                          <a:solidFill>
                            <a:schemeClr val="tx1"/>
                          </a:solidFill>
                          <a:effectLst/>
                          <a:latin typeface="Arial" charset="0"/>
                          <a:ea typeface="宋体" pitchFamily="2" charset="-122"/>
                        </a:rPr>
                        <a:t>y</a:t>
                      </a:r>
                      <a:r>
                        <a:rPr kumimoji="0" lang="en-US" altLang="zh-CN" sz="2000" b="0" i="0" u="none" strike="noStrike" cap="none" normalizeH="0" baseline="-25000" smtClean="0">
                          <a:ln>
                            <a:noFill/>
                          </a:ln>
                          <a:solidFill>
                            <a:schemeClr val="tx1"/>
                          </a:solidFill>
                          <a:effectLst/>
                          <a:latin typeface="Arial" charset="0"/>
                          <a:ea typeface="宋体" pitchFamily="2" charset="-122"/>
                        </a:rPr>
                        <a:t>1</a:t>
                      </a:r>
                      <a:endParaRPr kumimoji="0" lang="en-US" altLang="zh-CN" sz="2000" b="0" i="0" u="none" strike="noStrike" cap="none" normalizeH="0" baseline="0" smtClean="0">
                        <a:ln>
                          <a:noFill/>
                        </a:ln>
                        <a:solidFill>
                          <a:schemeClr val="tx1"/>
                        </a:solidFill>
                        <a:effectLst/>
                        <a:latin typeface="Arial" charset="0"/>
                        <a:ea typeface="宋体" pitchFamily="2" charset="-122"/>
                      </a:endParaRPr>
                    </a:p>
                  </a:txBody>
                  <a:tcPr marT="45698" marB="45698"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y</a:t>
                      </a:r>
                      <a:r>
                        <a:rPr kumimoji="0" lang="en-US" altLang="zh-CN" sz="1800" b="0" i="0" u="none" strike="noStrike" cap="none" normalizeH="0" baseline="-25000" smtClean="0">
                          <a:ln>
                            <a:noFill/>
                          </a:ln>
                          <a:solidFill>
                            <a:schemeClr val="tx1"/>
                          </a:solidFill>
                          <a:effectLst/>
                          <a:latin typeface="Arial" charset="0"/>
                          <a:ea typeface="宋体" pitchFamily="2" charset="-122"/>
                        </a:rPr>
                        <a:t>2</a:t>
                      </a:r>
                      <a:r>
                        <a:rPr kumimoji="0" lang="en-US" altLang="zh-CN" sz="1800" b="0" i="0" u="none" strike="noStrike" cap="none" normalizeH="0" baseline="30000" smtClean="0">
                          <a:ln>
                            <a:noFill/>
                          </a:ln>
                          <a:solidFill>
                            <a:schemeClr val="tx1"/>
                          </a:solidFill>
                          <a:effectLst/>
                          <a:latin typeface="Arial" charset="0"/>
                          <a:ea typeface="宋体" pitchFamily="2" charset="-122"/>
                        </a:rPr>
                        <a:t>n+1 </a:t>
                      </a:r>
                      <a:r>
                        <a:rPr kumimoji="0" lang="en-US" altLang="zh-CN" sz="1800" b="0" i="0" u="none" strike="noStrike" cap="none" normalizeH="0" baseline="0" smtClean="0">
                          <a:ln>
                            <a:noFill/>
                          </a:ln>
                          <a:solidFill>
                            <a:schemeClr val="tx1"/>
                          </a:solidFill>
                          <a:effectLst/>
                          <a:latin typeface="Arial" charset="0"/>
                          <a:ea typeface="宋体" pitchFamily="2" charset="-122"/>
                        </a:rPr>
                        <a:t>y</a:t>
                      </a:r>
                      <a:r>
                        <a:rPr kumimoji="0" lang="en-US" altLang="zh-CN" sz="1800" b="0" i="0" u="none" strike="noStrike" cap="none" normalizeH="0" baseline="-25000" smtClean="0">
                          <a:ln>
                            <a:noFill/>
                          </a:ln>
                          <a:solidFill>
                            <a:schemeClr val="tx1"/>
                          </a:solidFill>
                          <a:effectLst/>
                          <a:latin typeface="Arial" charset="0"/>
                          <a:ea typeface="宋体" pitchFamily="2" charset="-122"/>
                        </a:rPr>
                        <a:t>1</a:t>
                      </a:r>
                      <a:r>
                        <a:rPr kumimoji="0" lang="en-US" altLang="zh-CN" sz="1800" b="0" i="0" u="none" strike="noStrike" cap="none" normalizeH="0" baseline="30000" smtClean="0">
                          <a:ln>
                            <a:noFill/>
                          </a:ln>
                          <a:solidFill>
                            <a:schemeClr val="tx1"/>
                          </a:solidFill>
                          <a:effectLst/>
                          <a:latin typeface="Arial" charset="0"/>
                          <a:ea typeface="宋体" pitchFamily="2" charset="-122"/>
                        </a:rPr>
                        <a:t>n+1</a:t>
                      </a:r>
                      <a:r>
                        <a:rPr kumimoji="0" lang="en-US" altLang="zh-CN" sz="1800" b="0" i="0" u="none" strike="noStrike" cap="none" normalizeH="0" baseline="0" smtClean="0">
                          <a:ln>
                            <a:noFill/>
                          </a:ln>
                          <a:solidFill>
                            <a:schemeClr val="tx1"/>
                          </a:solidFill>
                          <a:effectLst/>
                          <a:latin typeface="Arial" charset="0"/>
                          <a:ea typeface="宋体" pitchFamily="2" charset="-122"/>
                        </a:rPr>
                        <a:t>/Z</a:t>
                      </a:r>
                    </a:p>
                  </a:txBody>
                  <a:tcPr marT="45698" marB="45698"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r>
              <a:tr h="396133">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X=0</a:t>
                      </a:r>
                    </a:p>
                  </a:txBody>
                  <a:tcPr marT="45698" marB="45698"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X=1</a:t>
                      </a:r>
                    </a:p>
                  </a:txBody>
                  <a:tcPr marT="45698" marB="45698"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613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00</a:t>
                      </a:r>
                    </a:p>
                  </a:txBody>
                  <a:tcPr marT="45698" marB="45698"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11/0</a:t>
                      </a:r>
                    </a:p>
                  </a:txBody>
                  <a:tcPr marT="45698" marB="45698"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01/0</a:t>
                      </a:r>
                    </a:p>
                  </a:txBody>
                  <a:tcPr marT="45698" marB="45698"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613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01</a:t>
                      </a:r>
                    </a:p>
                  </a:txBody>
                  <a:tcPr marT="45698" marB="45698"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00/0</a:t>
                      </a:r>
                    </a:p>
                  </a:txBody>
                  <a:tcPr marT="45698" marB="45698"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00/1</a:t>
                      </a:r>
                    </a:p>
                  </a:txBody>
                  <a:tcPr marT="45698" marB="45698"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613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11</a:t>
                      </a:r>
                    </a:p>
                  </a:txBody>
                  <a:tcPr marT="45698" marB="45698"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00/1</a:t>
                      </a:r>
                    </a:p>
                  </a:txBody>
                  <a:tcPr marT="45698" marB="45698"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10/1</a:t>
                      </a:r>
                    </a:p>
                  </a:txBody>
                  <a:tcPr marT="45698" marB="45698"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613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10</a:t>
                      </a:r>
                    </a:p>
                  </a:txBody>
                  <a:tcPr marT="45698" marB="45698"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01/0</a:t>
                      </a:r>
                    </a:p>
                  </a:txBody>
                  <a:tcPr marT="45698" marB="45698"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pitchFamily="2" charset="-122"/>
                        </a:rPr>
                        <a:t>11/0</a:t>
                      </a:r>
                    </a:p>
                  </a:txBody>
                  <a:tcPr marT="45698" marB="45698"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50358" name="Group 182"/>
          <p:cNvGraphicFramePr>
            <a:graphicFrameLocks noGrp="1"/>
          </p:cNvGraphicFramePr>
          <p:nvPr/>
        </p:nvGraphicFramePr>
        <p:xfrm>
          <a:off x="4140200" y="2636912"/>
          <a:ext cx="4801186" cy="4164014"/>
        </p:xfrm>
        <a:graphic>
          <a:graphicData uri="http://schemas.openxmlformats.org/drawingml/2006/table">
            <a:tbl>
              <a:tblPr/>
              <a:tblGrid>
                <a:gridCol w="344488"/>
                <a:gridCol w="428625"/>
                <a:gridCol w="430212"/>
                <a:gridCol w="208256"/>
                <a:gridCol w="752475"/>
                <a:gridCol w="754062"/>
                <a:gridCol w="208256"/>
                <a:gridCol w="663575"/>
                <a:gridCol w="663575"/>
                <a:gridCol w="347662"/>
              </a:tblGrid>
              <a:tr h="6000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charset="-122"/>
                        </a:rPr>
                        <a:t>x</a:t>
                      </a:r>
                    </a:p>
                  </a:txBody>
                  <a:tcPr marL="91428" marR="91428" marT="45727" marB="45727" anchor="ctr" horzOverflow="overflow">
                    <a:lnL w="28575" cap="flat" cmpd="sng" algn="ctr">
                      <a:solidFill>
                        <a:schemeClr val="tx1"/>
                      </a:solidFill>
                      <a:prstDash val="solid"/>
                      <a:miter lim="800000"/>
                      <a:headEnd type="none" w="med" len="med"/>
                      <a:tailEnd type="none" w="med" len="med"/>
                    </a:lnL>
                    <a:lnR>
                      <a:noFill/>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folHlink"/>
                          </a:solidFill>
                          <a:effectLst/>
                          <a:latin typeface="Arial" charset="0"/>
                          <a:ea typeface="宋体" charset="-122"/>
                        </a:rPr>
                        <a:t>y</a:t>
                      </a:r>
                      <a:r>
                        <a:rPr kumimoji="0" lang="en-US" altLang="zh-CN" sz="2000" b="0" i="0" u="none" strike="noStrike" cap="none" normalizeH="0" baseline="-25000" smtClean="0">
                          <a:ln>
                            <a:noFill/>
                          </a:ln>
                          <a:solidFill>
                            <a:schemeClr val="folHlink"/>
                          </a:solidFill>
                          <a:effectLst/>
                          <a:latin typeface="Arial" charset="0"/>
                          <a:ea typeface="宋体" charset="-122"/>
                        </a:rPr>
                        <a:t>2</a:t>
                      </a:r>
                    </a:p>
                  </a:txBody>
                  <a:tcPr marL="91428" marR="91428" marT="45727" marB="45727" anchor="ctr" horzOverflow="overflow">
                    <a:lnL>
                      <a:noFill/>
                    </a:lnL>
                    <a:lnR>
                      <a:noFill/>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hlink"/>
                          </a:solidFill>
                          <a:effectLst/>
                          <a:latin typeface="Arial" charset="0"/>
                          <a:ea typeface="宋体" charset="-122"/>
                        </a:rPr>
                        <a:t>y</a:t>
                      </a:r>
                      <a:r>
                        <a:rPr kumimoji="0" lang="en-US" altLang="zh-CN" sz="2000" b="0" i="0" u="none" strike="noStrike" cap="none" normalizeH="0" baseline="-25000" smtClean="0">
                          <a:ln>
                            <a:noFill/>
                          </a:ln>
                          <a:solidFill>
                            <a:schemeClr val="hlink"/>
                          </a:solidFill>
                          <a:effectLst/>
                          <a:latin typeface="Arial" charset="0"/>
                          <a:ea typeface="宋体" charset="-122"/>
                        </a:rPr>
                        <a:t>1</a:t>
                      </a:r>
                    </a:p>
                  </a:txBody>
                  <a:tcPr marL="91428" marR="91428" marT="45727" marB="45727" anchor="ctr" horzOverflow="overflow">
                    <a:lnL>
                      <a:noFill/>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30000" smtClean="0">
                        <a:ln>
                          <a:noFill/>
                        </a:ln>
                        <a:solidFill>
                          <a:schemeClr val="tx1"/>
                        </a:solidFill>
                        <a:effectLst/>
                        <a:latin typeface="Arial" charset="0"/>
                        <a:ea typeface="宋体" charset="-122"/>
                      </a:endParaRPr>
                    </a:p>
                  </a:txBody>
                  <a:tcPr marL="91428" marR="91428" marT="45727" marB="45727"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folHlink"/>
                          </a:solidFill>
                          <a:effectLst/>
                          <a:latin typeface="Arial" charset="0"/>
                          <a:ea typeface="宋体" charset="-122"/>
                        </a:rPr>
                        <a:t>y</a:t>
                      </a:r>
                      <a:r>
                        <a:rPr kumimoji="0" lang="en-US" altLang="zh-CN" sz="2000" b="0" i="0" u="none" strike="noStrike" cap="none" normalizeH="0" baseline="-25000" smtClean="0">
                          <a:ln>
                            <a:noFill/>
                          </a:ln>
                          <a:solidFill>
                            <a:schemeClr val="folHlink"/>
                          </a:solidFill>
                          <a:effectLst/>
                          <a:latin typeface="Arial" charset="0"/>
                          <a:ea typeface="宋体" charset="-122"/>
                        </a:rPr>
                        <a:t>2</a:t>
                      </a:r>
                      <a:r>
                        <a:rPr kumimoji="0" lang="en-US" altLang="zh-CN" sz="2000" b="0" i="0" u="none" strike="noStrike" cap="none" normalizeH="0" baseline="30000" smtClean="0">
                          <a:ln>
                            <a:noFill/>
                          </a:ln>
                          <a:solidFill>
                            <a:schemeClr val="folHlink"/>
                          </a:solidFill>
                          <a:effectLst/>
                          <a:latin typeface="Arial" charset="0"/>
                          <a:ea typeface="宋体" charset="-122"/>
                        </a:rPr>
                        <a:t>n+1</a:t>
                      </a:r>
                    </a:p>
                  </a:txBody>
                  <a:tcPr marL="91428" marR="91428" marT="45727" marB="45727" anchor="ctr" horzOverflow="overflow">
                    <a:lnL w="12700" cap="flat" cmpd="sng" algn="ctr">
                      <a:solidFill>
                        <a:schemeClr val="tx1"/>
                      </a:solidFill>
                      <a:prstDash val="solid"/>
                      <a:miter lim="800000"/>
                      <a:headEnd type="none" w="med" len="med"/>
                      <a:tailEnd type="none" w="med" len="med"/>
                    </a:lnL>
                    <a:lnR>
                      <a:noFill/>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hlink"/>
                          </a:solidFill>
                          <a:effectLst/>
                          <a:latin typeface="Arial" charset="0"/>
                          <a:ea typeface="宋体" charset="-122"/>
                        </a:rPr>
                        <a:t>y</a:t>
                      </a:r>
                      <a:r>
                        <a:rPr kumimoji="0" lang="en-US" altLang="zh-CN" sz="2000" b="0" i="0" u="none" strike="noStrike" cap="none" normalizeH="0" baseline="-25000" smtClean="0">
                          <a:ln>
                            <a:noFill/>
                          </a:ln>
                          <a:solidFill>
                            <a:schemeClr val="hlink"/>
                          </a:solidFill>
                          <a:effectLst/>
                          <a:latin typeface="Arial" charset="0"/>
                          <a:ea typeface="宋体" charset="-122"/>
                        </a:rPr>
                        <a:t>1</a:t>
                      </a:r>
                      <a:r>
                        <a:rPr kumimoji="0" lang="en-US" altLang="zh-CN" sz="2000" b="0" i="0" u="none" strike="noStrike" cap="none" normalizeH="0" baseline="30000" smtClean="0">
                          <a:ln>
                            <a:noFill/>
                          </a:ln>
                          <a:solidFill>
                            <a:schemeClr val="hlink"/>
                          </a:solidFill>
                          <a:effectLst/>
                          <a:latin typeface="Arial" charset="0"/>
                          <a:ea typeface="宋体" charset="-122"/>
                        </a:rPr>
                        <a:t>n+1</a:t>
                      </a:r>
                    </a:p>
                  </a:txBody>
                  <a:tcPr marL="91428" marR="91428" marT="45727" marB="45727" anchor="ctr" horzOverflow="overflow">
                    <a:lnL>
                      <a:noFill/>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25000" smtClean="0">
                        <a:ln>
                          <a:noFill/>
                        </a:ln>
                        <a:solidFill>
                          <a:schemeClr val="tx1"/>
                        </a:solidFill>
                        <a:effectLst/>
                        <a:latin typeface="Arial" charset="0"/>
                        <a:ea typeface="宋体" charset="-122"/>
                      </a:endParaRPr>
                    </a:p>
                  </a:txBody>
                  <a:tcPr marL="91428" marR="91428" marT="45727" marB="45727"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900" b="0" i="0" u="none" strike="noStrike" cap="none" normalizeH="0" baseline="0" dirty="0" smtClean="0">
                          <a:ln>
                            <a:noFill/>
                          </a:ln>
                          <a:solidFill>
                            <a:schemeClr val="folHlink"/>
                          </a:solidFill>
                          <a:effectLst/>
                          <a:latin typeface="Arial" charset="0"/>
                          <a:ea typeface="宋体" charset="-122"/>
                        </a:rPr>
                        <a:t>J</a:t>
                      </a:r>
                      <a:r>
                        <a:rPr kumimoji="0" lang="en-US" altLang="zh-CN" sz="1900" b="0" i="0" u="none" strike="noStrike" cap="none" normalizeH="0" baseline="-25000" dirty="0" smtClean="0">
                          <a:ln>
                            <a:noFill/>
                          </a:ln>
                          <a:solidFill>
                            <a:schemeClr val="folHlink"/>
                          </a:solidFill>
                          <a:effectLst/>
                          <a:latin typeface="Arial" charset="0"/>
                          <a:ea typeface="宋体" charset="-122"/>
                        </a:rPr>
                        <a:t>2</a:t>
                      </a:r>
                      <a:r>
                        <a:rPr kumimoji="0" lang="en-US" altLang="zh-CN" sz="1900" b="0" i="0" u="none" strike="noStrike" cap="none" normalizeH="0" baseline="0" dirty="0" smtClean="0">
                          <a:ln>
                            <a:noFill/>
                          </a:ln>
                          <a:solidFill>
                            <a:schemeClr val="folHlink"/>
                          </a:solidFill>
                          <a:effectLst/>
                          <a:latin typeface="Arial" charset="0"/>
                          <a:ea typeface="宋体" charset="-122"/>
                        </a:rPr>
                        <a:t>K</a:t>
                      </a:r>
                      <a:r>
                        <a:rPr kumimoji="0" lang="en-US" altLang="zh-CN" sz="1900" b="0" i="0" u="none" strike="noStrike" cap="none" normalizeH="0" baseline="-25000" dirty="0" smtClean="0">
                          <a:ln>
                            <a:noFill/>
                          </a:ln>
                          <a:solidFill>
                            <a:schemeClr val="folHlink"/>
                          </a:solidFill>
                          <a:effectLst/>
                          <a:latin typeface="Arial" charset="0"/>
                          <a:ea typeface="宋体" charset="-122"/>
                        </a:rPr>
                        <a:t>2</a:t>
                      </a:r>
                    </a:p>
                  </a:txBody>
                  <a:tcPr marL="91428" marR="91428" marT="45727" marB="45727" anchor="ctr" horzOverflow="overflow">
                    <a:lnL w="12700" cap="flat" cmpd="sng" algn="ctr">
                      <a:solidFill>
                        <a:schemeClr val="tx1"/>
                      </a:solidFill>
                      <a:prstDash val="solid"/>
                      <a:miter lim="800000"/>
                      <a:headEnd type="none" w="med" len="med"/>
                      <a:tailEnd type="none" w="med" len="med"/>
                    </a:lnL>
                    <a:lnR>
                      <a:noFill/>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900" b="0" i="0" u="none" strike="noStrike" cap="none" normalizeH="0" baseline="0" dirty="0" smtClean="0">
                          <a:ln>
                            <a:noFill/>
                          </a:ln>
                          <a:solidFill>
                            <a:schemeClr val="hlink"/>
                          </a:solidFill>
                          <a:effectLst/>
                          <a:latin typeface="Arial" charset="0"/>
                          <a:ea typeface="宋体" charset="-122"/>
                        </a:rPr>
                        <a:t>J</a:t>
                      </a:r>
                      <a:r>
                        <a:rPr kumimoji="0" lang="en-US" altLang="zh-CN" sz="1900" b="0" i="0" u="none" strike="noStrike" cap="none" normalizeH="0" baseline="-25000" dirty="0" smtClean="0">
                          <a:ln>
                            <a:noFill/>
                          </a:ln>
                          <a:solidFill>
                            <a:schemeClr val="hlink"/>
                          </a:solidFill>
                          <a:effectLst/>
                          <a:latin typeface="Arial" charset="0"/>
                          <a:ea typeface="宋体" charset="-122"/>
                        </a:rPr>
                        <a:t>1</a:t>
                      </a:r>
                      <a:r>
                        <a:rPr kumimoji="0" lang="en-US" altLang="zh-CN" sz="1900" b="0" i="0" u="none" strike="noStrike" cap="none" normalizeH="0" baseline="0" dirty="0" smtClean="0">
                          <a:ln>
                            <a:noFill/>
                          </a:ln>
                          <a:solidFill>
                            <a:schemeClr val="hlink"/>
                          </a:solidFill>
                          <a:effectLst/>
                          <a:latin typeface="Arial" charset="0"/>
                          <a:ea typeface="宋体" charset="-122"/>
                        </a:rPr>
                        <a:t>K</a:t>
                      </a:r>
                      <a:r>
                        <a:rPr kumimoji="0" lang="en-US" altLang="zh-CN" sz="1900" b="0" i="0" u="none" strike="noStrike" cap="none" normalizeH="0" baseline="-25000" dirty="0" smtClean="0">
                          <a:ln>
                            <a:noFill/>
                          </a:ln>
                          <a:solidFill>
                            <a:schemeClr val="hlink"/>
                          </a:solidFill>
                          <a:effectLst/>
                          <a:latin typeface="Arial" charset="0"/>
                          <a:ea typeface="宋体" charset="-122"/>
                        </a:rPr>
                        <a:t>1</a:t>
                      </a:r>
                    </a:p>
                  </a:txBody>
                  <a:tcPr marL="91428" marR="91428" marT="45727" marB="45727" anchor="ctr" horzOverflow="overflow">
                    <a:lnL>
                      <a:noFill/>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Z</a:t>
                      </a:r>
                    </a:p>
                  </a:txBody>
                  <a:tcPr marL="91428" marR="91428" marT="45727" marB="45727"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492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0</a:t>
                      </a:r>
                    </a:p>
                  </a:txBody>
                  <a:tcPr marL="91428" marR="91428" marT="45727" marB="45727" anchor="ctr" horzOverflow="overflow">
                    <a:lnL w="28575"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folHlink"/>
                          </a:solidFill>
                          <a:effectLst/>
                          <a:latin typeface="Arial" charset="0"/>
                          <a:ea typeface="宋体" charset="-122"/>
                        </a:rPr>
                        <a:t>0</a:t>
                      </a:r>
                    </a:p>
                  </a:txBody>
                  <a:tcPr marL="91428" marR="91428" marT="45727" marB="45727" anchor="ctr" horzOverflow="overflow">
                    <a:lnL>
                      <a:noFill/>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hlink"/>
                          </a:solidFill>
                          <a:effectLst/>
                          <a:latin typeface="Arial" charset="0"/>
                          <a:ea typeface="宋体" charset="-122"/>
                        </a:rPr>
                        <a:t>0</a:t>
                      </a:r>
                    </a:p>
                  </a:txBody>
                  <a:tcPr marL="91428" marR="91428" marT="45727" marB="45727" anchor="ctr"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宋体" charset="-122"/>
                      </a:endParaRPr>
                    </a:p>
                  </a:txBody>
                  <a:tcPr marL="91428" marR="91428" marT="45727" marB="45727"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folHlink"/>
                          </a:solidFill>
                          <a:effectLst/>
                          <a:latin typeface="Arial" charset="0"/>
                          <a:ea typeface="宋体" charset="-122"/>
                        </a:rPr>
                        <a:t>1</a:t>
                      </a:r>
                    </a:p>
                  </a:txBody>
                  <a:tcPr marL="91428" marR="91428" marT="45727" marB="45727" anchor="ctr"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hlink"/>
                          </a:solidFill>
                          <a:effectLst/>
                          <a:latin typeface="Arial" charset="0"/>
                          <a:ea typeface="宋体" charset="-122"/>
                        </a:rPr>
                        <a:t>1</a:t>
                      </a:r>
                    </a:p>
                  </a:txBody>
                  <a:tcPr marL="91428" marR="91428" marT="45727" marB="45727" anchor="ctr"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宋体" charset="-122"/>
                      </a:endParaRPr>
                    </a:p>
                  </a:txBody>
                  <a:tcPr marL="91428" marR="91428" marT="45727" marB="45727"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folHlink"/>
                          </a:solidFill>
                          <a:effectLst/>
                          <a:latin typeface="Arial" charset="0"/>
                          <a:ea typeface="宋体" charset="-122"/>
                        </a:rPr>
                        <a:t>1d</a:t>
                      </a:r>
                    </a:p>
                  </a:txBody>
                  <a:tcPr marL="91428" marR="91428" marT="45727" marB="45727" anchor="ctr"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hlink"/>
                          </a:solidFill>
                          <a:effectLst/>
                          <a:latin typeface="Arial" charset="0"/>
                          <a:ea typeface="宋体" charset="-122"/>
                        </a:rPr>
                        <a:t>1d</a:t>
                      </a:r>
                    </a:p>
                  </a:txBody>
                  <a:tcPr marL="91428" marR="91428" marT="45727" marB="45727" anchor="ctr"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0</a:t>
                      </a:r>
                    </a:p>
                  </a:txBody>
                  <a:tcPr marL="91428" marR="91428" marT="45727" marB="45727"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492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0</a:t>
                      </a:r>
                    </a:p>
                  </a:txBody>
                  <a:tcPr marL="91428" marR="91428" marT="45727" marB="45727" anchor="ctr" horzOverflow="overflow">
                    <a:lnL w="28575"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folHlink"/>
                          </a:solidFill>
                          <a:effectLst/>
                          <a:latin typeface="Arial" charset="0"/>
                          <a:ea typeface="宋体" charset="-122"/>
                        </a:rPr>
                        <a:t>0</a:t>
                      </a:r>
                    </a:p>
                  </a:txBody>
                  <a:tcPr marL="91428" marR="91428" marT="45727" marB="45727" anchor="ctr" horzOverflow="overflow">
                    <a:lnL>
                      <a:noFill/>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hlink"/>
                          </a:solidFill>
                          <a:effectLst/>
                          <a:latin typeface="Arial" charset="0"/>
                          <a:ea typeface="宋体" charset="-122"/>
                        </a:rPr>
                        <a:t>1</a:t>
                      </a:r>
                    </a:p>
                  </a:txBody>
                  <a:tcPr marL="91428" marR="91428" marT="45727" marB="45727" anchor="ctr"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宋体" charset="-122"/>
                      </a:endParaRPr>
                    </a:p>
                  </a:txBody>
                  <a:tcPr marL="91428" marR="91428" marT="45727" marB="45727"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folHlink"/>
                          </a:solidFill>
                          <a:effectLst/>
                          <a:latin typeface="Arial" charset="0"/>
                          <a:ea typeface="宋体" charset="-122"/>
                        </a:rPr>
                        <a:t>0</a:t>
                      </a:r>
                    </a:p>
                  </a:txBody>
                  <a:tcPr marL="91428" marR="91428" marT="45727" marB="45727" anchor="ctr"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hlink"/>
                          </a:solidFill>
                          <a:effectLst/>
                          <a:latin typeface="Arial" charset="0"/>
                          <a:ea typeface="宋体" charset="-122"/>
                        </a:rPr>
                        <a:t>0</a:t>
                      </a:r>
                    </a:p>
                  </a:txBody>
                  <a:tcPr marL="91428" marR="91428" marT="45727" marB="45727" anchor="ctr"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宋体" charset="-122"/>
                      </a:endParaRPr>
                    </a:p>
                  </a:txBody>
                  <a:tcPr marL="91428" marR="91428" marT="45727" marB="45727"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folHlink"/>
                          </a:solidFill>
                          <a:effectLst/>
                          <a:latin typeface="Arial" charset="0"/>
                          <a:ea typeface="宋体" charset="-122"/>
                        </a:rPr>
                        <a:t>0d</a:t>
                      </a:r>
                    </a:p>
                  </a:txBody>
                  <a:tcPr marL="91428" marR="91428" marT="45727" marB="45727" anchor="ctr"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hlink"/>
                          </a:solidFill>
                          <a:effectLst/>
                          <a:latin typeface="Arial" charset="0"/>
                          <a:ea typeface="宋体" charset="-122"/>
                        </a:rPr>
                        <a:t>d1</a:t>
                      </a:r>
                    </a:p>
                  </a:txBody>
                  <a:tcPr marL="91428" marR="91428" marT="45727" marB="45727" anchor="ctr"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0</a:t>
                      </a:r>
                    </a:p>
                  </a:txBody>
                  <a:tcPr marL="91428" marR="91428" marT="45727" marB="45727"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06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0</a:t>
                      </a:r>
                    </a:p>
                  </a:txBody>
                  <a:tcPr marL="91428" marR="91428" marT="45727" marB="45727" anchor="ctr" horzOverflow="overflow">
                    <a:lnL w="28575"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folHlink"/>
                          </a:solidFill>
                          <a:effectLst/>
                          <a:latin typeface="Arial" charset="0"/>
                          <a:ea typeface="宋体" charset="-122"/>
                        </a:rPr>
                        <a:t>1</a:t>
                      </a:r>
                    </a:p>
                  </a:txBody>
                  <a:tcPr marL="91428" marR="91428" marT="45727" marB="45727" anchor="ctr" horzOverflow="overflow">
                    <a:lnL>
                      <a:noFill/>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hlink"/>
                          </a:solidFill>
                          <a:effectLst/>
                          <a:latin typeface="Arial" charset="0"/>
                          <a:ea typeface="宋体" charset="-122"/>
                        </a:rPr>
                        <a:t>1</a:t>
                      </a:r>
                    </a:p>
                  </a:txBody>
                  <a:tcPr marL="91428" marR="91428" marT="45727" marB="45727" anchor="ctr"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宋体" charset="-122"/>
                      </a:endParaRPr>
                    </a:p>
                  </a:txBody>
                  <a:tcPr marL="91428" marR="91428" marT="45727" marB="45727"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folHlink"/>
                          </a:solidFill>
                          <a:effectLst/>
                          <a:latin typeface="Arial" charset="0"/>
                          <a:ea typeface="宋体" charset="-122"/>
                        </a:rPr>
                        <a:t>0</a:t>
                      </a:r>
                    </a:p>
                  </a:txBody>
                  <a:tcPr marL="91428" marR="91428" marT="45727" marB="45727" anchor="ctr"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hlink"/>
                          </a:solidFill>
                          <a:effectLst/>
                          <a:latin typeface="Arial" charset="0"/>
                          <a:ea typeface="宋体" charset="-122"/>
                        </a:rPr>
                        <a:t>0</a:t>
                      </a:r>
                    </a:p>
                  </a:txBody>
                  <a:tcPr marL="91428" marR="91428" marT="45727" marB="45727" anchor="ctr"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宋体" charset="-122"/>
                      </a:endParaRPr>
                    </a:p>
                  </a:txBody>
                  <a:tcPr marL="91428" marR="91428" marT="45727" marB="45727"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folHlink"/>
                          </a:solidFill>
                          <a:effectLst/>
                          <a:latin typeface="Arial" charset="0"/>
                          <a:ea typeface="宋体" charset="-122"/>
                        </a:rPr>
                        <a:t>d1</a:t>
                      </a:r>
                    </a:p>
                  </a:txBody>
                  <a:tcPr marL="91428" marR="91428" marT="45727" marB="45727" anchor="ctr"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hlink"/>
                          </a:solidFill>
                          <a:effectLst/>
                          <a:latin typeface="Arial" charset="0"/>
                          <a:ea typeface="宋体" charset="-122"/>
                        </a:rPr>
                        <a:t>d1</a:t>
                      </a:r>
                    </a:p>
                  </a:txBody>
                  <a:tcPr marL="91428" marR="91428" marT="45727" marB="45727" anchor="ctr"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1</a:t>
                      </a:r>
                    </a:p>
                  </a:txBody>
                  <a:tcPr marL="91428" marR="91428" marT="45727" marB="45727"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476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0</a:t>
                      </a:r>
                    </a:p>
                  </a:txBody>
                  <a:tcPr marL="91428" marR="91428" marT="45727" marB="45727" anchor="ctr" horzOverflow="overflow">
                    <a:lnL w="28575"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folHlink"/>
                          </a:solidFill>
                          <a:effectLst/>
                          <a:latin typeface="Arial" charset="0"/>
                          <a:ea typeface="宋体" charset="-122"/>
                        </a:rPr>
                        <a:t>1</a:t>
                      </a:r>
                    </a:p>
                  </a:txBody>
                  <a:tcPr marL="91428" marR="91428" marT="45727" marB="45727" anchor="ctr" horzOverflow="overflow">
                    <a:lnL>
                      <a:noFill/>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hlink"/>
                          </a:solidFill>
                          <a:effectLst/>
                          <a:latin typeface="Arial" charset="0"/>
                          <a:ea typeface="宋体" charset="-122"/>
                        </a:rPr>
                        <a:t>0</a:t>
                      </a:r>
                    </a:p>
                  </a:txBody>
                  <a:tcPr marL="91428" marR="91428" marT="45727" marB="45727" anchor="ctr"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宋体" charset="-122"/>
                      </a:endParaRPr>
                    </a:p>
                  </a:txBody>
                  <a:tcPr marL="91428" marR="91428" marT="45727" marB="45727"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folHlink"/>
                          </a:solidFill>
                          <a:effectLst/>
                          <a:latin typeface="Arial" charset="0"/>
                          <a:ea typeface="宋体" charset="-122"/>
                        </a:rPr>
                        <a:t>0</a:t>
                      </a:r>
                    </a:p>
                  </a:txBody>
                  <a:tcPr marL="91428" marR="91428" marT="45727" marB="45727" anchor="ctr"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hlink"/>
                          </a:solidFill>
                          <a:effectLst/>
                          <a:latin typeface="Arial" charset="0"/>
                          <a:ea typeface="宋体" charset="-122"/>
                        </a:rPr>
                        <a:t>1</a:t>
                      </a:r>
                    </a:p>
                  </a:txBody>
                  <a:tcPr marL="91428" marR="91428" marT="45727" marB="45727" anchor="ctr"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宋体" charset="-122"/>
                      </a:endParaRPr>
                    </a:p>
                  </a:txBody>
                  <a:tcPr marL="91428" marR="91428" marT="45727" marB="45727"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folHlink"/>
                          </a:solidFill>
                          <a:effectLst/>
                          <a:latin typeface="Arial" charset="0"/>
                          <a:ea typeface="宋体" charset="-122"/>
                        </a:rPr>
                        <a:t>d1</a:t>
                      </a:r>
                    </a:p>
                  </a:txBody>
                  <a:tcPr marL="91428" marR="91428" marT="45727" marB="45727" anchor="ctr"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hlink"/>
                          </a:solidFill>
                          <a:effectLst/>
                          <a:latin typeface="Arial" charset="0"/>
                          <a:ea typeface="宋体" charset="-122"/>
                        </a:rPr>
                        <a:t>1d</a:t>
                      </a:r>
                    </a:p>
                  </a:txBody>
                  <a:tcPr marL="91428" marR="91428" marT="45727" marB="45727" anchor="ctr"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0</a:t>
                      </a:r>
                    </a:p>
                  </a:txBody>
                  <a:tcPr marL="91428" marR="91428" marT="45727" marB="45727"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508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1</a:t>
                      </a:r>
                    </a:p>
                  </a:txBody>
                  <a:tcPr marL="91428" marR="91428" marT="45727" marB="45727" anchor="ctr" horzOverflow="overflow">
                    <a:lnL w="28575"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folHlink"/>
                          </a:solidFill>
                          <a:effectLst/>
                          <a:latin typeface="Arial" charset="0"/>
                          <a:ea typeface="宋体" charset="-122"/>
                        </a:rPr>
                        <a:t>0</a:t>
                      </a:r>
                    </a:p>
                  </a:txBody>
                  <a:tcPr marL="91428" marR="91428" marT="45727" marB="45727" anchor="ctr" horzOverflow="overflow">
                    <a:lnL>
                      <a:noFill/>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hlink"/>
                          </a:solidFill>
                          <a:effectLst/>
                          <a:latin typeface="Arial" charset="0"/>
                          <a:ea typeface="宋体" charset="-122"/>
                        </a:rPr>
                        <a:t>0</a:t>
                      </a:r>
                    </a:p>
                  </a:txBody>
                  <a:tcPr marL="91428" marR="91428" marT="45727" marB="45727" anchor="ctr"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宋体" charset="-122"/>
                      </a:endParaRPr>
                    </a:p>
                  </a:txBody>
                  <a:tcPr marL="91428" marR="91428" marT="45727" marB="45727"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folHlink"/>
                          </a:solidFill>
                          <a:effectLst/>
                          <a:latin typeface="Arial" charset="0"/>
                          <a:ea typeface="宋体" charset="-122"/>
                        </a:rPr>
                        <a:t>0</a:t>
                      </a:r>
                    </a:p>
                  </a:txBody>
                  <a:tcPr marL="91428" marR="91428" marT="45727" marB="45727" anchor="ctr"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hlink"/>
                          </a:solidFill>
                          <a:effectLst/>
                          <a:latin typeface="Arial" charset="0"/>
                          <a:ea typeface="宋体" charset="-122"/>
                        </a:rPr>
                        <a:t>1</a:t>
                      </a:r>
                    </a:p>
                  </a:txBody>
                  <a:tcPr marL="91428" marR="91428" marT="45727" marB="45727" anchor="ctr"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宋体" charset="-122"/>
                      </a:endParaRPr>
                    </a:p>
                  </a:txBody>
                  <a:tcPr marL="91428" marR="91428" marT="45727" marB="45727"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folHlink"/>
                          </a:solidFill>
                          <a:effectLst/>
                          <a:latin typeface="Arial" charset="0"/>
                          <a:ea typeface="宋体" charset="-122"/>
                        </a:rPr>
                        <a:t>0d</a:t>
                      </a:r>
                    </a:p>
                  </a:txBody>
                  <a:tcPr marL="91428" marR="91428" marT="45727" marB="45727" anchor="ctr"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hlink"/>
                          </a:solidFill>
                          <a:effectLst/>
                          <a:latin typeface="Arial" charset="0"/>
                          <a:ea typeface="宋体" charset="-122"/>
                        </a:rPr>
                        <a:t>1d</a:t>
                      </a:r>
                    </a:p>
                  </a:txBody>
                  <a:tcPr marL="91428" marR="91428" marT="45727" marB="45727" anchor="ctr"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0</a:t>
                      </a:r>
                    </a:p>
                  </a:txBody>
                  <a:tcPr marL="91428" marR="91428" marT="45727" marB="45727"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476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1</a:t>
                      </a:r>
                    </a:p>
                  </a:txBody>
                  <a:tcPr marL="91428" marR="91428" marT="45727" marB="45727" anchor="ctr" horzOverflow="overflow">
                    <a:lnL w="28575"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folHlink"/>
                          </a:solidFill>
                          <a:effectLst/>
                          <a:latin typeface="Arial" charset="0"/>
                          <a:ea typeface="宋体" charset="-122"/>
                        </a:rPr>
                        <a:t>0</a:t>
                      </a:r>
                    </a:p>
                  </a:txBody>
                  <a:tcPr marL="91428" marR="91428" marT="45727" marB="45727" anchor="ctr" horzOverflow="overflow">
                    <a:lnL>
                      <a:noFill/>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hlink"/>
                          </a:solidFill>
                          <a:effectLst/>
                          <a:latin typeface="Arial" charset="0"/>
                          <a:ea typeface="宋体" charset="-122"/>
                        </a:rPr>
                        <a:t>1</a:t>
                      </a:r>
                    </a:p>
                  </a:txBody>
                  <a:tcPr marL="91428" marR="91428" marT="45727" marB="45727" anchor="ctr"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宋体" charset="-122"/>
                      </a:endParaRPr>
                    </a:p>
                  </a:txBody>
                  <a:tcPr marL="91428" marR="91428" marT="45727" marB="45727"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folHlink"/>
                          </a:solidFill>
                          <a:effectLst/>
                          <a:latin typeface="Arial" charset="0"/>
                          <a:ea typeface="宋体" charset="-122"/>
                        </a:rPr>
                        <a:t>0</a:t>
                      </a:r>
                    </a:p>
                  </a:txBody>
                  <a:tcPr marL="91428" marR="91428" marT="45727" marB="45727" anchor="ctr"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hlink"/>
                          </a:solidFill>
                          <a:effectLst/>
                          <a:latin typeface="Arial" charset="0"/>
                          <a:ea typeface="宋体" charset="-122"/>
                        </a:rPr>
                        <a:t>0</a:t>
                      </a:r>
                    </a:p>
                  </a:txBody>
                  <a:tcPr marL="91428" marR="91428" marT="45727" marB="45727" anchor="ctr"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宋体" charset="-122"/>
                      </a:endParaRPr>
                    </a:p>
                  </a:txBody>
                  <a:tcPr marL="91428" marR="91428" marT="45727" marB="45727"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folHlink"/>
                          </a:solidFill>
                          <a:effectLst/>
                          <a:latin typeface="Arial" charset="0"/>
                          <a:ea typeface="宋体" charset="-122"/>
                        </a:rPr>
                        <a:t>0d</a:t>
                      </a:r>
                    </a:p>
                  </a:txBody>
                  <a:tcPr marL="91428" marR="91428" marT="45727" marB="45727" anchor="ctr"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hlink"/>
                          </a:solidFill>
                          <a:effectLst/>
                          <a:latin typeface="Arial" charset="0"/>
                          <a:ea typeface="宋体" charset="-122"/>
                        </a:rPr>
                        <a:t>d1</a:t>
                      </a:r>
                    </a:p>
                  </a:txBody>
                  <a:tcPr marL="91428" marR="91428" marT="45727" marB="45727" anchor="ctr"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1</a:t>
                      </a:r>
                    </a:p>
                  </a:txBody>
                  <a:tcPr marL="91428" marR="91428" marT="45727" marB="45727"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508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1</a:t>
                      </a:r>
                    </a:p>
                  </a:txBody>
                  <a:tcPr marL="91428" marR="91428" marT="45727" marB="45727" anchor="ctr" horzOverflow="overflow">
                    <a:lnL w="28575"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folHlink"/>
                          </a:solidFill>
                          <a:effectLst/>
                          <a:latin typeface="Arial" charset="0"/>
                          <a:ea typeface="宋体" charset="-122"/>
                        </a:rPr>
                        <a:t>1</a:t>
                      </a:r>
                    </a:p>
                  </a:txBody>
                  <a:tcPr marL="91428" marR="91428" marT="45727" marB="45727" anchor="ctr" horzOverflow="overflow">
                    <a:lnL>
                      <a:noFill/>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hlink"/>
                          </a:solidFill>
                          <a:effectLst/>
                          <a:latin typeface="Arial" charset="0"/>
                          <a:ea typeface="宋体" charset="-122"/>
                        </a:rPr>
                        <a:t>1</a:t>
                      </a:r>
                    </a:p>
                  </a:txBody>
                  <a:tcPr marL="91428" marR="91428" marT="45727" marB="45727" anchor="ctr"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宋体" charset="-122"/>
                      </a:endParaRPr>
                    </a:p>
                  </a:txBody>
                  <a:tcPr marL="91428" marR="91428" marT="45727" marB="45727"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folHlink"/>
                          </a:solidFill>
                          <a:effectLst/>
                          <a:latin typeface="Arial" charset="0"/>
                          <a:ea typeface="宋体" charset="-122"/>
                        </a:rPr>
                        <a:t>1</a:t>
                      </a:r>
                    </a:p>
                  </a:txBody>
                  <a:tcPr marL="91428" marR="91428" marT="45727" marB="45727" anchor="ctr"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hlink"/>
                          </a:solidFill>
                          <a:effectLst/>
                          <a:latin typeface="Arial" charset="0"/>
                          <a:ea typeface="宋体" charset="-122"/>
                        </a:rPr>
                        <a:t>0</a:t>
                      </a:r>
                    </a:p>
                  </a:txBody>
                  <a:tcPr marL="91428" marR="91428" marT="45727" marB="45727" anchor="ctr"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宋体" charset="-122"/>
                      </a:endParaRPr>
                    </a:p>
                  </a:txBody>
                  <a:tcPr marL="91428" marR="91428" marT="45727" marB="45727"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folHlink"/>
                          </a:solidFill>
                          <a:effectLst/>
                          <a:latin typeface="Arial" charset="0"/>
                          <a:ea typeface="宋体" charset="-122"/>
                        </a:rPr>
                        <a:t>d0</a:t>
                      </a:r>
                    </a:p>
                  </a:txBody>
                  <a:tcPr marL="91428" marR="91428" marT="45727" marB="45727" anchor="ctr"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hlink"/>
                          </a:solidFill>
                          <a:effectLst/>
                          <a:latin typeface="Arial" charset="0"/>
                          <a:ea typeface="宋体" charset="-122"/>
                        </a:rPr>
                        <a:t>d1</a:t>
                      </a:r>
                    </a:p>
                  </a:txBody>
                  <a:tcPr marL="91428" marR="91428" marT="45727" marB="45727" anchor="ctr"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1</a:t>
                      </a:r>
                    </a:p>
                  </a:txBody>
                  <a:tcPr marL="91428" marR="91428" marT="45727" marB="45727"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476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1</a:t>
                      </a:r>
                    </a:p>
                  </a:txBody>
                  <a:tcPr marL="91428" marR="91428" marT="45727" marB="45727" anchor="ctr" horzOverflow="overflow">
                    <a:lnL w="28575"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folHlink"/>
                          </a:solidFill>
                          <a:effectLst/>
                          <a:latin typeface="Arial" charset="0"/>
                          <a:ea typeface="宋体" charset="-122"/>
                        </a:rPr>
                        <a:t>1</a:t>
                      </a:r>
                    </a:p>
                  </a:txBody>
                  <a:tcPr marL="91428" marR="91428" marT="45727" marB="45727" anchor="ctr" horzOverflow="overflow">
                    <a:lnL>
                      <a:noFill/>
                    </a:lnL>
                    <a:lnR>
                      <a:noFill/>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hlink"/>
                          </a:solidFill>
                          <a:effectLst/>
                          <a:latin typeface="Arial" charset="0"/>
                          <a:ea typeface="宋体" charset="-122"/>
                        </a:rPr>
                        <a:t>0</a:t>
                      </a:r>
                    </a:p>
                  </a:txBody>
                  <a:tcPr marL="91428" marR="91428" marT="45727" marB="45727" anchor="ctr"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宋体" charset="-122"/>
                      </a:endParaRPr>
                    </a:p>
                  </a:txBody>
                  <a:tcPr marL="91428" marR="91428" marT="45727" marB="45727"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folHlink"/>
                          </a:solidFill>
                          <a:effectLst/>
                          <a:latin typeface="Arial" charset="0"/>
                          <a:ea typeface="宋体" charset="-122"/>
                        </a:rPr>
                        <a:t>1</a:t>
                      </a:r>
                    </a:p>
                  </a:txBody>
                  <a:tcPr marL="91428" marR="91428" marT="45727" marB="45727" anchor="ctr"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hlink"/>
                          </a:solidFill>
                          <a:effectLst/>
                          <a:latin typeface="Arial" charset="0"/>
                          <a:ea typeface="宋体" charset="-122"/>
                        </a:rPr>
                        <a:t>1</a:t>
                      </a:r>
                    </a:p>
                  </a:txBody>
                  <a:tcPr marL="91428" marR="91428" marT="45727" marB="45727" anchor="ctr"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宋体" charset="-122"/>
                      </a:endParaRPr>
                    </a:p>
                  </a:txBody>
                  <a:tcPr marL="91428" marR="91428" marT="45727" marB="45727"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folHlink"/>
                          </a:solidFill>
                          <a:effectLst/>
                          <a:latin typeface="Arial" charset="0"/>
                          <a:ea typeface="宋体" charset="-122"/>
                        </a:rPr>
                        <a:t>d0</a:t>
                      </a:r>
                    </a:p>
                  </a:txBody>
                  <a:tcPr marL="91428" marR="91428" marT="45727" marB="45727" anchor="ctr"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hlink"/>
                          </a:solidFill>
                          <a:effectLst/>
                          <a:latin typeface="Arial" charset="0"/>
                          <a:ea typeface="宋体" charset="-122"/>
                        </a:rPr>
                        <a:t>1d</a:t>
                      </a:r>
                    </a:p>
                  </a:txBody>
                  <a:tcPr marL="91428" marR="91428" marT="45727" marB="45727" anchor="ctr"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charset="-122"/>
                        </a:rPr>
                        <a:t>0</a:t>
                      </a:r>
                    </a:p>
                  </a:txBody>
                  <a:tcPr marL="91428" marR="91428" marT="45727" marB="45727"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50356" name="Group 180"/>
          <p:cNvGraphicFramePr>
            <a:graphicFrameLocks noGrp="1"/>
          </p:cNvGraphicFramePr>
          <p:nvPr/>
        </p:nvGraphicFramePr>
        <p:xfrm>
          <a:off x="2484438" y="4149725"/>
          <a:ext cx="1481137" cy="1524000"/>
        </p:xfrm>
        <a:graphic>
          <a:graphicData uri="http://schemas.openxmlformats.org/drawingml/2006/table">
            <a:tbl>
              <a:tblPr/>
              <a:tblGrid>
                <a:gridCol w="379412"/>
                <a:gridCol w="636588"/>
                <a:gridCol w="465137"/>
              </a:tblGrid>
              <a:tr h="1809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宋体" charset="-122"/>
                        </a:rPr>
                        <a:t>Q</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宋体" charset="-122"/>
                        </a:rPr>
                        <a:t>Q</a:t>
                      </a:r>
                      <a:r>
                        <a:rPr kumimoji="0" lang="en-US" altLang="zh-CN" sz="1400" b="0" i="0" u="none" strike="noStrike" cap="none" normalizeH="0" baseline="30000" smtClean="0">
                          <a:ln>
                            <a:noFill/>
                          </a:ln>
                          <a:solidFill>
                            <a:schemeClr val="tx1"/>
                          </a:solidFill>
                          <a:effectLst/>
                          <a:latin typeface="Arial" charset="0"/>
                          <a:ea typeface="宋体" charset="-122"/>
                        </a:rPr>
                        <a:t>n+1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宋体" charset="-122"/>
                        </a:rPr>
                        <a:t>JK</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宋体" charset="-122"/>
                        </a:rPr>
                        <a:t>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宋体" charset="-122"/>
                        </a:rPr>
                        <a:t>0d</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宋体" charset="-122"/>
                        </a:rPr>
                        <a:t>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宋体" charset="-122"/>
                        </a:rPr>
                        <a:t>1d</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宋体" charset="-122"/>
                        </a:rPr>
                        <a:t>1</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宋体" charset="-122"/>
                        </a:rPr>
                        <a:t>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宋体" charset="-122"/>
                        </a:rPr>
                        <a:t>d1</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宋体" charset="-122"/>
                        </a:rPr>
                        <a:t>1</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宋体" charset="-122"/>
                        </a:rPr>
                        <a:t>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宋体" charset="-122"/>
                        </a:rPr>
                        <a:t>d0</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50354" name="Line 178"/>
          <p:cNvSpPr>
            <a:spLocks noChangeShapeType="1"/>
          </p:cNvSpPr>
          <p:nvPr/>
        </p:nvSpPr>
        <p:spPr bwMode="auto">
          <a:xfrm>
            <a:off x="2339975" y="4005263"/>
            <a:ext cx="1676400" cy="0"/>
          </a:xfrm>
          <a:prstGeom prst="line">
            <a:avLst/>
          </a:prstGeom>
          <a:noFill/>
          <a:ln w="76200" cmpd="tri">
            <a:solidFill>
              <a:schemeClr val="tx1"/>
            </a:solidFill>
            <a:miter lim="800000"/>
            <a:headEnd/>
            <a:tailEnd type="arrow" w="med" len="med"/>
          </a:ln>
          <a:effectLst/>
        </p:spPr>
        <p:txBody>
          <a:bodyPr wrap="none"/>
          <a:lstStyle/>
          <a:p>
            <a:endParaRPr lang="zh-CN" altLang="en-US"/>
          </a:p>
        </p:txBody>
      </p:sp>
      <p:sp>
        <p:nvSpPr>
          <p:cNvPr id="50355" name="Text Box 179"/>
          <p:cNvSpPr txBox="1">
            <a:spLocks noChangeArrowheads="1"/>
          </p:cNvSpPr>
          <p:nvPr/>
        </p:nvSpPr>
        <p:spPr bwMode="auto">
          <a:xfrm>
            <a:off x="684213" y="6165850"/>
            <a:ext cx="3232150" cy="457200"/>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rPr>
              <a:t>列出激励函数的真值表</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0354"/>
                                        </p:tgtEl>
                                        <p:attrNameLst>
                                          <p:attrName>style.visibility</p:attrName>
                                        </p:attrNameLst>
                                      </p:cBhvr>
                                      <p:to>
                                        <p:strVal val="visible"/>
                                      </p:to>
                                    </p:set>
                                    <p:animEffect transition="in" filter="wipe(left)">
                                      <p:cBhvr>
                                        <p:cTn id="7" dur="500"/>
                                        <p:tgtEl>
                                          <p:spTgt spid="50354"/>
                                        </p:tgtEl>
                                      </p:cBhvr>
                                    </p:animEffect>
                                  </p:childTnLst>
                                </p:cTn>
                              </p:par>
                            </p:childTnLst>
                          </p:cTn>
                        </p:par>
                        <p:par>
                          <p:cTn id="8" fill="hold" nodeType="afterGroup">
                            <p:stCondLst>
                              <p:cond delay="500"/>
                            </p:stCondLst>
                            <p:childTnLst>
                              <p:par>
                                <p:cTn id="9" presetID="22" presetClass="entr" presetSubtype="1" fill="hold" nodeType="afterEffect">
                                  <p:stCondLst>
                                    <p:cond delay="1000"/>
                                  </p:stCondLst>
                                  <p:childTnLst>
                                    <p:set>
                                      <p:cBhvr>
                                        <p:cTn id="10" dur="1" fill="hold">
                                          <p:stCondLst>
                                            <p:cond delay="0"/>
                                          </p:stCondLst>
                                        </p:cTn>
                                        <p:tgtEl>
                                          <p:spTgt spid="50356"/>
                                        </p:tgtEl>
                                        <p:attrNameLst>
                                          <p:attrName>style.visibility</p:attrName>
                                        </p:attrNameLst>
                                      </p:cBhvr>
                                      <p:to>
                                        <p:strVal val="visible"/>
                                      </p:to>
                                    </p:set>
                                    <p:animEffect transition="in" filter="wipe(up)">
                                      <p:cBhvr>
                                        <p:cTn id="11" dur="500"/>
                                        <p:tgtEl>
                                          <p:spTgt spid="50356"/>
                                        </p:tgtEl>
                                      </p:cBhvr>
                                    </p:animEffect>
                                  </p:childTnLst>
                                </p:cTn>
                              </p:par>
                            </p:childTnLst>
                          </p:cTn>
                        </p:par>
                        <p:par>
                          <p:cTn id="12" fill="hold" nodeType="afterGroup">
                            <p:stCondLst>
                              <p:cond delay="2000"/>
                            </p:stCondLst>
                            <p:childTnLst>
                              <p:par>
                                <p:cTn id="13" presetID="22" presetClass="entr" presetSubtype="8" fill="hold" grpId="0" nodeType="afterEffect">
                                  <p:stCondLst>
                                    <p:cond delay="1000"/>
                                  </p:stCondLst>
                                  <p:childTnLst>
                                    <p:set>
                                      <p:cBhvr>
                                        <p:cTn id="14" dur="1" fill="hold">
                                          <p:stCondLst>
                                            <p:cond delay="0"/>
                                          </p:stCondLst>
                                        </p:cTn>
                                        <p:tgtEl>
                                          <p:spTgt spid="50355"/>
                                        </p:tgtEl>
                                        <p:attrNameLst>
                                          <p:attrName>style.visibility</p:attrName>
                                        </p:attrNameLst>
                                      </p:cBhvr>
                                      <p:to>
                                        <p:strVal val="visible"/>
                                      </p:to>
                                    </p:set>
                                    <p:animEffect transition="in" filter="wipe(left)">
                                      <p:cBhvr>
                                        <p:cTn id="15" dur="500"/>
                                        <p:tgtEl>
                                          <p:spTgt spid="50355"/>
                                        </p:tgtEl>
                                      </p:cBhvr>
                                    </p:animEffect>
                                  </p:childTnLst>
                                  <p:subTnLst>
                                    <p:set>
                                      <p:cBhvr override="childStyle">
                                        <p:cTn dur="1" fill="hold" display="0" masterRel="nextClick" afterEffect="1"/>
                                        <p:tgtEl>
                                          <p:spTgt spid="50355"/>
                                        </p:tgtEl>
                                        <p:attrNameLst>
                                          <p:attrName>style.visibility</p:attrName>
                                        </p:attrNameLst>
                                      </p:cBhvr>
                                      <p:to>
                                        <p:strVal val="hidden"/>
                                      </p:to>
                                    </p:set>
                                  </p:sub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nodeType="clickEffect">
                                  <p:stCondLst>
                                    <p:cond delay="0"/>
                                  </p:stCondLst>
                                  <p:childTnLst>
                                    <p:set>
                                      <p:cBhvr>
                                        <p:cTn id="19" dur="1" fill="hold">
                                          <p:stCondLst>
                                            <p:cond delay="0"/>
                                          </p:stCondLst>
                                        </p:cTn>
                                        <p:tgtEl>
                                          <p:spTgt spid="50358"/>
                                        </p:tgtEl>
                                        <p:attrNameLst>
                                          <p:attrName>style.visibility</p:attrName>
                                        </p:attrNameLst>
                                      </p:cBhvr>
                                      <p:to>
                                        <p:strVal val="visible"/>
                                      </p:to>
                                    </p:set>
                                    <p:animEffect transition="in" filter="wipe(up)">
                                      <p:cBhvr>
                                        <p:cTn id="20" dur="500"/>
                                        <p:tgtEl>
                                          <p:spTgt spid="50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54" grpId="0" animBg="1"/>
      <p:bldP spid="50355"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3970" name="Rectangle 3"/>
          <p:cNvSpPr>
            <a:spLocks noGrp="1" noChangeArrowheads="1"/>
          </p:cNvSpPr>
          <p:nvPr>
            <p:ph type="title"/>
          </p:nvPr>
        </p:nvSpPr>
        <p:spPr>
          <a:xfrm>
            <a:off x="1274763" y="533400"/>
            <a:ext cx="7793037" cy="609600"/>
          </a:xfrm>
        </p:spPr>
        <p:txBody>
          <a:bodyPr/>
          <a:lstStyle/>
          <a:p>
            <a:pPr eaLnBrk="1" hangingPunct="1"/>
            <a:r>
              <a:rPr lang="zh-CN" altLang="en-US" sz="3200" smtClean="0"/>
              <a:t>确定激励函数表达式和输出函数表达式</a:t>
            </a:r>
          </a:p>
        </p:txBody>
      </p:sp>
      <p:graphicFrame>
        <p:nvGraphicFramePr>
          <p:cNvPr id="51204" name="Group 4"/>
          <p:cNvGraphicFramePr>
            <a:graphicFrameLocks noGrp="1"/>
          </p:cNvGraphicFramePr>
          <p:nvPr/>
        </p:nvGraphicFramePr>
        <p:xfrm>
          <a:off x="4899469" y="1268760"/>
          <a:ext cx="2192810" cy="1006534"/>
        </p:xfrm>
        <a:graphic>
          <a:graphicData uri="http://schemas.openxmlformats.org/drawingml/2006/table">
            <a:tbl>
              <a:tblPr/>
              <a:tblGrid>
                <a:gridCol w="666170"/>
                <a:gridCol w="381660"/>
                <a:gridCol w="381660"/>
                <a:gridCol w="381660"/>
                <a:gridCol w="381660"/>
              </a:tblGrid>
              <a:tr h="45720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charset="-122"/>
                        </a:rPr>
                        <a:t>y</a:t>
                      </a:r>
                      <a:r>
                        <a:rPr kumimoji="0" lang="en-US" altLang="zh-CN" sz="1200" b="0" i="0" u="none" strike="noStrike" cap="none" normalizeH="0" baseline="-25000" smtClean="0">
                          <a:ln>
                            <a:noFill/>
                          </a:ln>
                          <a:solidFill>
                            <a:schemeClr val="tx1"/>
                          </a:solidFill>
                          <a:effectLst/>
                          <a:latin typeface="Arial" charset="0"/>
                          <a:ea typeface="宋体" charset="-122"/>
                        </a:rPr>
                        <a:t>2</a:t>
                      </a:r>
                      <a:r>
                        <a:rPr kumimoji="0" lang="en-US" altLang="zh-CN" sz="1200" b="0" i="0" u="none" strike="noStrike" cap="none" normalizeH="0" baseline="0" smtClean="0">
                          <a:ln>
                            <a:noFill/>
                          </a:ln>
                          <a:solidFill>
                            <a:schemeClr val="tx1"/>
                          </a:solidFill>
                          <a:effectLst/>
                          <a:latin typeface="Arial" charset="0"/>
                          <a:ea typeface="宋体" charset="-122"/>
                        </a:rPr>
                        <a:t>y</a:t>
                      </a:r>
                      <a:r>
                        <a:rPr kumimoji="0" lang="en-US" altLang="zh-CN" sz="1200" b="0" i="0" u="none" strike="noStrike" cap="none" normalizeH="0" baseline="-25000" smtClean="0">
                          <a:ln>
                            <a:noFill/>
                          </a:ln>
                          <a:solidFill>
                            <a:schemeClr val="tx1"/>
                          </a:solidFill>
                          <a:effectLst/>
                          <a:latin typeface="Arial" charset="0"/>
                          <a:ea typeface="宋体" charset="-122"/>
                        </a:rPr>
                        <a:t>1</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charset="-122"/>
                        </a:rPr>
                        <a:t>x</a:t>
                      </a:r>
                    </a:p>
                  </a:txBody>
                  <a:tcPr marT="45749" marB="45749"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w="12700" cap="flat" cmpd="sng" algn="ctr">
                      <a:solidFill>
                        <a:schemeClr val="tx1"/>
                      </a:solidFill>
                      <a:prstDash val="solid"/>
                      <a:miter lim="800000"/>
                      <a:headEnd type="none" w="med" len="med"/>
                      <a:tailEnd type="none" w="med" len="med"/>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charset="-122"/>
                        </a:rPr>
                        <a:t>00</a:t>
                      </a:r>
                    </a:p>
                  </a:txBody>
                  <a:tcPr marT="45749" marB="45749"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charset="-122"/>
                        </a:rPr>
                        <a:t>01</a:t>
                      </a:r>
                    </a:p>
                  </a:txBody>
                  <a:tcPr marT="45749" marB="45749"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charset="-122"/>
                        </a:rPr>
                        <a:t>11</a:t>
                      </a:r>
                    </a:p>
                  </a:txBody>
                  <a:tcPr marT="45749" marB="45749"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charset="-122"/>
                        </a:rPr>
                        <a:t>10</a:t>
                      </a:r>
                    </a:p>
                  </a:txBody>
                  <a:tcPr marT="45749" marB="45749"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74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charset="-122"/>
                        </a:rPr>
                        <a:t>0</a:t>
                      </a:r>
                    </a:p>
                  </a:txBody>
                  <a:tcPr marT="45749" marB="45749"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charset="-122"/>
                        </a:rPr>
                        <a:t>1</a:t>
                      </a:r>
                    </a:p>
                  </a:txBody>
                  <a:tcPr marT="45749" marB="45749"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charset="-122"/>
                        </a:rPr>
                        <a:t>0</a:t>
                      </a:r>
                    </a:p>
                  </a:txBody>
                  <a:tcPr marT="45749" marB="45749"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charset="-122"/>
                        </a:rPr>
                        <a:t>d</a:t>
                      </a:r>
                    </a:p>
                  </a:txBody>
                  <a:tcPr marT="45749" marB="45749"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charset="-122"/>
                        </a:rPr>
                        <a:t>d</a:t>
                      </a:r>
                    </a:p>
                  </a:txBody>
                  <a:tcPr marT="45749" marB="45749"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74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charset="-122"/>
                        </a:rPr>
                        <a:t>1</a:t>
                      </a:r>
                    </a:p>
                  </a:txBody>
                  <a:tcPr marT="45749" marB="45749"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charset="-122"/>
                        </a:rPr>
                        <a:t>0</a:t>
                      </a:r>
                    </a:p>
                  </a:txBody>
                  <a:tcPr marT="45749" marB="45749"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charset="-122"/>
                        </a:rPr>
                        <a:t>0</a:t>
                      </a:r>
                    </a:p>
                  </a:txBody>
                  <a:tcPr marT="45749" marB="45749"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charset="-122"/>
                        </a:rPr>
                        <a:t>d</a:t>
                      </a:r>
                    </a:p>
                  </a:txBody>
                  <a:tcPr marT="45749" marB="45749"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Arial" charset="0"/>
                          <a:ea typeface="宋体" charset="-122"/>
                        </a:rPr>
                        <a:t>d</a:t>
                      </a:r>
                    </a:p>
                  </a:txBody>
                  <a:tcPr marT="45749" marB="45749"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51233" name="Group 33"/>
          <p:cNvGraphicFramePr>
            <a:graphicFrameLocks noGrp="1"/>
          </p:cNvGraphicFramePr>
          <p:nvPr/>
        </p:nvGraphicFramePr>
        <p:xfrm>
          <a:off x="4899469" y="2411760"/>
          <a:ext cx="2192810" cy="1006534"/>
        </p:xfrm>
        <a:graphic>
          <a:graphicData uri="http://schemas.openxmlformats.org/drawingml/2006/table">
            <a:tbl>
              <a:tblPr/>
              <a:tblGrid>
                <a:gridCol w="666170"/>
                <a:gridCol w="381660"/>
                <a:gridCol w="381660"/>
                <a:gridCol w="381660"/>
                <a:gridCol w="381660"/>
              </a:tblGrid>
              <a:tr h="45720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Arial" charset="0"/>
                          <a:ea typeface="宋体" charset="-122"/>
                        </a:rPr>
                        <a:t>y</a:t>
                      </a:r>
                      <a:r>
                        <a:rPr kumimoji="0" lang="en-US" altLang="zh-CN" sz="1200" b="0" i="0" u="none" strike="noStrike" cap="none" normalizeH="0" baseline="-25000" dirty="0" smtClean="0">
                          <a:ln>
                            <a:noFill/>
                          </a:ln>
                          <a:solidFill>
                            <a:schemeClr val="tx1"/>
                          </a:solidFill>
                          <a:effectLst/>
                          <a:latin typeface="Arial" charset="0"/>
                          <a:ea typeface="宋体" charset="-122"/>
                        </a:rPr>
                        <a:t>2</a:t>
                      </a:r>
                      <a:r>
                        <a:rPr kumimoji="0" lang="en-US" altLang="zh-CN" sz="1200" b="0" i="0" u="none" strike="noStrike" cap="none" normalizeH="0" baseline="0" dirty="0" smtClean="0">
                          <a:ln>
                            <a:noFill/>
                          </a:ln>
                          <a:solidFill>
                            <a:schemeClr val="tx1"/>
                          </a:solidFill>
                          <a:effectLst/>
                          <a:latin typeface="Arial" charset="0"/>
                          <a:ea typeface="宋体" charset="-122"/>
                        </a:rPr>
                        <a:t>y</a:t>
                      </a:r>
                      <a:r>
                        <a:rPr kumimoji="0" lang="en-US" altLang="zh-CN" sz="1200" b="0" i="0" u="none" strike="noStrike" cap="none" normalizeH="0" baseline="-25000" dirty="0" smtClean="0">
                          <a:ln>
                            <a:noFill/>
                          </a:ln>
                          <a:solidFill>
                            <a:schemeClr val="tx1"/>
                          </a:solidFill>
                          <a:effectLst/>
                          <a:latin typeface="Arial" charset="0"/>
                          <a:ea typeface="宋体" charset="-122"/>
                        </a:rPr>
                        <a:t>1</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Arial" charset="0"/>
                          <a:ea typeface="宋体" charset="-122"/>
                        </a:rPr>
                        <a:t>x</a:t>
                      </a:r>
                    </a:p>
                  </a:txBody>
                  <a:tcPr marT="45749" marB="45749"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w="12700" cap="flat" cmpd="sng" algn="ctr">
                      <a:solidFill>
                        <a:schemeClr val="tx1"/>
                      </a:solidFill>
                      <a:prstDash val="solid"/>
                      <a:miter lim="800000"/>
                      <a:headEnd type="none" w="med" len="med"/>
                      <a:tailEnd type="none" w="med" len="med"/>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charset="-122"/>
                        </a:rPr>
                        <a:t>00</a:t>
                      </a:r>
                    </a:p>
                  </a:txBody>
                  <a:tcPr marT="45749" marB="45749"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charset="-122"/>
                        </a:rPr>
                        <a:t>01</a:t>
                      </a:r>
                    </a:p>
                  </a:txBody>
                  <a:tcPr marT="45749" marB="45749"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charset="-122"/>
                        </a:rPr>
                        <a:t>11</a:t>
                      </a:r>
                    </a:p>
                  </a:txBody>
                  <a:tcPr marT="45749" marB="45749"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charset="-122"/>
                        </a:rPr>
                        <a:t>10</a:t>
                      </a:r>
                    </a:p>
                  </a:txBody>
                  <a:tcPr marT="45749" marB="45749"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74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charset="-122"/>
                        </a:rPr>
                        <a:t>0</a:t>
                      </a:r>
                    </a:p>
                  </a:txBody>
                  <a:tcPr marT="45749" marB="45749"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charset="-122"/>
                        </a:rPr>
                        <a:t>d</a:t>
                      </a:r>
                    </a:p>
                  </a:txBody>
                  <a:tcPr marT="45749" marB="45749"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charset="-122"/>
                        </a:rPr>
                        <a:t>d</a:t>
                      </a:r>
                    </a:p>
                  </a:txBody>
                  <a:tcPr marT="45749" marB="45749"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charset="-122"/>
                        </a:rPr>
                        <a:t>1</a:t>
                      </a:r>
                    </a:p>
                  </a:txBody>
                  <a:tcPr marT="45749" marB="45749"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charset="-122"/>
                        </a:rPr>
                        <a:t>1</a:t>
                      </a:r>
                    </a:p>
                  </a:txBody>
                  <a:tcPr marT="45749" marB="45749"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74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charset="-122"/>
                        </a:rPr>
                        <a:t>1</a:t>
                      </a:r>
                    </a:p>
                  </a:txBody>
                  <a:tcPr marT="45749" marB="45749"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charset="-122"/>
                        </a:rPr>
                        <a:t>d</a:t>
                      </a:r>
                    </a:p>
                  </a:txBody>
                  <a:tcPr marT="45749" marB="45749"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charset="-122"/>
                        </a:rPr>
                        <a:t>d</a:t>
                      </a:r>
                    </a:p>
                  </a:txBody>
                  <a:tcPr marT="45749" marB="45749"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charset="-122"/>
                        </a:rPr>
                        <a:t>0</a:t>
                      </a:r>
                    </a:p>
                  </a:txBody>
                  <a:tcPr marT="45749" marB="45749"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Arial" charset="0"/>
                          <a:ea typeface="宋体" charset="-122"/>
                        </a:rPr>
                        <a:t>0</a:t>
                      </a:r>
                    </a:p>
                  </a:txBody>
                  <a:tcPr marT="45749" marB="45749"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51262" name="Group 62"/>
          <p:cNvGraphicFramePr>
            <a:graphicFrameLocks noGrp="1"/>
          </p:cNvGraphicFramePr>
          <p:nvPr/>
        </p:nvGraphicFramePr>
        <p:xfrm>
          <a:off x="4899469" y="5840760"/>
          <a:ext cx="2192810" cy="1006534"/>
        </p:xfrm>
        <a:graphic>
          <a:graphicData uri="http://schemas.openxmlformats.org/drawingml/2006/table">
            <a:tbl>
              <a:tblPr/>
              <a:tblGrid>
                <a:gridCol w="666170"/>
                <a:gridCol w="381660"/>
                <a:gridCol w="381660"/>
                <a:gridCol w="381660"/>
                <a:gridCol w="381660"/>
              </a:tblGrid>
              <a:tr h="45720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charset="-122"/>
                        </a:rPr>
                        <a:t>y</a:t>
                      </a:r>
                      <a:r>
                        <a:rPr kumimoji="0" lang="en-US" altLang="zh-CN" sz="1200" b="0" i="0" u="none" strike="noStrike" cap="none" normalizeH="0" baseline="-25000" smtClean="0">
                          <a:ln>
                            <a:noFill/>
                          </a:ln>
                          <a:solidFill>
                            <a:schemeClr val="tx1"/>
                          </a:solidFill>
                          <a:effectLst/>
                          <a:latin typeface="Arial" charset="0"/>
                          <a:ea typeface="宋体" charset="-122"/>
                        </a:rPr>
                        <a:t>2</a:t>
                      </a:r>
                      <a:r>
                        <a:rPr kumimoji="0" lang="en-US" altLang="zh-CN" sz="1200" b="0" i="0" u="none" strike="noStrike" cap="none" normalizeH="0" baseline="0" smtClean="0">
                          <a:ln>
                            <a:noFill/>
                          </a:ln>
                          <a:solidFill>
                            <a:schemeClr val="tx1"/>
                          </a:solidFill>
                          <a:effectLst/>
                          <a:latin typeface="Arial" charset="0"/>
                          <a:ea typeface="宋体" charset="-122"/>
                        </a:rPr>
                        <a:t>y</a:t>
                      </a:r>
                      <a:r>
                        <a:rPr kumimoji="0" lang="en-US" altLang="zh-CN" sz="1200" b="0" i="0" u="none" strike="noStrike" cap="none" normalizeH="0" baseline="-25000" smtClean="0">
                          <a:ln>
                            <a:noFill/>
                          </a:ln>
                          <a:solidFill>
                            <a:schemeClr val="tx1"/>
                          </a:solidFill>
                          <a:effectLst/>
                          <a:latin typeface="Arial" charset="0"/>
                          <a:ea typeface="宋体" charset="-122"/>
                        </a:rPr>
                        <a:t>1</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charset="-122"/>
                        </a:rPr>
                        <a:t>x</a:t>
                      </a:r>
                    </a:p>
                  </a:txBody>
                  <a:tcPr marT="45749" marB="45749"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w="12700" cap="flat" cmpd="sng" algn="ctr">
                      <a:solidFill>
                        <a:schemeClr val="tx1"/>
                      </a:solidFill>
                      <a:prstDash val="solid"/>
                      <a:miter lim="800000"/>
                      <a:headEnd type="none" w="med" len="med"/>
                      <a:tailEnd type="none" w="med" len="med"/>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charset="-122"/>
                        </a:rPr>
                        <a:t>00</a:t>
                      </a:r>
                    </a:p>
                  </a:txBody>
                  <a:tcPr marT="45749" marB="45749"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charset="-122"/>
                        </a:rPr>
                        <a:t>01</a:t>
                      </a:r>
                    </a:p>
                  </a:txBody>
                  <a:tcPr marT="45749" marB="45749"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charset="-122"/>
                        </a:rPr>
                        <a:t>11</a:t>
                      </a:r>
                    </a:p>
                  </a:txBody>
                  <a:tcPr marT="45749" marB="45749"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charset="-122"/>
                        </a:rPr>
                        <a:t>10</a:t>
                      </a:r>
                    </a:p>
                  </a:txBody>
                  <a:tcPr marT="45749" marB="45749"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74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charset="-122"/>
                        </a:rPr>
                        <a:t>0</a:t>
                      </a:r>
                    </a:p>
                  </a:txBody>
                  <a:tcPr marT="45749" marB="45749"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charset="-122"/>
                        </a:rPr>
                        <a:t>0</a:t>
                      </a:r>
                    </a:p>
                  </a:txBody>
                  <a:tcPr marT="45749" marB="45749"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charset="-122"/>
                        </a:rPr>
                        <a:t>0</a:t>
                      </a:r>
                    </a:p>
                  </a:txBody>
                  <a:tcPr marT="45749" marB="45749"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charset="-122"/>
                        </a:rPr>
                        <a:t>1</a:t>
                      </a:r>
                    </a:p>
                  </a:txBody>
                  <a:tcPr marT="45749" marB="45749"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charset="-122"/>
                        </a:rPr>
                        <a:t>0</a:t>
                      </a:r>
                    </a:p>
                  </a:txBody>
                  <a:tcPr marT="45749" marB="45749"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74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charset="-122"/>
                        </a:rPr>
                        <a:t>1</a:t>
                      </a:r>
                    </a:p>
                  </a:txBody>
                  <a:tcPr marT="45749" marB="45749"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charset="-122"/>
                        </a:rPr>
                        <a:t>0</a:t>
                      </a:r>
                    </a:p>
                  </a:txBody>
                  <a:tcPr marT="45749" marB="45749"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charset="-122"/>
                        </a:rPr>
                        <a:t>1</a:t>
                      </a:r>
                    </a:p>
                  </a:txBody>
                  <a:tcPr marT="45749" marB="45749"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charset="-122"/>
                        </a:rPr>
                        <a:t>1</a:t>
                      </a:r>
                    </a:p>
                  </a:txBody>
                  <a:tcPr marT="45749" marB="45749"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charset="-122"/>
                        </a:rPr>
                        <a:t>0</a:t>
                      </a:r>
                    </a:p>
                  </a:txBody>
                  <a:tcPr marT="45749" marB="45749"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pSp>
        <p:nvGrpSpPr>
          <p:cNvPr id="51291" name="Group 91"/>
          <p:cNvGrpSpPr>
            <a:grpSpLocks/>
          </p:cNvGrpSpPr>
          <p:nvPr/>
        </p:nvGrpSpPr>
        <p:grpSpPr bwMode="auto">
          <a:xfrm>
            <a:off x="7134944" y="1773585"/>
            <a:ext cx="533400" cy="4648200"/>
            <a:chOff x="4352" y="1056"/>
            <a:chExt cx="336" cy="2928"/>
          </a:xfrm>
        </p:grpSpPr>
        <p:sp>
          <p:nvSpPr>
            <p:cNvPr id="84207" name="AutoShape 92"/>
            <p:cNvSpPr>
              <a:spLocks/>
            </p:cNvSpPr>
            <p:nvPr/>
          </p:nvSpPr>
          <p:spPr bwMode="auto">
            <a:xfrm>
              <a:off x="4352" y="1056"/>
              <a:ext cx="96" cy="2928"/>
            </a:xfrm>
            <a:prstGeom prst="rightBrace">
              <a:avLst>
                <a:gd name="adj1" fmla="val 254167"/>
                <a:gd name="adj2" fmla="val 50000"/>
              </a:avLst>
            </a:prstGeom>
            <a:noFill/>
            <a:ln w="38100">
              <a:solidFill>
                <a:schemeClr val="tx1"/>
              </a:solidFill>
              <a:miter lim="800000"/>
              <a:headEnd/>
              <a:tailEnd/>
            </a:ln>
            <a:effectLst/>
          </p:spPr>
          <p:txBody>
            <a:bodyPr wrap="none" anchor="ctr"/>
            <a:lstStyle/>
            <a:p>
              <a:endParaRPr lang="zh-CN" altLang="en-US"/>
            </a:p>
          </p:txBody>
        </p:sp>
        <p:sp>
          <p:nvSpPr>
            <p:cNvPr id="84208" name="Line 93"/>
            <p:cNvSpPr>
              <a:spLocks noChangeShapeType="1"/>
            </p:cNvSpPr>
            <p:nvPr/>
          </p:nvSpPr>
          <p:spPr bwMode="auto">
            <a:xfrm>
              <a:off x="4496" y="2496"/>
              <a:ext cx="192" cy="0"/>
            </a:xfrm>
            <a:prstGeom prst="line">
              <a:avLst/>
            </a:prstGeom>
            <a:noFill/>
            <a:ln w="38100" cmpd="dbl">
              <a:solidFill>
                <a:schemeClr val="tx1"/>
              </a:solidFill>
              <a:miter lim="800000"/>
              <a:headEnd/>
              <a:tailEnd type="arrow" w="med" len="med"/>
            </a:ln>
            <a:effectLst/>
          </p:spPr>
          <p:txBody>
            <a:bodyPr wrap="none"/>
            <a:lstStyle/>
            <a:p>
              <a:endParaRPr lang="zh-CN" altLang="en-US"/>
            </a:p>
          </p:txBody>
        </p:sp>
      </p:grpSp>
      <p:graphicFrame>
        <p:nvGraphicFramePr>
          <p:cNvPr id="51294" name="Object 94"/>
          <p:cNvGraphicFramePr>
            <a:graphicFrameLocks noChangeAspect="1"/>
          </p:cNvGraphicFramePr>
          <p:nvPr/>
        </p:nvGraphicFramePr>
        <p:xfrm>
          <a:off x="7665467" y="3319810"/>
          <a:ext cx="1443037" cy="1654175"/>
        </p:xfrm>
        <a:graphic>
          <a:graphicData uri="http://schemas.openxmlformats.org/presentationml/2006/ole">
            <p:oleObj spid="_x0000_s84053" name="Equation" r:id="rId3" imgW="1041400" imgH="1193800" progId="Equations">
              <p:embed/>
            </p:oleObj>
          </a:graphicData>
        </a:graphic>
      </p:graphicFrame>
      <p:graphicFrame>
        <p:nvGraphicFramePr>
          <p:cNvPr id="51460" name="Group 260"/>
          <p:cNvGraphicFramePr>
            <a:graphicFrameLocks noGrp="1"/>
          </p:cNvGraphicFramePr>
          <p:nvPr/>
        </p:nvGraphicFramePr>
        <p:xfrm>
          <a:off x="73471" y="2002185"/>
          <a:ext cx="4156075" cy="4213227"/>
        </p:xfrm>
        <a:graphic>
          <a:graphicData uri="http://schemas.openxmlformats.org/drawingml/2006/table">
            <a:tbl>
              <a:tblPr/>
              <a:tblGrid>
                <a:gridCol w="341313"/>
                <a:gridCol w="425450"/>
                <a:gridCol w="423862"/>
                <a:gridCol w="654050"/>
                <a:gridCol w="654050"/>
                <a:gridCol w="655638"/>
                <a:gridCol w="657225"/>
                <a:gridCol w="344487"/>
              </a:tblGrid>
              <a:tr h="6000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charset="-122"/>
                        </a:rPr>
                        <a:t>x</a:t>
                      </a:r>
                    </a:p>
                  </a:txBody>
                  <a:tcPr marT="45727" marB="45727" anchor="ctr" horzOverflow="overflow">
                    <a:lnL w="28575" cap="flat" cmpd="sng" algn="ctr">
                      <a:solidFill>
                        <a:schemeClr val="tx1"/>
                      </a:solidFill>
                      <a:prstDash val="solid"/>
                      <a:miter lim="800000"/>
                      <a:headEnd type="none" w="med" len="med"/>
                      <a:tailEnd type="none" w="med" len="med"/>
                    </a:lnL>
                    <a:lnR>
                      <a:noFill/>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folHlink"/>
                          </a:solidFill>
                          <a:effectLst/>
                          <a:latin typeface="Arial" charset="0"/>
                          <a:ea typeface="宋体" charset="-122"/>
                        </a:rPr>
                        <a:t>y</a:t>
                      </a:r>
                      <a:r>
                        <a:rPr kumimoji="0" lang="en-US" altLang="zh-CN" sz="2000" b="0" i="0" u="none" strike="noStrike" cap="none" normalizeH="0" baseline="-25000" smtClean="0">
                          <a:ln>
                            <a:noFill/>
                          </a:ln>
                          <a:solidFill>
                            <a:schemeClr val="folHlink"/>
                          </a:solidFill>
                          <a:effectLst/>
                          <a:latin typeface="Arial" charset="0"/>
                          <a:ea typeface="宋体" charset="-122"/>
                        </a:rPr>
                        <a:t>2</a:t>
                      </a:r>
                    </a:p>
                  </a:txBody>
                  <a:tcPr marT="45727" marB="45727" anchor="ctr" horzOverflow="overflow">
                    <a:lnL>
                      <a:noFill/>
                    </a:lnL>
                    <a:lnR>
                      <a:noFill/>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hlink"/>
                          </a:solidFill>
                          <a:effectLst/>
                          <a:latin typeface="Arial" charset="0"/>
                          <a:ea typeface="宋体" charset="-122"/>
                        </a:rPr>
                        <a:t>y</a:t>
                      </a:r>
                      <a:r>
                        <a:rPr kumimoji="0" lang="en-US" altLang="zh-CN" sz="2000" b="0" i="0" u="none" strike="noStrike" cap="none" normalizeH="0" baseline="-25000" smtClean="0">
                          <a:ln>
                            <a:noFill/>
                          </a:ln>
                          <a:solidFill>
                            <a:schemeClr val="hlink"/>
                          </a:solidFill>
                          <a:effectLst/>
                          <a:latin typeface="Arial" charset="0"/>
                          <a:ea typeface="宋体" charset="-122"/>
                        </a:rPr>
                        <a:t>1</a:t>
                      </a:r>
                    </a:p>
                  </a:txBody>
                  <a:tcPr marT="45727" marB="45727" anchor="ctr" horzOverflow="overflow">
                    <a:lnL>
                      <a:noFill/>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folHlink"/>
                          </a:solidFill>
                          <a:effectLst/>
                          <a:latin typeface="Arial" charset="0"/>
                          <a:ea typeface="宋体" charset="-122"/>
                        </a:rPr>
                        <a:t>y</a:t>
                      </a:r>
                      <a:r>
                        <a:rPr kumimoji="0" lang="en-US" altLang="zh-CN" sz="1600" b="0" i="0" u="none" strike="noStrike" cap="none" normalizeH="0" baseline="-25000" smtClean="0">
                          <a:ln>
                            <a:noFill/>
                          </a:ln>
                          <a:solidFill>
                            <a:schemeClr val="folHlink"/>
                          </a:solidFill>
                          <a:effectLst/>
                          <a:latin typeface="Arial" charset="0"/>
                          <a:ea typeface="宋体" charset="-122"/>
                        </a:rPr>
                        <a:t>2</a:t>
                      </a:r>
                      <a:r>
                        <a:rPr kumimoji="0" lang="en-US" altLang="zh-CN" sz="1600" b="0" i="0" u="none" strike="noStrike" cap="none" normalizeH="0" baseline="30000" smtClean="0">
                          <a:ln>
                            <a:noFill/>
                          </a:ln>
                          <a:solidFill>
                            <a:schemeClr val="folHlink"/>
                          </a:solidFill>
                          <a:effectLst/>
                          <a:latin typeface="Arial" charset="0"/>
                          <a:ea typeface="宋体" charset="-122"/>
                        </a:rPr>
                        <a:t>n+1</a:t>
                      </a:r>
                    </a:p>
                  </a:txBody>
                  <a:tcPr marT="45727" marB="45727" anchor="ctr" horzOverflow="overflow">
                    <a:lnL w="12700" cap="flat" cmpd="sng" algn="ctr">
                      <a:solidFill>
                        <a:schemeClr val="tx1"/>
                      </a:solidFill>
                      <a:prstDash val="solid"/>
                      <a:miter lim="800000"/>
                      <a:headEnd type="none" w="med" len="med"/>
                      <a:tailEnd type="none" w="med" len="med"/>
                    </a:lnL>
                    <a:lnR>
                      <a:noFill/>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hlink"/>
                          </a:solidFill>
                          <a:effectLst/>
                          <a:latin typeface="Arial" charset="0"/>
                          <a:ea typeface="宋体" charset="-122"/>
                        </a:rPr>
                        <a:t>y</a:t>
                      </a:r>
                      <a:r>
                        <a:rPr kumimoji="0" lang="en-US" altLang="zh-CN" sz="1600" b="0" i="0" u="none" strike="noStrike" cap="none" normalizeH="0" baseline="-25000" smtClean="0">
                          <a:ln>
                            <a:noFill/>
                          </a:ln>
                          <a:solidFill>
                            <a:schemeClr val="hlink"/>
                          </a:solidFill>
                          <a:effectLst/>
                          <a:latin typeface="Arial" charset="0"/>
                          <a:ea typeface="宋体" charset="-122"/>
                        </a:rPr>
                        <a:t>1</a:t>
                      </a:r>
                      <a:r>
                        <a:rPr kumimoji="0" lang="en-US" altLang="zh-CN" sz="1600" b="0" i="0" u="none" strike="noStrike" cap="none" normalizeH="0" baseline="30000" smtClean="0">
                          <a:ln>
                            <a:noFill/>
                          </a:ln>
                          <a:solidFill>
                            <a:schemeClr val="hlink"/>
                          </a:solidFill>
                          <a:effectLst/>
                          <a:latin typeface="Arial" charset="0"/>
                          <a:ea typeface="宋体" charset="-122"/>
                        </a:rPr>
                        <a:t>n+1</a:t>
                      </a:r>
                    </a:p>
                  </a:txBody>
                  <a:tcPr marT="45727" marB="45727" anchor="ctr" horzOverflow="overflow">
                    <a:lnL>
                      <a:noFill/>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900" b="0" i="0" u="none" strike="noStrike" cap="none" normalizeH="0" baseline="0" smtClean="0">
                          <a:ln>
                            <a:noFill/>
                          </a:ln>
                          <a:solidFill>
                            <a:schemeClr val="folHlink"/>
                          </a:solidFill>
                          <a:effectLst/>
                          <a:latin typeface="Arial" charset="0"/>
                          <a:ea typeface="宋体" charset="-122"/>
                        </a:rPr>
                        <a:t>J</a:t>
                      </a:r>
                      <a:r>
                        <a:rPr kumimoji="0" lang="en-US" altLang="zh-CN" sz="1900" b="0" i="0" u="none" strike="noStrike" cap="none" normalizeH="0" baseline="-25000" smtClean="0">
                          <a:ln>
                            <a:noFill/>
                          </a:ln>
                          <a:solidFill>
                            <a:schemeClr val="folHlink"/>
                          </a:solidFill>
                          <a:effectLst/>
                          <a:latin typeface="Arial" charset="0"/>
                          <a:ea typeface="宋体" charset="-122"/>
                        </a:rPr>
                        <a:t>2</a:t>
                      </a:r>
                      <a:r>
                        <a:rPr kumimoji="0" lang="en-US" altLang="zh-CN" sz="1900" b="0" i="0" u="none" strike="noStrike" cap="none" normalizeH="0" baseline="0" smtClean="0">
                          <a:ln>
                            <a:noFill/>
                          </a:ln>
                          <a:solidFill>
                            <a:schemeClr val="folHlink"/>
                          </a:solidFill>
                          <a:effectLst/>
                          <a:latin typeface="Arial" charset="0"/>
                          <a:ea typeface="宋体" charset="-122"/>
                        </a:rPr>
                        <a:t>K</a:t>
                      </a:r>
                      <a:r>
                        <a:rPr kumimoji="0" lang="en-US" altLang="zh-CN" sz="1900" b="0" i="0" u="none" strike="noStrike" cap="none" normalizeH="0" baseline="-25000" smtClean="0">
                          <a:ln>
                            <a:noFill/>
                          </a:ln>
                          <a:solidFill>
                            <a:schemeClr val="folHlink"/>
                          </a:solidFill>
                          <a:effectLst/>
                          <a:latin typeface="Arial" charset="0"/>
                          <a:ea typeface="宋体" charset="-122"/>
                        </a:rPr>
                        <a:t>2</a:t>
                      </a:r>
                    </a:p>
                  </a:txBody>
                  <a:tcPr marT="45727" marB="45727" anchor="ctr" horzOverflow="overflow">
                    <a:lnL w="12700" cap="flat" cmpd="sng" algn="ctr">
                      <a:solidFill>
                        <a:schemeClr val="tx1"/>
                      </a:solidFill>
                      <a:prstDash val="solid"/>
                      <a:miter lim="800000"/>
                      <a:headEnd type="none" w="med" len="med"/>
                      <a:tailEnd type="none" w="med" len="med"/>
                    </a:lnL>
                    <a:lnR>
                      <a:noFill/>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900" b="0" i="0" u="none" strike="noStrike" cap="none" normalizeH="0" baseline="0" smtClean="0">
                          <a:ln>
                            <a:noFill/>
                          </a:ln>
                          <a:solidFill>
                            <a:schemeClr val="hlink"/>
                          </a:solidFill>
                          <a:effectLst/>
                          <a:latin typeface="Arial" charset="0"/>
                          <a:ea typeface="宋体" charset="-122"/>
                        </a:rPr>
                        <a:t>J</a:t>
                      </a:r>
                      <a:r>
                        <a:rPr kumimoji="0" lang="en-US" altLang="zh-CN" sz="1900" b="0" i="0" u="none" strike="noStrike" cap="none" normalizeH="0" baseline="-25000" smtClean="0">
                          <a:ln>
                            <a:noFill/>
                          </a:ln>
                          <a:solidFill>
                            <a:schemeClr val="hlink"/>
                          </a:solidFill>
                          <a:effectLst/>
                          <a:latin typeface="Arial" charset="0"/>
                          <a:ea typeface="宋体" charset="-122"/>
                        </a:rPr>
                        <a:t>1</a:t>
                      </a:r>
                      <a:r>
                        <a:rPr kumimoji="0" lang="en-US" altLang="zh-CN" sz="1900" b="0" i="0" u="none" strike="noStrike" cap="none" normalizeH="0" baseline="0" smtClean="0">
                          <a:ln>
                            <a:noFill/>
                          </a:ln>
                          <a:solidFill>
                            <a:schemeClr val="hlink"/>
                          </a:solidFill>
                          <a:effectLst/>
                          <a:latin typeface="Arial" charset="0"/>
                          <a:ea typeface="宋体" charset="-122"/>
                        </a:rPr>
                        <a:t>K</a:t>
                      </a:r>
                      <a:r>
                        <a:rPr kumimoji="0" lang="en-US" altLang="zh-CN" sz="1900" b="0" i="0" u="none" strike="noStrike" cap="none" normalizeH="0" baseline="-25000" smtClean="0">
                          <a:ln>
                            <a:noFill/>
                          </a:ln>
                          <a:solidFill>
                            <a:schemeClr val="hlink"/>
                          </a:solidFill>
                          <a:effectLst/>
                          <a:latin typeface="Arial" charset="0"/>
                          <a:ea typeface="宋体" charset="-122"/>
                        </a:rPr>
                        <a:t>1</a:t>
                      </a:r>
                    </a:p>
                  </a:txBody>
                  <a:tcPr marT="45727" marB="45727" anchor="ctr" horzOverflow="overflow">
                    <a:lnL>
                      <a:noFill/>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Z</a:t>
                      </a:r>
                    </a:p>
                  </a:txBody>
                  <a:tcPr marT="45727" marB="45727"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524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0</a:t>
                      </a:r>
                    </a:p>
                  </a:txBody>
                  <a:tcPr marT="45727" marB="45727" anchor="ctr" horzOverflow="overflow">
                    <a:lnL w="28575"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folHlink"/>
                          </a:solidFill>
                          <a:effectLst/>
                          <a:latin typeface="Arial" charset="0"/>
                          <a:ea typeface="宋体" charset="-122"/>
                        </a:rPr>
                        <a:t>0</a:t>
                      </a:r>
                    </a:p>
                  </a:txBody>
                  <a:tcPr marT="45727" marB="45727" anchor="ctr" horzOverflow="overflow">
                    <a:lnL>
                      <a:noFill/>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hlink"/>
                          </a:solidFill>
                          <a:effectLst/>
                          <a:latin typeface="Arial" charset="0"/>
                          <a:ea typeface="宋体" charset="-122"/>
                        </a:rPr>
                        <a:t>0</a:t>
                      </a:r>
                    </a:p>
                  </a:txBody>
                  <a:tcPr marT="45727" marB="45727" anchor="ctr"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folHlink"/>
                          </a:solidFill>
                          <a:effectLst/>
                          <a:latin typeface="Arial" charset="0"/>
                          <a:ea typeface="宋体" charset="-122"/>
                        </a:rPr>
                        <a:t>1</a:t>
                      </a:r>
                    </a:p>
                  </a:txBody>
                  <a:tcPr marT="45727" marB="45727" anchor="ctr"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hlink"/>
                          </a:solidFill>
                          <a:effectLst/>
                          <a:latin typeface="Arial" charset="0"/>
                          <a:ea typeface="宋体" charset="-122"/>
                        </a:rPr>
                        <a:t>1</a:t>
                      </a:r>
                    </a:p>
                  </a:txBody>
                  <a:tcPr marT="45727" marB="45727" anchor="ctr"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folHlink"/>
                          </a:solidFill>
                          <a:effectLst/>
                          <a:latin typeface="Arial" charset="0"/>
                          <a:ea typeface="宋体" charset="-122"/>
                        </a:rPr>
                        <a:t>1d</a:t>
                      </a:r>
                    </a:p>
                  </a:txBody>
                  <a:tcPr marT="45727" marB="45727" anchor="ctr"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hlink"/>
                          </a:solidFill>
                          <a:effectLst/>
                          <a:latin typeface="Arial" charset="0"/>
                          <a:ea typeface="宋体" charset="-122"/>
                        </a:rPr>
                        <a:t>1d</a:t>
                      </a:r>
                    </a:p>
                  </a:txBody>
                  <a:tcPr marT="45727" marB="45727" anchor="ctr"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0</a:t>
                      </a:r>
                    </a:p>
                  </a:txBody>
                  <a:tcPr marT="45727" marB="45727"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508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0</a:t>
                      </a:r>
                    </a:p>
                  </a:txBody>
                  <a:tcPr marT="45727" marB="45727" anchor="ctr" horzOverflow="overflow">
                    <a:lnL w="28575"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folHlink"/>
                          </a:solidFill>
                          <a:effectLst/>
                          <a:latin typeface="Arial" charset="0"/>
                          <a:ea typeface="宋体" charset="-122"/>
                        </a:rPr>
                        <a:t>0</a:t>
                      </a:r>
                    </a:p>
                  </a:txBody>
                  <a:tcPr marT="45727" marB="45727" anchor="ctr" horzOverflow="overflow">
                    <a:lnL>
                      <a:noFill/>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hlink"/>
                          </a:solidFill>
                          <a:effectLst/>
                          <a:latin typeface="Arial" charset="0"/>
                          <a:ea typeface="宋体" charset="-122"/>
                        </a:rPr>
                        <a:t>1</a:t>
                      </a:r>
                    </a:p>
                  </a:txBody>
                  <a:tcPr marT="45727" marB="45727" anchor="ctr"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folHlink"/>
                          </a:solidFill>
                          <a:effectLst/>
                          <a:latin typeface="Arial" charset="0"/>
                          <a:ea typeface="宋体" charset="-122"/>
                        </a:rPr>
                        <a:t>0</a:t>
                      </a:r>
                    </a:p>
                  </a:txBody>
                  <a:tcPr marT="45727" marB="45727" anchor="ctr"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hlink"/>
                          </a:solidFill>
                          <a:effectLst/>
                          <a:latin typeface="Arial" charset="0"/>
                          <a:ea typeface="宋体" charset="-122"/>
                        </a:rPr>
                        <a:t>0</a:t>
                      </a:r>
                    </a:p>
                  </a:txBody>
                  <a:tcPr marT="45727" marB="45727" anchor="ctr"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folHlink"/>
                          </a:solidFill>
                          <a:effectLst/>
                          <a:latin typeface="Arial" charset="0"/>
                          <a:ea typeface="宋体" charset="-122"/>
                        </a:rPr>
                        <a:t>0d</a:t>
                      </a:r>
                    </a:p>
                  </a:txBody>
                  <a:tcPr marT="45727" marB="45727" anchor="ctr"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hlink"/>
                          </a:solidFill>
                          <a:effectLst/>
                          <a:latin typeface="Arial" charset="0"/>
                          <a:ea typeface="宋体" charset="-122"/>
                        </a:rPr>
                        <a:t>d1</a:t>
                      </a:r>
                    </a:p>
                  </a:txBody>
                  <a:tcPr marT="45727" marB="45727" anchor="ctr"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0</a:t>
                      </a:r>
                    </a:p>
                  </a:txBody>
                  <a:tcPr marT="45727" marB="45727"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524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0</a:t>
                      </a:r>
                    </a:p>
                  </a:txBody>
                  <a:tcPr marT="45727" marB="45727" anchor="ctr" horzOverflow="overflow">
                    <a:lnL w="28575"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folHlink"/>
                          </a:solidFill>
                          <a:effectLst/>
                          <a:latin typeface="Arial" charset="0"/>
                          <a:ea typeface="宋体" charset="-122"/>
                        </a:rPr>
                        <a:t>1</a:t>
                      </a:r>
                    </a:p>
                  </a:txBody>
                  <a:tcPr marT="45727" marB="45727" anchor="ctr" horzOverflow="overflow">
                    <a:lnL>
                      <a:noFill/>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hlink"/>
                          </a:solidFill>
                          <a:effectLst/>
                          <a:latin typeface="Arial" charset="0"/>
                          <a:ea typeface="宋体" charset="-122"/>
                        </a:rPr>
                        <a:t>1</a:t>
                      </a:r>
                    </a:p>
                  </a:txBody>
                  <a:tcPr marT="45727" marB="45727" anchor="ctr"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folHlink"/>
                          </a:solidFill>
                          <a:effectLst/>
                          <a:latin typeface="Arial" charset="0"/>
                          <a:ea typeface="宋体" charset="-122"/>
                        </a:rPr>
                        <a:t>0</a:t>
                      </a:r>
                    </a:p>
                  </a:txBody>
                  <a:tcPr marT="45727" marB="45727" anchor="ctr"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hlink"/>
                          </a:solidFill>
                          <a:effectLst/>
                          <a:latin typeface="Arial" charset="0"/>
                          <a:ea typeface="宋体" charset="-122"/>
                        </a:rPr>
                        <a:t>0</a:t>
                      </a:r>
                    </a:p>
                  </a:txBody>
                  <a:tcPr marT="45727" marB="45727" anchor="ctr"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folHlink"/>
                          </a:solidFill>
                          <a:effectLst/>
                          <a:latin typeface="Arial" charset="0"/>
                          <a:ea typeface="宋体" charset="-122"/>
                        </a:rPr>
                        <a:t>d1</a:t>
                      </a:r>
                    </a:p>
                  </a:txBody>
                  <a:tcPr marT="45727" marB="45727" anchor="ctr"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hlink"/>
                          </a:solidFill>
                          <a:effectLst/>
                          <a:latin typeface="Arial" charset="0"/>
                          <a:ea typeface="宋体" charset="-122"/>
                        </a:rPr>
                        <a:t>d1</a:t>
                      </a:r>
                    </a:p>
                  </a:txBody>
                  <a:tcPr marT="45727" marB="45727" anchor="ctr"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1</a:t>
                      </a:r>
                    </a:p>
                  </a:txBody>
                  <a:tcPr marT="45727" marB="45727"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508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0</a:t>
                      </a:r>
                    </a:p>
                  </a:txBody>
                  <a:tcPr marT="45727" marB="45727" anchor="ctr" horzOverflow="overflow">
                    <a:lnL w="28575"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folHlink"/>
                          </a:solidFill>
                          <a:effectLst/>
                          <a:latin typeface="Arial" charset="0"/>
                          <a:ea typeface="宋体" charset="-122"/>
                        </a:rPr>
                        <a:t>1</a:t>
                      </a:r>
                    </a:p>
                  </a:txBody>
                  <a:tcPr marT="45727" marB="45727" anchor="ctr" horzOverflow="overflow">
                    <a:lnL>
                      <a:noFill/>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hlink"/>
                          </a:solidFill>
                          <a:effectLst/>
                          <a:latin typeface="Arial" charset="0"/>
                          <a:ea typeface="宋体" charset="-122"/>
                        </a:rPr>
                        <a:t>0</a:t>
                      </a:r>
                    </a:p>
                  </a:txBody>
                  <a:tcPr marT="45727" marB="45727" anchor="ctr"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folHlink"/>
                          </a:solidFill>
                          <a:effectLst/>
                          <a:latin typeface="Arial" charset="0"/>
                          <a:ea typeface="宋体" charset="-122"/>
                        </a:rPr>
                        <a:t>0</a:t>
                      </a:r>
                    </a:p>
                  </a:txBody>
                  <a:tcPr marT="45727" marB="45727" anchor="ctr"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hlink"/>
                          </a:solidFill>
                          <a:effectLst/>
                          <a:latin typeface="Arial" charset="0"/>
                          <a:ea typeface="宋体" charset="-122"/>
                        </a:rPr>
                        <a:t>1</a:t>
                      </a:r>
                    </a:p>
                  </a:txBody>
                  <a:tcPr marT="45727" marB="45727" anchor="ctr"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folHlink"/>
                          </a:solidFill>
                          <a:effectLst/>
                          <a:latin typeface="Arial" charset="0"/>
                          <a:ea typeface="宋体" charset="-122"/>
                        </a:rPr>
                        <a:t>d1</a:t>
                      </a:r>
                    </a:p>
                  </a:txBody>
                  <a:tcPr marT="45727" marB="45727" anchor="ctr"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hlink"/>
                          </a:solidFill>
                          <a:effectLst/>
                          <a:latin typeface="Arial" charset="0"/>
                          <a:ea typeface="宋体" charset="-122"/>
                        </a:rPr>
                        <a:t>1d</a:t>
                      </a:r>
                    </a:p>
                  </a:txBody>
                  <a:tcPr marT="45727" marB="45727" anchor="ctr"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0</a:t>
                      </a:r>
                    </a:p>
                  </a:txBody>
                  <a:tcPr marT="45727" marB="45727"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524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1</a:t>
                      </a:r>
                    </a:p>
                  </a:txBody>
                  <a:tcPr marT="45727" marB="45727" anchor="ctr" horzOverflow="overflow">
                    <a:lnL w="28575"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folHlink"/>
                          </a:solidFill>
                          <a:effectLst/>
                          <a:latin typeface="Arial" charset="0"/>
                          <a:ea typeface="宋体" charset="-122"/>
                        </a:rPr>
                        <a:t>0</a:t>
                      </a:r>
                    </a:p>
                  </a:txBody>
                  <a:tcPr marT="45727" marB="45727" anchor="ctr" horzOverflow="overflow">
                    <a:lnL>
                      <a:noFill/>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hlink"/>
                          </a:solidFill>
                          <a:effectLst/>
                          <a:latin typeface="Arial" charset="0"/>
                          <a:ea typeface="宋体" charset="-122"/>
                        </a:rPr>
                        <a:t>0</a:t>
                      </a:r>
                    </a:p>
                  </a:txBody>
                  <a:tcPr marT="45727" marB="45727" anchor="ctr"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folHlink"/>
                          </a:solidFill>
                          <a:effectLst/>
                          <a:latin typeface="Arial" charset="0"/>
                          <a:ea typeface="宋体" charset="-122"/>
                        </a:rPr>
                        <a:t>0</a:t>
                      </a:r>
                    </a:p>
                  </a:txBody>
                  <a:tcPr marT="45727" marB="45727" anchor="ctr"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hlink"/>
                          </a:solidFill>
                          <a:effectLst/>
                          <a:latin typeface="Arial" charset="0"/>
                          <a:ea typeface="宋体" charset="-122"/>
                        </a:rPr>
                        <a:t>1</a:t>
                      </a:r>
                    </a:p>
                  </a:txBody>
                  <a:tcPr marT="45727" marB="45727" anchor="ctr"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folHlink"/>
                          </a:solidFill>
                          <a:effectLst/>
                          <a:latin typeface="Arial" charset="0"/>
                          <a:ea typeface="宋体" charset="-122"/>
                        </a:rPr>
                        <a:t>0d</a:t>
                      </a:r>
                    </a:p>
                  </a:txBody>
                  <a:tcPr marT="45727" marB="45727" anchor="ctr"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hlink"/>
                          </a:solidFill>
                          <a:effectLst/>
                          <a:latin typeface="Arial" charset="0"/>
                          <a:ea typeface="宋体" charset="-122"/>
                        </a:rPr>
                        <a:t>1d</a:t>
                      </a:r>
                    </a:p>
                  </a:txBody>
                  <a:tcPr marT="45727" marB="45727" anchor="ctr"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0</a:t>
                      </a:r>
                    </a:p>
                  </a:txBody>
                  <a:tcPr marT="45727" marB="45727"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508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1</a:t>
                      </a:r>
                    </a:p>
                  </a:txBody>
                  <a:tcPr marT="45727" marB="45727" anchor="ctr" horzOverflow="overflow">
                    <a:lnL w="28575"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folHlink"/>
                          </a:solidFill>
                          <a:effectLst/>
                          <a:latin typeface="Arial" charset="0"/>
                          <a:ea typeface="宋体" charset="-122"/>
                        </a:rPr>
                        <a:t>0</a:t>
                      </a:r>
                    </a:p>
                  </a:txBody>
                  <a:tcPr marT="45727" marB="45727" anchor="ctr" horzOverflow="overflow">
                    <a:lnL>
                      <a:noFill/>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hlink"/>
                          </a:solidFill>
                          <a:effectLst/>
                          <a:latin typeface="Arial" charset="0"/>
                          <a:ea typeface="宋体" charset="-122"/>
                        </a:rPr>
                        <a:t>1</a:t>
                      </a:r>
                    </a:p>
                  </a:txBody>
                  <a:tcPr marT="45727" marB="45727" anchor="ctr"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folHlink"/>
                          </a:solidFill>
                          <a:effectLst/>
                          <a:latin typeface="Arial" charset="0"/>
                          <a:ea typeface="宋体" charset="-122"/>
                        </a:rPr>
                        <a:t>0</a:t>
                      </a:r>
                    </a:p>
                  </a:txBody>
                  <a:tcPr marT="45727" marB="45727" anchor="ctr"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hlink"/>
                          </a:solidFill>
                          <a:effectLst/>
                          <a:latin typeface="Arial" charset="0"/>
                          <a:ea typeface="宋体" charset="-122"/>
                        </a:rPr>
                        <a:t>0</a:t>
                      </a:r>
                    </a:p>
                  </a:txBody>
                  <a:tcPr marT="45727" marB="45727" anchor="ctr"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folHlink"/>
                          </a:solidFill>
                          <a:effectLst/>
                          <a:latin typeface="Arial" charset="0"/>
                          <a:ea typeface="宋体" charset="-122"/>
                        </a:rPr>
                        <a:t>0d</a:t>
                      </a:r>
                    </a:p>
                  </a:txBody>
                  <a:tcPr marT="45727" marB="45727" anchor="ctr"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hlink"/>
                          </a:solidFill>
                          <a:effectLst/>
                          <a:latin typeface="Arial" charset="0"/>
                          <a:ea typeface="宋体" charset="-122"/>
                        </a:rPr>
                        <a:t>d1</a:t>
                      </a:r>
                    </a:p>
                  </a:txBody>
                  <a:tcPr marT="45727" marB="45727" anchor="ctr"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1</a:t>
                      </a:r>
                    </a:p>
                  </a:txBody>
                  <a:tcPr marT="45727" marB="45727"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524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1</a:t>
                      </a:r>
                    </a:p>
                  </a:txBody>
                  <a:tcPr marT="45727" marB="45727" anchor="ctr" horzOverflow="overflow">
                    <a:lnL w="28575"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folHlink"/>
                          </a:solidFill>
                          <a:effectLst/>
                          <a:latin typeface="Arial" charset="0"/>
                          <a:ea typeface="宋体" charset="-122"/>
                        </a:rPr>
                        <a:t>1</a:t>
                      </a:r>
                    </a:p>
                  </a:txBody>
                  <a:tcPr marT="45727" marB="45727" anchor="ctr" horzOverflow="overflow">
                    <a:lnL>
                      <a:noFill/>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hlink"/>
                          </a:solidFill>
                          <a:effectLst/>
                          <a:latin typeface="Arial" charset="0"/>
                          <a:ea typeface="宋体" charset="-122"/>
                        </a:rPr>
                        <a:t>1</a:t>
                      </a:r>
                    </a:p>
                  </a:txBody>
                  <a:tcPr marT="45727" marB="45727" anchor="ctr"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folHlink"/>
                          </a:solidFill>
                          <a:effectLst/>
                          <a:latin typeface="Arial" charset="0"/>
                          <a:ea typeface="宋体" charset="-122"/>
                        </a:rPr>
                        <a:t>1</a:t>
                      </a:r>
                    </a:p>
                  </a:txBody>
                  <a:tcPr marT="45727" marB="45727" anchor="ctr"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hlink"/>
                          </a:solidFill>
                          <a:effectLst/>
                          <a:latin typeface="Arial" charset="0"/>
                          <a:ea typeface="宋体" charset="-122"/>
                        </a:rPr>
                        <a:t>0</a:t>
                      </a:r>
                    </a:p>
                  </a:txBody>
                  <a:tcPr marT="45727" marB="45727" anchor="ctr"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folHlink"/>
                          </a:solidFill>
                          <a:effectLst/>
                          <a:latin typeface="Arial" charset="0"/>
                          <a:ea typeface="宋体" charset="-122"/>
                        </a:rPr>
                        <a:t>d0</a:t>
                      </a:r>
                    </a:p>
                  </a:txBody>
                  <a:tcPr marT="45727" marB="45727" anchor="ctr"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hlink"/>
                          </a:solidFill>
                          <a:effectLst/>
                          <a:latin typeface="Arial" charset="0"/>
                          <a:ea typeface="宋体" charset="-122"/>
                        </a:rPr>
                        <a:t>d1</a:t>
                      </a:r>
                    </a:p>
                  </a:txBody>
                  <a:tcPr marT="45727" marB="45727" anchor="ctr"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1</a:t>
                      </a:r>
                    </a:p>
                  </a:txBody>
                  <a:tcPr marT="45727" marB="45727"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508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1</a:t>
                      </a:r>
                    </a:p>
                  </a:txBody>
                  <a:tcPr marT="45727" marB="45727" anchor="ctr" horzOverflow="overflow">
                    <a:lnL w="28575"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folHlink"/>
                          </a:solidFill>
                          <a:effectLst/>
                          <a:latin typeface="Arial" charset="0"/>
                          <a:ea typeface="宋体" charset="-122"/>
                        </a:rPr>
                        <a:t>1</a:t>
                      </a:r>
                    </a:p>
                  </a:txBody>
                  <a:tcPr marT="45727" marB="45727" anchor="ctr" horzOverflow="overflow">
                    <a:lnL>
                      <a:noFill/>
                    </a:lnL>
                    <a:lnR>
                      <a:noFill/>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hlink"/>
                          </a:solidFill>
                          <a:effectLst/>
                          <a:latin typeface="Arial" charset="0"/>
                          <a:ea typeface="宋体" charset="-122"/>
                        </a:rPr>
                        <a:t>0</a:t>
                      </a:r>
                    </a:p>
                  </a:txBody>
                  <a:tcPr marT="45727" marB="45727" anchor="ctr"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folHlink"/>
                          </a:solidFill>
                          <a:effectLst/>
                          <a:latin typeface="Arial" charset="0"/>
                          <a:ea typeface="宋体" charset="-122"/>
                        </a:rPr>
                        <a:t>1</a:t>
                      </a:r>
                    </a:p>
                  </a:txBody>
                  <a:tcPr marT="45727" marB="45727" anchor="ctr"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hlink"/>
                          </a:solidFill>
                          <a:effectLst/>
                          <a:latin typeface="Arial" charset="0"/>
                          <a:ea typeface="宋体" charset="-122"/>
                        </a:rPr>
                        <a:t>1</a:t>
                      </a:r>
                    </a:p>
                  </a:txBody>
                  <a:tcPr marT="45727" marB="45727" anchor="ctr"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folHlink"/>
                          </a:solidFill>
                          <a:effectLst/>
                          <a:latin typeface="Arial" charset="0"/>
                          <a:ea typeface="宋体" charset="-122"/>
                        </a:rPr>
                        <a:t>d0</a:t>
                      </a:r>
                    </a:p>
                  </a:txBody>
                  <a:tcPr marT="45727" marB="45727" anchor="ctr"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hlink"/>
                          </a:solidFill>
                          <a:effectLst/>
                          <a:latin typeface="Arial" charset="0"/>
                          <a:ea typeface="宋体" charset="-122"/>
                        </a:rPr>
                        <a:t>1d</a:t>
                      </a:r>
                    </a:p>
                  </a:txBody>
                  <a:tcPr marT="45727" marB="45727" anchor="ctr"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charset="-122"/>
                        </a:rPr>
                        <a:t>0</a:t>
                      </a:r>
                    </a:p>
                  </a:txBody>
                  <a:tcPr marT="45727" marB="45727"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51391" name="Group 191"/>
          <p:cNvGraphicFramePr>
            <a:graphicFrameLocks noGrp="1"/>
          </p:cNvGraphicFramePr>
          <p:nvPr/>
        </p:nvGraphicFramePr>
        <p:xfrm>
          <a:off x="4899469" y="3554760"/>
          <a:ext cx="2192810" cy="1006534"/>
        </p:xfrm>
        <a:graphic>
          <a:graphicData uri="http://schemas.openxmlformats.org/drawingml/2006/table">
            <a:tbl>
              <a:tblPr/>
              <a:tblGrid>
                <a:gridCol w="666170"/>
                <a:gridCol w="381660"/>
                <a:gridCol w="381660"/>
                <a:gridCol w="381660"/>
                <a:gridCol w="381660"/>
              </a:tblGrid>
              <a:tr h="45720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Arial" charset="0"/>
                          <a:ea typeface="宋体" charset="-122"/>
                        </a:rPr>
                        <a:t>y</a:t>
                      </a:r>
                      <a:r>
                        <a:rPr kumimoji="0" lang="en-US" altLang="zh-CN" sz="1200" b="0" i="0" u="none" strike="noStrike" cap="none" normalizeH="0" baseline="-25000" dirty="0" smtClean="0">
                          <a:ln>
                            <a:noFill/>
                          </a:ln>
                          <a:solidFill>
                            <a:schemeClr val="tx1"/>
                          </a:solidFill>
                          <a:effectLst/>
                          <a:latin typeface="Arial" charset="0"/>
                          <a:ea typeface="宋体" charset="-122"/>
                        </a:rPr>
                        <a:t>2</a:t>
                      </a:r>
                      <a:r>
                        <a:rPr kumimoji="0" lang="en-US" altLang="zh-CN" sz="1200" b="0" i="0" u="none" strike="noStrike" cap="none" normalizeH="0" baseline="0" dirty="0" smtClean="0">
                          <a:ln>
                            <a:noFill/>
                          </a:ln>
                          <a:solidFill>
                            <a:schemeClr val="tx1"/>
                          </a:solidFill>
                          <a:effectLst/>
                          <a:latin typeface="Arial" charset="0"/>
                          <a:ea typeface="宋体" charset="-122"/>
                        </a:rPr>
                        <a:t>y</a:t>
                      </a:r>
                      <a:r>
                        <a:rPr kumimoji="0" lang="en-US" altLang="zh-CN" sz="1200" b="0" i="0" u="none" strike="noStrike" cap="none" normalizeH="0" baseline="-25000" dirty="0" smtClean="0">
                          <a:ln>
                            <a:noFill/>
                          </a:ln>
                          <a:solidFill>
                            <a:schemeClr val="tx1"/>
                          </a:solidFill>
                          <a:effectLst/>
                          <a:latin typeface="Arial" charset="0"/>
                          <a:ea typeface="宋体" charset="-122"/>
                        </a:rPr>
                        <a:t>1</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Arial" charset="0"/>
                          <a:ea typeface="宋体" charset="-122"/>
                        </a:rPr>
                        <a:t>x</a:t>
                      </a:r>
                    </a:p>
                  </a:txBody>
                  <a:tcPr marT="45749" marB="45749"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w="12700" cap="flat" cmpd="sng" algn="ctr">
                      <a:solidFill>
                        <a:schemeClr val="tx1"/>
                      </a:solidFill>
                      <a:prstDash val="solid"/>
                      <a:miter lim="800000"/>
                      <a:headEnd type="none" w="med" len="med"/>
                      <a:tailEnd type="none" w="med" len="med"/>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charset="-122"/>
                        </a:rPr>
                        <a:t>00</a:t>
                      </a:r>
                    </a:p>
                  </a:txBody>
                  <a:tcPr marT="45749" marB="45749"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charset="-122"/>
                        </a:rPr>
                        <a:t>01</a:t>
                      </a:r>
                    </a:p>
                  </a:txBody>
                  <a:tcPr marT="45749" marB="45749"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Arial" charset="0"/>
                          <a:ea typeface="宋体" charset="-122"/>
                        </a:rPr>
                        <a:t>11</a:t>
                      </a:r>
                    </a:p>
                  </a:txBody>
                  <a:tcPr marT="45749" marB="45749"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charset="-122"/>
                        </a:rPr>
                        <a:t>10</a:t>
                      </a:r>
                    </a:p>
                  </a:txBody>
                  <a:tcPr marT="45749" marB="45749"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74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charset="-122"/>
                        </a:rPr>
                        <a:t>0</a:t>
                      </a:r>
                    </a:p>
                  </a:txBody>
                  <a:tcPr marT="45749" marB="45749"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charset="-122"/>
                        </a:rPr>
                        <a:t>1</a:t>
                      </a:r>
                    </a:p>
                  </a:txBody>
                  <a:tcPr marT="45749" marB="45749"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charset="-122"/>
                        </a:rPr>
                        <a:t>d</a:t>
                      </a:r>
                    </a:p>
                  </a:txBody>
                  <a:tcPr marT="45749" marB="45749"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charset="-122"/>
                        </a:rPr>
                        <a:t>d</a:t>
                      </a:r>
                    </a:p>
                  </a:txBody>
                  <a:tcPr marT="45749" marB="45749"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charset="-122"/>
                        </a:rPr>
                        <a:t>1</a:t>
                      </a:r>
                    </a:p>
                  </a:txBody>
                  <a:tcPr marT="45749" marB="45749"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74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charset="-122"/>
                        </a:rPr>
                        <a:t>1</a:t>
                      </a:r>
                    </a:p>
                  </a:txBody>
                  <a:tcPr marT="45749" marB="45749"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charset="-122"/>
                        </a:rPr>
                        <a:t>1</a:t>
                      </a:r>
                    </a:p>
                  </a:txBody>
                  <a:tcPr marT="45749" marB="45749"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charset="-122"/>
                        </a:rPr>
                        <a:t>d</a:t>
                      </a:r>
                    </a:p>
                  </a:txBody>
                  <a:tcPr marT="45749" marB="45749"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charset="-122"/>
                        </a:rPr>
                        <a:t>d</a:t>
                      </a:r>
                    </a:p>
                  </a:txBody>
                  <a:tcPr marT="45749" marB="45749"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charset="-122"/>
                        </a:rPr>
                        <a:t>1</a:t>
                      </a:r>
                    </a:p>
                  </a:txBody>
                  <a:tcPr marT="45749" marB="45749"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51420" name="Group 220"/>
          <p:cNvGraphicFramePr>
            <a:graphicFrameLocks noGrp="1"/>
          </p:cNvGraphicFramePr>
          <p:nvPr/>
        </p:nvGraphicFramePr>
        <p:xfrm>
          <a:off x="4899469" y="4697760"/>
          <a:ext cx="2192810" cy="1006534"/>
        </p:xfrm>
        <a:graphic>
          <a:graphicData uri="http://schemas.openxmlformats.org/drawingml/2006/table">
            <a:tbl>
              <a:tblPr/>
              <a:tblGrid>
                <a:gridCol w="666170"/>
                <a:gridCol w="381660"/>
                <a:gridCol w="381660"/>
                <a:gridCol w="381660"/>
                <a:gridCol w="381660"/>
              </a:tblGrid>
              <a:tr h="45720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charset="-122"/>
                        </a:rPr>
                        <a:t>y</a:t>
                      </a:r>
                      <a:r>
                        <a:rPr kumimoji="0" lang="en-US" altLang="zh-CN" sz="1200" b="0" i="0" u="none" strike="noStrike" cap="none" normalizeH="0" baseline="-25000" smtClean="0">
                          <a:ln>
                            <a:noFill/>
                          </a:ln>
                          <a:solidFill>
                            <a:schemeClr val="tx1"/>
                          </a:solidFill>
                          <a:effectLst/>
                          <a:latin typeface="Arial" charset="0"/>
                          <a:ea typeface="宋体" charset="-122"/>
                        </a:rPr>
                        <a:t>2</a:t>
                      </a:r>
                      <a:r>
                        <a:rPr kumimoji="0" lang="en-US" altLang="zh-CN" sz="1200" b="0" i="0" u="none" strike="noStrike" cap="none" normalizeH="0" baseline="0" smtClean="0">
                          <a:ln>
                            <a:noFill/>
                          </a:ln>
                          <a:solidFill>
                            <a:schemeClr val="tx1"/>
                          </a:solidFill>
                          <a:effectLst/>
                          <a:latin typeface="Arial" charset="0"/>
                          <a:ea typeface="宋体" charset="-122"/>
                        </a:rPr>
                        <a:t>y</a:t>
                      </a:r>
                      <a:r>
                        <a:rPr kumimoji="0" lang="en-US" altLang="zh-CN" sz="1200" b="0" i="0" u="none" strike="noStrike" cap="none" normalizeH="0" baseline="-25000" smtClean="0">
                          <a:ln>
                            <a:noFill/>
                          </a:ln>
                          <a:solidFill>
                            <a:schemeClr val="tx1"/>
                          </a:solidFill>
                          <a:effectLst/>
                          <a:latin typeface="Arial" charset="0"/>
                          <a:ea typeface="宋体" charset="-122"/>
                        </a:rPr>
                        <a:t>1</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charset="-122"/>
                        </a:rPr>
                        <a:t>x</a:t>
                      </a:r>
                    </a:p>
                  </a:txBody>
                  <a:tcPr marT="45749" marB="45749"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w="12700" cap="flat" cmpd="sng" algn="ctr">
                      <a:solidFill>
                        <a:schemeClr val="tx1"/>
                      </a:solidFill>
                      <a:prstDash val="solid"/>
                      <a:miter lim="800000"/>
                      <a:headEnd type="none" w="med" len="med"/>
                      <a:tailEnd type="none" w="med" len="med"/>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charset="-122"/>
                        </a:rPr>
                        <a:t>00</a:t>
                      </a:r>
                    </a:p>
                  </a:txBody>
                  <a:tcPr marT="45749" marB="45749"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charset="-122"/>
                        </a:rPr>
                        <a:t>01</a:t>
                      </a:r>
                    </a:p>
                  </a:txBody>
                  <a:tcPr marT="45749" marB="45749"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charset="-122"/>
                        </a:rPr>
                        <a:t>11</a:t>
                      </a:r>
                    </a:p>
                  </a:txBody>
                  <a:tcPr marT="45749" marB="45749"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charset="-122"/>
                        </a:rPr>
                        <a:t>10</a:t>
                      </a:r>
                    </a:p>
                  </a:txBody>
                  <a:tcPr marT="45749" marB="45749"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74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charset="-122"/>
                        </a:rPr>
                        <a:t>0</a:t>
                      </a:r>
                    </a:p>
                  </a:txBody>
                  <a:tcPr marT="45749" marB="45749"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charset="-122"/>
                        </a:rPr>
                        <a:t>d</a:t>
                      </a:r>
                    </a:p>
                  </a:txBody>
                  <a:tcPr marT="45749" marB="45749"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charset="-122"/>
                        </a:rPr>
                        <a:t>1</a:t>
                      </a:r>
                    </a:p>
                  </a:txBody>
                  <a:tcPr marT="45749" marB="45749"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charset="-122"/>
                        </a:rPr>
                        <a:t>1</a:t>
                      </a:r>
                    </a:p>
                  </a:txBody>
                  <a:tcPr marT="45749" marB="45749"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charset="-122"/>
                        </a:rPr>
                        <a:t>d</a:t>
                      </a:r>
                    </a:p>
                  </a:txBody>
                  <a:tcPr marT="45749" marB="45749"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74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charset="-122"/>
                        </a:rPr>
                        <a:t>1</a:t>
                      </a:r>
                    </a:p>
                  </a:txBody>
                  <a:tcPr marT="45749" marB="45749"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charset="-122"/>
                        </a:rPr>
                        <a:t>d</a:t>
                      </a:r>
                    </a:p>
                  </a:txBody>
                  <a:tcPr marT="45749" marB="45749"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charset="-122"/>
                        </a:rPr>
                        <a:t>1</a:t>
                      </a:r>
                    </a:p>
                  </a:txBody>
                  <a:tcPr marT="45749" marB="45749"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charset="-122"/>
                        </a:rPr>
                        <a:t>1</a:t>
                      </a:r>
                    </a:p>
                  </a:txBody>
                  <a:tcPr marT="45749" marB="45749"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charset="-122"/>
                        </a:rPr>
                        <a:t>d</a:t>
                      </a:r>
                    </a:p>
                  </a:txBody>
                  <a:tcPr marT="45749" marB="45749"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pSp>
        <p:nvGrpSpPr>
          <p:cNvPr id="51449" name="Group 249"/>
          <p:cNvGrpSpPr>
            <a:grpSpLocks/>
          </p:cNvGrpSpPr>
          <p:nvPr/>
        </p:nvGrpSpPr>
        <p:grpSpPr bwMode="auto">
          <a:xfrm>
            <a:off x="4299396" y="1697385"/>
            <a:ext cx="549275" cy="4457700"/>
            <a:chOff x="2582" y="1008"/>
            <a:chExt cx="346" cy="2808"/>
          </a:xfrm>
        </p:grpSpPr>
        <p:sp>
          <p:nvSpPr>
            <p:cNvPr id="84197" name="Line 250"/>
            <p:cNvSpPr>
              <a:spLocks noChangeShapeType="1"/>
            </p:cNvSpPr>
            <p:nvPr/>
          </p:nvSpPr>
          <p:spPr bwMode="auto">
            <a:xfrm>
              <a:off x="2592" y="1776"/>
              <a:ext cx="336" cy="0"/>
            </a:xfrm>
            <a:prstGeom prst="line">
              <a:avLst/>
            </a:prstGeom>
            <a:noFill/>
            <a:ln w="38100" cmpd="dbl">
              <a:solidFill>
                <a:schemeClr val="tx1"/>
              </a:solidFill>
              <a:miter lim="800000"/>
              <a:headEnd/>
              <a:tailEnd type="arrow" w="med" len="med"/>
            </a:ln>
            <a:effectLst/>
          </p:spPr>
          <p:txBody>
            <a:bodyPr wrap="none"/>
            <a:lstStyle/>
            <a:p>
              <a:endParaRPr lang="zh-CN" altLang="en-US"/>
            </a:p>
          </p:txBody>
        </p:sp>
        <p:sp>
          <p:nvSpPr>
            <p:cNvPr id="84198" name="Text Box 251"/>
            <p:cNvSpPr txBox="1">
              <a:spLocks noChangeArrowheads="1"/>
            </p:cNvSpPr>
            <p:nvPr/>
          </p:nvSpPr>
          <p:spPr bwMode="auto">
            <a:xfrm>
              <a:off x="2582" y="1536"/>
              <a:ext cx="267" cy="250"/>
            </a:xfrm>
            <a:prstGeom prst="rect">
              <a:avLst/>
            </a:prstGeom>
            <a:noFill/>
            <a:ln w="9525">
              <a:noFill/>
              <a:miter lim="800000"/>
              <a:headEnd/>
              <a:tailEnd/>
            </a:ln>
            <a:effectLst/>
          </p:spPr>
          <p:txBody>
            <a:bodyPr wrap="none">
              <a:spAutoFit/>
            </a:bodyPr>
            <a:lstStyle/>
            <a:p>
              <a:r>
                <a:rPr lang="en-US" altLang="zh-CN" sz="2000">
                  <a:solidFill>
                    <a:schemeClr val="folHlink"/>
                  </a:solidFill>
                </a:rPr>
                <a:t>K</a:t>
              </a:r>
              <a:r>
                <a:rPr lang="en-US" altLang="zh-CN" sz="2000" baseline="-25000">
                  <a:solidFill>
                    <a:schemeClr val="folHlink"/>
                  </a:solidFill>
                </a:rPr>
                <a:t>2</a:t>
              </a:r>
            </a:p>
          </p:txBody>
        </p:sp>
        <p:sp>
          <p:nvSpPr>
            <p:cNvPr id="84199" name="Line 252"/>
            <p:cNvSpPr>
              <a:spLocks noChangeShapeType="1"/>
            </p:cNvSpPr>
            <p:nvPr/>
          </p:nvSpPr>
          <p:spPr bwMode="auto">
            <a:xfrm>
              <a:off x="2592" y="2496"/>
              <a:ext cx="336" cy="0"/>
            </a:xfrm>
            <a:prstGeom prst="line">
              <a:avLst/>
            </a:prstGeom>
            <a:noFill/>
            <a:ln w="38100" cmpd="dbl">
              <a:solidFill>
                <a:schemeClr val="tx1"/>
              </a:solidFill>
              <a:miter lim="800000"/>
              <a:headEnd/>
              <a:tailEnd type="arrow" w="med" len="med"/>
            </a:ln>
            <a:effectLst/>
          </p:spPr>
          <p:txBody>
            <a:bodyPr wrap="none"/>
            <a:lstStyle/>
            <a:p>
              <a:endParaRPr lang="zh-CN" altLang="en-US"/>
            </a:p>
          </p:txBody>
        </p:sp>
        <p:sp>
          <p:nvSpPr>
            <p:cNvPr id="84200" name="Text Box 253"/>
            <p:cNvSpPr txBox="1">
              <a:spLocks noChangeArrowheads="1"/>
            </p:cNvSpPr>
            <p:nvPr/>
          </p:nvSpPr>
          <p:spPr bwMode="auto">
            <a:xfrm>
              <a:off x="2582" y="2246"/>
              <a:ext cx="240" cy="250"/>
            </a:xfrm>
            <a:prstGeom prst="rect">
              <a:avLst/>
            </a:prstGeom>
            <a:noFill/>
            <a:ln w="9525">
              <a:noFill/>
              <a:miter lim="800000"/>
              <a:headEnd/>
              <a:tailEnd/>
            </a:ln>
            <a:effectLst/>
          </p:spPr>
          <p:txBody>
            <a:bodyPr wrap="none">
              <a:spAutoFit/>
            </a:bodyPr>
            <a:lstStyle/>
            <a:p>
              <a:r>
                <a:rPr lang="en-US" altLang="zh-CN" sz="2000">
                  <a:solidFill>
                    <a:schemeClr val="hlink"/>
                  </a:solidFill>
                </a:rPr>
                <a:t>J</a:t>
              </a:r>
              <a:r>
                <a:rPr lang="en-US" altLang="zh-CN" sz="2000" baseline="-25000">
                  <a:solidFill>
                    <a:schemeClr val="hlink"/>
                  </a:solidFill>
                </a:rPr>
                <a:t>1</a:t>
              </a:r>
            </a:p>
          </p:txBody>
        </p:sp>
        <p:sp>
          <p:nvSpPr>
            <p:cNvPr id="84201" name="Line 254"/>
            <p:cNvSpPr>
              <a:spLocks noChangeShapeType="1"/>
            </p:cNvSpPr>
            <p:nvPr/>
          </p:nvSpPr>
          <p:spPr bwMode="auto">
            <a:xfrm>
              <a:off x="2592" y="3168"/>
              <a:ext cx="336" cy="0"/>
            </a:xfrm>
            <a:prstGeom prst="line">
              <a:avLst/>
            </a:prstGeom>
            <a:noFill/>
            <a:ln w="38100" cmpd="dbl">
              <a:solidFill>
                <a:schemeClr val="tx1"/>
              </a:solidFill>
              <a:miter lim="800000"/>
              <a:headEnd/>
              <a:tailEnd type="arrow" w="med" len="med"/>
            </a:ln>
            <a:effectLst/>
          </p:spPr>
          <p:txBody>
            <a:bodyPr wrap="none"/>
            <a:lstStyle/>
            <a:p>
              <a:endParaRPr lang="zh-CN" altLang="en-US"/>
            </a:p>
          </p:txBody>
        </p:sp>
        <p:sp>
          <p:nvSpPr>
            <p:cNvPr id="84202" name="Text Box 255"/>
            <p:cNvSpPr txBox="1">
              <a:spLocks noChangeArrowheads="1"/>
            </p:cNvSpPr>
            <p:nvPr/>
          </p:nvSpPr>
          <p:spPr bwMode="auto">
            <a:xfrm>
              <a:off x="2627" y="3494"/>
              <a:ext cx="205" cy="250"/>
            </a:xfrm>
            <a:prstGeom prst="rect">
              <a:avLst/>
            </a:prstGeom>
            <a:noFill/>
            <a:ln w="9525">
              <a:noFill/>
              <a:miter lim="800000"/>
              <a:headEnd/>
              <a:tailEnd/>
            </a:ln>
            <a:effectLst/>
          </p:spPr>
          <p:txBody>
            <a:bodyPr wrap="none">
              <a:spAutoFit/>
            </a:bodyPr>
            <a:lstStyle/>
            <a:p>
              <a:r>
                <a:rPr lang="en-US" altLang="zh-CN" sz="2000"/>
                <a:t>Z</a:t>
              </a:r>
              <a:endParaRPr lang="en-US" altLang="zh-CN" sz="2000" baseline="-25000"/>
            </a:p>
          </p:txBody>
        </p:sp>
        <p:sp>
          <p:nvSpPr>
            <p:cNvPr id="84203" name="Line 256"/>
            <p:cNvSpPr>
              <a:spLocks noChangeShapeType="1"/>
            </p:cNvSpPr>
            <p:nvPr/>
          </p:nvSpPr>
          <p:spPr bwMode="auto">
            <a:xfrm flipV="1">
              <a:off x="2592" y="1176"/>
              <a:ext cx="336" cy="168"/>
            </a:xfrm>
            <a:prstGeom prst="line">
              <a:avLst/>
            </a:prstGeom>
            <a:noFill/>
            <a:ln w="38100" cmpd="dbl">
              <a:solidFill>
                <a:schemeClr val="tx1"/>
              </a:solidFill>
              <a:miter lim="800000"/>
              <a:headEnd/>
              <a:tailEnd type="arrow" w="med" len="med"/>
            </a:ln>
            <a:effectLst/>
          </p:spPr>
          <p:txBody>
            <a:bodyPr wrap="none"/>
            <a:lstStyle/>
            <a:p>
              <a:endParaRPr lang="zh-CN" altLang="en-US"/>
            </a:p>
          </p:txBody>
        </p:sp>
        <p:sp>
          <p:nvSpPr>
            <p:cNvPr id="84204" name="Line 257"/>
            <p:cNvSpPr>
              <a:spLocks noChangeShapeType="1"/>
            </p:cNvSpPr>
            <p:nvPr/>
          </p:nvSpPr>
          <p:spPr bwMode="auto">
            <a:xfrm>
              <a:off x="2592" y="3648"/>
              <a:ext cx="336" cy="168"/>
            </a:xfrm>
            <a:prstGeom prst="line">
              <a:avLst/>
            </a:prstGeom>
            <a:noFill/>
            <a:ln w="38100" cmpd="dbl">
              <a:solidFill>
                <a:schemeClr val="tx1"/>
              </a:solidFill>
              <a:miter lim="800000"/>
              <a:headEnd/>
              <a:tailEnd type="arrow" w="med" len="med"/>
            </a:ln>
            <a:effectLst/>
          </p:spPr>
          <p:txBody>
            <a:bodyPr wrap="none"/>
            <a:lstStyle/>
            <a:p>
              <a:endParaRPr lang="zh-CN" altLang="en-US"/>
            </a:p>
          </p:txBody>
        </p:sp>
        <p:sp>
          <p:nvSpPr>
            <p:cNvPr id="84205" name="Text Box 258"/>
            <p:cNvSpPr txBox="1">
              <a:spLocks noChangeArrowheads="1"/>
            </p:cNvSpPr>
            <p:nvPr/>
          </p:nvSpPr>
          <p:spPr bwMode="auto">
            <a:xfrm>
              <a:off x="2592" y="1008"/>
              <a:ext cx="240" cy="250"/>
            </a:xfrm>
            <a:prstGeom prst="rect">
              <a:avLst/>
            </a:prstGeom>
            <a:noFill/>
            <a:ln w="9525">
              <a:noFill/>
              <a:miter lim="800000"/>
              <a:headEnd/>
              <a:tailEnd/>
            </a:ln>
            <a:effectLst/>
          </p:spPr>
          <p:txBody>
            <a:bodyPr wrap="none">
              <a:spAutoFit/>
            </a:bodyPr>
            <a:lstStyle/>
            <a:p>
              <a:r>
                <a:rPr lang="en-US" altLang="zh-CN" sz="2000">
                  <a:solidFill>
                    <a:schemeClr val="folHlink"/>
                  </a:solidFill>
                </a:rPr>
                <a:t>J</a:t>
              </a:r>
              <a:r>
                <a:rPr lang="en-US" altLang="zh-CN" sz="2000" baseline="-25000">
                  <a:solidFill>
                    <a:schemeClr val="folHlink"/>
                  </a:solidFill>
                </a:rPr>
                <a:t>2</a:t>
              </a:r>
            </a:p>
          </p:txBody>
        </p:sp>
        <p:sp>
          <p:nvSpPr>
            <p:cNvPr id="84206" name="Text Box 259"/>
            <p:cNvSpPr txBox="1">
              <a:spLocks noChangeArrowheads="1"/>
            </p:cNvSpPr>
            <p:nvPr/>
          </p:nvSpPr>
          <p:spPr bwMode="auto">
            <a:xfrm>
              <a:off x="2582" y="2918"/>
              <a:ext cx="267" cy="250"/>
            </a:xfrm>
            <a:prstGeom prst="rect">
              <a:avLst/>
            </a:prstGeom>
            <a:noFill/>
            <a:ln w="9525">
              <a:noFill/>
              <a:miter lim="800000"/>
              <a:headEnd/>
              <a:tailEnd/>
            </a:ln>
            <a:effectLst/>
          </p:spPr>
          <p:txBody>
            <a:bodyPr wrap="none">
              <a:spAutoFit/>
            </a:bodyPr>
            <a:lstStyle/>
            <a:p>
              <a:r>
                <a:rPr lang="en-US" altLang="zh-CN" sz="2000">
                  <a:solidFill>
                    <a:schemeClr val="hlink"/>
                  </a:solidFill>
                </a:rPr>
                <a:t>K</a:t>
              </a:r>
              <a:r>
                <a:rPr lang="en-US" altLang="zh-CN" sz="2000" baseline="-25000">
                  <a:solidFill>
                    <a:schemeClr val="hlink"/>
                  </a:solidFill>
                </a:rPr>
                <a:t>1</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1449"/>
                                        </p:tgtEl>
                                        <p:attrNameLst>
                                          <p:attrName>style.visibility</p:attrName>
                                        </p:attrNameLst>
                                      </p:cBhvr>
                                      <p:to>
                                        <p:strVal val="visible"/>
                                      </p:to>
                                    </p:set>
                                    <p:animEffect transition="in" filter="wipe(left)">
                                      <p:cBhvr>
                                        <p:cTn id="7" dur="500"/>
                                        <p:tgtEl>
                                          <p:spTgt spid="51449"/>
                                        </p:tgtEl>
                                      </p:cBhvr>
                                    </p:animEffect>
                                  </p:childTnLst>
                                </p:cTn>
                              </p:par>
                            </p:childTnLst>
                          </p:cTn>
                        </p:par>
                        <p:par>
                          <p:cTn id="8" fill="hold" nodeType="afterGroup">
                            <p:stCondLst>
                              <p:cond delay="500"/>
                            </p:stCondLst>
                            <p:childTnLst>
                              <p:par>
                                <p:cTn id="9" presetID="22" presetClass="entr" presetSubtype="8" fill="hold" nodeType="afterEffect">
                                  <p:stCondLst>
                                    <p:cond delay="1000"/>
                                  </p:stCondLst>
                                  <p:childTnLst>
                                    <p:set>
                                      <p:cBhvr>
                                        <p:cTn id="10" dur="1" fill="hold">
                                          <p:stCondLst>
                                            <p:cond delay="0"/>
                                          </p:stCondLst>
                                        </p:cTn>
                                        <p:tgtEl>
                                          <p:spTgt spid="51204"/>
                                        </p:tgtEl>
                                        <p:attrNameLst>
                                          <p:attrName>style.visibility</p:attrName>
                                        </p:attrNameLst>
                                      </p:cBhvr>
                                      <p:to>
                                        <p:strVal val="visible"/>
                                      </p:to>
                                    </p:set>
                                    <p:animEffect transition="in" filter="wipe(left)">
                                      <p:cBhvr>
                                        <p:cTn id="11" dur="500"/>
                                        <p:tgtEl>
                                          <p:spTgt spid="51204"/>
                                        </p:tgtEl>
                                      </p:cBhvr>
                                    </p:animEffect>
                                  </p:childTnLst>
                                </p:cTn>
                              </p:par>
                            </p:childTnLst>
                          </p:cTn>
                        </p:par>
                        <p:par>
                          <p:cTn id="12" fill="hold" nodeType="afterGroup">
                            <p:stCondLst>
                              <p:cond delay="2000"/>
                            </p:stCondLst>
                            <p:childTnLst>
                              <p:par>
                                <p:cTn id="13" presetID="22" presetClass="entr" presetSubtype="8" fill="hold" nodeType="afterEffect">
                                  <p:stCondLst>
                                    <p:cond delay="1000"/>
                                  </p:stCondLst>
                                  <p:childTnLst>
                                    <p:set>
                                      <p:cBhvr>
                                        <p:cTn id="14" dur="1" fill="hold">
                                          <p:stCondLst>
                                            <p:cond delay="0"/>
                                          </p:stCondLst>
                                        </p:cTn>
                                        <p:tgtEl>
                                          <p:spTgt spid="51233"/>
                                        </p:tgtEl>
                                        <p:attrNameLst>
                                          <p:attrName>style.visibility</p:attrName>
                                        </p:attrNameLst>
                                      </p:cBhvr>
                                      <p:to>
                                        <p:strVal val="visible"/>
                                      </p:to>
                                    </p:set>
                                    <p:animEffect transition="in" filter="wipe(left)">
                                      <p:cBhvr>
                                        <p:cTn id="15" dur="500"/>
                                        <p:tgtEl>
                                          <p:spTgt spid="51233"/>
                                        </p:tgtEl>
                                      </p:cBhvr>
                                    </p:animEffect>
                                  </p:childTnLst>
                                </p:cTn>
                              </p:par>
                            </p:childTnLst>
                          </p:cTn>
                        </p:par>
                        <p:par>
                          <p:cTn id="16" fill="hold" nodeType="afterGroup">
                            <p:stCondLst>
                              <p:cond delay="3500"/>
                            </p:stCondLst>
                            <p:childTnLst>
                              <p:par>
                                <p:cTn id="17" presetID="22" presetClass="entr" presetSubtype="8" fill="hold" nodeType="afterEffect">
                                  <p:stCondLst>
                                    <p:cond delay="1000"/>
                                  </p:stCondLst>
                                  <p:childTnLst>
                                    <p:set>
                                      <p:cBhvr>
                                        <p:cTn id="18" dur="1" fill="hold">
                                          <p:stCondLst>
                                            <p:cond delay="0"/>
                                          </p:stCondLst>
                                        </p:cTn>
                                        <p:tgtEl>
                                          <p:spTgt spid="51391"/>
                                        </p:tgtEl>
                                        <p:attrNameLst>
                                          <p:attrName>style.visibility</p:attrName>
                                        </p:attrNameLst>
                                      </p:cBhvr>
                                      <p:to>
                                        <p:strVal val="visible"/>
                                      </p:to>
                                    </p:set>
                                    <p:animEffect transition="in" filter="wipe(left)">
                                      <p:cBhvr>
                                        <p:cTn id="19" dur="500"/>
                                        <p:tgtEl>
                                          <p:spTgt spid="51391"/>
                                        </p:tgtEl>
                                      </p:cBhvr>
                                    </p:animEffect>
                                  </p:childTnLst>
                                </p:cTn>
                              </p:par>
                            </p:childTnLst>
                          </p:cTn>
                        </p:par>
                        <p:par>
                          <p:cTn id="20" fill="hold" nodeType="afterGroup">
                            <p:stCondLst>
                              <p:cond delay="5000"/>
                            </p:stCondLst>
                            <p:childTnLst>
                              <p:par>
                                <p:cTn id="21" presetID="22" presetClass="entr" presetSubtype="8" fill="hold" nodeType="afterEffect">
                                  <p:stCondLst>
                                    <p:cond delay="1000"/>
                                  </p:stCondLst>
                                  <p:childTnLst>
                                    <p:set>
                                      <p:cBhvr>
                                        <p:cTn id="22" dur="1" fill="hold">
                                          <p:stCondLst>
                                            <p:cond delay="0"/>
                                          </p:stCondLst>
                                        </p:cTn>
                                        <p:tgtEl>
                                          <p:spTgt spid="51420"/>
                                        </p:tgtEl>
                                        <p:attrNameLst>
                                          <p:attrName>style.visibility</p:attrName>
                                        </p:attrNameLst>
                                      </p:cBhvr>
                                      <p:to>
                                        <p:strVal val="visible"/>
                                      </p:to>
                                    </p:set>
                                    <p:animEffect transition="in" filter="wipe(left)">
                                      <p:cBhvr>
                                        <p:cTn id="23" dur="500"/>
                                        <p:tgtEl>
                                          <p:spTgt spid="51420"/>
                                        </p:tgtEl>
                                      </p:cBhvr>
                                    </p:animEffect>
                                  </p:childTnLst>
                                </p:cTn>
                              </p:par>
                            </p:childTnLst>
                          </p:cTn>
                        </p:par>
                        <p:par>
                          <p:cTn id="24" fill="hold" nodeType="afterGroup">
                            <p:stCondLst>
                              <p:cond delay="6500"/>
                            </p:stCondLst>
                            <p:childTnLst>
                              <p:par>
                                <p:cTn id="25" presetID="22" presetClass="entr" presetSubtype="8" fill="hold" nodeType="afterEffect">
                                  <p:stCondLst>
                                    <p:cond delay="1000"/>
                                  </p:stCondLst>
                                  <p:childTnLst>
                                    <p:set>
                                      <p:cBhvr>
                                        <p:cTn id="26" dur="1" fill="hold">
                                          <p:stCondLst>
                                            <p:cond delay="0"/>
                                          </p:stCondLst>
                                        </p:cTn>
                                        <p:tgtEl>
                                          <p:spTgt spid="51262"/>
                                        </p:tgtEl>
                                        <p:attrNameLst>
                                          <p:attrName>style.visibility</p:attrName>
                                        </p:attrNameLst>
                                      </p:cBhvr>
                                      <p:to>
                                        <p:strVal val="visible"/>
                                      </p:to>
                                    </p:set>
                                    <p:animEffect transition="in" filter="wipe(left)">
                                      <p:cBhvr>
                                        <p:cTn id="27" dur="500"/>
                                        <p:tgtEl>
                                          <p:spTgt spid="5126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1291"/>
                                        </p:tgtEl>
                                        <p:attrNameLst>
                                          <p:attrName>style.visibility</p:attrName>
                                        </p:attrNameLst>
                                      </p:cBhvr>
                                      <p:to>
                                        <p:strVal val="visible"/>
                                      </p:to>
                                    </p:set>
                                    <p:animEffect transition="in" filter="wipe(left)">
                                      <p:cBhvr>
                                        <p:cTn id="32" dur="500"/>
                                        <p:tgtEl>
                                          <p:spTgt spid="51291"/>
                                        </p:tgtEl>
                                      </p:cBhvr>
                                    </p:animEffect>
                                  </p:childTnLst>
                                </p:cTn>
                              </p:par>
                            </p:childTnLst>
                          </p:cTn>
                        </p:par>
                        <p:par>
                          <p:cTn id="33" fill="hold" nodeType="afterGroup">
                            <p:stCondLst>
                              <p:cond delay="500"/>
                            </p:stCondLst>
                            <p:childTnLst>
                              <p:par>
                                <p:cTn id="34" presetID="22" presetClass="entr" presetSubtype="8" fill="hold" nodeType="afterEffect">
                                  <p:stCondLst>
                                    <p:cond delay="1000"/>
                                  </p:stCondLst>
                                  <p:childTnLst>
                                    <p:set>
                                      <p:cBhvr>
                                        <p:cTn id="35" dur="1" fill="hold">
                                          <p:stCondLst>
                                            <p:cond delay="0"/>
                                          </p:stCondLst>
                                        </p:cTn>
                                        <p:tgtEl>
                                          <p:spTgt spid="51294"/>
                                        </p:tgtEl>
                                        <p:attrNameLst>
                                          <p:attrName>style.visibility</p:attrName>
                                        </p:attrNameLst>
                                      </p:cBhvr>
                                      <p:to>
                                        <p:strVal val="visible"/>
                                      </p:to>
                                    </p:set>
                                    <p:animEffect transition="in" filter="wipe(left)">
                                      <p:cBhvr>
                                        <p:cTn id="36" dur="500"/>
                                        <p:tgtEl>
                                          <p:spTgt spid="51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3"/>
          <p:cNvSpPr>
            <a:spLocks noGrp="1" noChangeArrowheads="1"/>
          </p:cNvSpPr>
          <p:nvPr>
            <p:ph type="title"/>
          </p:nvPr>
        </p:nvSpPr>
        <p:spPr/>
        <p:txBody>
          <a:bodyPr/>
          <a:lstStyle/>
          <a:p>
            <a:pPr eaLnBrk="1" hangingPunct="1"/>
            <a:r>
              <a:rPr lang="zh-CN" altLang="en-US" smtClean="0"/>
              <a:t>画出逻辑电路图</a:t>
            </a:r>
          </a:p>
        </p:txBody>
      </p:sp>
      <p:sp>
        <p:nvSpPr>
          <p:cNvPr id="84995" name="Rectangle 2"/>
          <p:cNvSpPr>
            <a:spLocks noGrp="1" noChangeArrowheads="1"/>
          </p:cNvSpPr>
          <p:nvPr>
            <p:ph type="body" sz="half" idx="1"/>
          </p:nvPr>
        </p:nvSpPr>
        <p:spPr>
          <a:xfrm>
            <a:off x="1182688" y="2017713"/>
            <a:ext cx="7566025" cy="4114800"/>
          </a:xfrm>
        </p:spPr>
        <p:txBody>
          <a:bodyPr/>
          <a:lstStyle/>
          <a:p>
            <a:pPr eaLnBrk="1" hangingPunct="1"/>
            <a:r>
              <a:rPr lang="zh-CN" altLang="en-US" sz="2000" smtClean="0"/>
              <a:t>根据激励函数表达式和输出函数表达式，画出逻辑电路图。</a:t>
            </a:r>
          </a:p>
          <a:p>
            <a:pPr eaLnBrk="1" hangingPunct="1"/>
            <a:r>
              <a:rPr lang="zh-CN" altLang="en-US" sz="2000" smtClean="0"/>
              <a:t>一般先画触发器，再画组合电路部分。</a:t>
            </a:r>
          </a:p>
        </p:txBody>
      </p:sp>
      <p:graphicFrame>
        <p:nvGraphicFramePr>
          <p:cNvPr id="52228" name="Object 4"/>
          <p:cNvGraphicFramePr>
            <a:graphicFrameLocks noChangeAspect="1"/>
          </p:cNvGraphicFramePr>
          <p:nvPr>
            <p:ph sz="half" idx="2"/>
          </p:nvPr>
        </p:nvGraphicFramePr>
        <p:xfrm>
          <a:off x="714375" y="3068638"/>
          <a:ext cx="1354138" cy="2447925"/>
        </p:xfrm>
        <a:graphic>
          <a:graphicData uri="http://schemas.openxmlformats.org/presentationml/2006/ole">
            <p:oleObj spid="_x0000_s84996" name="公式" r:id="rId3" imgW="660400" imgH="1193800" progId="Equations">
              <p:embed/>
            </p:oleObj>
          </a:graphicData>
        </a:graphic>
      </p:graphicFrame>
      <p:pic>
        <p:nvPicPr>
          <p:cNvPr id="84997" name="Picture 6"/>
          <p:cNvPicPr>
            <a:picLocks noChangeAspect="1" noChangeArrowheads="1"/>
          </p:cNvPicPr>
          <p:nvPr/>
        </p:nvPicPr>
        <p:blipFill>
          <a:blip r:embed="rId4" cstate="print"/>
          <a:srcRect/>
          <a:stretch>
            <a:fillRect/>
          </a:stretch>
        </p:blipFill>
        <p:spPr bwMode="auto">
          <a:xfrm>
            <a:off x="3132138" y="2997200"/>
            <a:ext cx="4648200" cy="2809875"/>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1000"/>
                                  </p:stCondLst>
                                  <p:childTnLst>
                                    <p:set>
                                      <p:cBhvr>
                                        <p:cTn id="6" dur="1" fill="hold">
                                          <p:stCondLst>
                                            <p:cond delay="0"/>
                                          </p:stCondLst>
                                        </p:cTn>
                                        <p:tgtEl>
                                          <p:spTgt spid="52228"/>
                                        </p:tgtEl>
                                        <p:attrNameLst>
                                          <p:attrName>style.visibility</p:attrName>
                                        </p:attrNameLst>
                                      </p:cBhvr>
                                      <p:to>
                                        <p:strVal val="visible"/>
                                      </p:to>
                                    </p:set>
                                    <p:animEffect transition="in" filter="wipe(left)">
                                      <p:cBhvr>
                                        <p:cTn id="7" dur="500"/>
                                        <p:tgtEl>
                                          <p:spTgt spid="52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body" idx="1"/>
          </p:nvPr>
        </p:nvSpPr>
        <p:spPr>
          <a:xfrm>
            <a:off x="251520" y="1906488"/>
            <a:ext cx="8636893" cy="4114800"/>
          </a:xfrm>
        </p:spPr>
        <p:txBody>
          <a:bodyPr/>
          <a:lstStyle/>
          <a:p>
            <a:pPr eaLnBrk="1" hangingPunct="1">
              <a:lnSpc>
                <a:spcPts val="3400"/>
              </a:lnSpc>
            </a:pPr>
            <a:r>
              <a:rPr lang="zh-CN" altLang="en-US" sz="2800" dirty="0" smtClean="0"/>
              <a:t>目的：检验电路是否会挂起及是否会产生错误输出</a:t>
            </a:r>
          </a:p>
          <a:p>
            <a:pPr eaLnBrk="1" hangingPunct="1">
              <a:lnSpc>
                <a:spcPts val="3400"/>
              </a:lnSpc>
            </a:pPr>
            <a:r>
              <a:rPr lang="zh-CN" altLang="en-US" sz="2800" dirty="0" smtClean="0"/>
              <a:t>原因：</a:t>
            </a:r>
          </a:p>
          <a:p>
            <a:pPr lvl="1" eaLnBrk="1" hangingPunct="1">
              <a:lnSpc>
                <a:spcPts val="3400"/>
              </a:lnSpc>
              <a:buFont typeface="Wingdings" pitchFamily="2" charset="2"/>
              <a:buNone/>
            </a:pPr>
            <a:r>
              <a:rPr lang="zh-CN" altLang="en-US" sz="2400" dirty="0" smtClean="0"/>
              <a:t>∵编码后的状态数</a:t>
            </a:r>
            <a:r>
              <a:rPr lang="en-US" altLang="zh-CN" sz="2400" dirty="0" smtClean="0"/>
              <a:t>N</a:t>
            </a:r>
            <a:r>
              <a:rPr lang="zh-CN" altLang="en-US" sz="2400" dirty="0" smtClean="0"/>
              <a:t>不一定等于</a:t>
            </a:r>
            <a:r>
              <a:rPr lang="en-US" altLang="zh-CN" sz="2400" dirty="0" smtClean="0"/>
              <a:t>2</a:t>
            </a:r>
            <a:r>
              <a:rPr lang="en-US" altLang="zh-CN" sz="2400" baseline="30000" dirty="0" smtClean="0"/>
              <a:t>n</a:t>
            </a:r>
            <a:r>
              <a:rPr lang="zh-CN" altLang="en-US" sz="2400" dirty="0" smtClean="0"/>
              <a:t>个</a:t>
            </a:r>
          </a:p>
          <a:p>
            <a:pPr lvl="1" eaLnBrk="1" hangingPunct="1">
              <a:lnSpc>
                <a:spcPts val="3400"/>
              </a:lnSpc>
              <a:buFont typeface="Wingdings" pitchFamily="2" charset="2"/>
              <a:buNone/>
            </a:pPr>
            <a:r>
              <a:rPr lang="zh-CN" altLang="en-US" sz="2400" dirty="0" smtClean="0"/>
              <a:t>∴可能存在</a:t>
            </a:r>
            <a:r>
              <a:rPr lang="en-US" altLang="zh-CN" sz="2400" dirty="0" smtClean="0"/>
              <a:t>(2</a:t>
            </a:r>
            <a:r>
              <a:rPr lang="en-US" altLang="zh-CN" sz="2400" baseline="30000" dirty="0" smtClean="0"/>
              <a:t>n</a:t>
            </a:r>
            <a:r>
              <a:rPr lang="en-US" altLang="zh-CN" sz="2400" dirty="0" smtClean="0"/>
              <a:t>-N)</a:t>
            </a:r>
            <a:r>
              <a:rPr lang="zh-CN" altLang="en-US" sz="2400" dirty="0" smtClean="0"/>
              <a:t>个多余状态</a:t>
            </a:r>
            <a:r>
              <a:rPr lang="en-US" altLang="zh-CN" sz="2400" dirty="0" smtClean="0"/>
              <a:t>(</a:t>
            </a:r>
            <a:r>
              <a:rPr lang="zh-CN" altLang="en-US" sz="2400" dirty="0" smtClean="0"/>
              <a:t>即无效状态</a:t>
            </a:r>
            <a:r>
              <a:rPr lang="en-US" altLang="zh-CN" sz="2400" dirty="0" smtClean="0"/>
              <a:t>)</a:t>
            </a:r>
          </a:p>
          <a:p>
            <a:pPr lvl="1" eaLnBrk="1" hangingPunct="1">
              <a:lnSpc>
                <a:spcPts val="3400"/>
              </a:lnSpc>
              <a:buFont typeface="Wingdings" pitchFamily="2" charset="2"/>
              <a:buNone/>
            </a:pPr>
            <a:r>
              <a:rPr lang="en-US" altLang="zh-CN" sz="2400" dirty="0" smtClean="0"/>
              <a:t>∵</a:t>
            </a:r>
            <a:r>
              <a:rPr lang="zh-CN" altLang="en-US" sz="2400" dirty="0" smtClean="0"/>
              <a:t>电路因某种原因陷入无效状态</a:t>
            </a:r>
          </a:p>
          <a:p>
            <a:pPr lvl="1" eaLnBrk="1" hangingPunct="1">
              <a:lnSpc>
                <a:spcPts val="3400"/>
              </a:lnSpc>
              <a:buFont typeface="Wingdings" pitchFamily="2" charset="2"/>
              <a:buNone/>
            </a:pPr>
            <a:r>
              <a:rPr lang="zh-CN" altLang="en-US" sz="2400" dirty="0" smtClean="0"/>
              <a:t>∴须对无效状态进行检验：</a:t>
            </a:r>
          </a:p>
          <a:p>
            <a:pPr lvl="2" eaLnBrk="1" hangingPunct="1">
              <a:lnSpc>
                <a:spcPts val="3400"/>
              </a:lnSpc>
            </a:pPr>
            <a:r>
              <a:rPr lang="zh-CN" altLang="en-US" sz="2000" dirty="0" smtClean="0"/>
              <a:t>无效状态在输入信号和时钟信号作用下是否会</a:t>
            </a:r>
            <a:r>
              <a:rPr lang="zh-CN" altLang="en-US" sz="2000" dirty="0" smtClean="0">
                <a:latin typeface="Arial" charset="0"/>
              </a:rPr>
              <a:t>“</a:t>
            </a:r>
            <a:r>
              <a:rPr lang="zh-CN" altLang="en-US" sz="2000" dirty="0" smtClean="0"/>
              <a:t>挂起</a:t>
            </a:r>
            <a:r>
              <a:rPr lang="zh-CN" altLang="en-US" sz="2000" dirty="0" smtClean="0">
                <a:latin typeface="Arial" charset="0"/>
              </a:rPr>
              <a:t>”</a:t>
            </a:r>
            <a:r>
              <a:rPr lang="zh-CN" altLang="en-US" sz="2000" dirty="0" smtClean="0"/>
              <a:t>，若会，则须消除，使之具有自恢复功能；</a:t>
            </a:r>
          </a:p>
          <a:p>
            <a:pPr lvl="2" eaLnBrk="1" hangingPunct="1">
              <a:lnSpc>
                <a:spcPts val="3400"/>
              </a:lnSpc>
            </a:pPr>
            <a:r>
              <a:rPr lang="zh-CN" altLang="en-US" sz="2000" dirty="0" smtClean="0"/>
              <a:t>无效状态在输入信号和时钟信号作用下是否会产生错误的输出信号，若会，则须消除。</a:t>
            </a:r>
          </a:p>
        </p:txBody>
      </p:sp>
      <p:sp>
        <p:nvSpPr>
          <p:cNvPr id="86019" name="Rectangle 3"/>
          <p:cNvSpPr>
            <a:spLocks noGrp="1" noChangeArrowheads="1"/>
          </p:cNvSpPr>
          <p:nvPr>
            <p:ph type="title"/>
          </p:nvPr>
        </p:nvSpPr>
        <p:spPr>
          <a:xfrm>
            <a:off x="1274763" y="533400"/>
            <a:ext cx="7793037" cy="609600"/>
          </a:xfrm>
        </p:spPr>
        <p:txBody>
          <a:bodyPr/>
          <a:lstStyle/>
          <a:p>
            <a:pPr eaLnBrk="1" hangingPunct="1"/>
            <a:r>
              <a:rPr lang="zh-CN" altLang="en-US" dirty="0" smtClean="0"/>
              <a:t>检验无效状态</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sz="half" idx="1"/>
          </p:nvPr>
        </p:nvSpPr>
        <p:spPr>
          <a:xfrm>
            <a:off x="250825" y="2133600"/>
            <a:ext cx="3810000" cy="4114800"/>
          </a:xfrm>
        </p:spPr>
        <p:txBody>
          <a:bodyPr/>
          <a:lstStyle/>
          <a:p>
            <a:pPr algn="just" eaLnBrk="1" hangingPunct="1">
              <a:lnSpc>
                <a:spcPct val="150000"/>
              </a:lnSpc>
              <a:buFont typeface="Wingdings" pitchFamily="2" charset="2"/>
              <a:buNone/>
            </a:pPr>
            <a:r>
              <a:rPr lang="en-US" altLang="zh-CN" sz="2800" dirty="0" smtClean="0"/>
              <a:t>(2) </a:t>
            </a:r>
            <a:r>
              <a:rPr lang="zh-CN" altLang="en-US" sz="2400" dirty="0" smtClean="0"/>
              <a:t>列出状态真值表</a:t>
            </a:r>
          </a:p>
          <a:p>
            <a:pPr eaLnBrk="1" hangingPunct="1">
              <a:lnSpc>
                <a:spcPct val="150000"/>
              </a:lnSpc>
              <a:buFont typeface="Wingdings" pitchFamily="2" charset="2"/>
              <a:buNone/>
            </a:pPr>
            <a:r>
              <a:rPr lang="zh-CN" altLang="en-US" sz="2400" dirty="0" smtClean="0"/>
              <a:t>    假定一个现态，代入上述次态方程中得相应的次态，逐个假定列表表示即得相应的状态真值表如表所示。</a:t>
            </a:r>
            <a:r>
              <a:rPr lang="zh-CN" altLang="en-US" sz="2800" dirty="0" smtClean="0"/>
              <a:t>          </a:t>
            </a:r>
          </a:p>
        </p:txBody>
      </p:sp>
      <p:pic>
        <p:nvPicPr>
          <p:cNvPr id="8195" name="Picture 3" descr="Img00056"/>
          <p:cNvPicPr>
            <a:picLocks noChangeAspect="1" noChangeArrowheads="1"/>
          </p:cNvPicPr>
          <p:nvPr/>
        </p:nvPicPr>
        <p:blipFill>
          <a:blip r:embed="rId3" cstate="print"/>
          <a:srcRect/>
          <a:stretch>
            <a:fillRect/>
          </a:stretch>
        </p:blipFill>
        <p:spPr bwMode="auto">
          <a:xfrm>
            <a:off x="4237038" y="1447800"/>
            <a:ext cx="4906962" cy="5410200"/>
          </a:xfrm>
          <a:prstGeom prst="rect">
            <a:avLst/>
          </a:prstGeom>
          <a:noFill/>
          <a:ln w="9525">
            <a:noFill/>
            <a:miter lim="800000"/>
            <a:headEnd/>
            <a:tailEnd/>
          </a:ln>
        </p:spPr>
      </p:pic>
      <p:graphicFrame>
        <p:nvGraphicFramePr>
          <p:cNvPr id="8196" name="Object 4"/>
          <p:cNvGraphicFramePr>
            <a:graphicFrameLocks noChangeAspect="1"/>
          </p:cNvGraphicFramePr>
          <p:nvPr>
            <p:ph sz="half" idx="2"/>
          </p:nvPr>
        </p:nvGraphicFramePr>
        <p:xfrm>
          <a:off x="1187450" y="333375"/>
          <a:ext cx="5040313" cy="1189038"/>
        </p:xfrm>
        <a:graphic>
          <a:graphicData uri="http://schemas.openxmlformats.org/presentationml/2006/ole">
            <p:oleObj spid="_x0000_s8196" name="Equation" r:id="rId4" imgW="2476500" imgH="584200" progId="">
              <p:embed/>
            </p:oleObj>
          </a:graphicData>
        </a:graphic>
      </p:graphicFrame>
    </p:spTree>
  </p:cSld>
  <p:clrMapOvr>
    <a:masterClrMapping/>
  </p:clrMapOvr>
  <p:transition spd="med">
    <p:checke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body" idx="1"/>
          </p:nvPr>
        </p:nvSpPr>
        <p:spPr>
          <a:xfrm>
            <a:off x="395536" y="2017713"/>
            <a:ext cx="8559552" cy="4114800"/>
          </a:xfrm>
        </p:spPr>
        <p:txBody>
          <a:bodyPr/>
          <a:lstStyle/>
          <a:p>
            <a:pPr eaLnBrk="1" hangingPunct="1">
              <a:lnSpc>
                <a:spcPct val="200000"/>
              </a:lnSpc>
            </a:pPr>
            <a:r>
              <a:rPr lang="zh-CN" altLang="en-US" sz="2800" dirty="0" smtClean="0"/>
              <a:t>检验方法：将无效状态的二进制编码代入电路的次态方程和输出方程，并用状态图或状态表加以判别。</a:t>
            </a:r>
          </a:p>
          <a:p>
            <a:pPr eaLnBrk="1" hangingPunct="1">
              <a:lnSpc>
                <a:spcPct val="200000"/>
              </a:lnSpc>
            </a:pPr>
            <a:r>
              <a:rPr lang="zh-CN" altLang="en-US" sz="2800" dirty="0" smtClean="0"/>
              <a:t>消除方法：修改激励函数表达式或输出函数表达式。</a:t>
            </a:r>
            <a:r>
              <a:rPr lang="en-US" altLang="zh-CN" sz="2800" dirty="0" smtClean="0"/>
              <a:t>(</a:t>
            </a:r>
            <a:r>
              <a:rPr lang="zh-CN" altLang="en-US" sz="2800" dirty="0" smtClean="0"/>
              <a:t>在画卡诺圈时注意无关最小项的取舍</a:t>
            </a:r>
            <a:r>
              <a:rPr lang="en-US" altLang="zh-CN" sz="2800" dirty="0" smtClean="0"/>
              <a:t>)</a:t>
            </a:r>
          </a:p>
        </p:txBody>
      </p:sp>
      <p:sp>
        <p:nvSpPr>
          <p:cNvPr id="87043" name="Rectangle 3"/>
          <p:cNvSpPr>
            <a:spLocks noGrp="1" noChangeArrowheads="1"/>
          </p:cNvSpPr>
          <p:nvPr>
            <p:ph type="title"/>
          </p:nvPr>
        </p:nvSpPr>
        <p:spPr>
          <a:xfrm>
            <a:off x="1274763" y="533400"/>
            <a:ext cx="7793037" cy="609600"/>
          </a:xfrm>
        </p:spPr>
        <p:txBody>
          <a:bodyPr/>
          <a:lstStyle/>
          <a:p>
            <a:pPr eaLnBrk="1" hangingPunct="1"/>
            <a:r>
              <a:rPr lang="zh-CN" altLang="en-US" smtClean="0"/>
              <a:t>检验无效状态</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body" idx="1"/>
          </p:nvPr>
        </p:nvSpPr>
        <p:spPr>
          <a:xfrm>
            <a:off x="395536" y="2017713"/>
            <a:ext cx="8559552" cy="4114800"/>
          </a:xfrm>
        </p:spPr>
        <p:txBody>
          <a:bodyPr/>
          <a:lstStyle/>
          <a:p>
            <a:pPr eaLnBrk="1" hangingPunct="1">
              <a:lnSpc>
                <a:spcPct val="200000"/>
              </a:lnSpc>
            </a:pPr>
            <a:r>
              <a:rPr lang="en-US" altLang="zh-CN" sz="2800" dirty="0" smtClean="0"/>
              <a:t>P141  4.2</a:t>
            </a:r>
            <a:r>
              <a:rPr lang="zh-CN" altLang="en-US" sz="2800" dirty="0" smtClean="0"/>
              <a:t>，</a:t>
            </a:r>
            <a:r>
              <a:rPr lang="en-US" altLang="zh-CN" sz="2800" smtClean="0"/>
              <a:t>4.3 </a:t>
            </a:r>
            <a:endParaRPr lang="en-US" altLang="zh-CN" sz="2800" dirty="0" smtClean="0"/>
          </a:p>
          <a:p>
            <a:pPr eaLnBrk="1" hangingPunct="1">
              <a:lnSpc>
                <a:spcPct val="200000"/>
              </a:lnSpc>
            </a:pPr>
            <a:r>
              <a:rPr lang="en-US" altLang="zh-CN" sz="2800" dirty="0" smtClean="0"/>
              <a:t>P142  4.4</a:t>
            </a:r>
            <a:r>
              <a:rPr lang="zh-CN" altLang="en-US" sz="2800" dirty="0" smtClean="0"/>
              <a:t>，</a:t>
            </a:r>
            <a:r>
              <a:rPr lang="en-US" altLang="zh-CN" sz="2800" dirty="0" smtClean="0"/>
              <a:t>4.6</a:t>
            </a:r>
            <a:r>
              <a:rPr lang="zh-CN" altLang="en-US" sz="2800" dirty="0" smtClean="0"/>
              <a:t>，</a:t>
            </a:r>
            <a:r>
              <a:rPr lang="en-US" altLang="zh-CN" sz="2800" dirty="0" smtClean="0"/>
              <a:t>4.8</a:t>
            </a:r>
            <a:r>
              <a:rPr lang="zh-CN" altLang="en-US" sz="2800" dirty="0" smtClean="0"/>
              <a:t>，</a:t>
            </a:r>
            <a:r>
              <a:rPr lang="en-US" altLang="zh-CN" sz="2800" dirty="0" smtClean="0"/>
              <a:t>4.9</a:t>
            </a:r>
            <a:r>
              <a:rPr lang="zh-CN" altLang="en-US" sz="2800" dirty="0" smtClean="0"/>
              <a:t>，</a:t>
            </a:r>
            <a:r>
              <a:rPr lang="en-US" altLang="zh-CN" sz="2800" dirty="0" smtClean="0"/>
              <a:t>4.11</a:t>
            </a:r>
            <a:r>
              <a:rPr lang="zh-CN" altLang="en-US" sz="2800" dirty="0" smtClean="0"/>
              <a:t>，</a:t>
            </a:r>
            <a:r>
              <a:rPr lang="en-US" altLang="zh-CN" sz="2800" dirty="0" smtClean="0"/>
              <a:t>4.12</a:t>
            </a:r>
          </a:p>
        </p:txBody>
      </p:sp>
      <p:sp>
        <p:nvSpPr>
          <p:cNvPr id="87043" name="Rectangle 3"/>
          <p:cNvSpPr>
            <a:spLocks noGrp="1" noChangeArrowheads="1"/>
          </p:cNvSpPr>
          <p:nvPr>
            <p:ph type="title"/>
          </p:nvPr>
        </p:nvSpPr>
        <p:spPr>
          <a:xfrm>
            <a:off x="1274763" y="533400"/>
            <a:ext cx="7793037" cy="609600"/>
          </a:xfrm>
        </p:spPr>
        <p:txBody>
          <a:bodyPr/>
          <a:lstStyle/>
          <a:p>
            <a:pPr eaLnBrk="1" hangingPunct="1"/>
            <a:r>
              <a:rPr lang="zh-CN" altLang="en-US" dirty="0" smtClean="0"/>
              <a:t>作业</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468313" y="5949950"/>
            <a:ext cx="4343400" cy="457200"/>
          </a:xfrm>
          <a:prstGeom prst="rect">
            <a:avLst/>
          </a:prstGeom>
          <a:noFill/>
          <a:ln w="9525">
            <a:noFill/>
            <a:miter lim="800000"/>
            <a:headEnd/>
            <a:tailEnd/>
          </a:ln>
          <a:effectLst/>
        </p:spPr>
        <p:txBody>
          <a:bodyPr>
            <a:spAutoFit/>
          </a:bodyPr>
          <a:lstStyle/>
          <a:p>
            <a:pPr>
              <a:spcBef>
                <a:spcPct val="50000"/>
              </a:spcBef>
            </a:pPr>
            <a:r>
              <a:rPr kumimoji="1" lang="zh-CN" altLang="en-US" sz="2400">
                <a:latin typeface="Times New Roman" pitchFamily="18" charset="0"/>
              </a:rPr>
              <a:t>状态迁移图 </a:t>
            </a:r>
          </a:p>
        </p:txBody>
      </p:sp>
      <p:graphicFrame>
        <p:nvGraphicFramePr>
          <p:cNvPr id="9219" name="Object 3"/>
          <p:cNvGraphicFramePr>
            <a:graphicFrameLocks noChangeAspect="1"/>
          </p:cNvGraphicFramePr>
          <p:nvPr/>
        </p:nvGraphicFramePr>
        <p:xfrm>
          <a:off x="250825" y="2060575"/>
          <a:ext cx="7620000" cy="3871913"/>
        </p:xfrm>
        <a:graphic>
          <a:graphicData uri="http://schemas.openxmlformats.org/presentationml/2006/ole">
            <p:oleObj spid="_x0000_s9219" name="VISIO" r:id="rId3" imgW="2834640" imgH="1440180" progId="Visio.Drawing.11">
              <p:embed/>
            </p:oleObj>
          </a:graphicData>
        </a:graphic>
      </p:graphicFrame>
      <p:sp>
        <p:nvSpPr>
          <p:cNvPr id="9220" name="Rectangle 4"/>
          <p:cNvSpPr>
            <a:spLocks noChangeArrowheads="1"/>
          </p:cNvSpPr>
          <p:nvPr/>
        </p:nvSpPr>
        <p:spPr bwMode="auto">
          <a:xfrm>
            <a:off x="1258888" y="333375"/>
            <a:ext cx="7633592" cy="1123128"/>
          </a:xfrm>
          <a:prstGeom prst="rect">
            <a:avLst/>
          </a:prstGeom>
          <a:noFill/>
          <a:ln w="9525">
            <a:noFill/>
            <a:miter lim="800000"/>
            <a:headEnd/>
            <a:tailEnd/>
          </a:ln>
          <a:effectLst/>
        </p:spPr>
        <p:txBody>
          <a:bodyPr wrap="square">
            <a:spAutoFit/>
          </a:bodyPr>
          <a:lstStyle/>
          <a:p>
            <a:pPr>
              <a:lnSpc>
                <a:spcPct val="150000"/>
              </a:lnSpc>
            </a:pPr>
            <a:r>
              <a:rPr lang="en-US" altLang="zh-CN" sz="2400" dirty="0"/>
              <a:t>(3)</a:t>
            </a:r>
            <a:r>
              <a:rPr lang="zh-CN" altLang="en-US" sz="2400" dirty="0"/>
              <a:t>画出状态迁移图</a:t>
            </a:r>
          </a:p>
          <a:p>
            <a:pPr>
              <a:lnSpc>
                <a:spcPct val="150000"/>
              </a:lnSpc>
            </a:pPr>
            <a:r>
              <a:rPr lang="zh-CN" altLang="en-US" sz="2400" dirty="0"/>
              <a:t>    </a:t>
            </a:r>
            <a:r>
              <a:rPr lang="zh-CN" altLang="en-US" sz="2400" dirty="0" smtClean="0"/>
              <a:t>由</a:t>
            </a:r>
            <a:r>
              <a:rPr lang="zh-CN" altLang="en-US" sz="2400" dirty="0"/>
              <a:t>状态真值表可得出相应的状态图，如图所示。</a:t>
            </a:r>
          </a:p>
        </p:txBody>
      </p:sp>
      <p:pic>
        <p:nvPicPr>
          <p:cNvPr id="9221" name="Picture 5" descr="Img00056"/>
          <p:cNvPicPr>
            <a:picLocks noChangeAspect="1" noChangeArrowheads="1"/>
          </p:cNvPicPr>
          <p:nvPr/>
        </p:nvPicPr>
        <p:blipFill>
          <a:blip r:embed="rId4" cstate="print"/>
          <a:srcRect/>
          <a:stretch>
            <a:fillRect/>
          </a:stretch>
        </p:blipFill>
        <p:spPr bwMode="auto">
          <a:xfrm>
            <a:off x="5580063" y="3573463"/>
            <a:ext cx="2979737" cy="3284537"/>
          </a:xfrm>
          <a:prstGeom prst="rect">
            <a:avLst/>
          </a:prstGeom>
          <a:noFill/>
          <a:ln w="9525">
            <a:noFill/>
            <a:miter lim="800000"/>
            <a:headEnd/>
            <a:tailEnd/>
          </a:ln>
        </p:spPr>
      </p:pic>
    </p:spTree>
  </p:cSld>
  <p:clrMapOvr>
    <a:masterClrMapping/>
  </p:clrMapOvr>
  <p:transition spd="med">
    <p:check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body" idx="1"/>
          </p:nvPr>
        </p:nvSpPr>
        <p:spPr>
          <a:xfrm>
            <a:off x="-108520" y="620688"/>
            <a:ext cx="8215313" cy="533400"/>
          </a:xfrm>
        </p:spPr>
        <p:txBody>
          <a:bodyPr/>
          <a:lstStyle/>
          <a:p>
            <a:pPr algn="just" eaLnBrk="1" hangingPunct="1">
              <a:lnSpc>
                <a:spcPct val="90000"/>
              </a:lnSpc>
              <a:buNone/>
            </a:pPr>
            <a:r>
              <a:rPr lang="zh-CN" altLang="en-US" sz="3100" dirty="0" smtClean="0"/>
              <a:t>（</a:t>
            </a:r>
            <a:r>
              <a:rPr lang="en-US" altLang="zh-CN" sz="3100" dirty="0" smtClean="0"/>
              <a:t>4</a:t>
            </a:r>
            <a:r>
              <a:rPr lang="zh-CN" altLang="en-US" sz="3100" dirty="0" smtClean="0"/>
              <a:t>）根据上述时序关系作出时序图</a:t>
            </a:r>
          </a:p>
        </p:txBody>
      </p:sp>
      <p:graphicFrame>
        <p:nvGraphicFramePr>
          <p:cNvPr id="10243" name="Object 4"/>
          <p:cNvGraphicFramePr>
            <a:graphicFrameLocks noChangeAspect="1"/>
          </p:cNvGraphicFramePr>
          <p:nvPr/>
        </p:nvGraphicFramePr>
        <p:xfrm>
          <a:off x="304800" y="2996952"/>
          <a:ext cx="8686800" cy="3360738"/>
        </p:xfrm>
        <a:graphic>
          <a:graphicData uri="http://schemas.openxmlformats.org/presentationml/2006/ole">
            <p:oleObj spid="_x0000_s10243" name="VISIO" r:id="rId3" imgW="3718560" imgH="1440180" progId="Visio.Drawing.11">
              <p:embed/>
            </p:oleObj>
          </a:graphicData>
        </a:graphic>
      </p:graphicFrame>
      <p:sp>
        <p:nvSpPr>
          <p:cNvPr id="10244" name="Rectangle 5"/>
          <p:cNvSpPr>
            <a:spLocks noChangeArrowheads="1"/>
          </p:cNvSpPr>
          <p:nvPr/>
        </p:nvSpPr>
        <p:spPr bwMode="auto">
          <a:xfrm>
            <a:off x="3348038" y="6374656"/>
            <a:ext cx="2808287" cy="366712"/>
          </a:xfrm>
          <a:prstGeom prst="rect">
            <a:avLst/>
          </a:prstGeom>
          <a:noFill/>
          <a:ln w="9525">
            <a:noFill/>
            <a:miter lim="800000"/>
            <a:headEnd/>
            <a:tailEnd/>
          </a:ln>
          <a:effectLst/>
        </p:spPr>
        <p:txBody>
          <a:bodyPr>
            <a:spAutoFit/>
          </a:bodyPr>
          <a:lstStyle/>
          <a:p>
            <a:r>
              <a:rPr lang="en-US" altLang="zh-CN" dirty="0"/>
              <a:t>X=10101100</a:t>
            </a:r>
          </a:p>
        </p:txBody>
      </p:sp>
      <p:pic>
        <p:nvPicPr>
          <p:cNvPr id="5" name="Picture 5" descr="Img00056"/>
          <p:cNvPicPr>
            <a:picLocks noChangeAspect="1" noChangeArrowheads="1"/>
          </p:cNvPicPr>
          <p:nvPr/>
        </p:nvPicPr>
        <p:blipFill>
          <a:blip r:embed="rId4" cstate="print"/>
          <a:srcRect/>
          <a:stretch>
            <a:fillRect/>
          </a:stretch>
        </p:blipFill>
        <p:spPr bwMode="auto">
          <a:xfrm>
            <a:off x="6164263" y="0"/>
            <a:ext cx="2979737" cy="3284537"/>
          </a:xfrm>
          <a:prstGeom prst="rect">
            <a:avLst/>
          </a:prstGeom>
          <a:noFill/>
          <a:ln w="9525">
            <a:noFill/>
            <a:miter lim="800000"/>
            <a:headEnd/>
            <a:tailEnd/>
          </a:ln>
        </p:spPr>
      </p:pic>
    </p:spTree>
  </p:cSld>
  <p:clrMapOvr>
    <a:masterClrMapping/>
  </p:clrMapOvr>
  <p:transition spd="med">
    <p:check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xfrm>
            <a:off x="899592" y="692696"/>
            <a:ext cx="7772400" cy="685800"/>
          </a:xfrm>
        </p:spPr>
        <p:txBody>
          <a:bodyPr/>
          <a:lstStyle/>
          <a:p>
            <a:pPr algn="just" eaLnBrk="1" hangingPunct="1">
              <a:buNone/>
            </a:pPr>
            <a:r>
              <a:rPr lang="zh-CN" altLang="en-US" dirty="0" smtClean="0"/>
              <a:t>例：时序电路如图所示，分析其功能。</a:t>
            </a:r>
          </a:p>
          <a:p>
            <a:pPr eaLnBrk="1" hangingPunct="1"/>
            <a:endParaRPr lang="en-US" altLang="zh-CN" dirty="0" smtClean="0"/>
          </a:p>
        </p:txBody>
      </p:sp>
      <p:sp>
        <p:nvSpPr>
          <p:cNvPr id="11267" name="Text Box 3"/>
          <p:cNvSpPr txBox="1">
            <a:spLocks noChangeArrowheads="1"/>
          </p:cNvSpPr>
          <p:nvPr/>
        </p:nvSpPr>
        <p:spPr bwMode="auto">
          <a:xfrm>
            <a:off x="3352800" y="5334000"/>
            <a:ext cx="4267200" cy="457200"/>
          </a:xfrm>
          <a:prstGeom prst="rect">
            <a:avLst/>
          </a:prstGeom>
          <a:noFill/>
          <a:ln w="9525">
            <a:noFill/>
            <a:miter lim="800000"/>
            <a:headEnd/>
            <a:tailEnd/>
          </a:ln>
          <a:effectLst/>
        </p:spPr>
        <p:txBody>
          <a:bodyPr>
            <a:spAutoFit/>
          </a:bodyPr>
          <a:lstStyle/>
          <a:p>
            <a:pPr>
              <a:spcBef>
                <a:spcPct val="50000"/>
              </a:spcBef>
            </a:pPr>
            <a:r>
              <a:rPr kumimoji="1" lang="zh-CN" altLang="en-US" sz="2400">
                <a:latin typeface="Times New Roman" pitchFamily="18" charset="0"/>
              </a:rPr>
              <a:t>电路图 </a:t>
            </a:r>
          </a:p>
        </p:txBody>
      </p:sp>
      <p:graphicFrame>
        <p:nvGraphicFramePr>
          <p:cNvPr id="11268" name="Object 4"/>
          <p:cNvGraphicFramePr>
            <a:graphicFrameLocks noChangeAspect="1"/>
          </p:cNvGraphicFramePr>
          <p:nvPr/>
        </p:nvGraphicFramePr>
        <p:xfrm>
          <a:off x="395288" y="1989138"/>
          <a:ext cx="8077200" cy="3441700"/>
        </p:xfrm>
        <a:graphic>
          <a:graphicData uri="http://schemas.openxmlformats.org/presentationml/2006/ole">
            <p:oleObj spid="_x0000_s11268" name="Visio" r:id="rId3" imgW="3396936" imgH="1447114" progId="Visio.Drawing.11">
              <p:embed/>
            </p:oleObj>
          </a:graphicData>
        </a:graphic>
      </p:graphicFrame>
    </p:spTree>
  </p:cSld>
  <p:clrMapOvr>
    <a:masterClrMapping/>
  </p:clrMapOvr>
  <p:transition spd="med">
    <p:check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xfrm>
            <a:off x="533400" y="457200"/>
            <a:ext cx="7772400" cy="1295400"/>
          </a:xfrm>
        </p:spPr>
        <p:txBody>
          <a:bodyPr/>
          <a:lstStyle/>
          <a:p>
            <a:pPr algn="just" eaLnBrk="1" hangingPunct="1">
              <a:buNone/>
            </a:pPr>
            <a:r>
              <a:rPr lang="en-US" altLang="zh-CN" sz="2800" dirty="0" smtClean="0"/>
              <a:t>         </a:t>
            </a:r>
            <a:r>
              <a:rPr lang="zh-CN" altLang="en-US" sz="2800" dirty="0" smtClean="0"/>
              <a:t>解：该电路为同步时序电路。</a:t>
            </a:r>
          </a:p>
          <a:p>
            <a:pPr eaLnBrk="1" hangingPunct="1">
              <a:buNone/>
            </a:pPr>
            <a:r>
              <a:rPr lang="zh-CN" altLang="en-US" sz="2800" dirty="0" smtClean="0"/>
              <a:t>         从电路图得到每一级的激励方程如下： </a:t>
            </a:r>
          </a:p>
        </p:txBody>
      </p:sp>
      <p:graphicFrame>
        <p:nvGraphicFramePr>
          <p:cNvPr id="12291" name="Object 3"/>
          <p:cNvGraphicFramePr>
            <a:graphicFrameLocks noChangeAspect="1"/>
          </p:cNvGraphicFramePr>
          <p:nvPr/>
        </p:nvGraphicFramePr>
        <p:xfrm>
          <a:off x="3059113" y="1844675"/>
          <a:ext cx="2971800" cy="1778000"/>
        </p:xfrm>
        <a:graphic>
          <a:graphicData uri="http://schemas.openxmlformats.org/presentationml/2006/ole">
            <p:oleObj spid="_x0000_s12291" name="Equation" r:id="rId3" imgW="1358310" imgH="812447" progId="">
              <p:embed/>
            </p:oleObj>
          </a:graphicData>
        </a:graphic>
      </p:graphicFrame>
      <p:sp>
        <p:nvSpPr>
          <p:cNvPr id="12292" name="Text Box 4"/>
          <p:cNvSpPr txBox="1">
            <a:spLocks noChangeArrowheads="1"/>
          </p:cNvSpPr>
          <p:nvPr/>
        </p:nvSpPr>
        <p:spPr bwMode="auto">
          <a:xfrm>
            <a:off x="685800" y="3352800"/>
            <a:ext cx="3886200" cy="457200"/>
          </a:xfrm>
          <a:prstGeom prst="rect">
            <a:avLst/>
          </a:prstGeom>
          <a:noFill/>
          <a:ln w="9525">
            <a:noFill/>
            <a:miter lim="800000"/>
            <a:headEnd/>
            <a:tailEnd/>
          </a:ln>
          <a:effectLst/>
        </p:spPr>
        <p:txBody>
          <a:bodyPr>
            <a:spAutoFit/>
          </a:bodyPr>
          <a:lstStyle/>
          <a:p>
            <a:pPr>
              <a:spcBef>
                <a:spcPct val="50000"/>
              </a:spcBef>
            </a:pPr>
            <a:r>
              <a:rPr kumimoji="1" lang="zh-CN" altLang="en-US" sz="2400">
                <a:latin typeface="Times New Roman" pitchFamily="18" charset="0"/>
              </a:rPr>
              <a:t>其次态方程为 </a:t>
            </a:r>
          </a:p>
        </p:txBody>
      </p:sp>
      <p:graphicFrame>
        <p:nvGraphicFramePr>
          <p:cNvPr id="12293" name="Object 5"/>
          <p:cNvGraphicFramePr>
            <a:graphicFrameLocks noChangeAspect="1"/>
          </p:cNvGraphicFramePr>
          <p:nvPr/>
        </p:nvGraphicFramePr>
        <p:xfrm>
          <a:off x="3059113" y="3716338"/>
          <a:ext cx="2971800" cy="2447925"/>
        </p:xfrm>
        <a:graphic>
          <a:graphicData uri="http://schemas.openxmlformats.org/presentationml/2006/ole">
            <p:oleObj spid="_x0000_s12293" name="Equation" r:id="rId4" imgW="1295400" imgH="1066800" progId="">
              <p:embed/>
            </p:oleObj>
          </a:graphicData>
        </a:graphic>
      </p:graphicFrame>
      <p:sp>
        <p:nvSpPr>
          <p:cNvPr id="12294" name="Text Box 6"/>
          <p:cNvSpPr txBox="1">
            <a:spLocks noChangeArrowheads="1"/>
          </p:cNvSpPr>
          <p:nvPr/>
        </p:nvSpPr>
        <p:spPr bwMode="auto">
          <a:xfrm>
            <a:off x="611188" y="5734050"/>
            <a:ext cx="3886200" cy="457200"/>
          </a:xfrm>
          <a:prstGeom prst="rect">
            <a:avLst/>
          </a:prstGeom>
          <a:noFill/>
          <a:ln w="9525">
            <a:noFill/>
            <a:miter lim="800000"/>
            <a:headEnd/>
            <a:tailEnd/>
          </a:ln>
          <a:effectLst/>
        </p:spPr>
        <p:txBody>
          <a:bodyPr>
            <a:spAutoFit/>
          </a:bodyPr>
          <a:lstStyle/>
          <a:p>
            <a:pPr>
              <a:spcBef>
                <a:spcPct val="50000"/>
              </a:spcBef>
            </a:pPr>
            <a:r>
              <a:rPr kumimoji="1" lang="zh-CN" altLang="en-US" sz="2400">
                <a:latin typeface="Times New Roman" pitchFamily="18" charset="0"/>
              </a:rPr>
              <a:t>输出方程为 </a:t>
            </a:r>
          </a:p>
        </p:txBody>
      </p:sp>
    </p:spTree>
  </p:cSld>
  <p:clrMapOvr>
    <a:masterClrMapping/>
  </p:clrMapOvr>
  <p:transition spd="med">
    <p:checker/>
  </p:transition>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默认设计模板">
  <a:themeElements>
    <a:clrScheme name="默认设计模板 16">
      <a:dk1>
        <a:srgbClr val="FFFF00"/>
      </a:dk1>
      <a:lt1>
        <a:srgbClr val="FFFFFF"/>
      </a:lt1>
      <a:dk2>
        <a:srgbClr val="FFFF00"/>
      </a:dk2>
      <a:lt2>
        <a:srgbClr val="808080"/>
      </a:lt2>
      <a:accent1>
        <a:srgbClr val="FFFF00"/>
      </a:accent1>
      <a:accent2>
        <a:srgbClr val="FFFF00"/>
      </a:accent2>
      <a:accent3>
        <a:srgbClr val="FFFFFF"/>
      </a:accent3>
      <a:accent4>
        <a:srgbClr val="DADA00"/>
      </a:accent4>
      <a:accent5>
        <a:srgbClr val="FFFFAA"/>
      </a:accent5>
      <a:accent6>
        <a:srgbClr val="E7E700"/>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0" tIns="0" rIns="0" bIns="0" numCol="1" anchor="ctr"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0" tIns="0" rIns="0" bIns="0" numCol="1" anchor="ctr"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FFFF00"/>
        </a:dk1>
        <a:lt1>
          <a:srgbClr val="FFFFFF"/>
        </a:lt1>
        <a:dk2>
          <a:srgbClr val="000000"/>
        </a:dk2>
        <a:lt2>
          <a:srgbClr val="808080"/>
        </a:lt2>
        <a:accent1>
          <a:srgbClr val="BBE0E3"/>
        </a:accent1>
        <a:accent2>
          <a:srgbClr val="333399"/>
        </a:accent2>
        <a:accent3>
          <a:srgbClr val="FFFFFF"/>
        </a:accent3>
        <a:accent4>
          <a:srgbClr val="DADA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14">
        <a:dk1>
          <a:srgbClr val="FFFF00"/>
        </a:dk1>
        <a:lt1>
          <a:srgbClr val="FFFFFF"/>
        </a:lt1>
        <a:dk2>
          <a:srgbClr val="FFFF00"/>
        </a:dk2>
        <a:lt2>
          <a:srgbClr val="808080"/>
        </a:lt2>
        <a:accent1>
          <a:srgbClr val="BBE0E3"/>
        </a:accent1>
        <a:accent2>
          <a:srgbClr val="333399"/>
        </a:accent2>
        <a:accent3>
          <a:srgbClr val="FFFFFF"/>
        </a:accent3>
        <a:accent4>
          <a:srgbClr val="DADA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15">
        <a:dk1>
          <a:srgbClr val="FFFF00"/>
        </a:dk1>
        <a:lt1>
          <a:srgbClr val="FFFFFF"/>
        </a:lt1>
        <a:dk2>
          <a:srgbClr val="FFFF00"/>
        </a:dk2>
        <a:lt2>
          <a:srgbClr val="808080"/>
        </a:lt2>
        <a:accent1>
          <a:srgbClr val="BBE0E3"/>
        </a:accent1>
        <a:accent2>
          <a:srgbClr val="FFFF00"/>
        </a:accent2>
        <a:accent3>
          <a:srgbClr val="FFFFFF"/>
        </a:accent3>
        <a:accent4>
          <a:srgbClr val="DADA00"/>
        </a:accent4>
        <a:accent5>
          <a:srgbClr val="DAEDEF"/>
        </a:accent5>
        <a:accent6>
          <a:srgbClr val="E7E700"/>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16">
        <a:dk1>
          <a:srgbClr val="FFFF00"/>
        </a:dk1>
        <a:lt1>
          <a:srgbClr val="FFFFFF"/>
        </a:lt1>
        <a:dk2>
          <a:srgbClr val="FFFF00"/>
        </a:dk2>
        <a:lt2>
          <a:srgbClr val="808080"/>
        </a:lt2>
        <a:accent1>
          <a:srgbClr val="FFFF00"/>
        </a:accent1>
        <a:accent2>
          <a:srgbClr val="FFFF00"/>
        </a:accent2>
        <a:accent3>
          <a:srgbClr val="FFFFFF"/>
        </a:accent3>
        <a:accent4>
          <a:srgbClr val="DADA00"/>
        </a:accent4>
        <a:accent5>
          <a:srgbClr val="FFFFAA"/>
        </a:accent5>
        <a:accent6>
          <a:srgbClr val="E7E700"/>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6954</TotalTime>
  <Words>5085</Words>
  <Application>Microsoft Office PowerPoint</Application>
  <PresentationFormat>全屏显示(4:3)</PresentationFormat>
  <Paragraphs>1121</Paragraphs>
  <Slides>51</Slides>
  <Notes>1</Notes>
  <HiddenSlides>0</HiddenSlides>
  <MMClips>0</MMClips>
  <ScaleCrop>false</ScaleCrop>
  <HeadingPairs>
    <vt:vector size="6" baseType="variant">
      <vt:variant>
        <vt:lpstr>主题</vt:lpstr>
      </vt:variant>
      <vt:variant>
        <vt:i4>2</vt:i4>
      </vt:variant>
      <vt:variant>
        <vt:lpstr>嵌入 OLE 服务器</vt:lpstr>
      </vt:variant>
      <vt:variant>
        <vt:i4>4</vt:i4>
      </vt:variant>
      <vt:variant>
        <vt:lpstr>幻灯片标题</vt:lpstr>
      </vt:variant>
      <vt:variant>
        <vt:i4>51</vt:i4>
      </vt:variant>
    </vt:vector>
  </HeadingPairs>
  <TitlesOfParts>
    <vt:vector size="57" baseType="lpstr">
      <vt:lpstr>Blends</vt:lpstr>
      <vt:lpstr>默认设计模板</vt:lpstr>
      <vt:lpstr>VISIO</vt:lpstr>
      <vt:lpstr>Equation</vt:lpstr>
      <vt:lpstr>Visio</vt:lpstr>
      <vt:lpstr>公式</vt:lpstr>
      <vt:lpstr>第四章 同步时序逻辑电路(中)</vt:lpstr>
      <vt:lpstr>4.3 同步时序逻辑电路分析</vt:lpstr>
      <vt:lpstr>同步时序电路分析举例</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4.4 同步时序逻辑电路设计</vt:lpstr>
      <vt:lpstr>4.4 同步时序逻辑电路设计</vt:lpstr>
      <vt:lpstr>4.4.1建立原始状态图和原始状态表</vt:lpstr>
      <vt:lpstr>4.4.2状态化简</vt:lpstr>
      <vt:lpstr>完全确定状态表的简化</vt:lpstr>
      <vt:lpstr>完全确定状态表的简化</vt:lpstr>
      <vt:lpstr>幻灯片 22</vt:lpstr>
      <vt:lpstr>幻灯片 23</vt:lpstr>
      <vt:lpstr>幻灯片 24</vt:lpstr>
      <vt:lpstr>幻灯片 25</vt:lpstr>
      <vt:lpstr>幻灯片 26</vt:lpstr>
      <vt:lpstr>幻灯片 27</vt:lpstr>
      <vt:lpstr>幻灯片 28</vt:lpstr>
      <vt:lpstr>隐含表法简化完全确定的原始状态表</vt:lpstr>
      <vt:lpstr>隐含表法简化完全确定的原始状态表</vt:lpstr>
      <vt:lpstr>隐含表法简化完全确定的原始状态表</vt:lpstr>
      <vt:lpstr>不完全确定状态表的简化</vt:lpstr>
      <vt:lpstr>不完全确定状态表的简化</vt:lpstr>
      <vt:lpstr>不完全确定状态表的简化</vt:lpstr>
      <vt:lpstr>隐含表法简化不完全确定的原始状态表</vt:lpstr>
      <vt:lpstr>隐含表法简化不完全确定的原始状态表</vt:lpstr>
      <vt:lpstr>隐含表法简化不完全确定的原始状态表</vt:lpstr>
      <vt:lpstr>隐含表法简化不完全确定的原始状态表</vt:lpstr>
      <vt:lpstr>状态编码</vt:lpstr>
      <vt:lpstr>4.4.3状态编码</vt:lpstr>
      <vt:lpstr>状态编码</vt:lpstr>
      <vt:lpstr>确定激励函数表达式和输出函数表达式</vt:lpstr>
      <vt:lpstr>确定激励函数表达式和输出函数表达式</vt:lpstr>
      <vt:lpstr>确定激励函数表达式和输出函数表达式</vt:lpstr>
      <vt:lpstr>确定激励函数表达式和输出函数表达式</vt:lpstr>
      <vt:lpstr>确定激励函数表达式和输出函数表达式</vt:lpstr>
      <vt:lpstr>确定激励函数表达式和输出函数表达式</vt:lpstr>
      <vt:lpstr>画出逻辑电路图</vt:lpstr>
      <vt:lpstr>检验无效状态</vt:lpstr>
      <vt:lpstr>检验无效状态</vt:lpstr>
      <vt:lpstr>作业</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第四章 同步时序逻辑电路(下)</dc:title>
  <dc:creator>zsl</dc:creator>
  <cp:lastModifiedBy>peng</cp:lastModifiedBy>
  <cp:revision>90</cp:revision>
  <dcterms:created xsi:type="dcterms:W3CDTF">2007-10-13T15:41:20Z</dcterms:created>
  <dcterms:modified xsi:type="dcterms:W3CDTF">2020-09-04T10:32:31Z</dcterms:modified>
</cp:coreProperties>
</file>