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bin" ContentType="application/vnd.openxmlformats-officedocument.oleObject"/>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Default Extension="vml" ContentType="application/vnd.openxmlformats-officedocument.vmlDrawing"/>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69"/>
  </p:notesMasterIdLst>
  <p:handoutMasterIdLst>
    <p:handoutMasterId r:id="rId70"/>
  </p:handoutMasterIdLst>
  <p:sldIdLst>
    <p:sldId id="343" r:id="rId2"/>
    <p:sldId id="583" r:id="rId3"/>
    <p:sldId id="584" r:id="rId4"/>
    <p:sldId id="297" r:id="rId5"/>
    <p:sldId id="423" r:id="rId6"/>
    <p:sldId id="437" r:id="rId7"/>
    <p:sldId id="585" r:id="rId8"/>
    <p:sldId id="587" r:id="rId9"/>
    <p:sldId id="424" r:id="rId10"/>
    <p:sldId id="438" r:id="rId11"/>
    <p:sldId id="439" r:id="rId12"/>
    <p:sldId id="440" r:id="rId13"/>
    <p:sldId id="442" r:id="rId14"/>
    <p:sldId id="441" r:id="rId15"/>
    <p:sldId id="443" r:id="rId16"/>
    <p:sldId id="445" r:id="rId17"/>
    <p:sldId id="446" r:id="rId18"/>
    <p:sldId id="447" r:id="rId19"/>
    <p:sldId id="588" r:id="rId20"/>
    <p:sldId id="425" r:id="rId21"/>
    <p:sldId id="590" r:id="rId22"/>
    <p:sldId id="591" r:id="rId23"/>
    <p:sldId id="592" r:id="rId24"/>
    <p:sldId id="449" r:id="rId25"/>
    <p:sldId id="450" r:id="rId26"/>
    <p:sldId id="451" r:id="rId27"/>
    <p:sldId id="620" r:id="rId28"/>
    <p:sldId id="594" r:id="rId29"/>
    <p:sldId id="595" r:id="rId30"/>
    <p:sldId id="597" r:id="rId31"/>
    <p:sldId id="456" r:id="rId32"/>
    <p:sldId id="598" r:id="rId33"/>
    <p:sldId id="593" r:id="rId34"/>
    <p:sldId id="467" r:id="rId35"/>
    <p:sldId id="458" r:id="rId36"/>
    <p:sldId id="459" r:id="rId37"/>
    <p:sldId id="460" r:id="rId38"/>
    <p:sldId id="461" r:id="rId39"/>
    <p:sldId id="462" r:id="rId40"/>
    <p:sldId id="599" r:id="rId41"/>
    <p:sldId id="431" r:id="rId42"/>
    <p:sldId id="464" r:id="rId43"/>
    <p:sldId id="465" r:id="rId44"/>
    <p:sldId id="466" r:id="rId45"/>
    <p:sldId id="469" r:id="rId46"/>
    <p:sldId id="470" r:id="rId47"/>
    <p:sldId id="621" r:id="rId48"/>
    <p:sldId id="432" r:id="rId49"/>
    <p:sldId id="433" r:id="rId50"/>
    <p:sldId id="473" r:id="rId51"/>
    <p:sldId id="474" r:id="rId52"/>
    <p:sldId id="475" r:id="rId53"/>
    <p:sldId id="472" r:id="rId54"/>
    <p:sldId id="477" r:id="rId55"/>
    <p:sldId id="478" r:id="rId56"/>
    <p:sldId id="479" r:id="rId57"/>
    <p:sldId id="480" r:id="rId58"/>
    <p:sldId id="600" r:id="rId59"/>
    <p:sldId id="601" r:id="rId60"/>
    <p:sldId id="609" r:id="rId61"/>
    <p:sldId id="434" r:id="rId62"/>
    <p:sldId id="611" r:id="rId63"/>
    <p:sldId id="614" r:id="rId64"/>
    <p:sldId id="613" r:id="rId65"/>
    <p:sldId id="616" r:id="rId66"/>
    <p:sldId id="618" r:id="rId67"/>
    <p:sldId id="617" r:id="rId68"/>
  </p:sldIdLst>
  <p:sldSz cx="9144000" cy="6858000" type="screen4x3"/>
  <p:notesSz cx="6858000" cy="9144000"/>
  <p:defaultTextStyle>
    <a:defPPr>
      <a:defRPr lang="zh-CN"/>
    </a:defPPr>
    <a:lvl1pPr algn="l" rtl="0" fontAlgn="base">
      <a:spcBef>
        <a:spcPct val="50000"/>
      </a:spcBef>
      <a:spcAft>
        <a:spcPct val="0"/>
      </a:spcAft>
      <a:defRPr kumimoji="1" sz="2400" b="1" kern="1200">
        <a:solidFill>
          <a:schemeClr val="folHlink"/>
        </a:solidFill>
        <a:latin typeface="Times New Roman" pitchFamily="18" charset="0"/>
        <a:ea typeface="隶书" pitchFamily="49" charset="-122"/>
        <a:cs typeface="+mn-cs"/>
      </a:defRPr>
    </a:lvl1pPr>
    <a:lvl2pPr marL="457200" algn="l" rtl="0" fontAlgn="base">
      <a:spcBef>
        <a:spcPct val="50000"/>
      </a:spcBef>
      <a:spcAft>
        <a:spcPct val="0"/>
      </a:spcAft>
      <a:defRPr kumimoji="1" sz="2400" b="1" kern="1200">
        <a:solidFill>
          <a:schemeClr val="folHlink"/>
        </a:solidFill>
        <a:latin typeface="Times New Roman" pitchFamily="18" charset="0"/>
        <a:ea typeface="隶书" pitchFamily="49" charset="-122"/>
        <a:cs typeface="+mn-cs"/>
      </a:defRPr>
    </a:lvl2pPr>
    <a:lvl3pPr marL="914400" algn="l" rtl="0" fontAlgn="base">
      <a:spcBef>
        <a:spcPct val="50000"/>
      </a:spcBef>
      <a:spcAft>
        <a:spcPct val="0"/>
      </a:spcAft>
      <a:defRPr kumimoji="1" sz="2400" b="1" kern="1200">
        <a:solidFill>
          <a:schemeClr val="folHlink"/>
        </a:solidFill>
        <a:latin typeface="Times New Roman" pitchFamily="18" charset="0"/>
        <a:ea typeface="隶书" pitchFamily="49" charset="-122"/>
        <a:cs typeface="+mn-cs"/>
      </a:defRPr>
    </a:lvl3pPr>
    <a:lvl4pPr marL="1371600" algn="l" rtl="0" fontAlgn="base">
      <a:spcBef>
        <a:spcPct val="50000"/>
      </a:spcBef>
      <a:spcAft>
        <a:spcPct val="0"/>
      </a:spcAft>
      <a:defRPr kumimoji="1" sz="2400" b="1" kern="1200">
        <a:solidFill>
          <a:schemeClr val="folHlink"/>
        </a:solidFill>
        <a:latin typeface="Times New Roman" pitchFamily="18" charset="0"/>
        <a:ea typeface="隶书" pitchFamily="49" charset="-122"/>
        <a:cs typeface="+mn-cs"/>
      </a:defRPr>
    </a:lvl4pPr>
    <a:lvl5pPr marL="1828800" algn="l" rtl="0" fontAlgn="base">
      <a:spcBef>
        <a:spcPct val="50000"/>
      </a:spcBef>
      <a:spcAft>
        <a:spcPct val="0"/>
      </a:spcAft>
      <a:defRPr kumimoji="1" sz="2400" b="1" kern="1200">
        <a:solidFill>
          <a:schemeClr val="folHlink"/>
        </a:solidFill>
        <a:latin typeface="Times New Roman" pitchFamily="18" charset="0"/>
        <a:ea typeface="隶书" pitchFamily="49" charset="-122"/>
        <a:cs typeface="+mn-cs"/>
      </a:defRPr>
    </a:lvl5pPr>
    <a:lvl6pPr marL="2286000" algn="l" defTabSz="914400" rtl="0" eaLnBrk="1" latinLnBrk="0" hangingPunct="1">
      <a:defRPr kumimoji="1" sz="2400" b="1" kern="1200">
        <a:solidFill>
          <a:schemeClr val="folHlink"/>
        </a:solidFill>
        <a:latin typeface="Times New Roman" pitchFamily="18" charset="0"/>
        <a:ea typeface="隶书" pitchFamily="49" charset="-122"/>
        <a:cs typeface="+mn-cs"/>
      </a:defRPr>
    </a:lvl6pPr>
    <a:lvl7pPr marL="2743200" algn="l" defTabSz="914400" rtl="0" eaLnBrk="1" latinLnBrk="0" hangingPunct="1">
      <a:defRPr kumimoji="1" sz="2400" b="1" kern="1200">
        <a:solidFill>
          <a:schemeClr val="folHlink"/>
        </a:solidFill>
        <a:latin typeface="Times New Roman" pitchFamily="18" charset="0"/>
        <a:ea typeface="隶书" pitchFamily="49" charset="-122"/>
        <a:cs typeface="+mn-cs"/>
      </a:defRPr>
    </a:lvl7pPr>
    <a:lvl8pPr marL="3200400" algn="l" defTabSz="914400" rtl="0" eaLnBrk="1" latinLnBrk="0" hangingPunct="1">
      <a:defRPr kumimoji="1" sz="2400" b="1" kern="1200">
        <a:solidFill>
          <a:schemeClr val="folHlink"/>
        </a:solidFill>
        <a:latin typeface="Times New Roman" pitchFamily="18" charset="0"/>
        <a:ea typeface="隶书" pitchFamily="49" charset="-122"/>
        <a:cs typeface="+mn-cs"/>
      </a:defRPr>
    </a:lvl8pPr>
    <a:lvl9pPr marL="3657600" algn="l" defTabSz="914400" rtl="0" eaLnBrk="1" latinLnBrk="0" hangingPunct="1">
      <a:defRPr kumimoji="1" sz="2400" b="1" kern="1200">
        <a:solidFill>
          <a:schemeClr val="folHlink"/>
        </a:solidFill>
        <a:latin typeface="Times New Roman" pitchFamily="18" charset="0"/>
        <a:ea typeface="隶书" pitchFamily="49"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a:srgbClr val="CACBCC"/>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517" autoAdjust="0"/>
    <p:restoredTop sz="90909" autoAdjust="0"/>
  </p:normalViewPr>
  <p:slideViewPr>
    <p:cSldViewPr>
      <p:cViewPr>
        <p:scale>
          <a:sx n="60" d="100"/>
          <a:sy n="60" d="100"/>
        </p:scale>
        <p:origin x="-1671" y="-60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13924"/>
    </p:cViewPr>
  </p:sorterViewPr>
  <p:notesViewPr>
    <p:cSldViewPr>
      <p:cViewPr varScale="1">
        <p:scale>
          <a:sx n="51" d="100"/>
          <a:sy n="51" d="100"/>
        </p:scale>
        <p:origin x="-2684" y="-84"/>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4"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8.png"/></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image" Target="../media/image29.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32.wmf"/><Relationship Id="rId1" Type="http://schemas.openxmlformats.org/officeDocument/2006/relationships/image" Target="../media/image31.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image" Target="../media/image35.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7.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image" Target="../media/image38.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9.w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41.wmf"/><Relationship Id="rId1" Type="http://schemas.openxmlformats.org/officeDocument/2006/relationships/image" Target="../media/image40.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42.png"/></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43.png"/></Relationships>
</file>

<file path=ppt/drawings/_rels/vmlDrawing2.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44.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wmf"/><Relationship Id="rId1" Type="http://schemas.openxmlformats.org/officeDocument/2006/relationships/image" Target="../media/image45.wmf"/></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46.wmf"/><Relationship Id="rId1" Type="http://schemas.openxmlformats.org/officeDocument/2006/relationships/image" Target="../media/image49.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51.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53.w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55.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57.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image" Target="../media/image7.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 Id="rId4" Type="http://schemas.openxmlformats.org/officeDocument/2006/relationships/image" Target="../media/image12.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3.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6.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image" Target="../media/image19.wmf"/><Relationship Id="rId4" Type="http://schemas.openxmlformats.org/officeDocument/2006/relationships/image" Target="../media/image22.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image" Target="../media/image2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902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spcBef>
                <a:spcPct val="0"/>
              </a:spcBef>
              <a:defRPr sz="1200" b="0" smtClean="0">
                <a:solidFill>
                  <a:schemeClr val="tx1"/>
                </a:solidFill>
                <a:ea typeface="宋体" pitchFamily="2" charset="-122"/>
              </a:defRPr>
            </a:lvl1pPr>
          </a:lstStyle>
          <a:p>
            <a:pPr>
              <a:defRPr/>
            </a:pPr>
            <a:endParaRPr lang="en-US" altLang="zh-CN"/>
          </a:p>
        </p:txBody>
      </p:sp>
      <p:sp>
        <p:nvSpPr>
          <p:cNvPr id="129027"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spcBef>
                <a:spcPct val="0"/>
              </a:spcBef>
              <a:defRPr sz="1200" b="0" smtClean="0">
                <a:solidFill>
                  <a:schemeClr val="tx1"/>
                </a:solidFill>
                <a:ea typeface="宋体" pitchFamily="2" charset="-122"/>
              </a:defRPr>
            </a:lvl1pPr>
          </a:lstStyle>
          <a:p>
            <a:pPr>
              <a:defRPr/>
            </a:pPr>
            <a:endParaRPr lang="en-US" altLang="zh-CN"/>
          </a:p>
        </p:txBody>
      </p:sp>
      <p:sp>
        <p:nvSpPr>
          <p:cNvPr id="129028"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spcBef>
                <a:spcPct val="0"/>
              </a:spcBef>
              <a:defRPr sz="1200" b="0" smtClean="0">
                <a:solidFill>
                  <a:schemeClr val="tx1"/>
                </a:solidFill>
                <a:ea typeface="宋体" pitchFamily="2" charset="-122"/>
              </a:defRPr>
            </a:lvl1pPr>
          </a:lstStyle>
          <a:p>
            <a:pPr>
              <a:defRPr/>
            </a:pPr>
            <a:endParaRPr lang="en-US" altLang="zh-CN"/>
          </a:p>
        </p:txBody>
      </p:sp>
      <p:sp>
        <p:nvSpPr>
          <p:cNvPr id="129029"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spcBef>
                <a:spcPct val="0"/>
              </a:spcBef>
              <a:defRPr sz="1200" b="0" smtClean="0">
                <a:solidFill>
                  <a:schemeClr val="tx1"/>
                </a:solidFill>
                <a:ea typeface="宋体" pitchFamily="2" charset="-122"/>
              </a:defRPr>
            </a:lvl1pPr>
          </a:lstStyle>
          <a:p>
            <a:pPr>
              <a:defRPr/>
            </a:pPr>
            <a:fld id="{8BD863CC-AAB3-4702-B2E0-1588CB359FD4}" type="slidenum">
              <a:rPr lang="en-US" altLang="zh-CN"/>
              <a:pPr>
                <a:defRPr/>
              </a:pPr>
              <a:t>‹#›</a:t>
            </a:fld>
            <a:endParaRPr lang="en-US" altLang="zh-CN"/>
          </a:p>
        </p:txBody>
      </p:sp>
    </p:spTree>
    <p:extLst>
      <p:ext uri="{BB962C8B-B14F-4D97-AF65-F5344CB8AC3E}">
        <p14:creationId xmlns="" xmlns:p14="http://schemas.microsoft.com/office/powerpoint/2010/main" val="42247950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800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spcBef>
                <a:spcPct val="0"/>
              </a:spcBef>
              <a:defRPr sz="1200" b="0" smtClean="0">
                <a:solidFill>
                  <a:schemeClr val="tx1"/>
                </a:solidFill>
                <a:ea typeface="宋体" pitchFamily="2" charset="-122"/>
              </a:defRPr>
            </a:lvl1pPr>
          </a:lstStyle>
          <a:p>
            <a:pPr>
              <a:defRPr/>
            </a:pPr>
            <a:endParaRPr lang="en-US" altLang="zh-CN"/>
          </a:p>
        </p:txBody>
      </p:sp>
      <p:sp>
        <p:nvSpPr>
          <p:cNvPr id="128003"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spcBef>
                <a:spcPct val="0"/>
              </a:spcBef>
              <a:defRPr sz="1200" b="0" smtClean="0">
                <a:solidFill>
                  <a:schemeClr val="tx1"/>
                </a:solidFill>
                <a:ea typeface="宋体" pitchFamily="2" charset="-122"/>
              </a:defRPr>
            </a:lvl1pPr>
          </a:lstStyle>
          <a:p>
            <a:pPr>
              <a:defRPr/>
            </a:pPr>
            <a:endParaRPr lang="en-US" altLang="zh-CN"/>
          </a:p>
        </p:txBody>
      </p:sp>
      <p:sp>
        <p:nvSpPr>
          <p:cNvPr id="7885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dist="35921" dir="2700000" algn="ctr" rotWithShape="0">
                    <a:srgbClr val="808080"/>
                  </a:outerShdw>
                </a:effectLst>
              </a14:hiddenEffects>
            </a:ext>
            <a:ext uri="{53640926-AAD7-44D8-BBD7-CCE9431645EC}">
              <a14:shadowObscured xmlns="" xmlns:a14="http://schemas.microsoft.com/office/drawing/2010/main" val="1"/>
            </a:ext>
          </a:extLst>
        </p:spPr>
      </p:sp>
      <p:sp>
        <p:nvSpPr>
          <p:cNvPr id="128005"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28006"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spcBef>
                <a:spcPct val="0"/>
              </a:spcBef>
              <a:defRPr sz="1200" b="0" smtClean="0">
                <a:solidFill>
                  <a:schemeClr val="tx1"/>
                </a:solidFill>
                <a:ea typeface="宋体" pitchFamily="2" charset="-122"/>
              </a:defRPr>
            </a:lvl1pPr>
          </a:lstStyle>
          <a:p>
            <a:pPr>
              <a:defRPr/>
            </a:pPr>
            <a:endParaRPr lang="en-US" altLang="zh-CN"/>
          </a:p>
        </p:txBody>
      </p:sp>
      <p:sp>
        <p:nvSpPr>
          <p:cNvPr id="128007"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spcBef>
                <a:spcPct val="0"/>
              </a:spcBef>
              <a:defRPr sz="1200" b="0" smtClean="0">
                <a:solidFill>
                  <a:schemeClr val="tx1"/>
                </a:solidFill>
                <a:ea typeface="宋体" pitchFamily="2" charset="-122"/>
              </a:defRPr>
            </a:lvl1pPr>
          </a:lstStyle>
          <a:p>
            <a:pPr>
              <a:defRPr/>
            </a:pPr>
            <a:fld id="{616C86C8-8256-453C-A04B-BB2144A5C846}" type="slidenum">
              <a:rPr lang="en-US" altLang="zh-CN"/>
              <a:pPr>
                <a:defRPr/>
              </a:pPr>
              <a:t>‹#›</a:t>
            </a:fld>
            <a:endParaRPr lang="en-US" altLang="zh-CN"/>
          </a:p>
        </p:txBody>
      </p:sp>
    </p:spTree>
    <p:extLst>
      <p:ext uri="{BB962C8B-B14F-4D97-AF65-F5344CB8AC3E}">
        <p14:creationId xmlns="" xmlns:p14="http://schemas.microsoft.com/office/powerpoint/2010/main" val="240720481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616C86C8-8256-453C-A04B-BB2144A5C846}" type="slidenum">
              <a:rPr lang="en-US" altLang="zh-CN" smtClean="0"/>
              <a:pPr>
                <a:defRPr/>
              </a:pPr>
              <a:t>1</a:t>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616C86C8-8256-453C-A04B-BB2144A5C846}" type="slidenum">
              <a:rPr lang="en-US" altLang="zh-CN" smtClean="0"/>
              <a:pPr>
                <a:defRPr/>
              </a:pPr>
              <a:t>2</a:t>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616C86C8-8256-453C-A04B-BB2144A5C846}" type="slidenum">
              <a:rPr lang="en-US" altLang="zh-CN" smtClean="0"/>
              <a:pPr>
                <a:defRPr/>
              </a:pPr>
              <a:t>37</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3" y="1604"/>
              <a:ext cx="448"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 name="Group 6"/>
            <p:cNvGrpSpPr>
              <a:grpSpLocks/>
            </p:cNvGrpSpPr>
            <p:nvPr/>
          </p:nvGrpSpPr>
          <p:grpSpPr bwMode="auto">
            <a:xfrm>
              <a:off x="261" y="1870"/>
              <a:ext cx="465"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 name="Rectangle 10"/>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 xmlns:a14="http://schemas.microsoft.com/office/drawing/2010/main" w="9525">
                  <a:solidFill>
                    <a:schemeClr val="bg2"/>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0252" name="Rectangle 12"/>
          <p:cNvSpPr>
            <a:spLocks noGrp="1" noChangeArrowheads="1"/>
          </p:cNvSpPr>
          <p:nvPr>
            <p:ph type="ctrTitle"/>
          </p:nvPr>
        </p:nvSpPr>
        <p:spPr>
          <a:xfrm>
            <a:off x="990600" y="1828800"/>
            <a:ext cx="7772400" cy="1143000"/>
          </a:xfrm>
        </p:spPr>
        <p:txBody>
          <a:bodyPr/>
          <a:lstStyle>
            <a:lvl1pPr>
              <a:defRPr/>
            </a:lvl1pPr>
          </a:lstStyle>
          <a:p>
            <a:pPr lvl="0"/>
            <a:r>
              <a:rPr lang="en-US" altLang="zh-CN" noProof="0" smtClean="0"/>
              <a:t>Click to edit Master title style</a:t>
            </a:r>
          </a:p>
        </p:txBody>
      </p:sp>
      <p:sp>
        <p:nvSpPr>
          <p:cNvPr id="10253"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pPr lvl="0"/>
            <a:r>
              <a:rPr lang="en-US" altLang="zh-CN" noProof="0" smtClean="0"/>
              <a:t>Click to edit Master subtitle style</a:t>
            </a:r>
          </a:p>
        </p:txBody>
      </p:sp>
    </p:spTree>
    <p:extLst>
      <p:ext uri="{BB962C8B-B14F-4D97-AF65-F5344CB8AC3E}">
        <p14:creationId xmlns="" xmlns:p14="http://schemas.microsoft.com/office/powerpoint/2010/main" val="2267450461"/>
      </p:ext>
    </p:extLst>
  </p:cSld>
  <p:clrMapOvr>
    <a:masterClrMapping/>
  </p:clrMapOvr>
  <p:transition>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solidFill>
                  <a:schemeClr val="tx1"/>
                </a:solidFill>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 xmlns:p14="http://schemas.microsoft.com/office/powerpoint/2010/main" val="553451923"/>
      </p:ext>
    </p:extLst>
  </p:cSld>
  <p:clrMapOvr>
    <a:masterClrMapping/>
  </p:clrMapOvr>
  <p:transition>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 xmlns:p14="http://schemas.microsoft.com/office/powerpoint/2010/main" val="4242980774"/>
      </p:ext>
    </p:extLst>
  </p:cSld>
  <p:clrMapOvr>
    <a:masterClrMapping/>
  </p:clrMapOvr>
  <p:transition>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solidFill>
                  <a:schemeClr val="tx1"/>
                </a:solidFill>
              </a:defRPr>
            </a:lvl1pPr>
          </a:lstStyle>
          <a:p>
            <a:r>
              <a:rPr lang="zh-CN" altLang="en-US" dirty="0" smtClean="0"/>
              <a:t>单击此处编辑母版标题样式</a:t>
            </a:r>
            <a:endParaRPr lang="zh-CN" altLang="en-US" dirty="0"/>
          </a:p>
        </p:txBody>
      </p:sp>
      <p:sp>
        <p:nvSpPr>
          <p:cNvPr id="3" name="内容占位符 2"/>
          <p:cNvSpPr>
            <a:spLocks noGrp="1"/>
          </p:cNvSpPr>
          <p:nvPr>
            <p:ph sz="half" idx="1"/>
          </p:nvPr>
        </p:nvSpPr>
        <p:spPr>
          <a:xfrm>
            <a:off x="457200" y="1371600"/>
            <a:ext cx="41148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724400" y="1371600"/>
            <a:ext cx="41148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 xmlns:p14="http://schemas.microsoft.com/office/powerpoint/2010/main" val="1597472347"/>
      </p:ext>
    </p:extLst>
  </p:cSld>
  <p:clrMapOvr>
    <a:masterClrMapping/>
  </p:clrMapOvr>
  <p:transition>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solidFill>
                  <a:schemeClr val="tx1"/>
                </a:solidFill>
              </a:defRPr>
            </a:lvl1p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 xmlns:p14="http://schemas.microsoft.com/office/powerpoint/2010/main" val="508417335"/>
      </p:ext>
    </p:extLst>
  </p:cSld>
  <p:clrMapOvr>
    <a:masterClrMapping/>
  </p:clrMapOvr>
  <p:transition>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solidFill>
                  <a:schemeClr val="tx1"/>
                </a:solidFill>
              </a:defRPr>
            </a:lvl1pPr>
          </a:lstStyle>
          <a:p>
            <a:r>
              <a:rPr lang="zh-CN" altLang="en-US" dirty="0" smtClean="0"/>
              <a:t>单击此处编辑母版标题样式</a:t>
            </a:r>
            <a:endParaRPr lang="zh-CN" altLang="en-US" dirty="0"/>
          </a:p>
        </p:txBody>
      </p:sp>
    </p:spTree>
    <p:extLst>
      <p:ext uri="{BB962C8B-B14F-4D97-AF65-F5344CB8AC3E}">
        <p14:creationId xmlns="" xmlns:p14="http://schemas.microsoft.com/office/powerpoint/2010/main" val="2681808900"/>
      </p:ext>
    </p:extLst>
  </p:cSld>
  <p:clrMapOvr>
    <a:masterClrMapping/>
  </p:clrMapOvr>
  <p:transition>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4030061532"/>
      </p:ext>
    </p:extLst>
  </p:cSld>
  <p:clrMapOvr>
    <a:masterClrMapping/>
  </p:clrMapOvr>
  <p:transition>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1150938" y="457200"/>
            <a:ext cx="7793037" cy="609600"/>
          </a:xfrm>
        </p:spPr>
        <p:txBody>
          <a:bodyPr/>
          <a:lstStyle>
            <a:lvl1pPr>
              <a:defRPr>
                <a:solidFill>
                  <a:schemeClr val="tx1"/>
                </a:solidFill>
              </a:defRPr>
            </a:lvl1pPr>
          </a:lstStyle>
          <a:p>
            <a:r>
              <a:rPr lang="zh-CN" altLang="en-US" dirty="0" smtClean="0"/>
              <a:t>单击此处编辑母版标题样式</a:t>
            </a:r>
            <a:endParaRPr lang="zh-CN" altLang="en-US" dirty="0"/>
          </a:p>
        </p:txBody>
      </p:sp>
      <p:sp>
        <p:nvSpPr>
          <p:cNvPr id="3" name="文本占位符 2"/>
          <p:cNvSpPr>
            <a:spLocks noGrp="1"/>
          </p:cNvSpPr>
          <p:nvPr>
            <p:ph type="body" sz="half" idx="1"/>
          </p:nvPr>
        </p:nvSpPr>
        <p:spPr>
          <a:xfrm>
            <a:off x="457200" y="1371600"/>
            <a:ext cx="4114800" cy="4876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724400" y="1371600"/>
            <a:ext cx="4114800" cy="2362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724400" y="3886200"/>
            <a:ext cx="4114800" cy="2362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 xmlns:p14="http://schemas.microsoft.com/office/powerpoint/2010/main" val="3181383900"/>
      </p:ext>
    </p:extLst>
  </p:cSld>
  <p:clrMapOvr>
    <a:masterClrMapping/>
  </p:clrMapOvr>
  <p:transition>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1150938" y="457200"/>
            <a:ext cx="7793037" cy="609600"/>
          </a:xfrm>
        </p:spPr>
        <p:txBody>
          <a:bodyPr/>
          <a:lstStyle>
            <a:lvl1pPr>
              <a:defRPr>
                <a:solidFill>
                  <a:schemeClr val="tx1"/>
                </a:solidFill>
              </a:defRPr>
            </a:lvl1pPr>
          </a:lstStyle>
          <a:p>
            <a:r>
              <a:rPr lang="zh-CN" altLang="en-US" dirty="0" smtClean="0"/>
              <a:t>单击此处编辑母版标题样式</a:t>
            </a:r>
            <a:endParaRPr lang="zh-CN" altLang="en-US" dirty="0"/>
          </a:p>
        </p:txBody>
      </p:sp>
      <p:sp>
        <p:nvSpPr>
          <p:cNvPr id="3" name="内容占位符 2"/>
          <p:cNvSpPr>
            <a:spLocks noGrp="1"/>
          </p:cNvSpPr>
          <p:nvPr>
            <p:ph sz="half" idx="1"/>
          </p:nvPr>
        </p:nvSpPr>
        <p:spPr>
          <a:xfrm>
            <a:off x="457200" y="1371600"/>
            <a:ext cx="4114800" cy="4876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724400" y="1371600"/>
            <a:ext cx="4114800" cy="2362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724400" y="3886200"/>
            <a:ext cx="4114800" cy="2362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 xmlns:p14="http://schemas.microsoft.com/office/powerpoint/2010/main" val="187071932"/>
      </p:ext>
    </p:extLst>
  </p:cSld>
  <p:clrMapOvr>
    <a:masterClrMapping/>
  </p:clrMapOvr>
  <p:transition>
    <p:rand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ltGray">
          <a:xfrm>
            <a:off x="290513" y="547688"/>
            <a:ext cx="438150" cy="387350"/>
          </a:xfrm>
          <a:prstGeom prst="rect">
            <a:avLst/>
          </a:prstGeom>
          <a:solidFill>
            <a:schemeClr val="accent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pPr>
            <a:endParaRPr lang="zh-CN" altLang="zh-CN" b="0">
              <a:solidFill>
                <a:schemeClr val="tx1"/>
              </a:solidFill>
              <a:latin typeface="Tahoma" pitchFamily="34" charset="0"/>
              <a:ea typeface="宋体" pitchFamily="2" charset="-122"/>
            </a:endParaRPr>
          </a:p>
        </p:txBody>
      </p:sp>
      <p:sp>
        <p:nvSpPr>
          <p:cNvPr id="1027" name="Rectangle 5"/>
          <p:cNvSpPr>
            <a:spLocks noChangeArrowheads="1"/>
          </p:cNvSpPr>
          <p:nvPr/>
        </p:nvSpPr>
        <p:spPr bwMode="ltGray">
          <a:xfrm>
            <a:off x="784225" y="969963"/>
            <a:ext cx="368300" cy="387350"/>
          </a:xfrm>
          <a:prstGeom prst="rect">
            <a:avLst/>
          </a:prstGeom>
          <a:gradFill rotWithShape="0">
            <a:gsLst>
              <a:gs pos="0">
                <a:schemeClr val="folHlink"/>
              </a:gs>
              <a:gs pos="100000">
                <a:schemeClr val="bg1"/>
              </a:gs>
            </a:gsLst>
            <a:lin ang="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pPr>
            <a:endParaRPr lang="zh-CN" altLang="zh-CN" b="0">
              <a:solidFill>
                <a:schemeClr val="tx1"/>
              </a:solidFill>
              <a:latin typeface="Tahoma" pitchFamily="34" charset="0"/>
              <a:ea typeface="宋体" pitchFamily="2" charset="-122"/>
            </a:endParaRPr>
          </a:p>
        </p:txBody>
      </p:sp>
      <p:sp>
        <p:nvSpPr>
          <p:cNvPr id="1028" name="Rectangle 6"/>
          <p:cNvSpPr>
            <a:spLocks noChangeArrowheads="1"/>
          </p:cNvSpPr>
          <p:nvPr/>
        </p:nvSpPr>
        <p:spPr bwMode="ltGray">
          <a:xfrm>
            <a:off x="0" y="887413"/>
            <a:ext cx="560388" cy="344487"/>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pPr>
            <a:endParaRPr lang="zh-CN" altLang="zh-CN" b="0">
              <a:solidFill>
                <a:schemeClr val="tx1"/>
              </a:solidFill>
              <a:latin typeface="Tahoma" pitchFamily="34" charset="0"/>
              <a:ea typeface="宋体" pitchFamily="2" charset="-122"/>
            </a:endParaRPr>
          </a:p>
        </p:txBody>
      </p:sp>
      <p:sp>
        <p:nvSpPr>
          <p:cNvPr id="1029" name="Rectangle 7"/>
          <p:cNvSpPr>
            <a:spLocks noChangeArrowheads="1"/>
          </p:cNvSpPr>
          <p:nvPr/>
        </p:nvSpPr>
        <p:spPr bwMode="gray">
          <a:xfrm>
            <a:off x="762000" y="381000"/>
            <a:ext cx="31750" cy="1052513"/>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pPr>
            <a:endParaRPr lang="zh-CN" altLang="zh-CN" b="0">
              <a:solidFill>
                <a:schemeClr val="tx1"/>
              </a:solidFill>
              <a:latin typeface="Tahoma" pitchFamily="34" charset="0"/>
              <a:ea typeface="宋体" pitchFamily="2" charset="-122"/>
            </a:endParaRPr>
          </a:p>
        </p:txBody>
      </p:sp>
      <p:sp>
        <p:nvSpPr>
          <p:cNvPr id="1030" name="Rectangle 8"/>
          <p:cNvSpPr>
            <a:spLocks noChangeArrowheads="1"/>
          </p:cNvSpPr>
          <p:nvPr/>
        </p:nvSpPr>
        <p:spPr bwMode="gray">
          <a:xfrm>
            <a:off x="315913" y="11430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pPr>
            <a:endParaRPr lang="zh-CN" altLang="zh-CN" b="0">
              <a:solidFill>
                <a:schemeClr val="tx1"/>
              </a:solidFill>
              <a:latin typeface="Tahoma" pitchFamily="34" charset="0"/>
              <a:ea typeface="宋体" pitchFamily="2" charset="-122"/>
            </a:endParaRPr>
          </a:p>
        </p:txBody>
      </p:sp>
      <p:sp>
        <p:nvSpPr>
          <p:cNvPr id="1031" name="Rectangle 9"/>
          <p:cNvSpPr>
            <a:spLocks noGrp="1" noChangeArrowheads="1"/>
          </p:cNvSpPr>
          <p:nvPr>
            <p:ph type="title"/>
          </p:nvPr>
        </p:nvSpPr>
        <p:spPr bwMode="auto">
          <a:xfrm>
            <a:off x="1150938" y="457200"/>
            <a:ext cx="7793037" cy="609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zh-CN" smtClean="0"/>
              <a:t>Click to edit Master title style</a:t>
            </a:r>
          </a:p>
        </p:txBody>
      </p:sp>
      <p:sp>
        <p:nvSpPr>
          <p:cNvPr id="1032" name="Rectangle 10"/>
          <p:cNvSpPr>
            <a:spLocks noGrp="1" noChangeArrowheads="1"/>
          </p:cNvSpPr>
          <p:nvPr>
            <p:ph type="body" idx="1"/>
          </p:nvPr>
        </p:nvSpPr>
        <p:spPr bwMode="auto">
          <a:xfrm>
            <a:off x="457200" y="1371600"/>
            <a:ext cx="8382000" cy="4876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Tree>
  </p:cSld>
  <p:clrMap bg1="lt1" tx1="dk1" bg2="lt2" tx2="dk2" accent1="accent1" accent2="accent2" accent3="accent3" accent4="accent4" accent5="accent5" accent6="accent6" hlink="hlink" folHlink="folHlink"/>
  <p:sldLayoutIdLst>
    <p:sldLayoutId id="2147483676" r:id="rId1"/>
    <p:sldLayoutId id="2147483664" r:id="rId2"/>
    <p:sldLayoutId id="2147483665" r:id="rId3"/>
    <p:sldLayoutId id="2147483666" r:id="rId4"/>
    <p:sldLayoutId id="2147483667" r:id="rId5"/>
    <p:sldLayoutId id="2147483668" r:id="rId6"/>
    <p:sldLayoutId id="2147483669" r:id="rId7"/>
    <p:sldLayoutId id="2147483674" r:id="rId8"/>
    <p:sldLayoutId id="2147483675" r:id="rId9"/>
  </p:sldLayoutIdLst>
  <p:transition>
    <p:random/>
  </p:transition>
  <p:hf hdr="0" ftr="0"/>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4" charset="0"/>
          <a:ea typeface="宋体" pitchFamily="2" charset="-122"/>
        </a:defRPr>
      </a:lvl2pPr>
      <a:lvl3pPr algn="l" rtl="0" eaLnBrk="0" fontAlgn="base" hangingPunct="0">
        <a:spcBef>
          <a:spcPct val="0"/>
        </a:spcBef>
        <a:spcAft>
          <a:spcPct val="0"/>
        </a:spcAft>
        <a:defRPr sz="4400">
          <a:solidFill>
            <a:schemeClr val="tx2"/>
          </a:solidFill>
          <a:latin typeface="Tahoma" pitchFamily="34" charset="0"/>
          <a:ea typeface="宋体" pitchFamily="2" charset="-122"/>
        </a:defRPr>
      </a:lvl3pPr>
      <a:lvl4pPr algn="l" rtl="0" eaLnBrk="0" fontAlgn="base" hangingPunct="0">
        <a:spcBef>
          <a:spcPct val="0"/>
        </a:spcBef>
        <a:spcAft>
          <a:spcPct val="0"/>
        </a:spcAft>
        <a:defRPr sz="4400">
          <a:solidFill>
            <a:schemeClr val="tx2"/>
          </a:solidFill>
          <a:latin typeface="Tahoma" pitchFamily="34" charset="0"/>
          <a:ea typeface="宋体" pitchFamily="2" charset="-122"/>
        </a:defRPr>
      </a:lvl4pPr>
      <a:lvl5pPr algn="l" rtl="0" eaLnBrk="0" fontAlgn="base" hangingPunct="0">
        <a:spcBef>
          <a:spcPct val="0"/>
        </a:spcBef>
        <a:spcAft>
          <a:spcPct val="0"/>
        </a:spcAft>
        <a:defRPr sz="4400">
          <a:solidFill>
            <a:schemeClr val="tx2"/>
          </a:solidFill>
          <a:latin typeface="Tahoma" pitchFamily="34" charset="0"/>
          <a:ea typeface="宋体" pitchFamily="2" charset="-122"/>
        </a:defRPr>
      </a:lvl5pPr>
      <a:lvl6pPr marL="457200" algn="l" rtl="0" fontAlgn="base">
        <a:spcBef>
          <a:spcPct val="0"/>
        </a:spcBef>
        <a:spcAft>
          <a:spcPct val="0"/>
        </a:spcAft>
        <a:defRPr sz="4400">
          <a:solidFill>
            <a:schemeClr val="tx2"/>
          </a:solidFill>
          <a:latin typeface="Tahoma" pitchFamily="34" charset="0"/>
          <a:ea typeface="宋体" pitchFamily="2" charset="-122"/>
        </a:defRPr>
      </a:lvl6pPr>
      <a:lvl7pPr marL="914400" algn="l" rtl="0" fontAlgn="base">
        <a:spcBef>
          <a:spcPct val="0"/>
        </a:spcBef>
        <a:spcAft>
          <a:spcPct val="0"/>
        </a:spcAft>
        <a:defRPr sz="4400">
          <a:solidFill>
            <a:schemeClr val="tx2"/>
          </a:solidFill>
          <a:latin typeface="Tahoma" pitchFamily="34" charset="0"/>
          <a:ea typeface="宋体" pitchFamily="2" charset="-122"/>
        </a:defRPr>
      </a:lvl7pPr>
      <a:lvl8pPr marL="1371600" algn="l" rtl="0" fontAlgn="base">
        <a:spcBef>
          <a:spcPct val="0"/>
        </a:spcBef>
        <a:spcAft>
          <a:spcPct val="0"/>
        </a:spcAft>
        <a:defRPr sz="4400">
          <a:solidFill>
            <a:schemeClr val="tx2"/>
          </a:solidFill>
          <a:latin typeface="Tahoma" pitchFamily="34" charset="0"/>
          <a:ea typeface="宋体" pitchFamily="2" charset="-122"/>
        </a:defRPr>
      </a:lvl8pPr>
      <a:lvl9pPr marL="1828800" algn="l" rtl="0" fontAlgn="base">
        <a:spcBef>
          <a:spcPct val="0"/>
        </a:spcBef>
        <a:spcAft>
          <a:spcPct val="0"/>
        </a:spcAft>
        <a:defRPr sz="4400">
          <a:solidFill>
            <a:schemeClr val="tx2"/>
          </a:solidFill>
          <a:latin typeface="Tahoma" pitchFamily="34" charset="0"/>
          <a:ea typeface="宋体" pitchFamily="2" charset="-122"/>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oleObject" Target="../embeddings/oleObject16.bin"/><Relationship Id="rId13" Type="http://schemas.openxmlformats.org/officeDocument/2006/relationships/oleObject" Target="../embeddings/oleObject21.bin"/><Relationship Id="rId3" Type="http://schemas.openxmlformats.org/officeDocument/2006/relationships/oleObject" Target="../embeddings/oleObject11.bin"/><Relationship Id="rId7" Type="http://schemas.openxmlformats.org/officeDocument/2006/relationships/oleObject" Target="../embeddings/oleObject15.bin"/><Relationship Id="rId12"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14.bin"/><Relationship Id="rId11" Type="http://schemas.openxmlformats.org/officeDocument/2006/relationships/oleObject" Target="../embeddings/oleObject19.bin"/><Relationship Id="rId5" Type="http://schemas.openxmlformats.org/officeDocument/2006/relationships/oleObject" Target="../embeddings/oleObject13.bin"/><Relationship Id="rId10" Type="http://schemas.openxmlformats.org/officeDocument/2006/relationships/oleObject" Target="../embeddings/oleObject18.bin"/><Relationship Id="rId4" Type="http://schemas.openxmlformats.org/officeDocument/2006/relationships/oleObject" Target="../embeddings/oleObject12.bin"/><Relationship Id="rId9" Type="http://schemas.openxmlformats.org/officeDocument/2006/relationships/oleObject" Target="../embeddings/oleObject17.bin"/><Relationship Id="rId14" Type="http://schemas.openxmlformats.org/officeDocument/2006/relationships/oleObject" Target="../embeddings/oleObject22.bin"/></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oleObject" Target="../embeddings/oleObject25.bin"/><Relationship Id="rId4" Type="http://schemas.openxmlformats.org/officeDocument/2006/relationships/oleObject" Target="../embeddings/oleObject24.bin"/></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18.png"/><Relationship Id="rId4" Type="http://schemas.openxmlformats.org/officeDocument/2006/relationships/oleObject" Target="../embeddings/oleObject27.bin"/></Relationships>
</file>

<file path=ppt/slides/_rels/slide29.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oleObject" Target="../embeddings/oleObject28.bin"/><Relationship Id="rId7" Type="http://schemas.openxmlformats.org/officeDocument/2006/relationships/image" Target="../media/image23.png"/><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oleObject" Target="../embeddings/oleObject31.bin"/><Relationship Id="rId5" Type="http://schemas.openxmlformats.org/officeDocument/2006/relationships/oleObject" Target="../embeddings/oleObject30.bin"/><Relationship Id="rId4" Type="http://schemas.openxmlformats.org/officeDocument/2006/relationships/oleObject" Target="../embeddings/oleObject29.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oleObject" Target="../embeddings/oleObject33.bin"/></Relationships>
</file>

<file path=ppt/slides/_rels/slide3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slideLayout" Target="../slideLayouts/slideLayout2.xml"/><Relationship Id="rId1" Type="http://schemas.openxmlformats.org/officeDocument/2006/relationships/vmlDrawing" Target="../drawings/vmlDrawing10.vml"/><Relationship Id="rId5" Type="http://schemas.openxmlformats.org/officeDocument/2006/relationships/image" Target="../media/image18.png"/><Relationship Id="rId4" Type="http://schemas.openxmlformats.org/officeDocument/2006/relationships/image" Target="../media/image27.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11.vml"/><Relationship Id="rId5" Type="http://schemas.openxmlformats.org/officeDocument/2006/relationships/oleObject" Target="../embeddings/oleObject36.bin"/><Relationship Id="rId4" Type="http://schemas.openxmlformats.org/officeDocument/2006/relationships/oleObject" Target="../embeddings/oleObject35.bin"/></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37.bin"/><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oleObject" Target="../embeddings/oleObject38.bin"/></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39.bin"/><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oleObject" Target="../embeddings/oleObject40.bin"/></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4.bin"/><Relationship Id="rId5" Type="http://schemas.openxmlformats.org/officeDocument/2006/relationships/oleObject" Target="../embeddings/oleObject3.bin"/><Relationship Id="rId4" Type="http://schemas.openxmlformats.org/officeDocument/2006/relationships/oleObject" Target="../embeddings/oleObject2.bin"/></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41.bin"/><Relationship Id="rId2" Type="http://schemas.openxmlformats.org/officeDocument/2006/relationships/slideLayout" Target="../slideLayouts/slideLayout2.xml"/><Relationship Id="rId1" Type="http://schemas.openxmlformats.org/officeDocument/2006/relationships/vmlDrawing" Target="../drawings/vmlDrawing14.vml"/></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42.bin"/><Relationship Id="rId2" Type="http://schemas.openxmlformats.org/officeDocument/2006/relationships/slideLayout" Target="../slideLayouts/slideLayout2.xml"/><Relationship Id="rId1" Type="http://schemas.openxmlformats.org/officeDocument/2006/relationships/vmlDrawing" Target="../drawings/vmlDrawing15.vml"/><Relationship Id="rId4" Type="http://schemas.openxmlformats.org/officeDocument/2006/relationships/oleObject" Target="../embeddings/oleObject43.bin"/></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44.bin"/><Relationship Id="rId2" Type="http://schemas.openxmlformats.org/officeDocument/2006/relationships/slideLayout" Target="../slideLayouts/slideLayout2.xml"/><Relationship Id="rId1" Type="http://schemas.openxmlformats.org/officeDocument/2006/relationships/vmlDrawing" Target="../drawings/vmlDrawing16.vml"/></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45.bin"/><Relationship Id="rId2" Type="http://schemas.openxmlformats.org/officeDocument/2006/relationships/slideLayout" Target="../slideLayouts/slideLayout2.xml"/><Relationship Id="rId1" Type="http://schemas.openxmlformats.org/officeDocument/2006/relationships/vmlDrawing" Target="../drawings/vmlDrawing17.vml"/><Relationship Id="rId4" Type="http://schemas.openxmlformats.org/officeDocument/2006/relationships/oleObject" Target="../embeddings/oleObject46.bin"/></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47.bin"/><Relationship Id="rId2" Type="http://schemas.openxmlformats.org/officeDocument/2006/relationships/slideLayout" Target="../slideLayouts/slideLayout2.xml"/><Relationship Id="rId1" Type="http://schemas.openxmlformats.org/officeDocument/2006/relationships/vmlDrawing" Target="../drawings/vmlDrawing18.v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oleObject" Target="../embeddings/oleObject6.bin"/></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48.bin"/><Relationship Id="rId2" Type="http://schemas.openxmlformats.org/officeDocument/2006/relationships/slideLayout" Target="../slideLayouts/slideLayout2.xml"/><Relationship Id="rId1" Type="http://schemas.openxmlformats.org/officeDocument/2006/relationships/vmlDrawing" Target="../drawings/vmlDrawing19.vml"/></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49.bin"/><Relationship Id="rId2" Type="http://schemas.openxmlformats.org/officeDocument/2006/relationships/slideLayout" Target="../slideLayouts/slideLayout2.xml"/><Relationship Id="rId1" Type="http://schemas.openxmlformats.org/officeDocument/2006/relationships/vmlDrawing" Target="../drawings/vmlDrawing20.vml"/></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50.bin"/><Relationship Id="rId2" Type="http://schemas.openxmlformats.org/officeDocument/2006/relationships/slideLayout" Target="../slideLayouts/slideLayout2.xml"/><Relationship Id="rId1" Type="http://schemas.openxmlformats.org/officeDocument/2006/relationships/vmlDrawing" Target="../drawings/vmlDrawing21.vml"/><Relationship Id="rId6" Type="http://schemas.openxmlformats.org/officeDocument/2006/relationships/image" Target="../media/image48.png"/><Relationship Id="rId5" Type="http://schemas.openxmlformats.org/officeDocument/2006/relationships/oleObject" Target="../embeddings/oleObject52.bin"/><Relationship Id="rId4" Type="http://schemas.openxmlformats.org/officeDocument/2006/relationships/oleObject" Target="../embeddings/oleObject51.bin"/></Relationships>
</file>

<file path=ppt/slides/_rels/slide63.xml.rels><?xml version="1.0" encoding="UTF-8" standalone="yes"?>
<Relationships xmlns="http://schemas.openxmlformats.org/package/2006/relationships"><Relationship Id="rId3" Type="http://schemas.openxmlformats.org/officeDocument/2006/relationships/oleObject" Target="../embeddings/oleObject53.bin"/><Relationship Id="rId2" Type="http://schemas.openxmlformats.org/officeDocument/2006/relationships/slideLayout" Target="../slideLayouts/slideLayout2.xml"/><Relationship Id="rId1" Type="http://schemas.openxmlformats.org/officeDocument/2006/relationships/vmlDrawing" Target="../drawings/vmlDrawing22.vml"/><Relationship Id="rId5" Type="http://schemas.openxmlformats.org/officeDocument/2006/relationships/image" Target="../media/image50.png"/><Relationship Id="rId4" Type="http://schemas.openxmlformats.org/officeDocument/2006/relationships/oleObject" Target="../embeddings/oleObject54.bin"/></Relationships>
</file>

<file path=ppt/slides/_rels/slide64.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slideLayout" Target="../slideLayouts/slideLayout2.xml"/><Relationship Id="rId1" Type="http://schemas.openxmlformats.org/officeDocument/2006/relationships/vmlDrawing" Target="../drawings/vmlDrawing23.vml"/><Relationship Id="rId4" Type="http://schemas.openxmlformats.org/officeDocument/2006/relationships/oleObject" Target="../embeddings/oleObject55.bin"/></Relationships>
</file>

<file path=ppt/slides/_rels/slide65.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slideLayout" Target="../slideLayouts/slideLayout2.xml"/><Relationship Id="rId1" Type="http://schemas.openxmlformats.org/officeDocument/2006/relationships/vmlDrawing" Target="../drawings/vmlDrawing24.vml"/><Relationship Id="rId4" Type="http://schemas.openxmlformats.org/officeDocument/2006/relationships/oleObject" Target="../embeddings/oleObject56.bin"/></Relationships>
</file>

<file path=ppt/slides/_rels/slide66.xml.rels><?xml version="1.0" encoding="UTF-8" standalone="yes"?>
<Relationships xmlns="http://schemas.openxmlformats.org/package/2006/relationships"><Relationship Id="rId3" Type="http://schemas.openxmlformats.org/officeDocument/2006/relationships/oleObject" Target="../embeddings/oleObject57.bin"/><Relationship Id="rId2" Type="http://schemas.openxmlformats.org/officeDocument/2006/relationships/slideLayout" Target="../slideLayouts/slideLayout9.xml"/><Relationship Id="rId1" Type="http://schemas.openxmlformats.org/officeDocument/2006/relationships/vmlDrawing" Target="../drawings/vmlDrawing25.vml"/><Relationship Id="rId4" Type="http://schemas.openxmlformats.org/officeDocument/2006/relationships/image" Target="../media/image56.png"/></Relationships>
</file>

<file path=ppt/slides/_rels/slide67.xml.rels><?xml version="1.0" encoding="UTF-8" standalone="yes"?>
<Relationships xmlns="http://schemas.openxmlformats.org/package/2006/relationships"><Relationship Id="rId3" Type="http://schemas.openxmlformats.org/officeDocument/2006/relationships/oleObject" Target="../embeddings/oleObject58.bin"/><Relationship Id="rId2" Type="http://schemas.openxmlformats.org/officeDocument/2006/relationships/slideLayout" Target="../slideLayouts/slideLayout2.xml"/><Relationship Id="rId1" Type="http://schemas.openxmlformats.org/officeDocument/2006/relationships/vmlDrawing" Target="../drawings/vmlDrawing26.vml"/><Relationship Id="rId4" Type="http://schemas.openxmlformats.org/officeDocument/2006/relationships/image" Target="../media/image58.png"/></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4.xml"/><Relationship Id="rId1" Type="http://schemas.openxmlformats.org/officeDocument/2006/relationships/vmlDrawing" Target="../drawings/vmlDrawing3.vml"/><Relationship Id="rId4" Type="http://schemas.openxmlformats.org/officeDocument/2006/relationships/oleObject" Target="../embeddings/oleObject8.bin"/></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8.xml"/><Relationship Id="rId1" Type="http://schemas.openxmlformats.org/officeDocument/2006/relationships/vmlDrawing" Target="../drawings/vmlDrawing4.vml"/><Relationship Id="rId4" Type="http://schemas.openxmlformats.org/officeDocument/2006/relationships/oleObject" Target="../embeddings/oleObject10.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ctrTitle"/>
          </p:nvPr>
        </p:nvSpPr>
        <p:spPr>
          <a:xfrm>
            <a:off x="1066800" y="1988840"/>
            <a:ext cx="7772400" cy="1143000"/>
          </a:xfrm>
        </p:spPr>
        <p:txBody>
          <a:bodyPr/>
          <a:lstStyle/>
          <a:p>
            <a:pPr eaLnBrk="1" hangingPunct="1">
              <a:defRPr/>
            </a:pPr>
            <a:r>
              <a:rPr lang="zh-CN" altLang="en-US" b="1" dirty="0" smtClean="0"/>
              <a:t>第四章 同步时序逻辑电路</a:t>
            </a:r>
            <a:r>
              <a:rPr lang="en-US" altLang="zh-CN" b="1" dirty="0" smtClean="0"/>
              <a:t>(</a:t>
            </a:r>
            <a:r>
              <a:rPr lang="zh-CN" altLang="en-US" b="1" dirty="0" smtClean="0"/>
              <a:t>上</a:t>
            </a:r>
            <a:r>
              <a:rPr lang="en-US" altLang="zh-CN" b="1" dirty="0" smtClean="0"/>
              <a:t>)</a:t>
            </a:r>
          </a:p>
        </p:txBody>
      </p:sp>
    </p:spTree>
  </p:cSld>
  <p:clrMapOvr>
    <a:masterClrMapping/>
  </p:clrMapOvr>
  <p:transition>
    <p:random/>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2"/>
          <p:cNvSpPr>
            <a:spLocks noGrp="1" noChangeArrowheads="1"/>
          </p:cNvSpPr>
          <p:nvPr>
            <p:ph type="body" idx="1"/>
          </p:nvPr>
        </p:nvSpPr>
        <p:spPr/>
        <p:txBody>
          <a:bodyPr/>
          <a:lstStyle/>
          <a:p>
            <a:pPr algn="just" eaLnBrk="1" hangingPunct="1">
              <a:lnSpc>
                <a:spcPct val="150000"/>
              </a:lnSpc>
            </a:pPr>
            <a:r>
              <a:rPr lang="zh-CN" altLang="en-US" dirty="0" smtClean="0">
                <a:latin typeface="宋体" pitchFamily="2" charset="-122"/>
              </a:rPr>
              <a:t>状态表就是用表格形式表示时序电路的外输入</a:t>
            </a:r>
            <a:r>
              <a:rPr lang="en-US" altLang="zh-CN" i="1" dirty="0" smtClean="0">
                <a:latin typeface="Times New Roman" pitchFamily="18" charset="0"/>
                <a:cs typeface="Times New Roman" pitchFamily="18" charset="0"/>
              </a:rPr>
              <a:t>x</a:t>
            </a:r>
            <a:r>
              <a:rPr lang="en-US" altLang="zh-CN" i="1" baseline="-25000" dirty="0" smtClean="0">
                <a:latin typeface="Times New Roman" pitchFamily="18" charset="0"/>
                <a:cs typeface="Times New Roman" pitchFamily="18" charset="0"/>
              </a:rPr>
              <a:t>i</a:t>
            </a:r>
            <a:r>
              <a:rPr lang="zh-CN" altLang="en-US" dirty="0" smtClean="0">
                <a:latin typeface="宋体" pitchFamily="2" charset="-122"/>
              </a:rPr>
              <a:t>、现态</a:t>
            </a:r>
            <a:r>
              <a:rPr lang="en-US" altLang="zh-CN" i="1" dirty="0" err="1" smtClean="0">
                <a:latin typeface="Times New Roman" pitchFamily="18" charset="0"/>
                <a:cs typeface="Times New Roman" pitchFamily="18" charset="0"/>
              </a:rPr>
              <a:t>y</a:t>
            </a:r>
            <a:r>
              <a:rPr lang="en-US" altLang="zh-CN" i="1" baseline="30000" dirty="0" err="1" smtClean="0">
                <a:latin typeface="Times New Roman" pitchFamily="18" charset="0"/>
                <a:cs typeface="Times New Roman" pitchFamily="18" charset="0"/>
              </a:rPr>
              <a:t>n</a:t>
            </a:r>
            <a:r>
              <a:rPr lang="zh-CN" altLang="en-US" dirty="0" smtClean="0">
                <a:latin typeface="宋体" pitchFamily="2" charset="-122"/>
              </a:rPr>
              <a:t>、外输出</a:t>
            </a:r>
            <a:r>
              <a:rPr lang="en-US" altLang="zh-CN" i="1" dirty="0" smtClean="0">
                <a:latin typeface="Times New Roman" pitchFamily="18" charset="0"/>
                <a:cs typeface="Times New Roman" pitchFamily="18" charset="0"/>
              </a:rPr>
              <a:t>Z</a:t>
            </a:r>
            <a:r>
              <a:rPr lang="zh-CN" altLang="en-US" dirty="0" smtClean="0">
                <a:latin typeface="宋体" pitchFamily="2" charset="-122"/>
              </a:rPr>
              <a:t>和次态</a:t>
            </a:r>
            <a:r>
              <a:rPr lang="en-US" altLang="zh-CN" i="1" dirty="0" smtClean="0">
                <a:latin typeface="Times New Roman" pitchFamily="18" charset="0"/>
                <a:cs typeface="Times New Roman" pitchFamily="18" charset="0"/>
              </a:rPr>
              <a:t>y</a:t>
            </a:r>
            <a:r>
              <a:rPr lang="en-US" altLang="zh-CN" i="1" baseline="30000" dirty="0" smtClean="0">
                <a:latin typeface="Times New Roman" pitchFamily="18" charset="0"/>
                <a:cs typeface="Times New Roman" pitchFamily="18" charset="0"/>
              </a:rPr>
              <a:t>n+1</a:t>
            </a:r>
            <a:r>
              <a:rPr lang="zh-CN" altLang="en-US" dirty="0" smtClean="0">
                <a:latin typeface="宋体" pitchFamily="2" charset="-122"/>
              </a:rPr>
              <a:t>之间的逻辑关系</a:t>
            </a:r>
          </a:p>
          <a:p>
            <a:pPr algn="just" eaLnBrk="1" hangingPunct="1"/>
            <a:r>
              <a:rPr lang="zh-CN" altLang="en-US" dirty="0" smtClean="0"/>
              <a:t>状态表不但说明了输入与输出之间的关系，同时还表明了状态的转移规律。</a:t>
            </a:r>
          </a:p>
        </p:txBody>
      </p:sp>
      <p:sp>
        <p:nvSpPr>
          <p:cNvPr id="12293" name="Rectangle 3"/>
          <p:cNvSpPr>
            <a:spLocks noGrp="1" noChangeArrowheads="1"/>
          </p:cNvSpPr>
          <p:nvPr>
            <p:ph type="title"/>
          </p:nvPr>
        </p:nvSpPr>
        <p:spPr>
          <a:xfrm>
            <a:off x="1274763" y="533400"/>
            <a:ext cx="7793037" cy="609600"/>
          </a:xfrm>
        </p:spPr>
        <p:txBody>
          <a:bodyPr/>
          <a:lstStyle/>
          <a:p>
            <a:pPr eaLnBrk="1" hangingPunct="1"/>
            <a:r>
              <a:rPr lang="zh-CN" altLang="en-US" smtClean="0">
                <a:solidFill>
                  <a:schemeClr val="tx1"/>
                </a:solidFill>
                <a:latin typeface="宋体" pitchFamily="2" charset="-122"/>
              </a:rPr>
              <a:t>状态表</a:t>
            </a:r>
            <a:endParaRPr lang="zh-CN" altLang="en-US" smtClean="0">
              <a:solidFill>
                <a:schemeClr val="tx1"/>
              </a:solidFill>
            </a:endParaRPr>
          </a:p>
        </p:txBody>
      </p:sp>
    </p:spTree>
  </p:cSld>
  <p:clrMapOvr>
    <a:masterClrMapping/>
  </p:clrMapOvr>
  <p:transition>
    <p:random/>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2"/>
          <p:cNvSpPr>
            <a:spLocks noGrp="1" noChangeArrowheads="1"/>
          </p:cNvSpPr>
          <p:nvPr>
            <p:ph type="body" idx="1"/>
          </p:nvPr>
        </p:nvSpPr>
        <p:spPr/>
        <p:txBody>
          <a:bodyPr/>
          <a:lstStyle/>
          <a:p>
            <a:pPr algn="just" eaLnBrk="1" hangingPunct="1"/>
            <a:r>
              <a:rPr lang="en-US" altLang="zh-CN" smtClean="0">
                <a:latin typeface="Times New Roman" pitchFamily="18" charset="0"/>
              </a:rPr>
              <a:t>Mealy</a:t>
            </a:r>
            <a:r>
              <a:rPr lang="zh-CN" altLang="en-US" smtClean="0">
                <a:latin typeface="Times New Roman" pitchFamily="18" charset="0"/>
              </a:rPr>
              <a:t>型电路</a:t>
            </a:r>
            <a:r>
              <a:rPr lang="zh-CN" altLang="en-US" smtClean="0">
                <a:latin typeface="宋体" pitchFamily="2" charset="-122"/>
              </a:rPr>
              <a:t>状态表的组成</a:t>
            </a:r>
          </a:p>
          <a:p>
            <a:pPr lvl="1" algn="just" eaLnBrk="1" hangingPunct="1"/>
            <a:r>
              <a:rPr lang="zh-CN" altLang="en-US" smtClean="0">
                <a:latin typeface="宋体" pitchFamily="2" charset="-122"/>
              </a:rPr>
              <a:t>时序电路的全部输入组合列在表的顶部</a:t>
            </a:r>
            <a:endParaRPr lang="zh-CN" altLang="en-US" smtClean="0">
              <a:latin typeface="Times New Roman" pitchFamily="18" charset="0"/>
              <a:cs typeface="Times New Roman" pitchFamily="18" charset="0"/>
            </a:endParaRPr>
          </a:p>
          <a:p>
            <a:pPr lvl="1" algn="just" eaLnBrk="1" hangingPunct="1"/>
            <a:r>
              <a:rPr lang="zh-CN" altLang="en-US" smtClean="0">
                <a:latin typeface="宋体" pitchFamily="2" charset="-122"/>
              </a:rPr>
              <a:t>表的左边列出全部现态</a:t>
            </a:r>
            <a:endParaRPr lang="zh-CN" altLang="en-US" smtClean="0">
              <a:latin typeface="Times New Roman" pitchFamily="18" charset="0"/>
              <a:cs typeface="Times New Roman" pitchFamily="18" charset="0"/>
            </a:endParaRPr>
          </a:p>
          <a:p>
            <a:pPr lvl="1" algn="just" eaLnBrk="1" hangingPunct="1"/>
            <a:r>
              <a:rPr lang="zh-CN" altLang="en-US" smtClean="0">
                <a:latin typeface="宋体" pitchFamily="2" charset="-122"/>
              </a:rPr>
              <a:t>表的内部列出在不同输入组合和现态下的次态和输出</a:t>
            </a:r>
            <a:endParaRPr lang="zh-CN" altLang="en-US" smtClean="0">
              <a:latin typeface="Times New Roman" pitchFamily="18" charset="0"/>
              <a:cs typeface="Times New Roman" pitchFamily="18" charset="0"/>
            </a:endParaRPr>
          </a:p>
          <a:p>
            <a:pPr lvl="1" algn="just" eaLnBrk="1" hangingPunct="1"/>
            <a:r>
              <a:rPr lang="zh-CN" altLang="en-US" smtClean="0">
                <a:latin typeface="宋体" pitchFamily="2" charset="-122"/>
              </a:rPr>
              <a:t>含义：处于某个现态的同步时序电路，当输入为某一组合时，产生特定的输出，并在时钟信号的作用下，电路进入某个次态</a:t>
            </a:r>
            <a:r>
              <a:rPr lang="zh-CN" altLang="en-US" smtClean="0"/>
              <a:t> </a:t>
            </a:r>
          </a:p>
        </p:txBody>
      </p:sp>
      <p:sp>
        <p:nvSpPr>
          <p:cNvPr id="13317" name="Rectangle 3"/>
          <p:cNvSpPr>
            <a:spLocks noGrp="1" noChangeArrowheads="1"/>
          </p:cNvSpPr>
          <p:nvPr>
            <p:ph type="title"/>
          </p:nvPr>
        </p:nvSpPr>
        <p:spPr>
          <a:xfrm>
            <a:off x="1274763" y="533400"/>
            <a:ext cx="7793037" cy="609600"/>
          </a:xfrm>
        </p:spPr>
        <p:txBody>
          <a:bodyPr/>
          <a:lstStyle/>
          <a:p>
            <a:pPr eaLnBrk="1" hangingPunct="1"/>
            <a:r>
              <a:rPr lang="zh-CN" altLang="en-US" smtClean="0">
                <a:solidFill>
                  <a:schemeClr val="tx1"/>
                </a:solidFill>
                <a:latin typeface="宋体" pitchFamily="2" charset="-122"/>
              </a:rPr>
              <a:t>状态表</a:t>
            </a:r>
            <a:endParaRPr lang="zh-CN" altLang="en-US" smtClean="0">
              <a:solidFill>
                <a:schemeClr val="tx1"/>
              </a:solidFill>
            </a:endParaRPr>
          </a:p>
        </p:txBody>
      </p:sp>
    </p:spTree>
  </p:cSld>
  <p:clrMapOvr>
    <a:masterClrMapping/>
  </p:clrMapOvr>
  <p:transition>
    <p:random/>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p:cNvSpPr>
            <a:spLocks noGrp="1" noChangeArrowheads="1"/>
          </p:cNvSpPr>
          <p:nvPr>
            <p:ph type="body" idx="1"/>
          </p:nvPr>
        </p:nvSpPr>
        <p:spPr/>
        <p:txBody>
          <a:bodyPr/>
          <a:lstStyle/>
          <a:p>
            <a:pPr algn="just" eaLnBrk="1" hangingPunct="1"/>
            <a:r>
              <a:rPr lang="en-US" altLang="zh-CN" smtClean="0">
                <a:latin typeface="Times New Roman" pitchFamily="18" charset="0"/>
              </a:rPr>
              <a:t>Mealy</a:t>
            </a:r>
            <a:r>
              <a:rPr lang="zh-CN" altLang="en-US" smtClean="0">
                <a:latin typeface="Times New Roman" pitchFamily="18" charset="0"/>
              </a:rPr>
              <a:t>型电路</a:t>
            </a:r>
            <a:r>
              <a:rPr lang="zh-CN" altLang="en-US" smtClean="0">
                <a:latin typeface="宋体" pitchFamily="2" charset="-122"/>
              </a:rPr>
              <a:t>状态表</a:t>
            </a:r>
          </a:p>
        </p:txBody>
      </p:sp>
      <p:sp>
        <p:nvSpPr>
          <p:cNvPr id="14341" name="Rectangle 3"/>
          <p:cNvSpPr>
            <a:spLocks noGrp="1" noChangeArrowheads="1"/>
          </p:cNvSpPr>
          <p:nvPr>
            <p:ph type="title"/>
          </p:nvPr>
        </p:nvSpPr>
        <p:spPr>
          <a:xfrm>
            <a:off x="1274763" y="533400"/>
            <a:ext cx="7793037" cy="609600"/>
          </a:xfrm>
        </p:spPr>
        <p:txBody>
          <a:bodyPr/>
          <a:lstStyle/>
          <a:p>
            <a:pPr eaLnBrk="1" hangingPunct="1"/>
            <a:r>
              <a:rPr lang="zh-CN" altLang="en-US" dirty="0" smtClean="0">
                <a:solidFill>
                  <a:schemeClr val="tx1"/>
                </a:solidFill>
                <a:latin typeface="宋体" pitchFamily="2" charset="-122"/>
              </a:rPr>
              <a:t>状态表</a:t>
            </a:r>
            <a:endParaRPr lang="zh-CN" altLang="en-US" dirty="0" smtClean="0">
              <a:solidFill>
                <a:schemeClr val="tx1"/>
              </a:solidFill>
            </a:endParaRPr>
          </a:p>
        </p:txBody>
      </p:sp>
      <p:graphicFrame>
        <p:nvGraphicFramePr>
          <p:cNvPr id="239694" name="Group 78"/>
          <p:cNvGraphicFramePr>
            <a:graphicFrameLocks noGrp="1"/>
          </p:cNvGraphicFramePr>
          <p:nvPr/>
        </p:nvGraphicFramePr>
        <p:xfrm>
          <a:off x="1447800" y="2057400"/>
          <a:ext cx="5943600" cy="3048000"/>
        </p:xfrm>
        <a:graphic>
          <a:graphicData uri="http://schemas.openxmlformats.org/drawingml/2006/table">
            <a:tbl>
              <a:tblPr/>
              <a:tblGrid>
                <a:gridCol w="1485900"/>
                <a:gridCol w="1485900"/>
                <a:gridCol w="1485900"/>
                <a:gridCol w="1485900"/>
              </a:tblGrid>
              <a:tr h="609600">
                <a:tc rowSpan="2">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800" b="0" i="0" u="none" strike="noStrike" cap="none" normalizeH="0" baseline="0" smtClean="0">
                          <a:ln>
                            <a:noFill/>
                          </a:ln>
                          <a:solidFill>
                            <a:schemeClr val="tx1"/>
                          </a:solidFill>
                          <a:effectLst/>
                          <a:latin typeface="Tahoma" pitchFamily="34" charset="0"/>
                          <a:ea typeface="宋体" pitchFamily="2" charset="-122"/>
                        </a:rPr>
                        <a:t>现态</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hlink"/>
                      </a:solidFill>
                      <a:prstDash val="solid"/>
                      <a:miter lim="800000"/>
                      <a:headEnd type="none" w="med" len="med"/>
                      <a:tailEnd type="none" w="med" len="med"/>
                    </a:lnB>
                    <a:lnTlToBr>
                      <a:noFill/>
                    </a:lnTlToBr>
                    <a:lnBlToTr>
                      <a:noFill/>
                    </a:lnBlToTr>
                    <a:noFill/>
                  </a:tcPr>
                </a:tc>
                <a:tc gridSpan="3">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800" b="0" i="0" u="none" strike="noStrike" cap="none" normalizeH="0" baseline="0" smtClean="0">
                          <a:ln>
                            <a:noFill/>
                          </a:ln>
                          <a:solidFill>
                            <a:schemeClr val="tx1"/>
                          </a:solidFill>
                          <a:effectLst/>
                          <a:latin typeface="Tahoma" pitchFamily="34" charset="0"/>
                          <a:ea typeface="宋体" pitchFamily="2" charset="-122"/>
                        </a:rPr>
                        <a:t>次态</a:t>
                      </a:r>
                      <a:r>
                        <a:rPr kumimoji="0" lang="en-US" altLang="zh-CN" sz="2800" b="0" i="0" u="none" strike="noStrike" cap="none" normalizeH="0" baseline="0" smtClean="0">
                          <a:ln>
                            <a:noFill/>
                          </a:ln>
                          <a:solidFill>
                            <a:schemeClr val="tx1"/>
                          </a:solidFill>
                          <a:effectLst/>
                          <a:latin typeface="Tahoma" pitchFamily="34" charset="0"/>
                          <a:ea typeface="宋体" pitchFamily="2" charset="-122"/>
                        </a:rPr>
                        <a:t>/</a:t>
                      </a:r>
                      <a:r>
                        <a:rPr kumimoji="0" lang="zh-CN" altLang="en-US" sz="2800" b="0" i="0" u="none" strike="noStrike" cap="none" normalizeH="0" baseline="0" smtClean="0">
                          <a:ln>
                            <a:noFill/>
                          </a:ln>
                          <a:solidFill>
                            <a:schemeClr val="tx1"/>
                          </a:solidFill>
                          <a:effectLst/>
                          <a:latin typeface="Tahoma" pitchFamily="34" charset="0"/>
                          <a:ea typeface="宋体" pitchFamily="2" charset="-122"/>
                        </a:rPr>
                        <a:t>输出</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hlink"/>
                      </a:solidFill>
                      <a:prstDash val="solid"/>
                      <a:miter lim="800000"/>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r>
              <a:tr h="609600">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800" b="0" i="0" u="none" strike="noStrike" cap="none" normalizeH="0" baseline="0" smtClean="0">
                        <a:ln>
                          <a:noFill/>
                        </a:ln>
                        <a:solidFill>
                          <a:schemeClr val="tx1"/>
                        </a:solidFill>
                        <a:effectLst/>
                        <a:latin typeface="Tahoma" pitchFamily="34" charset="0"/>
                        <a:ea typeface="宋体" pitchFamily="2" charset="-122"/>
                      </a:endParaRPr>
                    </a:p>
                  </a:txBody>
                  <a:tcPr anchor="ctr" horzOverflow="overflow">
                    <a:lnL w="12700" cap="flat" cmpd="sng" algn="ctr">
                      <a:solidFill>
                        <a:schemeClr val="hlink"/>
                      </a:solidFill>
                      <a:prstDash val="solid"/>
                      <a:miter lim="800000"/>
                      <a:headEnd type="none" w="med" len="med"/>
                      <a:tailEnd type="none" w="med" len="med"/>
                    </a:lnL>
                    <a:lnR w="12700" cap="flat" cmpd="sng" algn="ctr">
                      <a:solidFill>
                        <a:schemeClr val="hlink"/>
                      </a:solidFill>
                      <a:prstDash val="solid"/>
                      <a:miter lim="800000"/>
                      <a:headEnd type="none" w="med" len="med"/>
                      <a:tailEnd type="none" w="med" len="med"/>
                    </a:lnR>
                    <a:lnT w="12700" cap="flat" cmpd="sng" algn="ctr">
                      <a:solidFill>
                        <a:schemeClr val="hlink"/>
                      </a:solidFill>
                      <a:prstDash val="solid"/>
                      <a:miter lim="800000"/>
                      <a:headEnd type="none" w="med" len="med"/>
                      <a:tailEnd type="none" w="med" len="med"/>
                    </a:lnT>
                    <a:lnB w="12700" cap="flat" cmpd="sng" algn="ctr">
                      <a:solidFill>
                        <a:schemeClr val="hlink"/>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800" b="0" i="0" u="none" strike="noStrike" cap="none" normalizeH="0" baseline="0" smtClean="0">
                          <a:ln>
                            <a:noFill/>
                          </a:ln>
                          <a:solidFill>
                            <a:schemeClr val="tx1"/>
                          </a:solidFill>
                          <a:effectLst/>
                          <a:latin typeface="Tahoma" pitchFamily="34" charset="0"/>
                          <a:ea typeface="宋体" pitchFamily="2" charset="-122"/>
                        </a:rPr>
                        <a:t>输入</a:t>
                      </a:r>
                      <a:r>
                        <a:rPr kumimoji="0" lang="en-US" altLang="zh-CN" sz="2800" b="0" i="1" u="none" strike="noStrike" cap="none" normalizeH="0" baseline="0" smtClean="0">
                          <a:ln>
                            <a:noFill/>
                          </a:ln>
                          <a:solidFill>
                            <a:schemeClr val="tx1"/>
                          </a:solidFill>
                          <a:effectLst/>
                          <a:latin typeface="Times New Roman" pitchFamily="18" charset="0"/>
                          <a:ea typeface="宋体" pitchFamily="2" charset="-122"/>
                        </a:rPr>
                        <a:t>x</a:t>
                      </a:r>
                    </a:p>
                  </a:txBody>
                  <a:tcPr anchor="ctr" horzOverflow="overflow">
                    <a:lnL w="12700" cap="flat" cmpd="sng" algn="ctr">
                      <a:solidFill>
                        <a:schemeClr val="hlink"/>
                      </a:solidFill>
                      <a:prstDash val="solid"/>
                      <a:miter lim="800000"/>
                      <a:headEnd type="none" w="med" len="med"/>
                      <a:tailEnd type="none" w="med" len="med"/>
                    </a:lnL>
                    <a:lnR w="12700" cap="flat" cmpd="sng" algn="ctr">
                      <a:solidFill>
                        <a:schemeClr val="hlink"/>
                      </a:solidFill>
                      <a:prstDash val="solid"/>
                      <a:miter lim="800000"/>
                      <a:headEnd type="none" w="med" len="med"/>
                      <a:tailEnd type="none" w="med" len="med"/>
                    </a:lnR>
                    <a:lnT w="12700" cap="flat" cmpd="sng" algn="ctr">
                      <a:solidFill>
                        <a:schemeClr val="hlink"/>
                      </a:solidFill>
                      <a:prstDash val="solid"/>
                      <a:miter lim="800000"/>
                      <a:headEnd type="none" w="med" len="med"/>
                      <a:tailEnd type="none" w="med" len="med"/>
                    </a:lnT>
                    <a:lnB w="12700" cap="flat" cmpd="sng" algn="ctr">
                      <a:solidFill>
                        <a:schemeClr val="hlink"/>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800" b="0" i="0" u="none" strike="noStrike" cap="none" normalizeH="0" baseline="0" smtClean="0">
                        <a:ln>
                          <a:noFill/>
                        </a:ln>
                        <a:solidFill>
                          <a:schemeClr val="tx1"/>
                        </a:solidFill>
                        <a:effectLst/>
                        <a:latin typeface="Tahoma" pitchFamily="34" charset="0"/>
                        <a:ea typeface="宋体" pitchFamily="2" charset="-122"/>
                      </a:endParaRPr>
                    </a:p>
                  </a:txBody>
                  <a:tcPr anchor="ctr" horzOverflow="overflow">
                    <a:lnL w="12700" cap="flat" cmpd="sng" algn="ctr">
                      <a:solidFill>
                        <a:schemeClr val="hlink"/>
                      </a:solidFill>
                      <a:prstDash val="solid"/>
                      <a:miter lim="800000"/>
                      <a:headEnd type="none" w="med" len="med"/>
                      <a:tailEnd type="none" w="med" len="med"/>
                    </a:lnL>
                    <a:lnR w="12700" cap="flat" cmpd="sng" algn="ctr">
                      <a:solidFill>
                        <a:schemeClr val="hlink"/>
                      </a:solidFill>
                      <a:prstDash val="solid"/>
                      <a:miter lim="800000"/>
                      <a:headEnd type="none" w="med" len="med"/>
                      <a:tailEnd type="none" w="med" len="med"/>
                    </a:lnR>
                    <a:lnT w="12700" cap="flat" cmpd="sng" algn="ctr">
                      <a:solidFill>
                        <a:schemeClr val="hlink"/>
                      </a:solidFill>
                      <a:prstDash val="solid"/>
                      <a:miter lim="800000"/>
                      <a:headEnd type="none" w="med" len="med"/>
                      <a:tailEnd type="none" w="med" len="med"/>
                    </a:lnT>
                    <a:lnB w="12700" cap="flat" cmpd="sng" algn="ctr">
                      <a:solidFill>
                        <a:schemeClr val="hlink"/>
                      </a:solidFill>
                      <a:prstDash val="solid"/>
                      <a:miter lim="800000"/>
                      <a:headEnd type="none" w="med" len="med"/>
                      <a:tailEnd type="none" w="med" len="med"/>
                    </a:lnB>
                    <a:lnTlToBr>
                      <a:noFill/>
                    </a:lnTlToBr>
                    <a:lnBlToTr>
                      <a:noFill/>
                    </a:lnBlToTr>
                    <a:noFill/>
                  </a:tcPr>
                </a:tc>
              </a:tr>
              <a:tr h="6096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800" b="0" i="0" u="none" strike="noStrike" cap="none" normalizeH="0" baseline="0" smtClean="0">
                        <a:ln>
                          <a:noFill/>
                        </a:ln>
                        <a:solidFill>
                          <a:schemeClr val="tx1"/>
                        </a:solidFill>
                        <a:effectLst/>
                        <a:latin typeface="Tahoma" pitchFamily="34" charset="0"/>
                        <a:ea typeface="宋体" pitchFamily="2" charset="-122"/>
                      </a:endParaRPr>
                    </a:p>
                  </a:txBody>
                  <a:tcPr anchor="ctr" horzOverflow="overflow">
                    <a:lnL w="12700" cap="flat" cmpd="sng" algn="ctr">
                      <a:solidFill>
                        <a:schemeClr val="hlink"/>
                      </a:solidFill>
                      <a:prstDash val="solid"/>
                      <a:miter lim="800000"/>
                      <a:headEnd type="none" w="med" len="med"/>
                      <a:tailEnd type="none" w="med" len="med"/>
                    </a:lnL>
                    <a:lnR w="12700" cap="flat" cmpd="sng" algn="ctr">
                      <a:solidFill>
                        <a:schemeClr val="hlink"/>
                      </a:solidFill>
                      <a:prstDash val="solid"/>
                      <a:miter lim="800000"/>
                      <a:headEnd type="none" w="med" len="med"/>
                      <a:tailEnd type="none" w="med" len="med"/>
                    </a:lnR>
                    <a:lnT w="12700" cap="flat" cmpd="sng" algn="ctr">
                      <a:solidFill>
                        <a:schemeClr val="hlink"/>
                      </a:solidFill>
                      <a:prstDash val="solid"/>
                      <a:miter lim="800000"/>
                      <a:headEnd type="none" w="med" len="med"/>
                      <a:tailEnd type="none" w="med" len="med"/>
                    </a:lnT>
                    <a:lnB w="12700" cap="flat" cmpd="sng" algn="ctr">
                      <a:solidFill>
                        <a:schemeClr val="hlink"/>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800" b="0" i="0" u="none" strike="noStrike" cap="none" normalizeH="0" baseline="0" smtClean="0">
                        <a:ln>
                          <a:noFill/>
                        </a:ln>
                        <a:solidFill>
                          <a:schemeClr val="tx1"/>
                        </a:solidFill>
                        <a:effectLst/>
                        <a:latin typeface="Tahoma" pitchFamily="34" charset="0"/>
                        <a:ea typeface="宋体" pitchFamily="2" charset="-122"/>
                      </a:endParaRPr>
                    </a:p>
                  </a:txBody>
                  <a:tcPr anchor="ctr" horzOverflow="overflow">
                    <a:lnL w="12700" cap="flat" cmpd="sng" algn="ctr">
                      <a:solidFill>
                        <a:schemeClr val="hlink"/>
                      </a:solidFill>
                      <a:prstDash val="solid"/>
                      <a:miter lim="800000"/>
                      <a:headEnd type="none" w="med" len="med"/>
                      <a:tailEnd type="none" w="med" len="med"/>
                    </a:lnL>
                    <a:lnR w="12700" cap="flat" cmpd="sng" algn="ctr">
                      <a:solidFill>
                        <a:schemeClr val="hlink"/>
                      </a:solidFill>
                      <a:prstDash val="solid"/>
                      <a:miter lim="800000"/>
                      <a:headEnd type="none" w="med" len="med"/>
                      <a:tailEnd type="none" w="med" len="med"/>
                    </a:lnR>
                    <a:lnT w="12700" cap="flat" cmpd="sng" algn="ctr">
                      <a:solidFill>
                        <a:schemeClr val="hlink"/>
                      </a:solidFill>
                      <a:prstDash val="solid"/>
                      <a:miter lim="800000"/>
                      <a:headEnd type="none" w="med" len="med"/>
                      <a:tailEnd type="none" w="med" len="med"/>
                    </a:lnT>
                    <a:lnB w="12700" cap="flat" cmpd="sng" algn="ctr">
                      <a:solidFill>
                        <a:schemeClr val="hlink"/>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800" b="0" i="0" u="none" strike="noStrike" cap="none" normalizeH="0" baseline="0" smtClean="0">
                        <a:ln>
                          <a:noFill/>
                        </a:ln>
                        <a:solidFill>
                          <a:schemeClr val="tx1"/>
                        </a:solidFill>
                        <a:effectLst/>
                        <a:latin typeface="Tahoma" pitchFamily="34" charset="0"/>
                        <a:ea typeface="宋体" pitchFamily="2" charset="-122"/>
                      </a:endParaRPr>
                    </a:p>
                  </a:txBody>
                  <a:tcPr anchor="ctr" horzOverflow="overflow">
                    <a:lnL w="12700" cap="flat" cmpd="sng" algn="ctr">
                      <a:solidFill>
                        <a:schemeClr val="hlink"/>
                      </a:solidFill>
                      <a:prstDash val="solid"/>
                      <a:miter lim="800000"/>
                      <a:headEnd type="none" w="med" len="med"/>
                      <a:tailEnd type="none" w="med" len="med"/>
                    </a:lnL>
                    <a:lnR w="12700" cap="flat" cmpd="sng" algn="ctr">
                      <a:solidFill>
                        <a:schemeClr val="hlink"/>
                      </a:solidFill>
                      <a:prstDash val="solid"/>
                      <a:miter lim="800000"/>
                      <a:headEnd type="none" w="med" len="med"/>
                      <a:tailEnd type="none" w="med" len="med"/>
                    </a:lnR>
                    <a:lnT w="12700" cap="flat" cmpd="sng" algn="ctr">
                      <a:solidFill>
                        <a:schemeClr val="hlink"/>
                      </a:solidFill>
                      <a:prstDash val="solid"/>
                      <a:miter lim="800000"/>
                      <a:headEnd type="none" w="med" len="med"/>
                      <a:tailEnd type="none" w="med" len="med"/>
                    </a:lnT>
                    <a:lnB w="12700" cap="flat" cmpd="sng" algn="ctr">
                      <a:solidFill>
                        <a:schemeClr val="hlink"/>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800" b="0" i="0" u="none" strike="noStrike" cap="none" normalizeH="0" baseline="0" smtClean="0">
                        <a:ln>
                          <a:noFill/>
                        </a:ln>
                        <a:solidFill>
                          <a:schemeClr val="tx1"/>
                        </a:solidFill>
                        <a:effectLst/>
                        <a:latin typeface="Tahoma" pitchFamily="34" charset="0"/>
                        <a:ea typeface="宋体" pitchFamily="2" charset="-122"/>
                      </a:endParaRPr>
                    </a:p>
                  </a:txBody>
                  <a:tcPr anchor="ctr" horzOverflow="overflow">
                    <a:lnL w="12700" cap="flat" cmpd="sng" algn="ctr">
                      <a:solidFill>
                        <a:schemeClr val="hlink"/>
                      </a:solidFill>
                      <a:prstDash val="solid"/>
                      <a:miter lim="800000"/>
                      <a:headEnd type="none" w="med" len="med"/>
                      <a:tailEnd type="none" w="med" len="med"/>
                    </a:lnL>
                    <a:lnR w="12700" cap="flat" cmpd="sng" algn="ctr">
                      <a:solidFill>
                        <a:schemeClr val="hlink"/>
                      </a:solidFill>
                      <a:prstDash val="solid"/>
                      <a:miter lim="800000"/>
                      <a:headEnd type="none" w="med" len="med"/>
                      <a:tailEnd type="none" w="med" len="med"/>
                    </a:lnR>
                    <a:lnT w="12700" cap="flat" cmpd="sng" algn="ctr">
                      <a:solidFill>
                        <a:schemeClr val="hlink"/>
                      </a:solidFill>
                      <a:prstDash val="solid"/>
                      <a:miter lim="800000"/>
                      <a:headEnd type="none" w="med" len="med"/>
                      <a:tailEnd type="none" w="med" len="med"/>
                    </a:lnT>
                    <a:lnB w="12700" cap="flat" cmpd="sng" algn="ctr">
                      <a:solidFill>
                        <a:schemeClr val="hlink"/>
                      </a:solidFill>
                      <a:prstDash val="solid"/>
                      <a:miter lim="800000"/>
                      <a:headEnd type="none" w="med" len="med"/>
                      <a:tailEnd type="none" w="med" len="med"/>
                    </a:lnB>
                    <a:lnTlToBr>
                      <a:noFill/>
                    </a:lnTlToBr>
                    <a:lnBlToTr>
                      <a:noFill/>
                    </a:lnBlToTr>
                    <a:noFill/>
                  </a:tcPr>
                </a:tc>
              </a:tr>
              <a:tr h="6096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1" u="none" strike="noStrike" cap="none" normalizeH="0" baseline="0" smtClean="0">
                          <a:ln>
                            <a:noFill/>
                          </a:ln>
                          <a:solidFill>
                            <a:schemeClr val="tx1"/>
                          </a:solidFill>
                          <a:effectLst/>
                          <a:latin typeface="Times New Roman" pitchFamily="18" charset="0"/>
                          <a:ea typeface="宋体" pitchFamily="2" charset="-122"/>
                        </a:rPr>
                        <a:t>y</a:t>
                      </a:r>
                    </a:p>
                  </a:txBody>
                  <a:tcPr anchor="ctr" horzOverflow="overflow">
                    <a:lnL w="12700" cap="flat" cmpd="sng" algn="ctr">
                      <a:solidFill>
                        <a:schemeClr val="hlink"/>
                      </a:solidFill>
                      <a:prstDash val="solid"/>
                      <a:miter lim="800000"/>
                      <a:headEnd type="none" w="med" len="med"/>
                      <a:tailEnd type="none" w="med" len="med"/>
                    </a:lnL>
                    <a:lnR w="12700" cap="flat" cmpd="sng" algn="ctr">
                      <a:solidFill>
                        <a:schemeClr val="hlink"/>
                      </a:solidFill>
                      <a:prstDash val="solid"/>
                      <a:miter lim="800000"/>
                      <a:headEnd type="none" w="med" len="med"/>
                      <a:tailEnd type="none" w="med" len="med"/>
                    </a:lnR>
                    <a:lnT w="12700" cap="flat" cmpd="sng" algn="ctr">
                      <a:solidFill>
                        <a:schemeClr val="hlink"/>
                      </a:solidFill>
                      <a:prstDash val="solid"/>
                      <a:miter lim="800000"/>
                      <a:headEnd type="none" w="med" len="med"/>
                      <a:tailEnd type="none" w="med" len="med"/>
                    </a:lnT>
                    <a:lnB w="12700" cap="flat" cmpd="sng" algn="ctr">
                      <a:solidFill>
                        <a:schemeClr val="hlink"/>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800" b="0" i="0" u="none" strike="noStrike" cap="none" normalizeH="0" baseline="0" smtClean="0">
                        <a:ln>
                          <a:noFill/>
                        </a:ln>
                        <a:solidFill>
                          <a:schemeClr val="tx1"/>
                        </a:solidFill>
                        <a:effectLst/>
                        <a:latin typeface="Tahoma" pitchFamily="34" charset="0"/>
                        <a:ea typeface="宋体" pitchFamily="2" charset="-122"/>
                      </a:endParaRPr>
                    </a:p>
                  </a:txBody>
                  <a:tcPr anchor="ctr" horzOverflow="overflow">
                    <a:lnL w="12700" cap="flat" cmpd="sng" algn="ctr">
                      <a:solidFill>
                        <a:schemeClr val="hlink"/>
                      </a:solidFill>
                      <a:prstDash val="solid"/>
                      <a:miter lim="800000"/>
                      <a:headEnd type="none" w="med" len="med"/>
                      <a:tailEnd type="none" w="med" len="med"/>
                    </a:lnL>
                    <a:lnR w="12700" cap="flat" cmpd="sng" algn="ctr">
                      <a:solidFill>
                        <a:schemeClr val="hlink"/>
                      </a:solidFill>
                      <a:prstDash val="solid"/>
                      <a:miter lim="800000"/>
                      <a:headEnd type="none" w="med" len="med"/>
                      <a:tailEnd type="none" w="med" len="med"/>
                    </a:lnR>
                    <a:lnT w="12700" cap="flat" cmpd="sng" algn="ctr">
                      <a:solidFill>
                        <a:schemeClr val="hlink"/>
                      </a:solidFill>
                      <a:prstDash val="solid"/>
                      <a:miter lim="800000"/>
                      <a:headEnd type="none" w="med" len="med"/>
                      <a:tailEnd type="none" w="med" len="med"/>
                    </a:lnT>
                    <a:lnB w="12700" cap="flat" cmpd="sng" algn="ctr">
                      <a:solidFill>
                        <a:schemeClr val="hlink"/>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1" u="none" strike="noStrike" cap="none" normalizeH="0" baseline="0" smtClean="0">
                          <a:ln>
                            <a:noFill/>
                          </a:ln>
                          <a:solidFill>
                            <a:schemeClr val="tx1"/>
                          </a:solidFill>
                          <a:effectLst/>
                          <a:latin typeface="Times New Roman" pitchFamily="18" charset="0"/>
                          <a:ea typeface="宋体" pitchFamily="2" charset="-122"/>
                        </a:rPr>
                        <a:t>y</a:t>
                      </a:r>
                      <a:r>
                        <a:rPr kumimoji="0" lang="en-US" altLang="zh-CN" sz="2800" b="0" i="1" u="none" strike="noStrike" cap="none" normalizeH="0" baseline="30000" smtClean="0">
                          <a:ln>
                            <a:noFill/>
                          </a:ln>
                          <a:solidFill>
                            <a:schemeClr val="tx1"/>
                          </a:solidFill>
                          <a:effectLst/>
                          <a:latin typeface="Times New Roman" pitchFamily="18" charset="0"/>
                          <a:ea typeface="宋体" pitchFamily="2" charset="-122"/>
                        </a:rPr>
                        <a:t>n+1</a:t>
                      </a:r>
                      <a:r>
                        <a:rPr kumimoji="0" lang="en-US" altLang="zh-CN" sz="2800" b="0" i="0" u="none" strike="noStrike" cap="none" normalizeH="0" baseline="0" smtClean="0">
                          <a:ln>
                            <a:noFill/>
                          </a:ln>
                          <a:solidFill>
                            <a:schemeClr val="tx1"/>
                          </a:solidFill>
                          <a:effectLst/>
                          <a:latin typeface="Tahoma" pitchFamily="34" charset="0"/>
                          <a:ea typeface="宋体" pitchFamily="2" charset="-122"/>
                        </a:rPr>
                        <a:t>/</a:t>
                      </a:r>
                      <a:r>
                        <a:rPr kumimoji="0" lang="en-US" altLang="zh-CN" sz="2800" b="0" i="1" u="none" strike="noStrike" cap="none" normalizeH="0" baseline="0" smtClean="0">
                          <a:ln>
                            <a:noFill/>
                          </a:ln>
                          <a:solidFill>
                            <a:schemeClr val="tx1"/>
                          </a:solidFill>
                          <a:effectLst/>
                          <a:latin typeface="Times New Roman" pitchFamily="18" charset="0"/>
                          <a:ea typeface="宋体" pitchFamily="2" charset="-122"/>
                        </a:rPr>
                        <a:t>Z</a:t>
                      </a:r>
                    </a:p>
                  </a:txBody>
                  <a:tcPr anchor="ctr" horzOverflow="overflow">
                    <a:lnL w="12700" cap="flat" cmpd="sng" algn="ctr">
                      <a:solidFill>
                        <a:schemeClr val="hlink"/>
                      </a:solidFill>
                      <a:prstDash val="solid"/>
                      <a:miter lim="800000"/>
                      <a:headEnd type="none" w="med" len="med"/>
                      <a:tailEnd type="none" w="med" len="med"/>
                    </a:lnL>
                    <a:lnR w="12700" cap="flat" cmpd="sng" algn="ctr">
                      <a:solidFill>
                        <a:schemeClr val="hlink"/>
                      </a:solidFill>
                      <a:prstDash val="solid"/>
                      <a:miter lim="800000"/>
                      <a:headEnd type="none" w="med" len="med"/>
                      <a:tailEnd type="none" w="med" len="med"/>
                    </a:lnR>
                    <a:lnT w="12700" cap="flat" cmpd="sng" algn="ctr">
                      <a:solidFill>
                        <a:schemeClr val="hlink"/>
                      </a:solidFill>
                      <a:prstDash val="solid"/>
                      <a:miter lim="800000"/>
                      <a:headEnd type="none" w="med" len="med"/>
                      <a:tailEnd type="none" w="med" len="med"/>
                    </a:lnT>
                    <a:lnB w="12700" cap="flat" cmpd="sng" algn="ctr">
                      <a:solidFill>
                        <a:schemeClr val="hlink"/>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800" b="0" i="0" u="none" strike="noStrike" cap="none" normalizeH="0" baseline="0" smtClean="0">
                        <a:ln>
                          <a:noFill/>
                        </a:ln>
                        <a:solidFill>
                          <a:schemeClr val="tx1"/>
                        </a:solidFill>
                        <a:effectLst/>
                        <a:latin typeface="Tahoma" pitchFamily="34" charset="0"/>
                        <a:ea typeface="宋体" pitchFamily="2" charset="-122"/>
                      </a:endParaRPr>
                    </a:p>
                  </a:txBody>
                  <a:tcPr anchor="ctr" horzOverflow="overflow">
                    <a:lnL w="12700" cap="flat" cmpd="sng" algn="ctr">
                      <a:solidFill>
                        <a:schemeClr val="hlink"/>
                      </a:solidFill>
                      <a:prstDash val="solid"/>
                      <a:miter lim="800000"/>
                      <a:headEnd type="none" w="med" len="med"/>
                      <a:tailEnd type="none" w="med" len="med"/>
                    </a:lnL>
                    <a:lnR w="12700" cap="flat" cmpd="sng" algn="ctr">
                      <a:solidFill>
                        <a:schemeClr val="hlink"/>
                      </a:solidFill>
                      <a:prstDash val="solid"/>
                      <a:miter lim="800000"/>
                      <a:headEnd type="none" w="med" len="med"/>
                      <a:tailEnd type="none" w="med" len="med"/>
                    </a:lnR>
                    <a:lnT w="12700" cap="flat" cmpd="sng" algn="ctr">
                      <a:solidFill>
                        <a:schemeClr val="hlink"/>
                      </a:solidFill>
                      <a:prstDash val="solid"/>
                      <a:miter lim="800000"/>
                      <a:headEnd type="none" w="med" len="med"/>
                      <a:tailEnd type="none" w="med" len="med"/>
                    </a:lnT>
                    <a:lnB w="12700" cap="flat" cmpd="sng" algn="ctr">
                      <a:solidFill>
                        <a:schemeClr val="hlink"/>
                      </a:solidFill>
                      <a:prstDash val="solid"/>
                      <a:miter lim="800000"/>
                      <a:headEnd type="none" w="med" len="med"/>
                      <a:tailEnd type="none" w="med" len="med"/>
                    </a:lnB>
                    <a:lnTlToBr>
                      <a:noFill/>
                    </a:lnTlToBr>
                    <a:lnBlToTr>
                      <a:noFill/>
                    </a:lnBlToTr>
                    <a:noFill/>
                  </a:tcPr>
                </a:tc>
              </a:tr>
              <a:tr h="6096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800" b="0" i="0" u="none" strike="noStrike" cap="none" normalizeH="0" baseline="0" smtClean="0">
                        <a:ln>
                          <a:noFill/>
                        </a:ln>
                        <a:solidFill>
                          <a:schemeClr val="tx1"/>
                        </a:solidFill>
                        <a:effectLst/>
                        <a:latin typeface="Tahoma" pitchFamily="34" charset="0"/>
                        <a:ea typeface="宋体" pitchFamily="2" charset="-122"/>
                      </a:endParaRPr>
                    </a:p>
                  </a:txBody>
                  <a:tcPr anchor="ctr" horzOverflow="overflow">
                    <a:lnL w="12700" cap="flat" cmpd="sng" algn="ctr">
                      <a:solidFill>
                        <a:schemeClr val="hlink"/>
                      </a:solidFill>
                      <a:prstDash val="solid"/>
                      <a:miter lim="800000"/>
                      <a:headEnd type="none" w="med" len="med"/>
                      <a:tailEnd type="none" w="med" len="med"/>
                    </a:lnL>
                    <a:lnR w="12700" cap="flat" cmpd="sng" algn="ctr">
                      <a:solidFill>
                        <a:schemeClr val="hlink"/>
                      </a:solidFill>
                      <a:prstDash val="solid"/>
                      <a:miter lim="800000"/>
                      <a:headEnd type="none" w="med" len="med"/>
                      <a:tailEnd type="none" w="med" len="med"/>
                    </a:lnR>
                    <a:lnT w="12700" cap="flat" cmpd="sng" algn="ctr">
                      <a:solidFill>
                        <a:schemeClr val="hlink"/>
                      </a:solidFill>
                      <a:prstDash val="solid"/>
                      <a:miter lim="800000"/>
                      <a:headEnd type="none" w="med" len="med"/>
                      <a:tailEnd type="none" w="med" len="med"/>
                    </a:lnT>
                    <a:lnB w="12700" cap="flat" cmpd="sng" algn="ctr">
                      <a:solidFill>
                        <a:schemeClr val="hlink"/>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800" b="0" i="0" u="none" strike="noStrike" cap="none" normalizeH="0" baseline="0" smtClean="0">
                        <a:ln>
                          <a:noFill/>
                        </a:ln>
                        <a:solidFill>
                          <a:schemeClr val="tx1"/>
                        </a:solidFill>
                        <a:effectLst/>
                        <a:latin typeface="Tahoma" pitchFamily="34" charset="0"/>
                        <a:ea typeface="宋体" pitchFamily="2" charset="-122"/>
                      </a:endParaRPr>
                    </a:p>
                  </a:txBody>
                  <a:tcPr anchor="ctr" horzOverflow="overflow">
                    <a:lnL w="12700" cap="flat" cmpd="sng" algn="ctr">
                      <a:solidFill>
                        <a:schemeClr val="hlink"/>
                      </a:solidFill>
                      <a:prstDash val="solid"/>
                      <a:miter lim="800000"/>
                      <a:headEnd type="none" w="med" len="med"/>
                      <a:tailEnd type="none" w="med" len="med"/>
                    </a:lnL>
                    <a:lnR w="12700" cap="flat" cmpd="sng" algn="ctr">
                      <a:solidFill>
                        <a:schemeClr val="hlink"/>
                      </a:solidFill>
                      <a:prstDash val="solid"/>
                      <a:miter lim="800000"/>
                      <a:headEnd type="none" w="med" len="med"/>
                      <a:tailEnd type="none" w="med" len="med"/>
                    </a:lnR>
                    <a:lnT w="12700" cap="flat" cmpd="sng" algn="ctr">
                      <a:solidFill>
                        <a:schemeClr val="hlink"/>
                      </a:solidFill>
                      <a:prstDash val="solid"/>
                      <a:miter lim="800000"/>
                      <a:headEnd type="none" w="med" len="med"/>
                      <a:tailEnd type="none" w="med" len="med"/>
                    </a:lnT>
                    <a:lnB w="12700" cap="flat" cmpd="sng" algn="ctr">
                      <a:solidFill>
                        <a:schemeClr val="hlink"/>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800" b="0" i="0" u="none" strike="noStrike" cap="none" normalizeH="0" baseline="0" smtClean="0">
                        <a:ln>
                          <a:noFill/>
                        </a:ln>
                        <a:solidFill>
                          <a:schemeClr val="tx1"/>
                        </a:solidFill>
                        <a:effectLst/>
                        <a:latin typeface="Tahoma" pitchFamily="34" charset="0"/>
                        <a:ea typeface="宋体" pitchFamily="2" charset="-122"/>
                      </a:endParaRPr>
                    </a:p>
                  </a:txBody>
                  <a:tcPr anchor="ctr" horzOverflow="overflow">
                    <a:lnL w="12700" cap="flat" cmpd="sng" algn="ctr">
                      <a:solidFill>
                        <a:schemeClr val="hlink"/>
                      </a:solidFill>
                      <a:prstDash val="solid"/>
                      <a:miter lim="800000"/>
                      <a:headEnd type="none" w="med" len="med"/>
                      <a:tailEnd type="none" w="med" len="med"/>
                    </a:lnL>
                    <a:lnR w="12700" cap="flat" cmpd="sng" algn="ctr">
                      <a:solidFill>
                        <a:schemeClr val="hlink"/>
                      </a:solidFill>
                      <a:prstDash val="solid"/>
                      <a:miter lim="800000"/>
                      <a:headEnd type="none" w="med" len="med"/>
                      <a:tailEnd type="none" w="med" len="med"/>
                    </a:lnR>
                    <a:lnT w="12700" cap="flat" cmpd="sng" algn="ctr">
                      <a:solidFill>
                        <a:schemeClr val="hlink"/>
                      </a:solidFill>
                      <a:prstDash val="solid"/>
                      <a:miter lim="800000"/>
                      <a:headEnd type="none" w="med" len="med"/>
                      <a:tailEnd type="none" w="med" len="med"/>
                    </a:lnT>
                    <a:lnB w="12700" cap="flat" cmpd="sng" algn="ctr">
                      <a:solidFill>
                        <a:schemeClr val="hlink"/>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800" b="0" i="0" u="none" strike="noStrike" cap="none" normalizeH="0" baseline="0" smtClean="0">
                        <a:ln>
                          <a:noFill/>
                        </a:ln>
                        <a:solidFill>
                          <a:schemeClr val="tx1"/>
                        </a:solidFill>
                        <a:effectLst/>
                        <a:latin typeface="Tahoma" pitchFamily="34" charset="0"/>
                        <a:ea typeface="宋体" pitchFamily="2" charset="-122"/>
                      </a:endParaRPr>
                    </a:p>
                  </a:txBody>
                  <a:tcPr anchor="ctr" horzOverflow="overflow">
                    <a:lnL w="12700" cap="flat" cmpd="sng" algn="ctr">
                      <a:solidFill>
                        <a:schemeClr val="hlink"/>
                      </a:solidFill>
                      <a:prstDash val="solid"/>
                      <a:miter lim="800000"/>
                      <a:headEnd type="none" w="med" len="med"/>
                      <a:tailEnd type="none" w="med" len="med"/>
                    </a:lnL>
                    <a:lnR w="12700" cap="flat" cmpd="sng" algn="ctr">
                      <a:solidFill>
                        <a:schemeClr val="hlink"/>
                      </a:solidFill>
                      <a:prstDash val="solid"/>
                      <a:miter lim="800000"/>
                      <a:headEnd type="none" w="med" len="med"/>
                      <a:tailEnd type="none" w="med" len="med"/>
                    </a:lnR>
                    <a:lnT w="12700" cap="flat" cmpd="sng" algn="ctr">
                      <a:solidFill>
                        <a:schemeClr val="hlink"/>
                      </a:solidFill>
                      <a:prstDash val="solid"/>
                      <a:miter lim="800000"/>
                      <a:headEnd type="none" w="med" len="med"/>
                      <a:tailEnd type="none" w="med" len="med"/>
                    </a:lnT>
                    <a:lnB w="12700" cap="flat" cmpd="sng" algn="ctr">
                      <a:solidFill>
                        <a:schemeClr val="hlink"/>
                      </a:solidFill>
                      <a:prstDash val="solid"/>
                      <a:miter lim="800000"/>
                      <a:headEnd type="none" w="med" len="med"/>
                      <a:tailEnd type="none" w="med" len="med"/>
                    </a:lnB>
                    <a:lnTlToBr>
                      <a:noFill/>
                    </a:lnTlToBr>
                    <a:lnBlToTr>
                      <a:noFill/>
                    </a:lnBlToTr>
                    <a:noFill/>
                  </a:tcPr>
                </a:tc>
              </a:tr>
            </a:tbl>
          </a:graphicData>
        </a:graphic>
      </p:graphicFrame>
      <p:sp>
        <p:nvSpPr>
          <p:cNvPr id="14374" name="Text Box 79"/>
          <p:cNvSpPr txBox="1">
            <a:spLocks noChangeArrowheads="1"/>
          </p:cNvSpPr>
          <p:nvPr/>
        </p:nvSpPr>
        <p:spPr bwMode="auto">
          <a:xfrm>
            <a:off x="1905000" y="5181600"/>
            <a:ext cx="5257800" cy="8223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folHlink"/>
                </a:solidFill>
                <a:latin typeface="Times New Roman" pitchFamily="18" charset="0"/>
                <a:ea typeface="隶书" pitchFamily="49" charset="-122"/>
              </a:defRPr>
            </a:lvl1pPr>
            <a:lvl2pPr marL="742950" indent="-285750" eaLnBrk="0" hangingPunct="0">
              <a:defRPr kumimoji="1" sz="2400" b="1">
                <a:solidFill>
                  <a:schemeClr val="folHlink"/>
                </a:solidFill>
                <a:latin typeface="Times New Roman" pitchFamily="18" charset="0"/>
                <a:ea typeface="隶书" pitchFamily="49" charset="-122"/>
              </a:defRPr>
            </a:lvl2pPr>
            <a:lvl3pPr marL="1143000" indent="-228600" eaLnBrk="0" hangingPunct="0">
              <a:defRPr kumimoji="1" sz="2400" b="1">
                <a:solidFill>
                  <a:schemeClr val="folHlink"/>
                </a:solidFill>
                <a:latin typeface="Times New Roman" pitchFamily="18" charset="0"/>
                <a:ea typeface="隶书" pitchFamily="49" charset="-122"/>
              </a:defRPr>
            </a:lvl3pPr>
            <a:lvl4pPr marL="1600200" indent="-228600" eaLnBrk="0" hangingPunct="0">
              <a:defRPr kumimoji="1" sz="2400" b="1">
                <a:solidFill>
                  <a:schemeClr val="folHlink"/>
                </a:solidFill>
                <a:latin typeface="Times New Roman" pitchFamily="18" charset="0"/>
                <a:ea typeface="隶书" pitchFamily="49" charset="-122"/>
              </a:defRPr>
            </a:lvl4pPr>
            <a:lvl5pPr marL="2057400" indent="-228600" eaLnBrk="0" hangingPunct="0">
              <a:defRPr kumimoji="1" sz="2400" b="1">
                <a:solidFill>
                  <a:schemeClr val="folHlink"/>
                </a:solidFill>
                <a:latin typeface="Times New Roman" pitchFamily="18" charset="0"/>
                <a:ea typeface="隶书" pitchFamily="49" charset="-122"/>
              </a:defRPr>
            </a:lvl5pPr>
            <a:lvl6pPr marL="25146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6pPr>
            <a:lvl7pPr marL="29718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7pPr>
            <a:lvl8pPr marL="34290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8pPr>
            <a:lvl9pPr marL="38862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9pPr>
          </a:lstStyle>
          <a:p>
            <a:pPr eaLnBrk="1" hangingPunct="1">
              <a:spcBef>
                <a:spcPct val="0"/>
              </a:spcBef>
            </a:pPr>
            <a:r>
              <a:rPr lang="zh-CN" altLang="en-US" b="0">
                <a:solidFill>
                  <a:schemeClr val="tx1"/>
                </a:solidFill>
                <a:ea typeface="宋体" pitchFamily="2" charset="-122"/>
              </a:rPr>
              <a:t>处于现态</a:t>
            </a:r>
            <a:r>
              <a:rPr lang="en-US" altLang="zh-CN" b="0" i="1">
                <a:solidFill>
                  <a:schemeClr val="tx1"/>
                </a:solidFill>
                <a:ea typeface="宋体" pitchFamily="2" charset="-122"/>
              </a:rPr>
              <a:t>y</a:t>
            </a:r>
            <a:r>
              <a:rPr lang="zh-CN" altLang="en-US" b="0">
                <a:solidFill>
                  <a:schemeClr val="tx1"/>
                </a:solidFill>
                <a:ea typeface="宋体" pitchFamily="2" charset="-122"/>
              </a:rPr>
              <a:t>的时序电路，当输入为</a:t>
            </a:r>
            <a:r>
              <a:rPr lang="en-US" altLang="zh-CN" b="0" i="1">
                <a:solidFill>
                  <a:schemeClr val="tx1"/>
                </a:solidFill>
                <a:ea typeface="宋体" pitchFamily="2" charset="-122"/>
              </a:rPr>
              <a:t>x</a:t>
            </a:r>
            <a:r>
              <a:rPr lang="zh-CN" altLang="en-US" b="0">
                <a:solidFill>
                  <a:schemeClr val="tx1"/>
                </a:solidFill>
                <a:ea typeface="宋体" pitchFamily="2" charset="-122"/>
              </a:rPr>
              <a:t>时，该电路将输出</a:t>
            </a:r>
            <a:r>
              <a:rPr lang="en-US" altLang="zh-CN" b="0" i="1">
                <a:solidFill>
                  <a:schemeClr val="tx1"/>
                </a:solidFill>
                <a:ea typeface="宋体" pitchFamily="2" charset="-122"/>
              </a:rPr>
              <a:t>Z</a:t>
            </a:r>
            <a:r>
              <a:rPr lang="zh-CN" altLang="en-US" b="0">
                <a:solidFill>
                  <a:schemeClr val="tx1"/>
                </a:solidFill>
                <a:ea typeface="宋体" pitchFamily="2" charset="-122"/>
              </a:rPr>
              <a:t>，并进入次态</a:t>
            </a:r>
            <a:r>
              <a:rPr lang="en-US" altLang="zh-CN" b="0" i="1">
                <a:solidFill>
                  <a:schemeClr val="tx1"/>
                </a:solidFill>
                <a:ea typeface="宋体" pitchFamily="2" charset="-122"/>
              </a:rPr>
              <a:t>y</a:t>
            </a:r>
            <a:r>
              <a:rPr lang="en-US" altLang="zh-CN" b="0" i="1" baseline="30000">
                <a:solidFill>
                  <a:schemeClr val="tx1"/>
                </a:solidFill>
                <a:ea typeface="宋体" pitchFamily="2" charset="-122"/>
              </a:rPr>
              <a:t>n+1</a:t>
            </a:r>
            <a:r>
              <a:rPr lang="zh-CN" altLang="en-US" b="0">
                <a:solidFill>
                  <a:schemeClr val="tx1"/>
                </a:solidFill>
                <a:ea typeface="宋体" pitchFamily="2" charset="-122"/>
              </a:rPr>
              <a:t>。</a:t>
            </a:r>
          </a:p>
        </p:txBody>
      </p:sp>
    </p:spTree>
  </p:cSld>
  <p:clrMapOvr>
    <a:masterClrMapping/>
  </p:clrMapOvr>
  <p:transition>
    <p:random/>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body" idx="1"/>
          </p:nvPr>
        </p:nvSpPr>
        <p:spPr/>
        <p:txBody>
          <a:bodyPr/>
          <a:lstStyle/>
          <a:p>
            <a:pPr algn="just" eaLnBrk="1" hangingPunct="1"/>
            <a:r>
              <a:rPr lang="en-US" altLang="zh-CN" smtClean="0">
                <a:latin typeface="Times New Roman" pitchFamily="18" charset="0"/>
              </a:rPr>
              <a:t>Moore</a:t>
            </a:r>
            <a:r>
              <a:rPr lang="zh-CN" altLang="en-US" smtClean="0">
                <a:latin typeface="Times New Roman" pitchFamily="18" charset="0"/>
              </a:rPr>
              <a:t>型电路</a:t>
            </a:r>
            <a:r>
              <a:rPr lang="zh-CN" altLang="en-US" smtClean="0">
                <a:latin typeface="宋体" pitchFamily="2" charset="-122"/>
              </a:rPr>
              <a:t>状态表的组成</a:t>
            </a:r>
          </a:p>
          <a:p>
            <a:pPr lvl="1" algn="just" eaLnBrk="1" hangingPunct="1"/>
            <a:r>
              <a:rPr lang="zh-CN" altLang="en-US" smtClean="0">
                <a:latin typeface="Times New Roman" pitchFamily="18" charset="0"/>
              </a:rPr>
              <a:t>顶部列出时序电路的全部输入组合</a:t>
            </a:r>
            <a:endParaRPr lang="zh-CN" altLang="en-US" smtClean="0">
              <a:latin typeface="宋体" pitchFamily="2" charset="-122"/>
            </a:endParaRPr>
          </a:p>
          <a:p>
            <a:pPr lvl="1" algn="just" eaLnBrk="1" hangingPunct="1"/>
            <a:r>
              <a:rPr lang="zh-CN" altLang="en-US" smtClean="0">
                <a:latin typeface="Times New Roman" pitchFamily="18" charset="0"/>
              </a:rPr>
              <a:t>表的左边列出全部现态</a:t>
            </a:r>
            <a:endParaRPr lang="zh-CN" altLang="en-US" smtClean="0">
              <a:latin typeface="宋体" pitchFamily="2" charset="-122"/>
            </a:endParaRPr>
          </a:p>
          <a:p>
            <a:pPr lvl="1" algn="just" eaLnBrk="1" hangingPunct="1"/>
            <a:r>
              <a:rPr lang="zh-CN" altLang="en-US" smtClean="0">
                <a:latin typeface="Times New Roman" pitchFamily="18" charset="0"/>
              </a:rPr>
              <a:t>表的内部列出在不同输入组合</a:t>
            </a:r>
            <a:r>
              <a:rPr lang="zh-CN" altLang="en-US" smtClean="0">
                <a:latin typeface="宋体" pitchFamily="2" charset="-122"/>
              </a:rPr>
              <a:t>和现态</a:t>
            </a:r>
            <a:r>
              <a:rPr lang="zh-CN" altLang="en-US" smtClean="0">
                <a:latin typeface="Times New Roman" pitchFamily="18" charset="0"/>
              </a:rPr>
              <a:t>下的次态</a:t>
            </a:r>
            <a:endParaRPr lang="zh-CN" altLang="en-US" smtClean="0">
              <a:latin typeface="宋体" pitchFamily="2" charset="-122"/>
            </a:endParaRPr>
          </a:p>
          <a:p>
            <a:pPr lvl="1" algn="just" eaLnBrk="1" hangingPunct="1"/>
            <a:r>
              <a:rPr lang="zh-CN" altLang="en-US" smtClean="0">
                <a:latin typeface="Times New Roman" pitchFamily="18" charset="0"/>
              </a:rPr>
              <a:t>表的右边列出在不同现态下的输出</a:t>
            </a:r>
            <a:endParaRPr lang="zh-CN" altLang="en-US" smtClean="0">
              <a:latin typeface="宋体" pitchFamily="2" charset="-122"/>
            </a:endParaRPr>
          </a:p>
          <a:p>
            <a:pPr lvl="1" algn="just" eaLnBrk="1" hangingPunct="1"/>
            <a:r>
              <a:rPr lang="zh-CN" altLang="en-US" smtClean="0">
                <a:latin typeface="宋体" pitchFamily="2" charset="-122"/>
              </a:rPr>
              <a:t>含义：处于某一现态的同步时序电路，其输出为某一特定值，当输入为某一组合时，并在时钟信号的作用下，电路进入某个次态。 </a:t>
            </a:r>
          </a:p>
        </p:txBody>
      </p:sp>
      <p:sp>
        <p:nvSpPr>
          <p:cNvPr id="15365" name="Rectangle 3"/>
          <p:cNvSpPr>
            <a:spLocks noGrp="1" noChangeArrowheads="1"/>
          </p:cNvSpPr>
          <p:nvPr>
            <p:ph type="title"/>
          </p:nvPr>
        </p:nvSpPr>
        <p:spPr>
          <a:xfrm>
            <a:off x="1274763" y="533400"/>
            <a:ext cx="7793037" cy="609600"/>
          </a:xfrm>
        </p:spPr>
        <p:txBody>
          <a:bodyPr/>
          <a:lstStyle/>
          <a:p>
            <a:pPr eaLnBrk="1" hangingPunct="1"/>
            <a:r>
              <a:rPr lang="zh-CN" altLang="en-US" smtClean="0">
                <a:solidFill>
                  <a:schemeClr val="tx1"/>
                </a:solidFill>
                <a:latin typeface="宋体" pitchFamily="2" charset="-122"/>
              </a:rPr>
              <a:t>状态表</a:t>
            </a:r>
            <a:endParaRPr lang="zh-CN" altLang="en-US" smtClean="0">
              <a:solidFill>
                <a:schemeClr val="tx1"/>
              </a:solidFill>
            </a:endParaRPr>
          </a:p>
        </p:txBody>
      </p:sp>
    </p:spTree>
  </p:cSld>
  <p:clrMapOvr>
    <a:masterClrMapping/>
  </p:clrMapOvr>
  <p:transition>
    <p:random/>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2"/>
          <p:cNvSpPr>
            <a:spLocks noGrp="1" noChangeArrowheads="1"/>
          </p:cNvSpPr>
          <p:nvPr>
            <p:ph type="body" idx="1"/>
          </p:nvPr>
        </p:nvSpPr>
        <p:spPr/>
        <p:txBody>
          <a:bodyPr/>
          <a:lstStyle/>
          <a:p>
            <a:pPr algn="just" eaLnBrk="1" hangingPunct="1"/>
            <a:r>
              <a:rPr lang="en-US" altLang="zh-CN" smtClean="0">
                <a:latin typeface="Times New Roman" pitchFamily="18" charset="0"/>
              </a:rPr>
              <a:t>Moore</a:t>
            </a:r>
            <a:r>
              <a:rPr lang="zh-CN" altLang="en-US" smtClean="0">
                <a:latin typeface="Times New Roman" pitchFamily="18" charset="0"/>
              </a:rPr>
              <a:t>型电路</a:t>
            </a:r>
            <a:r>
              <a:rPr lang="zh-CN" altLang="en-US" smtClean="0">
                <a:latin typeface="宋体" pitchFamily="2" charset="-122"/>
              </a:rPr>
              <a:t>状态表</a:t>
            </a:r>
          </a:p>
        </p:txBody>
      </p:sp>
      <p:sp>
        <p:nvSpPr>
          <p:cNvPr id="16389" name="Rectangle 3"/>
          <p:cNvSpPr>
            <a:spLocks noGrp="1" noChangeArrowheads="1"/>
          </p:cNvSpPr>
          <p:nvPr>
            <p:ph type="title"/>
          </p:nvPr>
        </p:nvSpPr>
        <p:spPr>
          <a:xfrm>
            <a:off x="1274763" y="533400"/>
            <a:ext cx="7793037" cy="609600"/>
          </a:xfrm>
        </p:spPr>
        <p:txBody>
          <a:bodyPr/>
          <a:lstStyle/>
          <a:p>
            <a:pPr eaLnBrk="1" hangingPunct="1"/>
            <a:r>
              <a:rPr lang="zh-CN" altLang="en-US" smtClean="0">
                <a:solidFill>
                  <a:schemeClr val="tx1"/>
                </a:solidFill>
                <a:latin typeface="宋体" pitchFamily="2" charset="-122"/>
              </a:rPr>
              <a:t>状态表</a:t>
            </a:r>
            <a:endParaRPr lang="zh-CN" altLang="en-US" dirty="0" smtClean="0">
              <a:solidFill>
                <a:schemeClr val="tx1"/>
              </a:solidFill>
            </a:endParaRPr>
          </a:p>
        </p:txBody>
      </p:sp>
      <p:graphicFrame>
        <p:nvGraphicFramePr>
          <p:cNvPr id="240731" name="Group 91"/>
          <p:cNvGraphicFramePr>
            <a:graphicFrameLocks noGrp="1"/>
          </p:cNvGraphicFramePr>
          <p:nvPr/>
        </p:nvGraphicFramePr>
        <p:xfrm>
          <a:off x="1600200" y="2057400"/>
          <a:ext cx="6172200" cy="2819402"/>
        </p:xfrm>
        <a:graphic>
          <a:graphicData uri="http://schemas.openxmlformats.org/drawingml/2006/table">
            <a:tbl>
              <a:tblPr/>
              <a:tblGrid>
                <a:gridCol w="1235075"/>
                <a:gridCol w="1233488"/>
                <a:gridCol w="1235075"/>
                <a:gridCol w="1233487"/>
                <a:gridCol w="1235075"/>
              </a:tblGrid>
              <a:tr h="563563">
                <a:tc rowSpan="2">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800" b="0" i="0" u="none" strike="noStrike" cap="none" normalizeH="0" baseline="0" smtClean="0">
                          <a:ln>
                            <a:noFill/>
                          </a:ln>
                          <a:solidFill>
                            <a:schemeClr val="tx1"/>
                          </a:solidFill>
                          <a:effectLst/>
                          <a:latin typeface="Tahoma" pitchFamily="34" charset="0"/>
                          <a:ea typeface="宋体" pitchFamily="2" charset="-122"/>
                        </a:rPr>
                        <a:t>现态</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hlink"/>
                      </a:solidFill>
                      <a:prstDash val="solid"/>
                      <a:miter lim="800000"/>
                      <a:headEnd type="none" w="med" len="med"/>
                      <a:tailEnd type="none" w="med" len="med"/>
                    </a:lnB>
                    <a:lnTlToBr>
                      <a:noFill/>
                    </a:lnTlToBr>
                    <a:lnBlToTr>
                      <a:noFill/>
                    </a:lnBlToTr>
                    <a:noFill/>
                  </a:tcPr>
                </a:tc>
                <a:tc gridSpan="3">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800" b="0" i="0" u="none" strike="noStrike" cap="none" normalizeH="0" baseline="0" smtClean="0">
                          <a:ln>
                            <a:noFill/>
                          </a:ln>
                          <a:solidFill>
                            <a:schemeClr val="tx1"/>
                          </a:solidFill>
                          <a:effectLst/>
                          <a:latin typeface="Tahoma" pitchFamily="34" charset="0"/>
                          <a:ea typeface="宋体" pitchFamily="2" charset="-122"/>
                        </a:rPr>
                        <a:t>次态</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hlink"/>
                      </a:solidFill>
                      <a:prstDash val="solid"/>
                      <a:miter lim="800000"/>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rowSpan="2">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800" b="0" i="0" u="none" strike="noStrike" cap="none" normalizeH="0" baseline="0" smtClean="0">
                          <a:ln>
                            <a:noFill/>
                          </a:ln>
                          <a:solidFill>
                            <a:schemeClr val="tx1"/>
                          </a:solidFill>
                          <a:effectLst/>
                          <a:latin typeface="Tahoma" pitchFamily="34" charset="0"/>
                          <a:ea typeface="宋体" pitchFamily="2" charset="-122"/>
                        </a:rPr>
                        <a:t>输出</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hlink"/>
                      </a:solidFill>
                      <a:prstDash val="solid"/>
                      <a:miter lim="800000"/>
                      <a:headEnd type="none" w="med" len="med"/>
                      <a:tailEnd type="none" w="med" len="med"/>
                    </a:lnB>
                    <a:lnTlToBr>
                      <a:noFill/>
                    </a:lnTlToBr>
                    <a:lnBlToTr>
                      <a:noFill/>
                    </a:lnBlToTr>
                    <a:noFill/>
                  </a:tcPr>
                </a:tc>
              </a:tr>
              <a:tr h="563563">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800" b="0" i="0" u="none" strike="noStrike" cap="none" normalizeH="0" baseline="0" smtClean="0">
                        <a:ln>
                          <a:noFill/>
                        </a:ln>
                        <a:solidFill>
                          <a:schemeClr val="tx1"/>
                        </a:solidFill>
                        <a:effectLst/>
                        <a:latin typeface="Tahoma" pitchFamily="34" charset="0"/>
                        <a:ea typeface="宋体" pitchFamily="2" charset="-122"/>
                      </a:endParaRPr>
                    </a:p>
                  </a:txBody>
                  <a:tcPr anchor="ctr" horzOverflow="overflow">
                    <a:lnL w="12700" cap="flat" cmpd="sng" algn="ctr">
                      <a:solidFill>
                        <a:schemeClr val="hlink"/>
                      </a:solidFill>
                      <a:prstDash val="solid"/>
                      <a:miter lim="800000"/>
                      <a:headEnd type="none" w="med" len="med"/>
                      <a:tailEnd type="none" w="med" len="med"/>
                    </a:lnL>
                    <a:lnR w="12700" cap="flat" cmpd="sng" algn="ctr">
                      <a:solidFill>
                        <a:schemeClr val="hlink"/>
                      </a:solidFill>
                      <a:prstDash val="solid"/>
                      <a:miter lim="800000"/>
                      <a:headEnd type="none" w="med" len="med"/>
                      <a:tailEnd type="none" w="med" len="med"/>
                    </a:lnR>
                    <a:lnT w="12700" cap="flat" cmpd="sng" algn="ctr">
                      <a:solidFill>
                        <a:schemeClr val="hlink"/>
                      </a:solidFill>
                      <a:prstDash val="solid"/>
                      <a:miter lim="800000"/>
                      <a:headEnd type="none" w="med" len="med"/>
                      <a:tailEnd type="none" w="med" len="med"/>
                    </a:lnT>
                    <a:lnB w="12700" cap="flat" cmpd="sng" algn="ctr">
                      <a:solidFill>
                        <a:schemeClr val="hlink"/>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800" b="0" i="0" u="none" strike="noStrike" cap="none" normalizeH="0" baseline="0" smtClean="0">
                          <a:ln>
                            <a:noFill/>
                          </a:ln>
                          <a:solidFill>
                            <a:schemeClr val="tx1"/>
                          </a:solidFill>
                          <a:effectLst/>
                          <a:latin typeface="Tahoma" pitchFamily="34" charset="0"/>
                          <a:ea typeface="宋体" pitchFamily="2" charset="-122"/>
                        </a:rPr>
                        <a:t>输入</a:t>
                      </a:r>
                      <a:r>
                        <a:rPr kumimoji="0" lang="en-US" altLang="zh-CN" sz="2800" b="0" i="1" u="none" strike="noStrike" cap="none" normalizeH="0" baseline="0" smtClean="0">
                          <a:ln>
                            <a:noFill/>
                          </a:ln>
                          <a:solidFill>
                            <a:schemeClr val="tx1"/>
                          </a:solidFill>
                          <a:effectLst/>
                          <a:latin typeface="Times New Roman" pitchFamily="18" charset="0"/>
                          <a:ea typeface="宋体" pitchFamily="2" charset="-122"/>
                        </a:rPr>
                        <a:t>x</a:t>
                      </a:r>
                      <a:endParaRPr kumimoji="0" lang="en-US" altLang="zh-CN" sz="2800" b="0" i="0" u="none" strike="noStrike" cap="none" normalizeH="0" baseline="0" smtClean="0">
                        <a:ln>
                          <a:noFill/>
                        </a:ln>
                        <a:solidFill>
                          <a:schemeClr val="tx1"/>
                        </a:solidFill>
                        <a:effectLst/>
                        <a:latin typeface="Tahoma" pitchFamily="34" charset="0"/>
                        <a:ea typeface="宋体" pitchFamily="2" charset="-122"/>
                      </a:endParaRPr>
                    </a:p>
                  </a:txBody>
                  <a:tcPr anchor="ctr" horzOverflow="overflow">
                    <a:lnL w="12700" cap="flat" cmpd="sng" algn="ctr">
                      <a:solidFill>
                        <a:schemeClr val="hlink"/>
                      </a:solidFill>
                      <a:prstDash val="solid"/>
                      <a:miter lim="800000"/>
                      <a:headEnd type="none" w="med" len="med"/>
                      <a:tailEnd type="none" w="med" len="med"/>
                    </a:lnL>
                    <a:lnR w="12700" cap="flat" cmpd="sng" algn="ctr">
                      <a:solidFill>
                        <a:schemeClr val="hlink"/>
                      </a:solidFill>
                      <a:prstDash val="solid"/>
                      <a:miter lim="800000"/>
                      <a:headEnd type="none" w="med" len="med"/>
                      <a:tailEnd type="none" w="med" len="med"/>
                    </a:lnR>
                    <a:lnT w="12700" cap="flat" cmpd="sng" algn="ctr">
                      <a:solidFill>
                        <a:schemeClr val="hlink"/>
                      </a:solidFill>
                      <a:prstDash val="solid"/>
                      <a:miter lim="800000"/>
                      <a:headEnd type="none" w="med" len="med"/>
                      <a:tailEnd type="none" w="med" len="med"/>
                    </a:lnT>
                    <a:lnB w="12700" cap="flat" cmpd="sng" algn="ctr">
                      <a:solidFill>
                        <a:schemeClr val="hlink"/>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800" b="0" i="0" u="none" strike="noStrike" cap="none" normalizeH="0" baseline="0" smtClean="0">
                        <a:ln>
                          <a:noFill/>
                        </a:ln>
                        <a:solidFill>
                          <a:schemeClr val="tx1"/>
                        </a:solidFill>
                        <a:effectLst/>
                        <a:latin typeface="Tahoma" pitchFamily="34" charset="0"/>
                        <a:ea typeface="宋体" pitchFamily="2" charset="-122"/>
                      </a:endParaRPr>
                    </a:p>
                  </a:txBody>
                  <a:tcPr anchor="ctr" horzOverflow="overflow">
                    <a:lnL w="12700" cap="flat" cmpd="sng" algn="ctr">
                      <a:solidFill>
                        <a:schemeClr val="hlink"/>
                      </a:solidFill>
                      <a:prstDash val="solid"/>
                      <a:miter lim="800000"/>
                      <a:headEnd type="none" w="med" len="med"/>
                      <a:tailEnd type="none" w="med" len="med"/>
                    </a:lnL>
                    <a:lnR w="12700" cap="flat" cmpd="sng" algn="ctr">
                      <a:solidFill>
                        <a:schemeClr val="hlink"/>
                      </a:solidFill>
                      <a:prstDash val="solid"/>
                      <a:miter lim="800000"/>
                      <a:headEnd type="none" w="med" len="med"/>
                      <a:tailEnd type="none" w="med" len="med"/>
                    </a:lnR>
                    <a:lnT w="12700" cap="flat" cmpd="sng" algn="ctr">
                      <a:solidFill>
                        <a:schemeClr val="hlink"/>
                      </a:solidFill>
                      <a:prstDash val="solid"/>
                      <a:miter lim="800000"/>
                      <a:headEnd type="none" w="med" len="med"/>
                      <a:tailEnd type="none" w="med" len="med"/>
                    </a:lnT>
                    <a:lnB w="12700" cap="flat" cmpd="sng" algn="ctr">
                      <a:solidFill>
                        <a:schemeClr val="hlink"/>
                      </a:solidFill>
                      <a:prstDash val="solid"/>
                      <a:miter lim="800000"/>
                      <a:headEnd type="none" w="med" len="med"/>
                      <a:tailEnd type="none" w="med" len="med"/>
                    </a:lnB>
                    <a:lnTlToBr>
                      <a:noFill/>
                    </a:lnTlToBr>
                    <a:lnBlToTr>
                      <a:noFill/>
                    </a:lnBlToTr>
                    <a:noFill/>
                  </a:tcPr>
                </a:tc>
                <a:tc vMerge="1">
                  <a:txBody>
                    <a:bodyPr/>
                    <a:lstStyle/>
                    <a:p>
                      <a:endParaRPr lang="zh-CN" altLang="en-US"/>
                    </a:p>
                  </a:txBody>
                  <a:tcPr/>
                </a:tc>
              </a:tr>
              <a:tr h="56515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800" b="0" i="0" u="none" strike="noStrike" cap="none" normalizeH="0" baseline="0" smtClean="0">
                        <a:ln>
                          <a:noFill/>
                        </a:ln>
                        <a:solidFill>
                          <a:schemeClr val="tx1"/>
                        </a:solidFill>
                        <a:effectLst/>
                        <a:latin typeface="Tahoma" pitchFamily="34" charset="0"/>
                        <a:ea typeface="宋体" pitchFamily="2" charset="-122"/>
                      </a:endParaRPr>
                    </a:p>
                  </a:txBody>
                  <a:tcPr anchor="ctr" horzOverflow="overflow">
                    <a:lnL w="12700" cap="flat" cmpd="sng" algn="ctr">
                      <a:solidFill>
                        <a:schemeClr val="hlink"/>
                      </a:solidFill>
                      <a:prstDash val="solid"/>
                      <a:miter lim="800000"/>
                      <a:headEnd type="none" w="med" len="med"/>
                      <a:tailEnd type="none" w="med" len="med"/>
                    </a:lnL>
                    <a:lnR w="12700" cap="flat" cmpd="sng" algn="ctr">
                      <a:solidFill>
                        <a:schemeClr val="hlink"/>
                      </a:solidFill>
                      <a:prstDash val="solid"/>
                      <a:miter lim="800000"/>
                      <a:headEnd type="none" w="med" len="med"/>
                      <a:tailEnd type="none" w="med" len="med"/>
                    </a:lnR>
                    <a:lnT w="12700" cap="flat" cmpd="sng" algn="ctr">
                      <a:solidFill>
                        <a:schemeClr val="hlink"/>
                      </a:solidFill>
                      <a:prstDash val="solid"/>
                      <a:miter lim="800000"/>
                      <a:headEnd type="none" w="med" len="med"/>
                      <a:tailEnd type="none" w="med" len="med"/>
                    </a:lnT>
                    <a:lnB w="12700" cap="flat" cmpd="sng" algn="ctr">
                      <a:solidFill>
                        <a:schemeClr val="hlink"/>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800" b="0" i="0" u="none" strike="noStrike" cap="none" normalizeH="0" baseline="0" smtClean="0">
                        <a:ln>
                          <a:noFill/>
                        </a:ln>
                        <a:solidFill>
                          <a:schemeClr val="tx1"/>
                        </a:solidFill>
                        <a:effectLst/>
                        <a:latin typeface="Tahoma" pitchFamily="34" charset="0"/>
                        <a:ea typeface="宋体" pitchFamily="2" charset="-122"/>
                      </a:endParaRPr>
                    </a:p>
                  </a:txBody>
                  <a:tcPr anchor="ctr" horzOverflow="overflow">
                    <a:lnL w="12700" cap="flat" cmpd="sng" algn="ctr">
                      <a:solidFill>
                        <a:schemeClr val="hlink"/>
                      </a:solidFill>
                      <a:prstDash val="solid"/>
                      <a:miter lim="800000"/>
                      <a:headEnd type="none" w="med" len="med"/>
                      <a:tailEnd type="none" w="med" len="med"/>
                    </a:lnL>
                    <a:lnR w="12700" cap="flat" cmpd="sng" algn="ctr">
                      <a:solidFill>
                        <a:schemeClr val="hlink"/>
                      </a:solidFill>
                      <a:prstDash val="solid"/>
                      <a:miter lim="800000"/>
                      <a:headEnd type="none" w="med" len="med"/>
                      <a:tailEnd type="none" w="med" len="med"/>
                    </a:lnR>
                    <a:lnT w="12700" cap="flat" cmpd="sng" algn="ctr">
                      <a:solidFill>
                        <a:schemeClr val="hlink"/>
                      </a:solidFill>
                      <a:prstDash val="solid"/>
                      <a:miter lim="800000"/>
                      <a:headEnd type="none" w="med" len="med"/>
                      <a:tailEnd type="none" w="med" len="med"/>
                    </a:lnT>
                    <a:lnB w="12700" cap="flat" cmpd="sng" algn="ctr">
                      <a:solidFill>
                        <a:schemeClr val="hlink"/>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800" b="0" i="0" u="none" strike="noStrike" cap="none" normalizeH="0" baseline="0" smtClean="0">
                        <a:ln>
                          <a:noFill/>
                        </a:ln>
                        <a:solidFill>
                          <a:schemeClr val="tx1"/>
                        </a:solidFill>
                        <a:effectLst/>
                        <a:latin typeface="Tahoma" pitchFamily="34" charset="0"/>
                        <a:ea typeface="宋体" pitchFamily="2" charset="-122"/>
                      </a:endParaRPr>
                    </a:p>
                  </a:txBody>
                  <a:tcPr anchor="ctr" horzOverflow="overflow">
                    <a:lnL w="12700" cap="flat" cmpd="sng" algn="ctr">
                      <a:solidFill>
                        <a:schemeClr val="hlink"/>
                      </a:solidFill>
                      <a:prstDash val="solid"/>
                      <a:miter lim="800000"/>
                      <a:headEnd type="none" w="med" len="med"/>
                      <a:tailEnd type="none" w="med" len="med"/>
                    </a:lnL>
                    <a:lnR w="12700" cap="flat" cmpd="sng" algn="ctr">
                      <a:solidFill>
                        <a:schemeClr val="hlink"/>
                      </a:solidFill>
                      <a:prstDash val="solid"/>
                      <a:miter lim="800000"/>
                      <a:headEnd type="none" w="med" len="med"/>
                      <a:tailEnd type="none" w="med" len="med"/>
                    </a:lnR>
                    <a:lnT w="12700" cap="flat" cmpd="sng" algn="ctr">
                      <a:solidFill>
                        <a:schemeClr val="hlink"/>
                      </a:solidFill>
                      <a:prstDash val="solid"/>
                      <a:miter lim="800000"/>
                      <a:headEnd type="none" w="med" len="med"/>
                      <a:tailEnd type="none" w="med" len="med"/>
                    </a:lnT>
                    <a:lnB w="12700" cap="flat" cmpd="sng" algn="ctr">
                      <a:solidFill>
                        <a:schemeClr val="hlink"/>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800" b="0" i="0" u="none" strike="noStrike" cap="none" normalizeH="0" baseline="0" smtClean="0">
                        <a:ln>
                          <a:noFill/>
                        </a:ln>
                        <a:solidFill>
                          <a:schemeClr val="tx1"/>
                        </a:solidFill>
                        <a:effectLst/>
                        <a:latin typeface="Tahoma" pitchFamily="34" charset="0"/>
                        <a:ea typeface="宋体" pitchFamily="2" charset="-122"/>
                      </a:endParaRPr>
                    </a:p>
                  </a:txBody>
                  <a:tcPr anchor="ctr" horzOverflow="overflow">
                    <a:lnL w="12700" cap="flat" cmpd="sng" algn="ctr">
                      <a:solidFill>
                        <a:schemeClr val="hlink"/>
                      </a:solidFill>
                      <a:prstDash val="solid"/>
                      <a:miter lim="800000"/>
                      <a:headEnd type="none" w="med" len="med"/>
                      <a:tailEnd type="none" w="med" len="med"/>
                    </a:lnL>
                    <a:lnR w="12700" cap="flat" cmpd="sng" algn="ctr">
                      <a:solidFill>
                        <a:schemeClr val="hlink"/>
                      </a:solidFill>
                      <a:prstDash val="solid"/>
                      <a:miter lim="800000"/>
                      <a:headEnd type="none" w="med" len="med"/>
                      <a:tailEnd type="none" w="med" len="med"/>
                    </a:lnR>
                    <a:lnT w="12700" cap="flat" cmpd="sng" algn="ctr">
                      <a:solidFill>
                        <a:schemeClr val="hlink"/>
                      </a:solidFill>
                      <a:prstDash val="solid"/>
                      <a:miter lim="800000"/>
                      <a:headEnd type="none" w="med" len="med"/>
                      <a:tailEnd type="none" w="med" len="med"/>
                    </a:lnT>
                    <a:lnB w="12700" cap="flat" cmpd="sng" algn="ctr">
                      <a:solidFill>
                        <a:schemeClr val="hlink"/>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800" b="0" i="0" u="none" strike="noStrike" cap="none" normalizeH="0" baseline="0" smtClean="0">
                        <a:ln>
                          <a:noFill/>
                        </a:ln>
                        <a:solidFill>
                          <a:schemeClr val="tx1"/>
                        </a:solidFill>
                        <a:effectLst/>
                        <a:latin typeface="Tahoma" pitchFamily="34" charset="0"/>
                        <a:ea typeface="宋体" pitchFamily="2" charset="-122"/>
                      </a:endParaRPr>
                    </a:p>
                  </a:txBody>
                  <a:tcPr anchor="ctr" horzOverflow="overflow">
                    <a:lnL w="12700" cap="flat" cmpd="sng" algn="ctr">
                      <a:solidFill>
                        <a:schemeClr val="hlink"/>
                      </a:solidFill>
                      <a:prstDash val="solid"/>
                      <a:miter lim="800000"/>
                      <a:headEnd type="none" w="med" len="med"/>
                      <a:tailEnd type="none" w="med" len="med"/>
                    </a:lnL>
                    <a:lnR w="12700" cap="flat" cmpd="sng" algn="ctr">
                      <a:solidFill>
                        <a:schemeClr val="hlink"/>
                      </a:solidFill>
                      <a:prstDash val="solid"/>
                      <a:miter lim="800000"/>
                      <a:headEnd type="none" w="med" len="med"/>
                      <a:tailEnd type="none" w="med" len="med"/>
                    </a:lnR>
                    <a:lnT w="12700" cap="flat" cmpd="sng" algn="ctr">
                      <a:solidFill>
                        <a:schemeClr val="hlink"/>
                      </a:solidFill>
                      <a:prstDash val="solid"/>
                      <a:miter lim="800000"/>
                      <a:headEnd type="none" w="med" len="med"/>
                      <a:tailEnd type="none" w="med" len="med"/>
                    </a:lnT>
                    <a:lnB w="12700" cap="flat" cmpd="sng" algn="ctr">
                      <a:solidFill>
                        <a:schemeClr val="hlink"/>
                      </a:solidFill>
                      <a:prstDash val="solid"/>
                      <a:miter lim="800000"/>
                      <a:headEnd type="none" w="med" len="med"/>
                      <a:tailEnd type="none" w="med" len="med"/>
                    </a:lnB>
                    <a:lnTlToBr>
                      <a:noFill/>
                    </a:lnTlToBr>
                    <a:lnBlToTr>
                      <a:noFill/>
                    </a:lnBlToTr>
                    <a:noFill/>
                  </a:tcPr>
                </a:tc>
              </a:tr>
              <a:tr h="56356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1" u="none" strike="noStrike" cap="none" normalizeH="0" baseline="0" smtClean="0">
                          <a:ln>
                            <a:noFill/>
                          </a:ln>
                          <a:solidFill>
                            <a:schemeClr val="tx1"/>
                          </a:solidFill>
                          <a:effectLst/>
                          <a:latin typeface="Times New Roman" pitchFamily="18" charset="0"/>
                          <a:ea typeface="宋体" pitchFamily="2" charset="-122"/>
                        </a:rPr>
                        <a:t>y</a:t>
                      </a:r>
                    </a:p>
                  </a:txBody>
                  <a:tcPr anchor="ctr" horzOverflow="overflow">
                    <a:lnL w="12700" cap="flat" cmpd="sng" algn="ctr">
                      <a:solidFill>
                        <a:schemeClr val="hlink"/>
                      </a:solidFill>
                      <a:prstDash val="solid"/>
                      <a:miter lim="800000"/>
                      <a:headEnd type="none" w="med" len="med"/>
                      <a:tailEnd type="none" w="med" len="med"/>
                    </a:lnL>
                    <a:lnR w="12700" cap="flat" cmpd="sng" algn="ctr">
                      <a:solidFill>
                        <a:schemeClr val="hlink"/>
                      </a:solidFill>
                      <a:prstDash val="solid"/>
                      <a:miter lim="800000"/>
                      <a:headEnd type="none" w="med" len="med"/>
                      <a:tailEnd type="none" w="med" len="med"/>
                    </a:lnR>
                    <a:lnT w="12700" cap="flat" cmpd="sng" algn="ctr">
                      <a:solidFill>
                        <a:schemeClr val="hlink"/>
                      </a:solidFill>
                      <a:prstDash val="solid"/>
                      <a:miter lim="800000"/>
                      <a:headEnd type="none" w="med" len="med"/>
                      <a:tailEnd type="none" w="med" len="med"/>
                    </a:lnT>
                    <a:lnB w="12700" cap="flat" cmpd="sng" algn="ctr">
                      <a:solidFill>
                        <a:schemeClr val="hlink"/>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800" b="0" i="0" u="none" strike="noStrike" cap="none" normalizeH="0" baseline="0" smtClean="0">
                        <a:ln>
                          <a:noFill/>
                        </a:ln>
                        <a:solidFill>
                          <a:schemeClr val="tx1"/>
                        </a:solidFill>
                        <a:effectLst/>
                        <a:latin typeface="Tahoma" pitchFamily="34" charset="0"/>
                        <a:ea typeface="宋体" pitchFamily="2" charset="-122"/>
                      </a:endParaRPr>
                    </a:p>
                  </a:txBody>
                  <a:tcPr anchor="ctr" horzOverflow="overflow">
                    <a:lnL w="12700" cap="flat" cmpd="sng" algn="ctr">
                      <a:solidFill>
                        <a:schemeClr val="hlink"/>
                      </a:solidFill>
                      <a:prstDash val="solid"/>
                      <a:miter lim="800000"/>
                      <a:headEnd type="none" w="med" len="med"/>
                      <a:tailEnd type="none" w="med" len="med"/>
                    </a:lnL>
                    <a:lnR w="12700" cap="flat" cmpd="sng" algn="ctr">
                      <a:solidFill>
                        <a:schemeClr val="hlink"/>
                      </a:solidFill>
                      <a:prstDash val="solid"/>
                      <a:miter lim="800000"/>
                      <a:headEnd type="none" w="med" len="med"/>
                      <a:tailEnd type="none" w="med" len="med"/>
                    </a:lnR>
                    <a:lnT w="12700" cap="flat" cmpd="sng" algn="ctr">
                      <a:solidFill>
                        <a:schemeClr val="hlink"/>
                      </a:solidFill>
                      <a:prstDash val="solid"/>
                      <a:miter lim="800000"/>
                      <a:headEnd type="none" w="med" len="med"/>
                      <a:tailEnd type="none" w="med" len="med"/>
                    </a:lnT>
                    <a:lnB w="12700" cap="flat" cmpd="sng" algn="ctr">
                      <a:solidFill>
                        <a:schemeClr val="hlink"/>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1" u="none" strike="noStrike" cap="none" normalizeH="0" baseline="0" smtClean="0">
                          <a:ln>
                            <a:noFill/>
                          </a:ln>
                          <a:solidFill>
                            <a:schemeClr val="tx1"/>
                          </a:solidFill>
                          <a:effectLst/>
                          <a:latin typeface="Times New Roman" pitchFamily="18" charset="0"/>
                          <a:ea typeface="宋体" pitchFamily="2" charset="-122"/>
                        </a:rPr>
                        <a:t>y</a:t>
                      </a:r>
                      <a:r>
                        <a:rPr kumimoji="0" lang="en-US" altLang="zh-CN" sz="2800" b="0" i="1" u="none" strike="noStrike" cap="none" normalizeH="0" baseline="30000" smtClean="0">
                          <a:ln>
                            <a:noFill/>
                          </a:ln>
                          <a:solidFill>
                            <a:schemeClr val="tx1"/>
                          </a:solidFill>
                          <a:effectLst/>
                          <a:latin typeface="Times New Roman" pitchFamily="18" charset="0"/>
                          <a:ea typeface="宋体" pitchFamily="2" charset="-122"/>
                        </a:rPr>
                        <a:t>n+1</a:t>
                      </a:r>
                    </a:p>
                  </a:txBody>
                  <a:tcPr anchor="ctr" horzOverflow="overflow">
                    <a:lnL w="12700" cap="flat" cmpd="sng" algn="ctr">
                      <a:solidFill>
                        <a:schemeClr val="hlink"/>
                      </a:solidFill>
                      <a:prstDash val="solid"/>
                      <a:miter lim="800000"/>
                      <a:headEnd type="none" w="med" len="med"/>
                      <a:tailEnd type="none" w="med" len="med"/>
                    </a:lnL>
                    <a:lnR w="12700" cap="flat" cmpd="sng" algn="ctr">
                      <a:solidFill>
                        <a:schemeClr val="hlink"/>
                      </a:solidFill>
                      <a:prstDash val="solid"/>
                      <a:miter lim="800000"/>
                      <a:headEnd type="none" w="med" len="med"/>
                      <a:tailEnd type="none" w="med" len="med"/>
                    </a:lnR>
                    <a:lnT w="12700" cap="flat" cmpd="sng" algn="ctr">
                      <a:solidFill>
                        <a:schemeClr val="hlink"/>
                      </a:solidFill>
                      <a:prstDash val="solid"/>
                      <a:miter lim="800000"/>
                      <a:headEnd type="none" w="med" len="med"/>
                      <a:tailEnd type="none" w="med" len="med"/>
                    </a:lnT>
                    <a:lnB w="12700" cap="flat" cmpd="sng" algn="ctr">
                      <a:solidFill>
                        <a:schemeClr val="hlink"/>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800" b="0" i="0" u="none" strike="noStrike" cap="none" normalizeH="0" baseline="0" smtClean="0">
                        <a:ln>
                          <a:noFill/>
                        </a:ln>
                        <a:solidFill>
                          <a:schemeClr val="tx1"/>
                        </a:solidFill>
                        <a:effectLst/>
                        <a:latin typeface="Tahoma" pitchFamily="34" charset="0"/>
                        <a:ea typeface="宋体" pitchFamily="2" charset="-122"/>
                      </a:endParaRPr>
                    </a:p>
                  </a:txBody>
                  <a:tcPr anchor="ctr" horzOverflow="overflow">
                    <a:lnL w="12700" cap="flat" cmpd="sng" algn="ctr">
                      <a:solidFill>
                        <a:schemeClr val="hlink"/>
                      </a:solidFill>
                      <a:prstDash val="solid"/>
                      <a:miter lim="800000"/>
                      <a:headEnd type="none" w="med" len="med"/>
                      <a:tailEnd type="none" w="med" len="med"/>
                    </a:lnL>
                    <a:lnR w="12700" cap="flat" cmpd="sng" algn="ctr">
                      <a:solidFill>
                        <a:schemeClr val="hlink"/>
                      </a:solidFill>
                      <a:prstDash val="solid"/>
                      <a:miter lim="800000"/>
                      <a:headEnd type="none" w="med" len="med"/>
                      <a:tailEnd type="none" w="med" len="med"/>
                    </a:lnR>
                    <a:lnT w="12700" cap="flat" cmpd="sng" algn="ctr">
                      <a:solidFill>
                        <a:schemeClr val="hlink"/>
                      </a:solidFill>
                      <a:prstDash val="solid"/>
                      <a:miter lim="800000"/>
                      <a:headEnd type="none" w="med" len="med"/>
                      <a:tailEnd type="none" w="med" len="med"/>
                    </a:lnT>
                    <a:lnB w="12700" cap="flat" cmpd="sng" algn="ctr">
                      <a:solidFill>
                        <a:schemeClr val="hlink"/>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1" u="none" strike="noStrike" cap="none" normalizeH="0" baseline="0" smtClean="0">
                          <a:ln>
                            <a:noFill/>
                          </a:ln>
                          <a:solidFill>
                            <a:schemeClr val="tx1"/>
                          </a:solidFill>
                          <a:effectLst/>
                          <a:latin typeface="Times New Roman" pitchFamily="18" charset="0"/>
                          <a:ea typeface="宋体" pitchFamily="2" charset="-122"/>
                        </a:rPr>
                        <a:t>Z</a:t>
                      </a:r>
                    </a:p>
                  </a:txBody>
                  <a:tcPr anchor="ctr" horzOverflow="overflow">
                    <a:lnL w="12700" cap="flat" cmpd="sng" algn="ctr">
                      <a:solidFill>
                        <a:schemeClr val="hlink"/>
                      </a:solidFill>
                      <a:prstDash val="solid"/>
                      <a:miter lim="800000"/>
                      <a:headEnd type="none" w="med" len="med"/>
                      <a:tailEnd type="none" w="med" len="med"/>
                    </a:lnL>
                    <a:lnR w="12700" cap="flat" cmpd="sng" algn="ctr">
                      <a:solidFill>
                        <a:schemeClr val="hlink"/>
                      </a:solidFill>
                      <a:prstDash val="solid"/>
                      <a:miter lim="800000"/>
                      <a:headEnd type="none" w="med" len="med"/>
                      <a:tailEnd type="none" w="med" len="med"/>
                    </a:lnR>
                    <a:lnT w="12700" cap="flat" cmpd="sng" algn="ctr">
                      <a:solidFill>
                        <a:schemeClr val="hlink"/>
                      </a:solidFill>
                      <a:prstDash val="solid"/>
                      <a:miter lim="800000"/>
                      <a:headEnd type="none" w="med" len="med"/>
                      <a:tailEnd type="none" w="med" len="med"/>
                    </a:lnT>
                    <a:lnB w="12700" cap="flat" cmpd="sng" algn="ctr">
                      <a:solidFill>
                        <a:schemeClr val="hlink"/>
                      </a:solidFill>
                      <a:prstDash val="solid"/>
                      <a:miter lim="800000"/>
                      <a:headEnd type="none" w="med" len="med"/>
                      <a:tailEnd type="none" w="med" len="med"/>
                    </a:lnB>
                    <a:lnTlToBr>
                      <a:noFill/>
                    </a:lnTlToBr>
                    <a:lnBlToTr>
                      <a:noFill/>
                    </a:lnBlToTr>
                    <a:noFill/>
                  </a:tcPr>
                </a:tc>
              </a:tr>
              <a:tr h="56356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800" b="0" i="0" u="none" strike="noStrike" cap="none" normalizeH="0" baseline="0" smtClean="0">
                        <a:ln>
                          <a:noFill/>
                        </a:ln>
                        <a:solidFill>
                          <a:schemeClr val="tx1"/>
                        </a:solidFill>
                        <a:effectLst/>
                        <a:latin typeface="Tahoma" pitchFamily="34" charset="0"/>
                        <a:ea typeface="宋体" pitchFamily="2" charset="-122"/>
                      </a:endParaRPr>
                    </a:p>
                  </a:txBody>
                  <a:tcPr anchor="ctr" horzOverflow="overflow">
                    <a:lnL w="12700" cap="flat" cmpd="sng" algn="ctr">
                      <a:solidFill>
                        <a:schemeClr val="hlink"/>
                      </a:solidFill>
                      <a:prstDash val="solid"/>
                      <a:miter lim="800000"/>
                      <a:headEnd type="none" w="med" len="med"/>
                      <a:tailEnd type="none" w="med" len="med"/>
                    </a:lnL>
                    <a:lnR w="12700" cap="flat" cmpd="sng" algn="ctr">
                      <a:solidFill>
                        <a:schemeClr val="hlink"/>
                      </a:solidFill>
                      <a:prstDash val="solid"/>
                      <a:miter lim="800000"/>
                      <a:headEnd type="none" w="med" len="med"/>
                      <a:tailEnd type="none" w="med" len="med"/>
                    </a:lnR>
                    <a:lnT w="12700" cap="flat" cmpd="sng" algn="ctr">
                      <a:solidFill>
                        <a:schemeClr val="hlink"/>
                      </a:solidFill>
                      <a:prstDash val="solid"/>
                      <a:miter lim="800000"/>
                      <a:headEnd type="none" w="med" len="med"/>
                      <a:tailEnd type="none" w="med" len="med"/>
                    </a:lnT>
                    <a:lnB w="12700" cap="flat" cmpd="sng" algn="ctr">
                      <a:solidFill>
                        <a:schemeClr val="hlink"/>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800" b="0" i="0" u="none" strike="noStrike" cap="none" normalizeH="0" baseline="0" smtClean="0">
                        <a:ln>
                          <a:noFill/>
                        </a:ln>
                        <a:solidFill>
                          <a:schemeClr val="tx1"/>
                        </a:solidFill>
                        <a:effectLst/>
                        <a:latin typeface="Tahoma" pitchFamily="34" charset="0"/>
                        <a:ea typeface="宋体" pitchFamily="2" charset="-122"/>
                      </a:endParaRPr>
                    </a:p>
                  </a:txBody>
                  <a:tcPr anchor="ctr" horzOverflow="overflow">
                    <a:lnL w="12700" cap="flat" cmpd="sng" algn="ctr">
                      <a:solidFill>
                        <a:schemeClr val="hlink"/>
                      </a:solidFill>
                      <a:prstDash val="solid"/>
                      <a:miter lim="800000"/>
                      <a:headEnd type="none" w="med" len="med"/>
                      <a:tailEnd type="none" w="med" len="med"/>
                    </a:lnL>
                    <a:lnR w="12700" cap="flat" cmpd="sng" algn="ctr">
                      <a:solidFill>
                        <a:schemeClr val="hlink"/>
                      </a:solidFill>
                      <a:prstDash val="solid"/>
                      <a:miter lim="800000"/>
                      <a:headEnd type="none" w="med" len="med"/>
                      <a:tailEnd type="none" w="med" len="med"/>
                    </a:lnR>
                    <a:lnT w="12700" cap="flat" cmpd="sng" algn="ctr">
                      <a:solidFill>
                        <a:schemeClr val="hlink"/>
                      </a:solidFill>
                      <a:prstDash val="solid"/>
                      <a:miter lim="800000"/>
                      <a:headEnd type="none" w="med" len="med"/>
                      <a:tailEnd type="none" w="med" len="med"/>
                    </a:lnT>
                    <a:lnB w="12700" cap="flat" cmpd="sng" algn="ctr">
                      <a:solidFill>
                        <a:schemeClr val="hlink"/>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800" b="0" i="0" u="none" strike="noStrike" cap="none" normalizeH="0" baseline="0" smtClean="0">
                        <a:ln>
                          <a:noFill/>
                        </a:ln>
                        <a:solidFill>
                          <a:schemeClr val="tx1"/>
                        </a:solidFill>
                        <a:effectLst/>
                        <a:latin typeface="Tahoma" pitchFamily="34" charset="0"/>
                        <a:ea typeface="宋体" pitchFamily="2" charset="-122"/>
                      </a:endParaRPr>
                    </a:p>
                  </a:txBody>
                  <a:tcPr anchor="ctr" horzOverflow="overflow">
                    <a:lnL w="12700" cap="flat" cmpd="sng" algn="ctr">
                      <a:solidFill>
                        <a:schemeClr val="hlink"/>
                      </a:solidFill>
                      <a:prstDash val="solid"/>
                      <a:miter lim="800000"/>
                      <a:headEnd type="none" w="med" len="med"/>
                      <a:tailEnd type="none" w="med" len="med"/>
                    </a:lnL>
                    <a:lnR w="12700" cap="flat" cmpd="sng" algn="ctr">
                      <a:solidFill>
                        <a:schemeClr val="hlink"/>
                      </a:solidFill>
                      <a:prstDash val="solid"/>
                      <a:miter lim="800000"/>
                      <a:headEnd type="none" w="med" len="med"/>
                      <a:tailEnd type="none" w="med" len="med"/>
                    </a:lnR>
                    <a:lnT w="12700" cap="flat" cmpd="sng" algn="ctr">
                      <a:solidFill>
                        <a:schemeClr val="hlink"/>
                      </a:solidFill>
                      <a:prstDash val="solid"/>
                      <a:miter lim="800000"/>
                      <a:headEnd type="none" w="med" len="med"/>
                      <a:tailEnd type="none" w="med" len="med"/>
                    </a:lnT>
                    <a:lnB w="12700" cap="flat" cmpd="sng" algn="ctr">
                      <a:solidFill>
                        <a:schemeClr val="hlink"/>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800" b="0" i="0" u="none" strike="noStrike" cap="none" normalizeH="0" baseline="0" smtClean="0">
                        <a:ln>
                          <a:noFill/>
                        </a:ln>
                        <a:solidFill>
                          <a:schemeClr val="tx1"/>
                        </a:solidFill>
                        <a:effectLst/>
                        <a:latin typeface="Tahoma" pitchFamily="34" charset="0"/>
                        <a:ea typeface="宋体" pitchFamily="2" charset="-122"/>
                      </a:endParaRPr>
                    </a:p>
                  </a:txBody>
                  <a:tcPr anchor="ctr" horzOverflow="overflow">
                    <a:lnL w="12700" cap="flat" cmpd="sng" algn="ctr">
                      <a:solidFill>
                        <a:schemeClr val="hlink"/>
                      </a:solidFill>
                      <a:prstDash val="solid"/>
                      <a:miter lim="800000"/>
                      <a:headEnd type="none" w="med" len="med"/>
                      <a:tailEnd type="none" w="med" len="med"/>
                    </a:lnL>
                    <a:lnR w="12700" cap="flat" cmpd="sng" algn="ctr">
                      <a:solidFill>
                        <a:schemeClr val="hlink"/>
                      </a:solidFill>
                      <a:prstDash val="solid"/>
                      <a:miter lim="800000"/>
                      <a:headEnd type="none" w="med" len="med"/>
                      <a:tailEnd type="none" w="med" len="med"/>
                    </a:lnR>
                    <a:lnT w="12700" cap="flat" cmpd="sng" algn="ctr">
                      <a:solidFill>
                        <a:schemeClr val="hlink"/>
                      </a:solidFill>
                      <a:prstDash val="solid"/>
                      <a:miter lim="800000"/>
                      <a:headEnd type="none" w="med" len="med"/>
                      <a:tailEnd type="none" w="med" len="med"/>
                    </a:lnT>
                    <a:lnB w="12700" cap="flat" cmpd="sng" algn="ctr">
                      <a:solidFill>
                        <a:schemeClr val="hlink"/>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800" b="0" i="0" u="none" strike="noStrike" cap="none" normalizeH="0" baseline="0" smtClean="0">
                        <a:ln>
                          <a:noFill/>
                        </a:ln>
                        <a:solidFill>
                          <a:schemeClr val="tx1"/>
                        </a:solidFill>
                        <a:effectLst/>
                        <a:latin typeface="Tahoma" pitchFamily="34" charset="0"/>
                        <a:ea typeface="宋体" pitchFamily="2" charset="-122"/>
                      </a:endParaRPr>
                    </a:p>
                  </a:txBody>
                  <a:tcPr anchor="ctr" horzOverflow="overflow">
                    <a:lnL w="12700" cap="flat" cmpd="sng" algn="ctr">
                      <a:solidFill>
                        <a:schemeClr val="hlink"/>
                      </a:solidFill>
                      <a:prstDash val="solid"/>
                      <a:miter lim="800000"/>
                      <a:headEnd type="none" w="med" len="med"/>
                      <a:tailEnd type="none" w="med" len="med"/>
                    </a:lnL>
                    <a:lnR w="12700" cap="flat" cmpd="sng" algn="ctr">
                      <a:solidFill>
                        <a:schemeClr val="hlink"/>
                      </a:solidFill>
                      <a:prstDash val="solid"/>
                      <a:miter lim="800000"/>
                      <a:headEnd type="none" w="med" len="med"/>
                      <a:tailEnd type="none" w="med" len="med"/>
                    </a:lnR>
                    <a:lnT w="12700" cap="flat" cmpd="sng" algn="ctr">
                      <a:solidFill>
                        <a:schemeClr val="hlink"/>
                      </a:solidFill>
                      <a:prstDash val="solid"/>
                      <a:miter lim="800000"/>
                      <a:headEnd type="none" w="med" len="med"/>
                      <a:tailEnd type="none" w="med" len="med"/>
                    </a:lnT>
                    <a:lnB w="12700" cap="flat" cmpd="sng" algn="ctr">
                      <a:solidFill>
                        <a:schemeClr val="hlink"/>
                      </a:solidFill>
                      <a:prstDash val="solid"/>
                      <a:miter lim="800000"/>
                      <a:headEnd type="none" w="med" len="med"/>
                      <a:tailEnd type="none" w="med" len="med"/>
                    </a:lnB>
                    <a:lnTlToBr>
                      <a:noFill/>
                    </a:lnTlToBr>
                    <a:lnBlToTr>
                      <a:noFill/>
                    </a:lnBlToTr>
                    <a:noFill/>
                  </a:tcPr>
                </a:tc>
              </a:tr>
            </a:tbl>
          </a:graphicData>
        </a:graphic>
      </p:graphicFrame>
      <p:sp>
        <p:nvSpPr>
          <p:cNvPr id="16428" name="Text Box 93"/>
          <p:cNvSpPr txBox="1">
            <a:spLocks noChangeArrowheads="1"/>
          </p:cNvSpPr>
          <p:nvPr/>
        </p:nvSpPr>
        <p:spPr bwMode="auto">
          <a:xfrm>
            <a:off x="1905000" y="5181600"/>
            <a:ext cx="5257800" cy="8223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folHlink"/>
                </a:solidFill>
                <a:latin typeface="Times New Roman" pitchFamily="18" charset="0"/>
                <a:ea typeface="隶书" pitchFamily="49" charset="-122"/>
              </a:defRPr>
            </a:lvl1pPr>
            <a:lvl2pPr marL="742950" indent="-285750" eaLnBrk="0" hangingPunct="0">
              <a:defRPr kumimoji="1" sz="2400" b="1">
                <a:solidFill>
                  <a:schemeClr val="folHlink"/>
                </a:solidFill>
                <a:latin typeface="Times New Roman" pitchFamily="18" charset="0"/>
                <a:ea typeface="隶书" pitchFamily="49" charset="-122"/>
              </a:defRPr>
            </a:lvl2pPr>
            <a:lvl3pPr marL="1143000" indent="-228600" eaLnBrk="0" hangingPunct="0">
              <a:defRPr kumimoji="1" sz="2400" b="1">
                <a:solidFill>
                  <a:schemeClr val="folHlink"/>
                </a:solidFill>
                <a:latin typeface="Times New Roman" pitchFamily="18" charset="0"/>
                <a:ea typeface="隶书" pitchFamily="49" charset="-122"/>
              </a:defRPr>
            </a:lvl3pPr>
            <a:lvl4pPr marL="1600200" indent="-228600" eaLnBrk="0" hangingPunct="0">
              <a:defRPr kumimoji="1" sz="2400" b="1">
                <a:solidFill>
                  <a:schemeClr val="folHlink"/>
                </a:solidFill>
                <a:latin typeface="Times New Roman" pitchFamily="18" charset="0"/>
                <a:ea typeface="隶书" pitchFamily="49" charset="-122"/>
              </a:defRPr>
            </a:lvl4pPr>
            <a:lvl5pPr marL="2057400" indent="-228600" eaLnBrk="0" hangingPunct="0">
              <a:defRPr kumimoji="1" sz="2400" b="1">
                <a:solidFill>
                  <a:schemeClr val="folHlink"/>
                </a:solidFill>
                <a:latin typeface="Times New Roman" pitchFamily="18" charset="0"/>
                <a:ea typeface="隶书" pitchFamily="49" charset="-122"/>
              </a:defRPr>
            </a:lvl5pPr>
            <a:lvl6pPr marL="25146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6pPr>
            <a:lvl7pPr marL="29718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7pPr>
            <a:lvl8pPr marL="34290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8pPr>
            <a:lvl9pPr marL="38862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9pPr>
          </a:lstStyle>
          <a:p>
            <a:pPr eaLnBrk="1" hangingPunct="1">
              <a:spcBef>
                <a:spcPct val="0"/>
              </a:spcBef>
            </a:pPr>
            <a:r>
              <a:rPr lang="zh-CN" altLang="en-US" b="0">
                <a:solidFill>
                  <a:schemeClr val="tx1"/>
                </a:solidFill>
                <a:ea typeface="宋体" pitchFamily="2" charset="-122"/>
              </a:rPr>
              <a:t>处于现态</a:t>
            </a:r>
            <a:r>
              <a:rPr lang="en-US" altLang="zh-CN" b="0" i="1">
                <a:solidFill>
                  <a:schemeClr val="tx1"/>
                </a:solidFill>
                <a:ea typeface="宋体" pitchFamily="2" charset="-122"/>
              </a:rPr>
              <a:t>y</a:t>
            </a:r>
            <a:r>
              <a:rPr lang="zh-CN" altLang="en-US" b="0">
                <a:solidFill>
                  <a:schemeClr val="tx1"/>
                </a:solidFill>
                <a:ea typeface="宋体" pitchFamily="2" charset="-122"/>
              </a:rPr>
              <a:t>的时序电路，该电路将输出</a:t>
            </a:r>
            <a:r>
              <a:rPr lang="en-US" altLang="zh-CN" b="0" i="1">
                <a:solidFill>
                  <a:schemeClr val="tx1"/>
                </a:solidFill>
                <a:ea typeface="宋体" pitchFamily="2" charset="-122"/>
              </a:rPr>
              <a:t>Z</a:t>
            </a:r>
            <a:r>
              <a:rPr lang="zh-CN" altLang="en-US" b="0">
                <a:solidFill>
                  <a:schemeClr val="tx1"/>
                </a:solidFill>
                <a:ea typeface="宋体" pitchFamily="2" charset="-122"/>
              </a:rPr>
              <a:t>，当输入为</a:t>
            </a:r>
            <a:r>
              <a:rPr lang="en-US" altLang="zh-CN" b="0" i="1">
                <a:solidFill>
                  <a:schemeClr val="tx1"/>
                </a:solidFill>
                <a:ea typeface="宋体" pitchFamily="2" charset="-122"/>
              </a:rPr>
              <a:t>x</a:t>
            </a:r>
            <a:r>
              <a:rPr lang="zh-CN" altLang="en-US" b="0">
                <a:solidFill>
                  <a:schemeClr val="tx1"/>
                </a:solidFill>
                <a:ea typeface="宋体" pitchFamily="2" charset="-122"/>
              </a:rPr>
              <a:t>时，电路进入次态</a:t>
            </a:r>
            <a:r>
              <a:rPr lang="en-US" altLang="zh-CN" b="0" i="1">
                <a:solidFill>
                  <a:schemeClr val="tx1"/>
                </a:solidFill>
                <a:ea typeface="宋体" pitchFamily="2" charset="-122"/>
              </a:rPr>
              <a:t>y</a:t>
            </a:r>
            <a:r>
              <a:rPr lang="en-US" altLang="zh-CN" b="0" i="1" baseline="30000">
                <a:solidFill>
                  <a:schemeClr val="tx1"/>
                </a:solidFill>
                <a:ea typeface="宋体" pitchFamily="2" charset="-122"/>
              </a:rPr>
              <a:t>n+1</a:t>
            </a:r>
            <a:r>
              <a:rPr lang="zh-CN" altLang="en-US" b="0">
                <a:solidFill>
                  <a:schemeClr val="tx1"/>
                </a:solidFill>
                <a:ea typeface="宋体" pitchFamily="2" charset="-122"/>
              </a:rPr>
              <a:t>。</a:t>
            </a:r>
          </a:p>
        </p:txBody>
      </p:sp>
    </p:spTree>
  </p:cSld>
  <p:clrMapOvr>
    <a:masterClrMapping/>
  </p:clrMapOvr>
  <p:transition>
    <p:random/>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p:cNvSpPr>
            <a:spLocks noGrp="1" noChangeArrowheads="1"/>
          </p:cNvSpPr>
          <p:nvPr>
            <p:ph type="body" idx="1"/>
          </p:nvPr>
        </p:nvSpPr>
        <p:spPr/>
        <p:txBody>
          <a:bodyPr/>
          <a:lstStyle/>
          <a:p>
            <a:pPr algn="just" eaLnBrk="1" hangingPunct="1">
              <a:lnSpc>
                <a:spcPct val="110000"/>
              </a:lnSpc>
            </a:pPr>
            <a:r>
              <a:rPr lang="zh-CN" altLang="en-US" sz="2800" dirty="0" smtClean="0">
                <a:latin typeface="Times New Roman" pitchFamily="18" charset="0"/>
              </a:rPr>
              <a:t>状态图直观而形象地表示了时序电路的状态数、状态转移的条件和方向及其状态转移的规律。</a:t>
            </a:r>
            <a:endParaRPr lang="zh-CN" altLang="en-US" sz="2800" dirty="0" smtClean="0">
              <a:latin typeface="宋体" pitchFamily="2" charset="-122"/>
            </a:endParaRPr>
          </a:p>
          <a:p>
            <a:pPr lvl="1" algn="just" eaLnBrk="1" hangingPunct="1">
              <a:lnSpc>
                <a:spcPct val="110000"/>
              </a:lnSpc>
            </a:pPr>
            <a:r>
              <a:rPr lang="zh-CN" altLang="en-US" sz="2400" dirty="0" smtClean="0">
                <a:latin typeface="Times New Roman" pitchFamily="18" charset="0"/>
              </a:rPr>
              <a:t>状态用圆圈表示，圈内的字母或数字为状态的名称。</a:t>
            </a:r>
            <a:endParaRPr lang="zh-CN" altLang="en-US" sz="2400" dirty="0" smtClean="0">
              <a:latin typeface="宋体" pitchFamily="2" charset="-122"/>
            </a:endParaRPr>
          </a:p>
          <a:p>
            <a:pPr lvl="1" algn="just" eaLnBrk="1" hangingPunct="1">
              <a:lnSpc>
                <a:spcPct val="110000"/>
              </a:lnSpc>
            </a:pPr>
            <a:r>
              <a:rPr lang="zh-CN" altLang="en-US" sz="2400" dirty="0" smtClean="0">
                <a:latin typeface="Times New Roman" pitchFamily="18" charset="0"/>
              </a:rPr>
              <a:t>状态的转移方向为圆圈之间的有向线段。</a:t>
            </a:r>
            <a:endParaRPr lang="zh-CN" altLang="en-US" sz="2400" dirty="0" smtClean="0">
              <a:latin typeface="宋体" pitchFamily="2" charset="-122"/>
            </a:endParaRPr>
          </a:p>
          <a:p>
            <a:pPr lvl="1" algn="just" eaLnBrk="1" hangingPunct="1">
              <a:lnSpc>
                <a:spcPct val="110000"/>
              </a:lnSpc>
            </a:pPr>
            <a:r>
              <a:rPr lang="zh-CN" altLang="en-US" sz="2400" dirty="0" smtClean="0">
                <a:latin typeface="Times New Roman" pitchFamily="18" charset="0"/>
              </a:rPr>
              <a:t>状态的转移条件</a:t>
            </a:r>
            <a:r>
              <a:rPr lang="en-US" altLang="zh-CN" sz="2400" dirty="0" smtClean="0">
                <a:latin typeface="宋体" pitchFamily="2" charset="-122"/>
              </a:rPr>
              <a:t>(</a:t>
            </a:r>
            <a:r>
              <a:rPr lang="zh-CN" altLang="en-US" sz="2400" dirty="0" smtClean="0">
                <a:latin typeface="Times New Roman" pitchFamily="18" charset="0"/>
              </a:rPr>
              <a:t>即输入</a:t>
            </a:r>
            <a:r>
              <a:rPr lang="en-US" altLang="zh-CN" sz="2400" dirty="0" smtClean="0">
                <a:latin typeface="宋体" pitchFamily="2" charset="-122"/>
              </a:rPr>
              <a:t>)</a:t>
            </a:r>
            <a:r>
              <a:rPr lang="zh-CN" altLang="en-US" sz="2400" dirty="0" smtClean="0">
                <a:latin typeface="Times New Roman" pitchFamily="18" charset="0"/>
              </a:rPr>
              <a:t>标记在有向线段上。</a:t>
            </a:r>
            <a:endParaRPr lang="zh-CN" altLang="en-US" sz="2400" dirty="0" smtClean="0">
              <a:latin typeface="宋体" pitchFamily="2" charset="-122"/>
            </a:endParaRPr>
          </a:p>
          <a:p>
            <a:pPr lvl="1" algn="just" eaLnBrk="1" hangingPunct="1">
              <a:lnSpc>
                <a:spcPct val="110000"/>
              </a:lnSpc>
            </a:pPr>
            <a:r>
              <a:rPr lang="zh-CN" altLang="en-US" sz="2400" dirty="0" smtClean="0">
                <a:latin typeface="Times New Roman" pitchFamily="18" charset="0"/>
              </a:rPr>
              <a:t>有向线段的起点表示现态，终点表示次态。</a:t>
            </a:r>
            <a:endParaRPr lang="zh-CN" altLang="en-US" sz="2400" dirty="0" smtClean="0">
              <a:latin typeface="宋体" pitchFamily="2" charset="-122"/>
            </a:endParaRPr>
          </a:p>
          <a:p>
            <a:pPr lvl="1" algn="just" eaLnBrk="1" hangingPunct="1">
              <a:lnSpc>
                <a:spcPct val="110000"/>
              </a:lnSpc>
            </a:pPr>
            <a:r>
              <a:rPr lang="zh-CN" altLang="en-US" sz="2400" dirty="0" smtClean="0">
                <a:latin typeface="Times New Roman" pitchFamily="18" charset="0"/>
              </a:rPr>
              <a:t>输出</a:t>
            </a:r>
            <a:endParaRPr lang="zh-CN" altLang="en-US" sz="2400" dirty="0" smtClean="0">
              <a:latin typeface="宋体" pitchFamily="2" charset="-122"/>
            </a:endParaRPr>
          </a:p>
          <a:p>
            <a:pPr lvl="2" algn="just" eaLnBrk="1" hangingPunct="1">
              <a:lnSpc>
                <a:spcPct val="110000"/>
              </a:lnSpc>
            </a:pPr>
            <a:r>
              <a:rPr lang="en-US" altLang="zh-CN" sz="2000" dirty="0" smtClean="0">
                <a:latin typeface="Times New Roman" pitchFamily="18" charset="0"/>
              </a:rPr>
              <a:t>Mealy</a:t>
            </a:r>
            <a:r>
              <a:rPr lang="zh-CN" altLang="en-US" sz="2000" dirty="0" smtClean="0">
                <a:latin typeface="Times New Roman" pitchFamily="18" charset="0"/>
              </a:rPr>
              <a:t>型电路的输出标记在有向线段上、输入旁。</a:t>
            </a:r>
            <a:endParaRPr lang="zh-CN" altLang="en-US" sz="2000" dirty="0" smtClean="0">
              <a:latin typeface="宋体" pitchFamily="2" charset="-122"/>
            </a:endParaRPr>
          </a:p>
          <a:p>
            <a:pPr lvl="2" algn="just" eaLnBrk="1" hangingPunct="1">
              <a:lnSpc>
                <a:spcPct val="110000"/>
              </a:lnSpc>
            </a:pPr>
            <a:r>
              <a:rPr lang="en-US" altLang="zh-CN" sz="2000" dirty="0" smtClean="0">
                <a:latin typeface="Times New Roman" pitchFamily="18" charset="0"/>
              </a:rPr>
              <a:t>Moore</a:t>
            </a:r>
            <a:r>
              <a:rPr lang="zh-CN" altLang="en-US" sz="2000" dirty="0" smtClean="0">
                <a:latin typeface="宋体" pitchFamily="2" charset="-122"/>
              </a:rPr>
              <a:t>型电路的输出标记在圆圈内、状态名旁。</a:t>
            </a:r>
          </a:p>
        </p:txBody>
      </p:sp>
      <p:sp>
        <p:nvSpPr>
          <p:cNvPr id="17413" name="Rectangle 3"/>
          <p:cNvSpPr>
            <a:spLocks noGrp="1" noChangeArrowheads="1"/>
          </p:cNvSpPr>
          <p:nvPr>
            <p:ph type="title"/>
          </p:nvPr>
        </p:nvSpPr>
        <p:spPr>
          <a:xfrm>
            <a:off x="1274763" y="533400"/>
            <a:ext cx="7793037" cy="609600"/>
          </a:xfrm>
        </p:spPr>
        <p:txBody>
          <a:bodyPr/>
          <a:lstStyle/>
          <a:p>
            <a:pPr eaLnBrk="1" hangingPunct="1"/>
            <a:r>
              <a:rPr lang="zh-CN" altLang="en-US" smtClean="0">
                <a:latin typeface="宋体" pitchFamily="2" charset="-122"/>
              </a:rPr>
              <a:t>状态图</a:t>
            </a:r>
            <a:endParaRPr lang="zh-CN" altLang="en-US" smtClean="0"/>
          </a:p>
        </p:txBody>
      </p:sp>
    </p:spTree>
  </p:cSld>
  <p:clrMapOvr>
    <a:masterClrMapping/>
  </p:clrMapOvr>
  <p:transition>
    <p:random/>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2"/>
          <p:cNvSpPr>
            <a:spLocks noGrp="1" noChangeArrowheads="1"/>
          </p:cNvSpPr>
          <p:nvPr>
            <p:ph type="body" idx="1"/>
          </p:nvPr>
        </p:nvSpPr>
        <p:spPr/>
        <p:txBody>
          <a:bodyPr/>
          <a:lstStyle/>
          <a:p>
            <a:pPr algn="just" eaLnBrk="1" hangingPunct="1"/>
            <a:r>
              <a:rPr lang="en-US" altLang="zh-CN" smtClean="0">
                <a:latin typeface="Times New Roman" pitchFamily="18" charset="0"/>
              </a:rPr>
              <a:t>Mealy</a:t>
            </a:r>
            <a:r>
              <a:rPr lang="zh-CN" altLang="en-US" smtClean="0">
                <a:latin typeface="Times New Roman" pitchFamily="18" charset="0"/>
              </a:rPr>
              <a:t>型状态图的形式：</a:t>
            </a:r>
          </a:p>
          <a:p>
            <a:pPr algn="just" eaLnBrk="1" hangingPunct="1"/>
            <a:endParaRPr lang="zh-CN" altLang="en-US" smtClean="0">
              <a:latin typeface="Times New Roman" pitchFamily="18" charset="0"/>
            </a:endParaRPr>
          </a:p>
          <a:p>
            <a:pPr algn="just" eaLnBrk="1" hangingPunct="1"/>
            <a:endParaRPr lang="zh-CN" altLang="en-US" smtClean="0">
              <a:latin typeface="Times New Roman" pitchFamily="18" charset="0"/>
            </a:endParaRPr>
          </a:p>
          <a:p>
            <a:pPr algn="just" eaLnBrk="1" hangingPunct="1"/>
            <a:endParaRPr lang="zh-CN" altLang="en-US" smtClean="0">
              <a:latin typeface="Times New Roman" pitchFamily="18" charset="0"/>
            </a:endParaRPr>
          </a:p>
          <a:p>
            <a:pPr algn="just" eaLnBrk="1" hangingPunct="1"/>
            <a:r>
              <a:rPr lang="en-US" altLang="zh-CN" smtClean="0">
                <a:latin typeface="Times New Roman" pitchFamily="18" charset="0"/>
              </a:rPr>
              <a:t>Moore</a:t>
            </a:r>
            <a:r>
              <a:rPr lang="zh-CN" altLang="en-US" smtClean="0">
                <a:latin typeface="Times New Roman" pitchFamily="18" charset="0"/>
              </a:rPr>
              <a:t>型状态图的形式：</a:t>
            </a:r>
          </a:p>
        </p:txBody>
      </p:sp>
      <p:sp>
        <p:nvSpPr>
          <p:cNvPr id="18437" name="Rectangle 3"/>
          <p:cNvSpPr>
            <a:spLocks noGrp="1" noChangeArrowheads="1"/>
          </p:cNvSpPr>
          <p:nvPr>
            <p:ph type="title"/>
          </p:nvPr>
        </p:nvSpPr>
        <p:spPr>
          <a:xfrm>
            <a:off x="1274763" y="533400"/>
            <a:ext cx="7793037" cy="609600"/>
          </a:xfrm>
        </p:spPr>
        <p:txBody>
          <a:bodyPr/>
          <a:lstStyle/>
          <a:p>
            <a:pPr eaLnBrk="1" hangingPunct="1"/>
            <a:r>
              <a:rPr lang="zh-CN" altLang="en-US" smtClean="0">
                <a:latin typeface="宋体" pitchFamily="2" charset="-122"/>
              </a:rPr>
              <a:t>状态图</a:t>
            </a:r>
            <a:endParaRPr lang="zh-CN" altLang="en-US" smtClean="0"/>
          </a:p>
        </p:txBody>
      </p:sp>
      <p:grpSp>
        <p:nvGrpSpPr>
          <p:cNvPr id="18438" name="Group 4"/>
          <p:cNvGrpSpPr>
            <a:grpSpLocks/>
          </p:cNvGrpSpPr>
          <p:nvPr/>
        </p:nvGrpSpPr>
        <p:grpSpPr bwMode="auto">
          <a:xfrm>
            <a:off x="1905000" y="2209800"/>
            <a:ext cx="4267200" cy="838200"/>
            <a:chOff x="1200" y="1344"/>
            <a:chExt cx="2688" cy="528"/>
          </a:xfrm>
        </p:grpSpPr>
        <p:sp>
          <p:nvSpPr>
            <p:cNvPr id="18444" name="Oval 5"/>
            <p:cNvSpPr>
              <a:spLocks noChangeArrowheads="1"/>
            </p:cNvSpPr>
            <p:nvPr/>
          </p:nvSpPr>
          <p:spPr bwMode="auto">
            <a:xfrm>
              <a:off x="1200" y="1344"/>
              <a:ext cx="528" cy="528"/>
            </a:xfrm>
            <a:prstGeom prst="ellipse">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pPr>
              <a:r>
                <a:rPr lang="en-US" altLang="zh-CN" b="0" i="1">
                  <a:solidFill>
                    <a:schemeClr val="tx1"/>
                  </a:solidFill>
                  <a:ea typeface="宋体" pitchFamily="2" charset="-122"/>
                </a:rPr>
                <a:t>y</a:t>
              </a:r>
            </a:p>
          </p:txBody>
        </p:sp>
        <p:sp>
          <p:nvSpPr>
            <p:cNvPr id="18445" name="Line 6"/>
            <p:cNvSpPr>
              <a:spLocks noChangeShapeType="1"/>
            </p:cNvSpPr>
            <p:nvPr/>
          </p:nvSpPr>
          <p:spPr bwMode="auto">
            <a:xfrm>
              <a:off x="1728" y="1632"/>
              <a:ext cx="1632" cy="0"/>
            </a:xfrm>
            <a:prstGeom prst="line">
              <a:avLst/>
            </a:prstGeom>
            <a:noFill/>
            <a:ln w="9525">
              <a:solidFill>
                <a:schemeClr val="tx1"/>
              </a:solidFill>
              <a:miter lim="800000"/>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8446" name="Oval 7"/>
            <p:cNvSpPr>
              <a:spLocks noChangeArrowheads="1"/>
            </p:cNvSpPr>
            <p:nvPr/>
          </p:nvSpPr>
          <p:spPr bwMode="auto">
            <a:xfrm>
              <a:off x="3360" y="1344"/>
              <a:ext cx="528" cy="528"/>
            </a:xfrm>
            <a:prstGeom prst="ellipse">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pPr>
              <a:r>
                <a:rPr lang="en-US" altLang="zh-CN" b="0" i="1">
                  <a:solidFill>
                    <a:schemeClr val="tx1"/>
                  </a:solidFill>
                  <a:ea typeface="宋体" pitchFamily="2" charset="-122"/>
                </a:rPr>
                <a:t>y</a:t>
              </a:r>
              <a:r>
                <a:rPr lang="en-US" altLang="zh-CN" b="0" i="1" baseline="30000">
                  <a:solidFill>
                    <a:schemeClr val="tx1"/>
                  </a:solidFill>
                  <a:ea typeface="宋体" pitchFamily="2" charset="-122"/>
                </a:rPr>
                <a:t>n+1</a:t>
              </a:r>
              <a:endParaRPr lang="en-US" altLang="zh-CN" b="0" i="1">
                <a:solidFill>
                  <a:schemeClr val="tx1"/>
                </a:solidFill>
                <a:ea typeface="宋体" pitchFamily="2" charset="-122"/>
              </a:endParaRPr>
            </a:p>
          </p:txBody>
        </p:sp>
        <p:sp>
          <p:nvSpPr>
            <p:cNvPr id="18447" name="Text Box 8"/>
            <p:cNvSpPr txBox="1">
              <a:spLocks noChangeArrowheads="1"/>
            </p:cNvSpPr>
            <p:nvPr/>
          </p:nvSpPr>
          <p:spPr bwMode="auto">
            <a:xfrm>
              <a:off x="2375" y="1392"/>
              <a:ext cx="361"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folHlink"/>
                  </a:solidFill>
                  <a:latin typeface="Times New Roman" pitchFamily="18" charset="0"/>
                  <a:ea typeface="隶书" pitchFamily="49" charset="-122"/>
                </a:defRPr>
              </a:lvl1pPr>
              <a:lvl2pPr marL="742950" indent="-285750" eaLnBrk="0" hangingPunct="0">
                <a:defRPr kumimoji="1" sz="2400" b="1">
                  <a:solidFill>
                    <a:schemeClr val="folHlink"/>
                  </a:solidFill>
                  <a:latin typeface="Times New Roman" pitchFamily="18" charset="0"/>
                  <a:ea typeface="隶书" pitchFamily="49" charset="-122"/>
                </a:defRPr>
              </a:lvl2pPr>
              <a:lvl3pPr marL="1143000" indent="-228600" eaLnBrk="0" hangingPunct="0">
                <a:defRPr kumimoji="1" sz="2400" b="1">
                  <a:solidFill>
                    <a:schemeClr val="folHlink"/>
                  </a:solidFill>
                  <a:latin typeface="Times New Roman" pitchFamily="18" charset="0"/>
                  <a:ea typeface="隶书" pitchFamily="49" charset="-122"/>
                </a:defRPr>
              </a:lvl3pPr>
              <a:lvl4pPr marL="1600200" indent="-228600" eaLnBrk="0" hangingPunct="0">
                <a:defRPr kumimoji="1" sz="2400" b="1">
                  <a:solidFill>
                    <a:schemeClr val="folHlink"/>
                  </a:solidFill>
                  <a:latin typeface="Times New Roman" pitchFamily="18" charset="0"/>
                  <a:ea typeface="隶书" pitchFamily="49" charset="-122"/>
                </a:defRPr>
              </a:lvl4pPr>
              <a:lvl5pPr marL="2057400" indent="-228600" eaLnBrk="0" hangingPunct="0">
                <a:defRPr kumimoji="1" sz="2400" b="1">
                  <a:solidFill>
                    <a:schemeClr val="folHlink"/>
                  </a:solidFill>
                  <a:latin typeface="Times New Roman" pitchFamily="18" charset="0"/>
                  <a:ea typeface="隶书" pitchFamily="49" charset="-122"/>
                </a:defRPr>
              </a:lvl5pPr>
              <a:lvl6pPr marL="25146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6pPr>
              <a:lvl7pPr marL="29718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7pPr>
              <a:lvl8pPr marL="34290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8pPr>
              <a:lvl9pPr marL="38862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9pPr>
            </a:lstStyle>
            <a:p>
              <a:pPr eaLnBrk="1" hangingPunct="1">
                <a:spcBef>
                  <a:spcPct val="0"/>
                </a:spcBef>
              </a:pPr>
              <a:r>
                <a:rPr lang="en-US" altLang="zh-CN" b="0" i="1">
                  <a:solidFill>
                    <a:schemeClr val="tx1"/>
                  </a:solidFill>
                  <a:ea typeface="宋体" pitchFamily="2" charset="-122"/>
                </a:rPr>
                <a:t>x/Z</a:t>
              </a:r>
            </a:p>
          </p:txBody>
        </p:sp>
      </p:grpSp>
      <p:grpSp>
        <p:nvGrpSpPr>
          <p:cNvPr id="18439" name="Group 10"/>
          <p:cNvGrpSpPr>
            <a:grpSpLocks/>
          </p:cNvGrpSpPr>
          <p:nvPr/>
        </p:nvGrpSpPr>
        <p:grpSpPr bwMode="auto">
          <a:xfrm>
            <a:off x="1905000" y="4572000"/>
            <a:ext cx="4755232" cy="1017240"/>
            <a:chOff x="1200" y="2448"/>
            <a:chExt cx="2688" cy="528"/>
          </a:xfrm>
        </p:grpSpPr>
        <p:sp>
          <p:nvSpPr>
            <p:cNvPr id="18440" name="Oval 11"/>
            <p:cNvSpPr>
              <a:spLocks noChangeArrowheads="1"/>
            </p:cNvSpPr>
            <p:nvPr/>
          </p:nvSpPr>
          <p:spPr bwMode="auto">
            <a:xfrm>
              <a:off x="1200" y="2448"/>
              <a:ext cx="528" cy="528"/>
            </a:xfrm>
            <a:prstGeom prst="ellipse">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pPr>
              <a:r>
                <a:rPr lang="en-US" altLang="zh-CN" b="0" i="1" dirty="0" smtClean="0">
                  <a:solidFill>
                    <a:schemeClr val="tx1"/>
                  </a:solidFill>
                  <a:ea typeface="宋体" pitchFamily="2" charset="-122"/>
                </a:rPr>
                <a:t>y/Z</a:t>
              </a:r>
              <a:r>
                <a:rPr lang="en-US" altLang="zh-CN" b="0" i="1" baseline="-25000" dirty="0" smtClean="0">
                  <a:solidFill>
                    <a:schemeClr val="tx1"/>
                  </a:solidFill>
                  <a:ea typeface="宋体" pitchFamily="2" charset="-122"/>
                </a:rPr>
                <a:t>1</a:t>
              </a:r>
              <a:endParaRPr lang="en-US" altLang="zh-CN" b="0" i="1" baseline="-25000" dirty="0">
                <a:solidFill>
                  <a:schemeClr val="tx1"/>
                </a:solidFill>
                <a:ea typeface="宋体" pitchFamily="2" charset="-122"/>
              </a:endParaRPr>
            </a:p>
          </p:txBody>
        </p:sp>
        <p:sp>
          <p:nvSpPr>
            <p:cNvPr id="18441" name="Line 12"/>
            <p:cNvSpPr>
              <a:spLocks noChangeShapeType="1"/>
            </p:cNvSpPr>
            <p:nvPr/>
          </p:nvSpPr>
          <p:spPr bwMode="auto">
            <a:xfrm>
              <a:off x="1728" y="2736"/>
              <a:ext cx="1632" cy="0"/>
            </a:xfrm>
            <a:prstGeom prst="line">
              <a:avLst/>
            </a:prstGeom>
            <a:noFill/>
            <a:ln w="9525">
              <a:solidFill>
                <a:schemeClr val="tx1"/>
              </a:solidFill>
              <a:miter lim="800000"/>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8442" name="Oval 13"/>
            <p:cNvSpPr>
              <a:spLocks noChangeArrowheads="1"/>
            </p:cNvSpPr>
            <p:nvPr/>
          </p:nvSpPr>
          <p:spPr bwMode="auto">
            <a:xfrm>
              <a:off x="3360" y="2448"/>
              <a:ext cx="528" cy="528"/>
            </a:xfrm>
            <a:prstGeom prst="ellipse">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pPr>
              <a:r>
                <a:rPr lang="en-US" altLang="zh-CN" b="0" i="1" dirty="0" smtClean="0">
                  <a:solidFill>
                    <a:schemeClr val="tx1"/>
                  </a:solidFill>
                  <a:ea typeface="宋体" pitchFamily="2" charset="-122"/>
                </a:rPr>
                <a:t>y</a:t>
              </a:r>
              <a:r>
                <a:rPr lang="en-US" altLang="zh-CN" b="0" i="1" baseline="30000" dirty="0" smtClean="0">
                  <a:solidFill>
                    <a:schemeClr val="tx1"/>
                  </a:solidFill>
                  <a:ea typeface="宋体" pitchFamily="2" charset="-122"/>
                </a:rPr>
                <a:t>n+1</a:t>
              </a:r>
              <a:r>
                <a:rPr lang="en-US" altLang="zh-CN" b="0" i="1" dirty="0" smtClean="0">
                  <a:solidFill>
                    <a:schemeClr val="tx1"/>
                  </a:solidFill>
                  <a:ea typeface="宋体" pitchFamily="2" charset="-122"/>
                </a:rPr>
                <a:t>/Z</a:t>
              </a:r>
              <a:r>
                <a:rPr lang="en-US" altLang="zh-CN" b="0" i="1" baseline="-25000" dirty="0" smtClean="0">
                  <a:solidFill>
                    <a:schemeClr val="tx1"/>
                  </a:solidFill>
                  <a:ea typeface="宋体" pitchFamily="2" charset="-122"/>
                </a:rPr>
                <a:t>2</a:t>
              </a:r>
              <a:endParaRPr lang="en-US" altLang="zh-CN" b="0" i="1" baseline="-25000" dirty="0">
                <a:solidFill>
                  <a:schemeClr val="tx1"/>
                </a:solidFill>
                <a:ea typeface="宋体" pitchFamily="2" charset="-122"/>
              </a:endParaRPr>
            </a:p>
          </p:txBody>
        </p:sp>
        <p:sp>
          <p:nvSpPr>
            <p:cNvPr id="18443" name="Text Box 14"/>
            <p:cNvSpPr txBox="1">
              <a:spLocks noChangeArrowheads="1"/>
            </p:cNvSpPr>
            <p:nvPr/>
          </p:nvSpPr>
          <p:spPr bwMode="auto">
            <a:xfrm>
              <a:off x="2375" y="2496"/>
              <a:ext cx="201"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folHlink"/>
                  </a:solidFill>
                  <a:latin typeface="Times New Roman" pitchFamily="18" charset="0"/>
                  <a:ea typeface="隶书" pitchFamily="49" charset="-122"/>
                </a:defRPr>
              </a:lvl1pPr>
              <a:lvl2pPr marL="742950" indent="-285750" eaLnBrk="0" hangingPunct="0">
                <a:defRPr kumimoji="1" sz="2400" b="1">
                  <a:solidFill>
                    <a:schemeClr val="folHlink"/>
                  </a:solidFill>
                  <a:latin typeface="Times New Roman" pitchFamily="18" charset="0"/>
                  <a:ea typeface="隶书" pitchFamily="49" charset="-122"/>
                </a:defRPr>
              </a:lvl2pPr>
              <a:lvl3pPr marL="1143000" indent="-228600" eaLnBrk="0" hangingPunct="0">
                <a:defRPr kumimoji="1" sz="2400" b="1">
                  <a:solidFill>
                    <a:schemeClr val="folHlink"/>
                  </a:solidFill>
                  <a:latin typeface="Times New Roman" pitchFamily="18" charset="0"/>
                  <a:ea typeface="隶书" pitchFamily="49" charset="-122"/>
                </a:defRPr>
              </a:lvl3pPr>
              <a:lvl4pPr marL="1600200" indent="-228600" eaLnBrk="0" hangingPunct="0">
                <a:defRPr kumimoji="1" sz="2400" b="1">
                  <a:solidFill>
                    <a:schemeClr val="folHlink"/>
                  </a:solidFill>
                  <a:latin typeface="Times New Roman" pitchFamily="18" charset="0"/>
                  <a:ea typeface="隶书" pitchFamily="49" charset="-122"/>
                </a:defRPr>
              </a:lvl4pPr>
              <a:lvl5pPr marL="2057400" indent="-228600" eaLnBrk="0" hangingPunct="0">
                <a:defRPr kumimoji="1" sz="2400" b="1">
                  <a:solidFill>
                    <a:schemeClr val="folHlink"/>
                  </a:solidFill>
                  <a:latin typeface="Times New Roman" pitchFamily="18" charset="0"/>
                  <a:ea typeface="隶书" pitchFamily="49" charset="-122"/>
                </a:defRPr>
              </a:lvl5pPr>
              <a:lvl6pPr marL="25146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6pPr>
              <a:lvl7pPr marL="29718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7pPr>
              <a:lvl8pPr marL="34290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8pPr>
              <a:lvl9pPr marL="38862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9pPr>
            </a:lstStyle>
            <a:p>
              <a:pPr eaLnBrk="1" hangingPunct="1">
                <a:spcBef>
                  <a:spcPct val="0"/>
                </a:spcBef>
              </a:pPr>
              <a:r>
                <a:rPr lang="en-US" altLang="zh-CN" b="0" i="1">
                  <a:solidFill>
                    <a:schemeClr val="tx1"/>
                  </a:solidFill>
                  <a:ea typeface="宋体" pitchFamily="2" charset="-122"/>
                </a:rPr>
                <a:t>x</a:t>
              </a:r>
            </a:p>
          </p:txBody>
        </p:sp>
      </p:grpSp>
    </p:spTree>
  </p:cSld>
  <p:clrMapOvr>
    <a:masterClrMapping/>
  </p:clrMapOvr>
  <p:transition>
    <p:random/>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2"/>
          <p:cNvSpPr>
            <a:spLocks noGrp="1" noChangeArrowheads="1"/>
          </p:cNvSpPr>
          <p:nvPr>
            <p:ph type="body" idx="1"/>
          </p:nvPr>
        </p:nvSpPr>
        <p:spPr/>
        <p:txBody>
          <a:bodyPr/>
          <a:lstStyle/>
          <a:p>
            <a:pPr algn="just" eaLnBrk="1" hangingPunct="1">
              <a:lnSpc>
                <a:spcPct val="150000"/>
              </a:lnSpc>
            </a:pPr>
            <a:r>
              <a:rPr lang="en-US" altLang="zh-CN" sz="2800" dirty="0" err="1" smtClean="0">
                <a:latin typeface="Times New Roman" pitchFamily="18" charset="0"/>
              </a:rPr>
              <a:t>eg</a:t>
            </a:r>
            <a:r>
              <a:rPr lang="en-US" altLang="zh-CN" sz="2800" dirty="0" smtClean="0">
                <a:latin typeface="Times New Roman" pitchFamily="18" charset="0"/>
              </a:rPr>
              <a:t>. </a:t>
            </a:r>
            <a:r>
              <a:rPr lang="zh-CN" altLang="en-US" sz="2800" dirty="0" smtClean="0">
                <a:latin typeface="Times New Roman" pitchFamily="18" charset="0"/>
              </a:rPr>
              <a:t>研究具有一个输入变量</a:t>
            </a:r>
            <a:r>
              <a:rPr lang="en-US" altLang="zh-CN" sz="2800" dirty="0" smtClean="0">
                <a:latin typeface="Times New Roman" pitchFamily="18" charset="0"/>
              </a:rPr>
              <a:t>x</a:t>
            </a:r>
            <a:r>
              <a:rPr lang="zh-CN" altLang="en-US" sz="2800" dirty="0" smtClean="0">
                <a:latin typeface="Times New Roman" pitchFamily="18" charset="0"/>
              </a:rPr>
              <a:t>，两个状态变量</a:t>
            </a:r>
            <a:r>
              <a:rPr lang="en-US" altLang="zh-CN" sz="2800" dirty="0" smtClean="0">
                <a:latin typeface="Times New Roman" pitchFamily="18" charset="0"/>
              </a:rPr>
              <a:t>y</a:t>
            </a:r>
            <a:r>
              <a:rPr lang="en-US" altLang="zh-CN" sz="2800" baseline="-25000" dirty="0" smtClean="0">
                <a:latin typeface="Times New Roman" pitchFamily="18" charset="0"/>
              </a:rPr>
              <a:t>1</a:t>
            </a:r>
            <a:r>
              <a:rPr lang="zh-CN" altLang="en-US" sz="2800" dirty="0" smtClean="0">
                <a:latin typeface="Times New Roman" pitchFamily="18" charset="0"/>
              </a:rPr>
              <a:t>、</a:t>
            </a:r>
            <a:r>
              <a:rPr lang="en-US" altLang="zh-CN" sz="2800" dirty="0" smtClean="0">
                <a:latin typeface="Times New Roman" pitchFamily="18" charset="0"/>
              </a:rPr>
              <a:t>y</a:t>
            </a:r>
            <a:r>
              <a:rPr lang="en-US" altLang="zh-CN" sz="2800" baseline="-25000" dirty="0" smtClean="0">
                <a:latin typeface="Times New Roman" pitchFamily="18" charset="0"/>
              </a:rPr>
              <a:t>2</a:t>
            </a:r>
            <a:r>
              <a:rPr lang="zh-CN" altLang="en-US" sz="2800" dirty="0" smtClean="0">
                <a:latin typeface="Times New Roman" pitchFamily="18" charset="0"/>
              </a:rPr>
              <a:t>和一个输出变量</a:t>
            </a:r>
            <a:r>
              <a:rPr lang="en-US" altLang="zh-CN" sz="2800" dirty="0" smtClean="0">
                <a:latin typeface="Times New Roman" pitchFamily="18" charset="0"/>
              </a:rPr>
              <a:t>Z</a:t>
            </a:r>
            <a:r>
              <a:rPr lang="zh-CN" altLang="en-US" sz="2800" dirty="0" smtClean="0">
                <a:latin typeface="Times New Roman" pitchFamily="18" charset="0"/>
              </a:rPr>
              <a:t>的时序电路，其中有：</a:t>
            </a:r>
          </a:p>
          <a:p>
            <a:pPr lvl="1" algn="just" eaLnBrk="1" hangingPunct="1">
              <a:buFont typeface="Wingdings" pitchFamily="2" charset="2"/>
              <a:buNone/>
            </a:pPr>
            <a:endParaRPr lang="zh-CN" altLang="en-US" sz="2400" dirty="0" smtClean="0">
              <a:latin typeface="Times New Roman" pitchFamily="18" charset="0"/>
            </a:endParaRPr>
          </a:p>
          <a:p>
            <a:pPr lvl="1" algn="just" eaLnBrk="1" hangingPunct="1">
              <a:buFont typeface="Wingdings" pitchFamily="2" charset="2"/>
              <a:buNone/>
            </a:pPr>
            <a:r>
              <a:rPr lang="zh-CN" altLang="en-US" sz="2400" dirty="0" smtClean="0">
                <a:latin typeface="Times New Roman" pitchFamily="18" charset="0"/>
              </a:rPr>
              <a:t>输入：</a:t>
            </a:r>
            <a:r>
              <a:rPr lang="en-US" altLang="zh-CN" sz="2400" dirty="0" smtClean="0">
                <a:latin typeface="Times New Roman" pitchFamily="18" charset="0"/>
              </a:rPr>
              <a:t>x=0</a:t>
            </a:r>
            <a:r>
              <a:rPr lang="zh-CN" altLang="en-US" sz="2400" dirty="0" smtClean="0">
                <a:latin typeface="Times New Roman" pitchFamily="18" charset="0"/>
              </a:rPr>
              <a:t>，</a:t>
            </a:r>
            <a:r>
              <a:rPr lang="en-US" altLang="zh-CN" sz="2400" dirty="0" smtClean="0">
                <a:latin typeface="Times New Roman" pitchFamily="18" charset="0"/>
              </a:rPr>
              <a:t>x=1</a:t>
            </a:r>
          </a:p>
          <a:p>
            <a:pPr lvl="1" algn="just" eaLnBrk="1" hangingPunct="1">
              <a:buFont typeface="Wingdings" pitchFamily="2" charset="2"/>
              <a:buNone/>
            </a:pPr>
            <a:endParaRPr lang="en-US" altLang="zh-CN" sz="2400" dirty="0" smtClean="0">
              <a:latin typeface="Times New Roman" pitchFamily="18" charset="0"/>
            </a:endParaRPr>
          </a:p>
          <a:p>
            <a:pPr lvl="1" algn="just" eaLnBrk="1" hangingPunct="1">
              <a:buFont typeface="Wingdings" pitchFamily="2" charset="2"/>
              <a:buNone/>
            </a:pPr>
            <a:r>
              <a:rPr lang="zh-CN" altLang="en-US" sz="2400" dirty="0" smtClean="0">
                <a:latin typeface="Times New Roman" pitchFamily="18" charset="0"/>
              </a:rPr>
              <a:t>状态：</a:t>
            </a:r>
            <a:r>
              <a:rPr lang="en-US" altLang="zh-CN" sz="2400" dirty="0" smtClean="0">
                <a:latin typeface="Times New Roman" pitchFamily="18" charset="0"/>
              </a:rPr>
              <a:t>[y</a:t>
            </a:r>
            <a:r>
              <a:rPr lang="en-US" altLang="zh-CN" sz="2400" baseline="-25000" dirty="0" smtClean="0">
                <a:latin typeface="Times New Roman" pitchFamily="18" charset="0"/>
              </a:rPr>
              <a:t>1</a:t>
            </a:r>
            <a:r>
              <a:rPr lang="en-US" altLang="zh-CN" sz="2400" dirty="0" smtClean="0">
                <a:latin typeface="Times New Roman" pitchFamily="18" charset="0"/>
              </a:rPr>
              <a:t>y</a:t>
            </a:r>
            <a:r>
              <a:rPr lang="en-US" altLang="zh-CN" sz="2400" baseline="-25000" dirty="0" smtClean="0">
                <a:latin typeface="Times New Roman" pitchFamily="18" charset="0"/>
              </a:rPr>
              <a:t>2</a:t>
            </a:r>
            <a:r>
              <a:rPr lang="en-US" altLang="zh-CN" sz="2400" dirty="0" smtClean="0">
                <a:latin typeface="Times New Roman" pitchFamily="18" charset="0"/>
              </a:rPr>
              <a:t>]=[00]=A       [y</a:t>
            </a:r>
            <a:r>
              <a:rPr lang="en-US" altLang="zh-CN" sz="2400" baseline="-25000" dirty="0" smtClean="0">
                <a:latin typeface="Times New Roman" pitchFamily="18" charset="0"/>
              </a:rPr>
              <a:t>1</a:t>
            </a:r>
            <a:r>
              <a:rPr lang="en-US" altLang="zh-CN" sz="2400" dirty="0" smtClean="0">
                <a:latin typeface="Times New Roman" pitchFamily="18" charset="0"/>
              </a:rPr>
              <a:t>y</a:t>
            </a:r>
            <a:r>
              <a:rPr lang="en-US" altLang="zh-CN" sz="2400" baseline="-25000" dirty="0" smtClean="0">
                <a:latin typeface="Times New Roman" pitchFamily="18" charset="0"/>
              </a:rPr>
              <a:t>2</a:t>
            </a:r>
            <a:r>
              <a:rPr lang="en-US" altLang="zh-CN" sz="2400" dirty="0" smtClean="0">
                <a:latin typeface="Times New Roman" pitchFamily="18" charset="0"/>
              </a:rPr>
              <a:t>]=[01]=B</a:t>
            </a:r>
          </a:p>
          <a:p>
            <a:pPr lvl="1" algn="just" eaLnBrk="1" hangingPunct="1">
              <a:buFont typeface="Wingdings" pitchFamily="2" charset="2"/>
              <a:buNone/>
            </a:pPr>
            <a:r>
              <a:rPr lang="en-US" altLang="zh-CN" sz="2400" dirty="0" smtClean="0">
                <a:latin typeface="Times New Roman" pitchFamily="18" charset="0"/>
              </a:rPr>
              <a:t>            [y</a:t>
            </a:r>
            <a:r>
              <a:rPr lang="en-US" altLang="zh-CN" sz="2400" baseline="-25000" dirty="0" smtClean="0">
                <a:latin typeface="Times New Roman" pitchFamily="18" charset="0"/>
              </a:rPr>
              <a:t>1</a:t>
            </a:r>
            <a:r>
              <a:rPr lang="en-US" altLang="zh-CN" sz="2400" dirty="0" smtClean="0">
                <a:latin typeface="Times New Roman" pitchFamily="18" charset="0"/>
              </a:rPr>
              <a:t>y</a:t>
            </a:r>
            <a:r>
              <a:rPr lang="en-US" altLang="zh-CN" sz="2400" baseline="-25000" dirty="0" smtClean="0">
                <a:latin typeface="Times New Roman" pitchFamily="18" charset="0"/>
              </a:rPr>
              <a:t>2</a:t>
            </a:r>
            <a:r>
              <a:rPr lang="en-US" altLang="zh-CN" sz="2400" dirty="0" smtClean="0">
                <a:latin typeface="Times New Roman" pitchFamily="18" charset="0"/>
              </a:rPr>
              <a:t>]=[10]=C       [y</a:t>
            </a:r>
            <a:r>
              <a:rPr lang="en-US" altLang="zh-CN" sz="2400" baseline="-25000" dirty="0" smtClean="0">
                <a:latin typeface="Times New Roman" pitchFamily="18" charset="0"/>
              </a:rPr>
              <a:t>1</a:t>
            </a:r>
            <a:r>
              <a:rPr lang="en-US" altLang="zh-CN" sz="2400" dirty="0" smtClean="0">
                <a:latin typeface="Times New Roman" pitchFamily="18" charset="0"/>
              </a:rPr>
              <a:t>y</a:t>
            </a:r>
            <a:r>
              <a:rPr lang="en-US" altLang="zh-CN" sz="2400" baseline="-25000" dirty="0" smtClean="0">
                <a:latin typeface="Times New Roman" pitchFamily="18" charset="0"/>
              </a:rPr>
              <a:t>2</a:t>
            </a:r>
            <a:r>
              <a:rPr lang="en-US" altLang="zh-CN" sz="2400" dirty="0" smtClean="0">
                <a:latin typeface="Times New Roman" pitchFamily="18" charset="0"/>
              </a:rPr>
              <a:t>]=[11]=D</a:t>
            </a:r>
          </a:p>
          <a:p>
            <a:pPr lvl="1" algn="just" eaLnBrk="1" hangingPunct="1">
              <a:buFont typeface="Wingdings" pitchFamily="2" charset="2"/>
              <a:buNone/>
            </a:pPr>
            <a:endParaRPr lang="en-US" altLang="zh-CN" sz="2400" dirty="0" smtClean="0">
              <a:latin typeface="Times New Roman" pitchFamily="18" charset="0"/>
            </a:endParaRPr>
          </a:p>
          <a:p>
            <a:pPr lvl="1" algn="just" eaLnBrk="1" hangingPunct="1">
              <a:buFont typeface="Wingdings" pitchFamily="2" charset="2"/>
              <a:buNone/>
            </a:pPr>
            <a:r>
              <a:rPr lang="zh-CN" altLang="en-US" sz="2400" dirty="0" smtClean="0">
                <a:latin typeface="Times New Roman" pitchFamily="18" charset="0"/>
              </a:rPr>
              <a:t>输出：</a:t>
            </a:r>
            <a:r>
              <a:rPr lang="en-US" altLang="zh-CN" sz="2400" dirty="0" smtClean="0">
                <a:latin typeface="Times New Roman" pitchFamily="18" charset="0"/>
              </a:rPr>
              <a:t>Z=0</a:t>
            </a:r>
            <a:r>
              <a:rPr lang="zh-CN" altLang="en-US" sz="2400" dirty="0" smtClean="0">
                <a:latin typeface="Times New Roman" pitchFamily="18" charset="0"/>
              </a:rPr>
              <a:t>，</a:t>
            </a:r>
            <a:r>
              <a:rPr lang="en-US" altLang="zh-CN" sz="2400" dirty="0" smtClean="0">
                <a:latin typeface="Times New Roman" pitchFamily="18" charset="0"/>
              </a:rPr>
              <a:t>Z=1</a:t>
            </a:r>
          </a:p>
        </p:txBody>
      </p:sp>
      <p:sp>
        <p:nvSpPr>
          <p:cNvPr id="19461" name="Rectangle 3"/>
          <p:cNvSpPr>
            <a:spLocks noGrp="1" noChangeArrowheads="1"/>
          </p:cNvSpPr>
          <p:nvPr>
            <p:ph type="title"/>
          </p:nvPr>
        </p:nvSpPr>
        <p:spPr>
          <a:xfrm>
            <a:off x="1274763" y="533400"/>
            <a:ext cx="7793037" cy="609600"/>
          </a:xfrm>
        </p:spPr>
        <p:txBody>
          <a:bodyPr/>
          <a:lstStyle/>
          <a:p>
            <a:pPr eaLnBrk="1" hangingPunct="1"/>
            <a:r>
              <a:rPr lang="zh-CN" altLang="en-US" smtClean="0">
                <a:latin typeface="宋体" pitchFamily="2" charset="-122"/>
              </a:rPr>
              <a:t>状态图</a:t>
            </a:r>
            <a:endParaRPr lang="zh-CN" altLang="en-US" smtClean="0"/>
          </a:p>
        </p:txBody>
      </p:sp>
    </p:spTree>
  </p:cSld>
  <p:clrMapOvr>
    <a:masterClrMapping/>
  </p:clrMapOvr>
  <p:transition>
    <p:random/>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2"/>
          <p:cNvSpPr>
            <a:spLocks noGrp="1" noChangeArrowheads="1"/>
          </p:cNvSpPr>
          <p:nvPr>
            <p:ph type="body" idx="1"/>
          </p:nvPr>
        </p:nvSpPr>
        <p:spPr/>
        <p:txBody>
          <a:bodyPr/>
          <a:lstStyle/>
          <a:p>
            <a:pPr lvl="1" algn="just" eaLnBrk="1" hangingPunct="1">
              <a:buFont typeface="Wingdings" pitchFamily="2" charset="2"/>
              <a:buNone/>
            </a:pPr>
            <a:r>
              <a:rPr lang="zh-CN" altLang="en-US" sz="2400" smtClean="0">
                <a:latin typeface="Times New Roman" pitchFamily="18" charset="0"/>
              </a:rPr>
              <a:t>状态表：                                     状态图：</a:t>
            </a:r>
          </a:p>
          <a:p>
            <a:pPr lvl="1" algn="just" eaLnBrk="1" hangingPunct="1">
              <a:buFont typeface="Wingdings" pitchFamily="2" charset="2"/>
              <a:buNone/>
            </a:pPr>
            <a:endParaRPr lang="zh-CN" altLang="en-US" sz="2400" smtClean="0">
              <a:latin typeface="Times New Roman" pitchFamily="18" charset="0"/>
            </a:endParaRPr>
          </a:p>
          <a:p>
            <a:pPr lvl="1" algn="just" eaLnBrk="1" hangingPunct="1">
              <a:buFont typeface="Wingdings" pitchFamily="2" charset="2"/>
              <a:buNone/>
            </a:pPr>
            <a:endParaRPr lang="zh-CN" altLang="en-US" sz="2400" smtClean="0">
              <a:latin typeface="Times New Roman" pitchFamily="18" charset="0"/>
            </a:endParaRPr>
          </a:p>
          <a:p>
            <a:pPr lvl="1" algn="just" eaLnBrk="1" hangingPunct="1">
              <a:buFont typeface="Wingdings" pitchFamily="2" charset="2"/>
              <a:buNone/>
            </a:pPr>
            <a:endParaRPr lang="zh-CN" altLang="en-US" sz="2400" smtClean="0">
              <a:latin typeface="Times New Roman" pitchFamily="18" charset="0"/>
            </a:endParaRPr>
          </a:p>
          <a:p>
            <a:pPr lvl="1" algn="just" eaLnBrk="1" hangingPunct="1">
              <a:buFont typeface="Wingdings" pitchFamily="2" charset="2"/>
              <a:buNone/>
            </a:pPr>
            <a:endParaRPr lang="zh-CN" altLang="en-US" sz="2400" smtClean="0">
              <a:latin typeface="Times New Roman" pitchFamily="18" charset="0"/>
            </a:endParaRPr>
          </a:p>
          <a:p>
            <a:pPr lvl="1" algn="just" eaLnBrk="1" hangingPunct="1">
              <a:buFont typeface="Wingdings" pitchFamily="2" charset="2"/>
              <a:buNone/>
            </a:pPr>
            <a:r>
              <a:rPr lang="zh-CN" altLang="en-US" sz="2400" smtClean="0">
                <a:latin typeface="Times New Roman" pitchFamily="18" charset="0"/>
              </a:rPr>
              <a:t>若电路的初始状态为</a:t>
            </a:r>
            <a:r>
              <a:rPr lang="en-US" altLang="zh-CN" sz="2400" smtClean="0">
                <a:latin typeface="Times New Roman" pitchFamily="18" charset="0"/>
              </a:rPr>
              <a:t>A</a:t>
            </a:r>
            <a:r>
              <a:rPr lang="zh-CN" altLang="en-US" sz="2400" smtClean="0">
                <a:latin typeface="Times New Roman" pitchFamily="18" charset="0"/>
              </a:rPr>
              <a:t>，当输入序列为</a:t>
            </a:r>
            <a:r>
              <a:rPr lang="en-US" altLang="zh-CN" sz="2400" smtClean="0">
                <a:latin typeface="Times New Roman" pitchFamily="18" charset="0"/>
              </a:rPr>
              <a:t>x=0110101100</a:t>
            </a:r>
            <a:r>
              <a:rPr lang="zh-CN" altLang="en-US" sz="2400" smtClean="0">
                <a:latin typeface="Times New Roman" pitchFamily="18" charset="0"/>
              </a:rPr>
              <a:t>时，</a:t>
            </a:r>
          </a:p>
          <a:p>
            <a:pPr lvl="1" algn="just" eaLnBrk="1" hangingPunct="1">
              <a:buFont typeface="Wingdings" pitchFamily="2" charset="2"/>
              <a:buNone/>
            </a:pPr>
            <a:r>
              <a:rPr lang="zh-CN" altLang="en-US" sz="2400" smtClean="0">
                <a:latin typeface="Times New Roman" pitchFamily="18" charset="0"/>
              </a:rPr>
              <a:t>        输入  </a:t>
            </a:r>
            <a:r>
              <a:rPr lang="en-US" altLang="zh-CN" sz="2400" smtClean="0">
                <a:latin typeface="Times New Roman" pitchFamily="18" charset="0"/>
              </a:rPr>
              <a:t>0     1     1     0     1    0     1     1     0    0</a:t>
            </a:r>
          </a:p>
          <a:p>
            <a:pPr lvl="1" algn="just" eaLnBrk="1" hangingPunct="1">
              <a:buFont typeface="Wingdings" pitchFamily="2" charset="2"/>
              <a:buNone/>
            </a:pPr>
            <a:r>
              <a:rPr lang="en-US" altLang="zh-CN" sz="2400" smtClean="0">
                <a:latin typeface="Times New Roman" pitchFamily="18" charset="0"/>
              </a:rPr>
              <a:t>        </a:t>
            </a:r>
            <a:r>
              <a:rPr lang="zh-CN" altLang="en-US" sz="2400" smtClean="0">
                <a:latin typeface="Times New Roman" pitchFamily="18" charset="0"/>
              </a:rPr>
              <a:t>现态  </a:t>
            </a:r>
            <a:r>
              <a:rPr lang="en-US" altLang="zh-CN" sz="2400" smtClean="0">
                <a:latin typeface="Times New Roman" pitchFamily="18" charset="0"/>
              </a:rPr>
              <a:t>A    D    B    A    D    B    B    A    C    C</a:t>
            </a:r>
          </a:p>
          <a:p>
            <a:pPr lvl="1" algn="just" eaLnBrk="1" hangingPunct="1">
              <a:buFont typeface="Wingdings" pitchFamily="2" charset="2"/>
              <a:buNone/>
            </a:pPr>
            <a:r>
              <a:rPr lang="en-US" altLang="zh-CN" sz="2400" smtClean="0">
                <a:latin typeface="Times New Roman" pitchFamily="18" charset="0"/>
              </a:rPr>
              <a:t>        </a:t>
            </a:r>
            <a:r>
              <a:rPr lang="zh-CN" altLang="en-US" sz="2400" smtClean="0">
                <a:latin typeface="Times New Roman" pitchFamily="18" charset="0"/>
              </a:rPr>
              <a:t>次态  </a:t>
            </a:r>
            <a:r>
              <a:rPr lang="en-US" altLang="zh-CN" sz="2400" smtClean="0">
                <a:latin typeface="Times New Roman" pitchFamily="18" charset="0"/>
              </a:rPr>
              <a:t>D    B    A    D    B    B    A    C    C    C</a:t>
            </a:r>
          </a:p>
          <a:p>
            <a:pPr lvl="1" algn="just" eaLnBrk="1" hangingPunct="1">
              <a:buFont typeface="Wingdings" pitchFamily="2" charset="2"/>
              <a:buNone/>
            </a:pPr>
            <a:r>
              <a:rPr lang="en-US" altLang="zh-CN" sz="2400" smtClean="0">
                <a:latin typeface="Times New Roman" pitchFamily="18" charset="0"/>
              </a:rPr>
              <a:t>        </a:t>
            </a:r>
            <a:r>
              <a:rPr lang="zh-CN" altLang="en-US" sz="2400" smtClean="0">
                <a:latin typeface="Times New Roman" pitchFamily="18" charset="0"/>
              </a:rPr>
              <a:t>输出  </a:t>
            </a:r>
            <a:r>
              <a:rPr lang="en-US" altLang="zh-CN" sz="2400" smtClean="0">
                <a:latin typeface="Times New Roman" pitchFamily="18" charset="0"/>
              </a:rPr>
              <a:t>0     1     0     0     1     1    0     1     1     1</a:t>
            </a:r>
          </a:p>
          <a:p>
            <a:pPr lvl="1" algn="just" eaLnBrk="1" hangingPunct="1">
              <a:buFont typeface="Wingdings" pitchFamily="2" charset="2"/>
              <a:buNone/>
            </a:pPr>
            <a:r>
              <a:rPr lang="zh-CN" altLang="en-US" sz="2400" smtClean="0">
                <a:latin typeface="Times New Roman" pitchFamily="18" charset="0"/>
              </a:rPr>
              <a:t>即</a:t>
            </a:r>
            <a:r>
              <a:rPr lang="en-US" altLang="zh-CN" sz="2400" smtClean="0">
                <a:latin typeface="Times New Roman" pitchFamily="18" charset="0"/>
              </a:rPr>
              <a:t>Z=0100110111</a:t>
            </a:r>
            <a:r>
              <a:rPr lang="zh-CN" altLang="en-US" sz="2400" smtClean="0">
                <a:latin typeface="Times New Roman" pitchFamily="18" charset="0"/>
              </a:rPr>
              <a:t>，电路最后停留在终态</a:t>
            </a:r>
            <a:r>
              <a:rPr lang="en-US" altLang="zh-CN" sz="2400" smtClean="0">
                <a:latin typeface="Times New Roman" pitchFamily="18" charset="0"/>
              </a:rPr>
              <a:t>C</a:t>
            </a:r>
          </a:p>
        </p:txBody>
      </p:sp>
      <p:sp>
        <p:nvSpPr>
          <p:cNvPr id="20485" name="Rectangle 3"/>
          <p:cNvSpPr>
            <a:spLocks noGrp="1" noChangeArrowheads="1"/>
          </p:cNvSpPr>
          <p:nvPr>
            <p:ph type="title"/>
          </p:nvPr>
        </p:nvSpPr>
        <p:spPr>
          <a:xfrm>
            <a:off x="1274763" y="533400"/>
            <a:ext cx="7793037" cy="609600"/>
          </a:xfrm>
        </p:spPr>
        <p:txBody>
          <a:bodyPr/>
          <a:lstStyle/>
          <a:p>
            <a:pPr eaLnBrk="1" hangingPunct="1"/>
            <a:r>
              <a:rPr lang="zh-CN" altLang="en-US" smtClean="0">
                <a:latin typeface="宋体" pitchFamily="2" charset="-122"/>
              </a:rPr>
              <a:t>状态图</a:t>
            </a:r>
            <a:endParaRPr lang="zh-CN" altLang="en-US" smtClean="0"/>
          </a:p>
        </p:txBody>
      </p:sp>
      <p:graphicFrame>
        <p:nvGraphicFramePr>
          <p:cNvPr id="246788" name="Group 4"/>
          <p:cNvGraphicFramePr>
            <a:graphicFrameLocks noGrp="1"/>
          </p:cNvGraphicFramePr>
          <p:nvPr/>
        </p:nvGraphicFramePr>
        <p:xfrm>
          <a:off x="2209800" y="1371600"/>
          <a:ext cx="2590800" cy="2194404"/>
        </p:xfrm>
        <a:graphic>
          <a:graphicData uri="http://schemas.openxmlformats.org/drawingml/2006/table">
            <a:tbl>
              <a:tblPr/>
              <a:tblGrid>
                <a:gridCol w="762000"/>
                <a:gridCol w="914400"/>
                <a:gridCol w="914400"/>
              </a:tblGrid>
              <a:tr h="365654">
                <a:tc rowSpan="2">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1800" b="0" i="0" u="none" strike="noStrike" cap="none" normalizeH="0" baseline="0" smtClean="0">
                          <a:ln>
                            <a:noFill/>
                          </a:ln>
                          <a:solidFill>
                            <a:schemeClr val="tx1"/>
                          </a:solidFill>
                          <a:effectLst/>
                          <a:latin typeface="宋体" pitchFamily="2" charset="-122"/>
                          <a:ea typeface="宋体" pitchFamily="2" charset="-122"/>
                        </a:rPr>
                        <a:t>现态</a:t>
                      </a:r>
                      <a:endParaRPr kumimoji="0" lang="zh-CN" altLang="en-US" sz="1800" b="0" i="0" u="none" strike="noStrike" cap="none" normalizeH="0" baseline="0" smtClean="0">
                        <a:ln>
                          <a:noFill/>
                        </a:ln>
                        <a:solidFill>
                          <a:schemeClr val="tx1"/>
                        </a:solidFill>
                        <a:effectLst/>
                        <a:latin typeface="Tahoma" pitchFamily="34" charset="0"/>
                        <a:ea typeface="宋体" pitchFamily="2" charset="-122"/>
                      </a:endParaRPr>
                    </a:p>
                  </a:txBody>
                  <a:tcPr marT="45707" marB="45707"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1800" b="0" i="0" u="none" strike="noStrike" cap="none" normalizeH="0" baseline="0" smtClean="0">
                          <a:ln>
                            <a:noFill/>
                          </a:ln>
                          <a:solidFill>
                            <a:schemeClr val="tx1"/>
                          </a:solidFill>
                          <a:effectLst/>
                          <a:latin typeface="宋体" pitchFamily="2" charset="-122"/>
                          <a:ea typeface="宋体" pitchFamily="2" charset="-122"/>
                        </a:rPr>
                        <a:t>次态</a:t>
                      </a:r>
                      <a:r>
                        <a:rPr kumimoji="0"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r>
                        <a:rPr kumimoji="0" lang="zh-CN" altLang="en-US" sz="1800" b="0" i="0" u="none" strike="noStrike" cap="none" normalizeH="0" baseline="0" smtClean="0">
                          <a:ln>
                            <a:noFill/>
                          </a:ln>
                          <a:solidFill>
                            <a:schemeClr val="tx1"/>
                          </a:solidFill>
                          <a:effectLst/>
                          <a:latin typeface="宋体" pitchFamily="2" charset="-122"/>
                          <a:ea typeface="宋体" pitchFamily="2" charset="-122"/>
                        </a:rPr>
                        <a:t>输出</a:t>
                      </a:r>
                      <a:endParaRPr kumimoji="0" lang="zh-CN" altLang="en-US" sz="1800" b="0" i="0" u="none" strike="noStrike" cap="none" normalizeH="0" baseline="0" smtClean="0">
                        <a:ln>
                          <a:noFill/>
                        </a:ln>
                        <a:solidFill>
                          <a:schemeClr val="tx1"/>
                        </a:solidFill>
                        <a:effectLst/>
                        <a:latin typeface="Tahoma" pitchFamily="34" charset="0"/>
                        <a:ea typeface="宋体" pitchFamily="2" charset="-122"/>
                      </a:endParaRPr>
                    </a:p>
                  </a:txBody>
                  <a:tcPr marT="45707" marB="45707"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hMerge="1">
                  <a:txBody>
                    <a:bodyPr/>
                    <a:lstStyle/>
                    <a:p>
                      <a:endParaRPr lang="zh-CN" altLang="en-US"/>
                    </a:p>
                  </a:txBody>
                  <a:tcPr/>
                </a:tc>
              </a:tr>
              <a:tr h="365654">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x=0</a:t>
                      </a:r>
                      <a:endParaRPr kumimoji="0" lang="en-US" altLang="zh-CN" sz="1800" b="0" i="0" u="none" strike="noStrike" cap="none" normalizeH="0" baseline="0" smtClean="0">
                        <a:ln>
                          <a:noFill/>
                        </a:ln>
                        <a:solidFill>
                          <a:schemeClr val="tx1"/>
                        </a:solidFill>
                        <a:effectLst/>
                        <a:latin typeface="Tahoma" pitchFamily="34" charset="0"/>
                        <a:ea typeface="宋体" pitchFamily="2" charset="-122"/>
                      </a:endParaRPr>
                    </a:p>
                  </a:txBody>
                  <a:tcPr marT="45707" marB="45707"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x=1</a:t>
                      </a:r>
                      <a:endParaRPr kumimoji="0" lang="en-US" altLang="zh-CN" sz="1800" b="0" i="0" u="none" strike="noStrike" cap="none" normalizeH="0" baseline="0" smtClean="0">
                        <a:ln>
                          <a:noFill/>
                        </a:ln>
                        <a:solidFill>
                          <a:schemeClr val="tx1"/>
                        </a:solidFill>
                        <a:effectLst/>
                        <a:latin typeface="Tahoma" pitchFamily="34" charset="0"/>
                        <a:ea typeface="宋体" pitchFamily="2" charset="-122"/>
                      </a:endParaRPr>
                    </a:p>
                  </a:txBody>
                  <a:tcPr marT="45707" marB="45707"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65654">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0" i="0" u="none" strike="noStrike" cap="none" normalizeH="0" baseline="0" smtClean="0">
                          <a:ln>
                            <a:noFill/>
                          </a:ln>
                          <a:solidFill>
                            <a:schemeClr val="tx1"/>
                          </a:solidFill>
                          <a:effectLst/>
                          <a:latin typeface="Tahoma" pitchFamily="34" charset="0"/>
                          <a:ea typeface="宋体" pitchFamily="2" charset="-122"/>
                        </a:rPr>
                        <a:t>A</a:t>
                      </a:r>
                    </a:p>
                  </a:txBody>
                  <a:tcPr marT="45707" marB="45707"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0" i="0" u="none" strike="noStrike" cap="none" normalizeH="0" baseline="0" smtClean="0">
                          <a:ln>
                            <a:noFill/>
                          </a:ln>
                          <a:solidFill>
                            <a:schemeClr val="tx1"/>
                          </a:solidFill>
                          <a:effectLst/>
                          <a:latin typeface="Tahoma" pitchFamily="34" charset="0"/>
                          <a:ea typeface="宋体" pitchFamily="2" charset="-122"/>
                        </a:rPr>
                        <a:t>D/0</a:t>
                      </a:r>
                    </a:p>
                  </a:txBody>
                  <a:tcPr marT="45707" marB="45707"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0" i="0" u="none" strike="noStrike" cap="none" normalizeH="0" baseline="0" smtClean="0">
                          <a:ln>
                            <a:noFill/>
                          </a:ln>
                          <a:solidFill>
                            <a:schemeClr val="tx1"/>
                          </a:solidFill>
                          <a:effectLst/>
                          <a:latin typeface="Tahoma" pitchFamily="34" charset="0"/>
                          <a:ea typeface="宋体" pitchFamily="2" charset="-122"/>
                        </a:rPr>
                        <a:t>C/1</a:t>
                      </a:r>
                    </a:p>
                  </a:txBody>
                  <a:tcPr marT="45707" marB="45707"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65654">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0" i="0" u="none" strike="noStrike" cap="none" normalizeH="0" baseline="0" smtClean="0">
                          <a:ln>
                            <a:noFill/>
                          </a:ln>
                          <a:solidFill>
                            <a:schemeClr val="tx1"/>
                          </a:solidFill>
                          <a:effectLst/>
                          <a:latin typeface="Tahoma" pitchFamily="34" charset="0"/>
                          <a:ea typeface="宋体" pitchFamily="2" charset="-122"/>
                        </a:rPr>
                        <a:t>B</a:t>
                      </a:r>
                    </a:p>
                  </a:txBody>
                  <a:tcPr marT="45707" marB="45707"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0" i="0" u="none" strike="noStrike" cap="none" normalizeH="0" baseline="0" smtClean="0">
                          <a:ln>
                            <a:noFill/>
                          </a:ln>
                          <a:solidFill>
                            <a:schemeClr val="tx1"/>
                          </a:solidFill>
                          <a:effectLst/>
                          <a:latin typeface="Tahoma" pitchFamily="34" charset="0"/>
                          <a:ea typeface="宋体" pitchFamily="2" charset="-122"/>
                        </a:rPr>
                        <a:t>B/1</a:t>
                      </a:r>
                    </a:p>
                  </a:txBody>
                  <a:tcPr marT="45707" marB="45707"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0" i="0" u="none" strike="noStrike" cap="none" normalizeH="0" baseline="0" smtClean="0">
                          <a:ln>
                            <a:noFill/>
                          </a:ln>
                          <a:solidFill>
                            <a:schemeClr val="tx1"/>
                          </a:solidFill>
                          <a:effectLst/>
                          <a:latin typeface="Tahoma" pitchFamily="34" charset="0"/>
                          <a:ea typeface="宋体" pitchFamily="2" charset="-122"/>
                        </a:rPr>
                        <a:t>A/0</a:t>
                      </a:r>
                    </a:p>
                  </a:txBody>
                  <a:tcPr marT="45707" marB="45707"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65654">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0" i="0" u="none" strike="noStrike" cap="none" normalizeH="0" baseline="0" smtClean="0">
                          <a:ln>
                            <a:noFill/>
                          </a:ln>
                          <a:solidFill>
                            <a:schemeClr val="tx1"/>
                          </a:solidFill>
                          <a:effectLst/>
                          <a:latin typeface="Tahoma" pitchFamily="34" charset="0"/>
                          <a:ea typeface="宋体" pitchFamily="2" charset="-122"/>
                        </a:rPr>
                        <a:t>C</a:t>
                      </a:r>
                    </a:p>
                  </a:txBody>
                  <a:tcPr marT="45707" marB="45707"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0" i="0" u="none" strike="noStrike" cap="none" normalizeH="0" baseline="0" smtClean="0">
                          <a:ln>
                            <a:noFill/>
                          </a:ln>
                          <a:solidFill>
                            <a:schemeClr val="tx1"/>
                          </a:solidFill>
                          <a:effectLst/>
                          <a:latin typeface="Tahoma" pitchFamily="34" charset="0"/>
                          <a:ea typeface="宋体" pitchFamily="2" charset="-122"/>
                        </a:rPr>
                        <a:t>C/1</a:t>
                      </a:r>
                    </a:p>
                  </a:txBody>
                  <a:tcPr marT="45707" marB="45707"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0" i="0" u="none" strike="noStrike" cap="none" normalizeH="0" baseline="0" smtClean="0">
                          <a:ln>
                            <a:noFill/>
                          </a:ln>
                          <a:solidFill>
                            <a:schemeClr val="tx1"/>
                          </a:solidFill>
                          <a:effectLst/>
                          <a:latin typeface="Tahoma" pitchFamily="34" charset="0"/>
                          <a:ea typeface="宋体" pitchFamily="2" charset="-122"/>
                        </a:rPr>
                        <a:t>D/0</a:t>
                      </a:r>
                    </a:p>
                  </a:txBody>
                  <a:tcPr marT="45707" marB="45707"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65654">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0" i="0" u="none" strike="noStrike" cap="none" normalizeH="0" baseline="0" smtClean="0">
                          <a:ln>
                            <a:noFill/>
                          </a:ln>
                          <a:solidFill>
                            <a:schemeClr val="tx1"/>
                          </a:solidFill>
                          <a:effectLst/>
                          <a:latin typeface="Tahoma" pitchFamily="34" charset="0"/>
                          <a:ea typeface="宋体" pitchFamily="2" charset="-122"/>
                        </a:rPr>
                        <a:t>D</a:t>
                      </a:r>
                    </a:p>
                  </a:txBody>
                  <a:tcPr marT="45707" marB="45707"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0" i="0" u="none" strike="noStrike" cap="none" normalizeH="0" baseline="0" smtClean="0">
                          <a:ln>
                            <a:noFill/>
                          </a:ln>
                          <a:solidFill>
                            <a:schemeClr val="tx1"/>
                          </a:solidFill>
                          <a:effectLst/>
                          <a:latin typeface="Tahoma" pitchFamily="34" charset="0"/>
                          <a:ea typeface="宋体" pitchFamily="2" charset="-122"/>
                        </a:rPr>
                        <a:t>A/1</a:t>
                      </a:r>
                    </a:p>
                  </a:txBody>
                  <a:tcPr marT="45707" marB="45707"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0" i="0" u="none" strike="noStrike" cap="none" normalizeH="0" baseline="0" smtClean="0">
                          <a:ln>
                            <a:noFill/>
                          </a:ln>
                          <a:solidFill>
                            <a:schemeClr val="tx1"/>
                          </a:solidFill>
                          <a:effectLst/>
                          <a:latin typeface="Tahoma" pitchFamily="34" charset="0"/>
                          <a:ea typeface="宋体" pitchFamily="2" charset="-122"/>
                        </a:rPr>
                        <a:t>B/1</a:t>
                      </a:r>
                    </a:p>
                  </a:txBody>
                  <a:tcPr marT="45707" marB="45707"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grpSp>
        <p:nvGrpSpPr>
          <p:cNvPr id="20514" name="Group 54"/>
          <p:cNvGrpSpPr>
            <a:grpSpLocks/>
          </p:cNvGrpSpPr>
          <p:nvPr/>
        </p:nvGrpSpPr>
        <p:grpSpPr bwMode="auto">
          <a:xfrm>
            <a:off x="5511800" y="1295400"/>
            <a:ext cx="3327400" cy="2227263"/>
            <a:chOff x="3472" y="2461"/>
            <a:chExt cx="2096" cy="1403"/>
          </a:xfrm>
        </p:grpSpPr>
        <p:sp>
          <p:nvSpPr>
            <p:cNvPr id="20515" name="Oval 32"/>
            <p:cNvSpPr>
              <a:spLocks noChangeArrowheads="1"/>
            </p:cNvSpPr>
            <p:nvPr/>
          </p:nvSpPr>
          <p:spPr bwMode="auto">
            <a:xfrm>
              <a:off x="3936" y="2640"/>
              <a:ext cx="192" cy="192"/>
            </a:xfrm>
            <a:prstGeom prst="ellipse">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pPr>
              <a:r>
                <a:rPr lang="en-US" altLang="zh-CN" sz="2000" b="0">
                  <a:solidFill>
                    <a:schemeClr val="tx1"/>
                  </a:solidFill>
                  <a:ea typeface="宋体" pitchFamily="2" charset="-122"/>
                </a:rPr>
                <a:t>A</a:t>
              </a:r>
            </a:p>
          </p:txBody>
        </p:sp>
        <p:sp>
          <p:nvSpPr>
            <p:cNvPr id="20516" name="Oval 33"/>
            <p:cNvSpPr>
              <a:spLocks noChangeArrowheads="1"/>
            </p:cNvSpPr>
            <p:nvPr/>
          </p:nvSpPr>
          <p:spPr bwMode="auto">
            <a:xfrm>
              <a:off x="4896" y="2640"/>
              <a:ext cx="192" cy="192"/>
            </a:xfrm>
            <a:prstGeom prst="ellipse">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pPr>
              <a:r>
                <a:rPr lang="en-US" altLang="zh-CN" sz="2000" b="0">
                  <a:solidFill>
                    <a:schemeClr val="tx1"/>
                  </a:solidFill>
                  <a:ea typeface="宋体" pitchFamily="2" charset="-122"/>
                </a:rPr>
                <a:t>C</a:t>
              </a:r>
            </a:p>
          </p:txBody>
        </p:sp>
        <p:sp>
          <p:nvSpPr>
            <p:cNvPr id="20517" name="Oval 34"/>
            <p:cNvSpPr>
              <a:spLocks noChangeArrowheads="1"/>
            </p:cNvSpPr>
            <p:nvPr/>
          </p:nvSpPr>
          <p:spPr bwMode="auto">
            <a:xfrm>
              <a:off x="3936" y="3552"/>
              <a:ext cx="192" cy="192"/>
            </a:xfrm>
            <a:prstGeom prst="ellipse">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pPr>
              <a:r>
                <a:rPr lang="en-US" altLang="zh-CN" sz="2000" b="0">
                  <a:solidFill>
                    <a:schemeClr val="tx1"/>
                  </a:solidFill>
                  <a:ea typeface="宋体" pitchFamily="2" charset="-122"/>
                </a:rPr>
                <a:t>B</a:t>
              </a:r>
            </a:p>
          </p:txBody>
        </p:sp>
        <p:sp>
          <p:nvSpPr>
            <p:cNvPr id="20518" name="Oval 35"/>
            <p:cNvSpPr>
              <a:spLocks noChangeArrowheads="1"/>
            </p:cNvSpPr>
            <p:nvPr/>
          </p:nvSpPr>
          <p:spPr bwMode="auto">
            <a:xfrm>
              <a:off x="4896" y="3552"/>
              <a:ext cx="192" cy="192"/>
            </a:xfrm>
            <a:prstGeom prst="ellipse">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pPr>
              <a:r>
                <a:rPr lang="en-US" altLang="zh-CN" sz="2000" b="0">
                  <a:solidFill>
                    <a:schemeClr val="tx1"/>
                  </a:solidFill>
                  <a:ea typeface="宋体" pitchFamily="2" charset="-122"/>
                </a:rPr>
                <a:t>D</a:t>
              </a:r>
            </a:p>
          </p:txBody>
        </p:sp>
        <p:sp>
          <p:nvSpPr>
            <p:cNvPr id="20519" name="Line 36"/>
            <p:cNvSpPr>
              <a:spLocks noChangeShapeType="1"/>
            </p:cNvSpPr>
            <p:nvPr/>
          </p:nvSpPr>
          <p:spPr bwMode="auto">
            <a:xfrm>
              <a:off x="4128" y="2736"/>
              <a:ext cx="768" cy="0"/>
            </a:xfrm>
            <a:prstGeom prst="line">
              <a:avLst/>
            </a:prstGeom>
            <a:noFill/>
            <a:ln w="9525">
              <a:solidFill>
                <a:schemeClr val="tx1"/>
              </a:solidFill>
              <a:miter lim="800000"/>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520" name="Line 37"/>
            <p:cNvSpPr>
              <a:spLocks noChangeShapeType="1"/>
            </p:cNvSpPr>
            <p:nvPr/>
          </p:nvSpPr>
          <p:spPr bwMode="auto">
            <a:xfrm flipV="1">
              <a:off x="4032" y="2832"/>
              <a:ext cx="0" cy="720"/>
            </a:xfrm>
            <a:prstGeom prst="line">
              <a:avLst/>
            </a:prstGeom>
            <a:noFill/>
            <a:ln w="9525">
              <a:solidFill>
                <a:schemeClr val="tx1"/>
              </a:solidFill>
              <a:miter lim="800000"/>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521" name="Line 38"/>
            <p:cNvSpPr>
              <a:spLocks noChangeShapeType="1"/>
            </p:cNvSpPr>
            <p:nvPr/>
          </p:nvSpPr>
          <p:spPr bwMode="auto">
            <a:xfrm flipH="1">
              <a:off x="4128" y="3648"/>
              <a:ext cx="768" cy="0"/>
            </a:xfrm>
            <a:prstGeom prst="line">
              <a:avLst/>
            </a:prstGeom>
            <a:noFill/>
            <a:ln w="9525">
              <a:solidFill>
                <a:schemeClr val="tx1"/>
              </a:solidFill>
              <a:miter lim="800000"/>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522" name="Line 39"/>
            <p:cNvSpPr>
              <a:spLocks noChangeShapeType="1"/>
            </p:cNvSpPr>
            <p:nvPr/>
          </p:nvSpPr>
          <p:spPr bwMode="auto">
            <a:xfrm>
              <a:off x="4992" y="2832"/>
              <a:ext cx="0" cy="720"/>
            </a:xfrm>
            <a:prstGeom prst="line">
              <a:avLst/>
            </a:prstGeom>
            <a:noFill/>
            <a:ln w="9525">
              <a:solidFill>
                <a:schemeClr val="tx1"/>
              </a:solidFill>
              <a:miter lim="800000"/>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523" name="Line 40"/>
            <p:cNvSpPr>
              <a:spLocks noChangeShapeType="1"/>
            </p:cNvSpPr>
            <p:nvPr/>
          </p:nvSpPr>
          <p:spPr bwMode="auto">
            <a:xfrm>
              <a:off x="4128" y="2784"/>
              <a:ext cx="816" cy="768"/>
            </a:xfrm>
            <a:prstGeom prst="line">
              <a:avLst/>
            </a:prstGeom>
            <a:noFill/>
            <a:ln w="9525">
              <a:solidFill>
                <a:schemeClr val="tx1"/>
              </a:solidFill>
              <a:miter lim="800000"/>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524" name="Line 41"/>
            <p:cNvSpPr>
              <a:spLocks noChangeShapeType="1"/>
            </p:cNvSpPr>
            <p:nvPr/>
          </p:nvSpPr>
          <p:spPr bwMode="auto">
            <a:xfrm flipH="1" flipV="1">
              <a:off x="4080" y="2832"/>
              <a:ext cx="816" cy="768"/>
            </a:xfrm>
            <a:prstGeom prst="line">
              <a:avLst/>
            </a:prstGeom>
            <a:noFill/>
            <a:ln w="9525">
              <a:solidFill>
                <a:schemeClr val="tx1"/>
              </a:solidFill>
              <a:miter lim="800000"/>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525" name="Freeform 42"/>
            <p:cNvSpPr>
              <a:spLocks/>
            </p:cNvSpPr>
            <p:nvPr/>
          </p:nvSpPr>
          <p:spPr bwMode="auto">
            <a:xfrm>
              <a:off x="5040" y="2536"/>
              <a:ext cx="248" cy="352"/>
            </a:xfrm>
            <a:custGeom>
              <a:avLst/>
              <a:gdLst>
                <a:gd name="T0" fmla="*/ 0 w 248"/>
                <a:gd name="T1" fmla="*/ 104 h 352"/>
                <a:gd name="T2" fmla="*/ 96 w 248"/>
                <a:gd name="T3" fmla="*/ 8 h 352"/>
                <a:gd name="T4" fmla="*/ 192 w 248"/>
                <a:gd name="T5" fmla="*/ 56 h 352"/>
                <a:gd name="T6" fmla="*/ 240 w 248"/>
                <a:gd name="T7" fmla="*/ 248 h 352"/>
                <a:gd name="T8" fmla="*/ 144 w 248"/>
                <a:gd name="T9" fmla="*/ 344 h 352"/>
                <a:gd name="T10" fmla="*/ 0 w 248"/>
                <a:gd name="T11" fmla="*/ 296 h 35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8" h="352">
                  <a:moveTo>
                    <a:pt x="0" y="104"/>
                  </a:moveTo>
                  <a:cubicBezTo>
                    <a:pt x="32" y="60"/>
                    <a:pt x="64" y="16"/>
                    <a:pt x="96" y="8"/>
                  </a:cubicBezTo>
                  <a:cubicBezTo>
                    <a:pt x="128" y="0"/>
                    <a:pt x="168" y="16"/>
                    <a:pt x="192" y="56"/>
                  </a:cubicBezTo>
                  <a:cubicBezTo>
                    <a:pt x="216" y="96"/>
                    <a:pt x="248" y="200"/>
                    <a:pt x="240" y="248"/>
                  </a:cubicBezTo>
                  <a:cubicBezTo>
                    <a:pt x="232" y="296"/>
                    <a:pt x="184" y="336"/>
                    <a:pt x="144" y="344"/>
                  </a:cubicBezTo>
                  <a:cubicBezTo>
                    <a:pt x="104" y="352"/>
                    <a:pt x="52" y="324"/>
                    <a:pt x="0" y="296"/>
                  </a:cubicBezTo>
                </a:path>
              </a:pathLst>
            </a:custGeom>
            <a:noFill/>
            <a:ln w="9525" cap="flat" cmpd="sng">
              <a:solidFill>
                <a:schemeClr val="tx1"/>
              </a:solidFill>
              <a:prstDash val="solid"/>
              <a:miter lim="800000"/>
              <a:headEnd type="none" w="med" len="med"/>
              <a:tailEnd type="triangl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526" name="Freeform 43"/>
            <p:cNvSpPr>
              <a:spLocks/>
            </p:cNvSpPr>
            <p:nvPr/>
          </p:nvSpPr>
          <p:spPr bwMode="auto">
            <a:xfrm>
              <a:off x="3736" y="3536"/>
              <a:ext cx="296" cy="328"/>
            </a:xfrm>
            <a:custGeom>
              <a:avLst/>
              <a:gdLst>
                <a:gd name="T0" fmla="*/ 248 w 296"/>
                <a:gd name="T1" fmla="*/ 64 h 328"/>
                <a:gd name="T2" fmla="*/ 104 w 296"/>
                <a:gd name="T3" fmla="*/ 16 h 328"/>
                <a:gd name="T4" fmla="*/ 8 w 296"/>
                <a:gd name="T5" fmla="*/ 160 h 328"/>
                <a:gd name="T6" fmla="*/ 56 w 296"/>
                <a:gd name="T7" fmla="*/ 304 h 328"/>
                <a:gd name="T8" fmla="*/ 248 w 296"/>
                <a:gd name="T9" fmla="*/ 304 h 328"/>
                <a:gd name="T10" fmla="*/ 296 w 296"/>
                <a:gd name="T11" fmla="*/ 208 h 32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6" h="328">
                  <a:moveTo>
                    <a:pt x="248" y="64"/>
                  </a:moveTo>
                  <a:cubicBezTo>
                    <a:pt x="196" y="32"/>
                    <a:pt x="144" y="0"/>
                    <a:pt x="104" y="16"/>
                  </a:cubicBezTo>
                  <a:cubicBezTo>
                    <a:pt x="64" y="32"/>
                    <a:pt x="16" y="112"/>
                    <a:pt x="8" y="160"/>
                  </a:cubicBezTo>
                  <a:cubicBezTo>
                    <a:pt x="0" y="208"/>
                    <a:pt x="16" y="280"/>
                    <a:pt x="56" y="304"/>
                  </a:cubicBezTo>
                  <a:cubicBezTo>
                    <a:pt x="96" y="328"/>
                    <a:pt x="208" y="320"/>
                    <a:pt x="248" y="304"/>
                  </a:cubicBezTo>
                  <a:cubicBezTo>
                    <a:pt x="288" y="288"/>
                    <a:pt x="292" y="248"/>
                    <a:pt x="296" y="208"/>
                  </a:cubicBezTo>
                </a:path>
              </a:pathLst>
            </a:custGeom>
            <a:noFill/>
            <a:ln w="9525" cap="flat" cmpd="sng">
              <a:solidFill>
                <a:schemeClr val="tx1"/>
              </a:solidFill>
              <a:prstDash val="solid"/>
              <a:miter lim="800000"/>
              <a:headEnd type="none" w="med" len="med"/>
              <a:tailEnd type="triangl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527" name="Text Box 44"/>
            <p:cNvSpPr txBox="1">
              <a:spLocks noChangeArrowheads="1"/>
            </p:cNvSpPr>
            <p:nvPr/>
          </p:nvSpPr>
          <p:spPr bwMode="auto">
            <a:xfrm>
              <a:off x="4310" y="2461"/>
              <a:ext cx="116"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folHlink"/>
                  </a:solidFill>
                  <a:latin typeface="Times New Roman" pitchFamily="18" charset="0"/>
                  <a:ea typeface="隶书" pitchFamily="49" charset="-122"/>
                </a:defRPr>
              </a:lvl1pPr>
              <a:lvl2pPr marL="742950" indent="-285750" eaLnBrk="0" hangingPunct="0">
                <a:defRPr kumimoji="1" sz="2400" b="1">
                  <a:solidFill>
                    <a:schemeClr val="folHlink"/>
                  </a:solidFill>
                  <a:latin typeface="Times New Roman" pitchFamily="18" charset="0"/>
                  <a:ea typeface="隶书" pitchFamily="49" charset="-122"/>
                </a:defRPr>
              </a:lvl2pPr>
              <a:lvl3pPr marL="1143000" indent="-228600" eaLnBrk="0" hangingPunct="0">
                <a:defRPr kumimoji="1" sz="2400" b="1">
                  <a:solidFill>
                    <a:schemeClr val="folHlink"/>
                  </a:solidFill>
                  <a:latin typeface="Times New Roman" pitchFamily="18" charset="0"/>
                  <a:ea typeface="隶书" pitchFamily="49" charset="-122"/>
                </a:defRPr>
              </a:lvl3pPr>
              <a:lvl4pPr marL="1600200" indent="-228600" eaLnBrk="0" hangingPunct="0">
                <a:defRPr kumimoji="1" sz="2400" b="1">
                  <a:solidFill>
                    <a:schemeClr val="folHlink"/>
                  </a:solidFill>
                  <a:latin typeface="Times New Roman" pitchFamily="18" charset="0"/>
                  <a:ea typeface="隶书" pitchFamily="49" charset="-122"/>
                </a:defRPr>
              </a:lvl4pPr>
              <a:lvl5pPr marL="2057400" indent="-228600" eaLnBrk="0" hangingPunct="0">
                <a:defRPr kumimoji="1" sz="2400" b="1">
                  <a:solidFill>
                    <a:schemeClr val="folHlink"/>
                  </a:solidFill>
                  <a:latin typeface="Times New Roman" pitchFamily="18" charset="0"/>
                  <a:ea typeface="隶书" pitchFamily="49" charset="-122"/>
                </a:defRPr>
              </a:lvl5pPr>
              <a:lvl6pPr marL="25146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6pPr>
              <a:lvl7pPr marL="29718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7pPr>
              <a:lvl8pPr marL="34290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8pPr>
              <a:lvl9pPr marL="38862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9pPr>
            </a:lstStyle>
            <a:p>
              <a:pPr eaLnBrk="1" hangingPunct="1">
                <a:spcBef>
                  <a:spcPct val="0"/>
                </a:spcBef>
              </a:pPr>
              <a:endParaRPr lang="zh-CN" altLang="zh-CN" b="0">
                <a:solidFill>
                  <a:schemeClr val="tx1"/>
                </a:solidFill>
                <a:ea typeface="宋体" pitchFamily="2" charset="-122"/>
              </a:endParaRPr>
            </a:p>
          </p:txBody>
        </p:sp>
        <p:sp>
          <p:nvSpPr>
            <p:cNvPr id="20528" name="Text Box 45"/>
            <p:cNvSpPr txBox="1">
              <a:spLocks noChangeArrowheads="1"/>
            </p:cNvSpPr>
            <p:nvPr/>
          </p:nvSpPr>
          <p:spPr bwMode="auto">
            <a:xfrm>
              <a:off x="4368" y="2534"/>
              <a:ext cx="320" cy="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folHlink"/>
                  </a:solidFill>
                  <a:latin typeface="Times New Roman" pitchFamily="18" charset="0"/>
                  <a:ea typeface="隶书" pitchFamily="49" charset="-122"/>
                </a:defRPr>
              </a:lvl1pPr>
              <a:lvl2pPr marL="742950" indent="-285750" eaLnBrk="0" hangingPunct="0">
                <a:defRPr kumimoji="1" sz="2400" b="1">
                  <a:solidFill>
                    <a:schemeClr val="folHlink"/>
                  </a:solidFill>
                  <a:latin typeface="Times New Roman" pitchFamily="18" charset="0"/>
                  <a:ea typeface="隶书" pitchFamily="49" charset="-122"/>
                </a:defRPr>
              </a:lvl2pPr>
              <a:lvl3pPr marL="1143000" indent="-228600" eaLnBrk="0" hangingPunct="0">
                <a:defRPr kumimoji="1" sz="2400" b="1">
                  <a:solidFill>
                    <a:schemeClr val="folHlink"/>
                  </a:solidFill>
                  <a:latin typeface="Times New Roman" pitchFamily="18" charset="0"/>
                  <a:ea typeface="隶书" pitchFamily="49" charset="-122"/>
                </a:defRPr>
              </a:lvl3pPr>
              <a:lvl4pPr marL="1600200" indent="-228600" eaLnBrk="0" hangingPunct="0">
                <a:defRPr kumimoji="1" sz="2400" b="1">
                  <a:solidFill>
                    <a:schemeClr val="folHlink"/>
                  </a:solidFill>
                  <a:latin typeface="Times New Roman" pitchFamily="18" charset="0"/>
                  <a:ea typeface="隶书" pitchFamily="49" charset="-122"/>
                </a:defRPr>
              </a:lvl4pPr>
              <a:lvl5pPr marL="2057400" indent="-228600" eaLnBrk="0" hangingPunct="0">
                <a:defRPr kumimoji="1" sz="2400" b="1">
                  <a:solidFill>
                    <a:schemeClr val="folHlink"/>
                  </a:solidFill>
                  <a:latin typeface="Times New Roman" pitchFamily="18" charset="0"/>
                  <a:ea typeface="隶书" pitchFamily="49" charset="-122"/>
                </a:defRPr>
              </a:lvl5pPr>
              <a:lvl6pPr marL="25146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6pPr>
              <a:lvl7pPr marL="29718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7pPr>
              <a:lvl8pPr marL="34290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8pPr>
              <a:lvl9pPr marL="38862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9pPr>
            </a:lstStyle>
            <a:p>
              <a:pPr eaLnBrk="1" hangingPunct="1">
                <a:spcBef>
                  <a:spcPct val="0"/>
                </a:spcBef>
              </a:pPr>
              <a:r>
                <a:rPr lang="en-US" altLang="zh-CN" sz="2000" b="0">
                  <a:solidFill>
                    <a:schemeClr val="tx1"/>
                  </a:solidFill>
                  <a:ea typeface="宋体" pitchFamily="2" charset="-122"/>
                </a:rPr>
                <a:t>1/1</a:t>
              </a:r>
            </a:p>
          </p:txBody>
        </p:sp>
        <p:sp>
          <p:nvSpPr>
            <p:cNvPr id="20529" name="Text Box 46"/>
            <p:cNvSpPr txBox="1">
              <a:spLocks noChangeArrowheads="1"/>
            </p:cNvSpPr>
            <p:nvPr/>
          </p:nvSpPr>
          <p:spPr bwMode="auto">
            <a:xfrm>
              <a:off x="4368" y="3590"/>
              <a:ext cx="320" cy="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folHlink"/>
                  </a:solidFill>
                  <a:latin typeface="Times New Roman" pitchFamily="18" charset="0"/>
                  <a:ea typeface="隶书" pitchFamily="49" charset="-122"/>
                </a:defRPr>
              </a:lvl1pPr>
              <a:lvl2pPr marL="742950" indent="-285750" eaLnBrk="0" hangingPunct="0">
                <a:defRPr kumimoji="1" sz="2400" b="1">
                  <a:solidFill>
                    <a:schemeClr val="folHlink"/>
                  </a:solidFill>
                  <a:latin typeface="Times New Roman" pitchFamily="18" charset="0"/>
                  <a:ea typeface="隶书" pitchFamily="49" charset="-122"/>
                </a:defRPr>
              </a:lvl2pPr>
              <a:lvl3pPr marL="1143000" indent="-228600" eaLnBrk="0" hangingPunct="0">
                <a:defRPr kumimoji="1" sz="2400" b="1">
                  <a:solidFill>
                    <a:schemeClr val="folHlink"/>
                  </a:solidFill>
                  <a:latin typeface="Times New Roman" pitchFamily="18" charset="0"/>
                  <a:ea typeface="隶书" pitchFamily="49" charset="-122"/>
                </a:defRPr>
              </a:lvl3pPr>
              <a:lvl4pPr marL="1600200" indent="-228600" eaLnBrk="0" hangingPunct="0">
                <a:defRPr kumimoji="1" sz="2400" b="1">
                  <a:solidFill>
                    <a:schemeClr val="folHlink"/>
                  </a:solidFill>
                  <a:latin typeface="Times New Roman" pitchFamily="18" charset="0"/>
                  <a:ea typeface="隶书" pitchFamily="49" charset="-122"/>
                </a:defRPr>
              </a:lvl4pPr>
              <a:lvl5pPr marL="2057400" indent="-228600" eaLnBrk="0" hangingPunct="0">
                <a:defRPr kumimoji="1" sz="2400" b="1">
                  <a:solidFill>
                    <a:schemeClr val="folHlink"/>
                  </a:solidFill>
                  <a:latin typeface="Times New Roman" pitchFamily="18" charset="0"/>
                  <a:ea typeface="隶书" pitchFamily="49" charset="-122"/>
                </a:defRPr>
              </a:lvl5pPr>
              <a:lvl6pPr marL="25146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6pPr>
              <a:lvl7pPr marL="29718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7pPr>
              <a:lvl8pPr marL="34290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8pPr>
              <a:lvl9pPr marL="38862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9pPr>
            </a:lstStyle>
            <a:p>
              <a:pPr eaLnBrk="1" hangingPunct="1">
                <a:spcBef>
                  <a:spcPct val="0"/>
                </a:spcBef>
              </a:pPr>
              <a:r>
                <a:rPr lang="en-US" altLang="zh-CN" sz="2000" b="0">
                  <a:solidFill>
                    <a:schemeClr val="tx1"/>
                  </a:solidFill>
                  <a:ea typeface="宋体" pitchFamily="2" charset="-122"/>
                </a:rPr>
                <a:t>1/1</a:t>
              </a:r>
            </a:p>
          </p:txBody>
        </p:sp>
        <p:sp>
          <p:nvSpPr>
            <p:cNvPr id="20530" name="Text Box 47"/>
            <p:cNvSpPr txBox="1">
              <a:spLocks noChangeArrowheads="1"/>
            </p:cNvSpPr>
            <p:nvPr/>
          </p:nvSpPr>
          <p:spPr bwMode="auto">
            <a:xfrm>
              <a:off x="5248" y="2592"/>
              <a:ext cx="320" cy="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folHlink"/>
                  </a:solidFill>
                  <a:latin typeface="Times New Roman" pitchFamily="18" charset="0"/>
                  <a:ea typeface="隶书" pitchFamily="49" charset="-122"/>
                </a:defRPr>
              </a:lvl1pPr>
              <a:lvl2pPr marL="742950" indent="-285750" eaLnBrk="0" hangingPunct="0">
                <a:defRPr kumimoji="1" sz="2400" b="1">
                  <a:solidFill>
                    <a:schemeClr val="folHlink"/>
                  </a:solidFill>
                  <a:latin typeface="Times New Roman" pitchFamily="18" charset="0"/>
                  <a:ea typeface="隶书" pitchFamily="49" charset="-122"/>
                </a:defRPr>
              </a:lvl2pPr>
              <a:lvl3pPr marL="1143000" indent="-228600" eaLnBrk="0" hangingPunct="0">
                <a:defRPr kumimoji="1" sz="2400" b="1">
                  <a:solidFill>
                    <a:schemeClr val="folHlink"/>
                  </a:solidFill>
                  <a:latin typeface="Times New Roman" pitchFamily="18" charset="0"/>
                  <a:ea typeface="隶书" pitchFamily="49" charset="-122"/>
                </a:defRPr>
              </a:lvl3pPr>
              <a:lvl4pPr marL="1600200" indent="-228600" eaLnBrk="0" hangingPunct="0">
                <a:defRPr kumimoji="1" sz="2400" b="1">
                  <a:solidFill>
                    <a:schemeClr val="folHlink"/>
                  </a:solidFill>
                  <a:latin typeface="Times New Roman" pitchFamily="18" charset="0"/>
                  <a:ea typeface="隶书" pitchFamily="49" charset="-122"/>
                </a:defRPr>
              </a:lvl4pPr>
              <a:lvl5pPr marL="2057400" indent="-228600" eaLnBrk="0" hangingPunct="0">
                <a:defRPr kumimoji="1" sz="2400" b="1">
                  <a:solidFill>
                    <a:schemeClr val="folHlink"/>
                  </a:solidFill>
                  <a:latin typeface="Times New Roman" pitchFamily="18" charset="0"/>
                  <a:ea typeface="隶书" pitchFamily="49" charset="-122"/>
                </a:defRPr>
              </a:lvl5pPr>
              <a:lvl6pPr marL="25146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6pPr>
              <a:lvl7pPr marL="29718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7pPr>
              <a:lvl8pPr marL="34290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8pPr>
              <a:lvl9pPr marL="38862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9pPr>
            </a:lstStyle>
            <a:p>
              <a:pPr eaLnBrk="1" hangingPunct="1">
                <a:spcBef>
                  <a:spcPct val="0"/>
                </a:spcBef>
              </a:pPr>
              <a:r>
                <a:rPr lang="en-US" altLang="zh-CN" sz="2000" b="0">
                  <a:solidFill>
                    <a:schemeClr val="tx1"/>
                  </a:solidFill>
                  <a:ea typeface="宋体" pitchFamily="2" charset="-122"/>
                </a:rPr>
                <a:t>0/1</a:t>
              </a:r>
            </a:p>
          </p:txBody>
        </p:sp>
        <p:sp>
          <p:nvSpPr>
            <p:cNvPr id="20531" name="Text Box 48"/>
            <p:cNvSpPr txBox="1">
              <a:spLocks noChangeArrowheads="1"/>
            </p:cNvSpPr>
            <p:nvPr/>
          </p:nvSpPr>
          <p:spPr bwMode="auto">
            <a:xfrm>
              <a:off x="3472" y="3590"/>
              <a:ext cx="320" cy="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folHlink"/>
                  </a:solidFill>
                  <a:latin typeface="Times New Roman" pitchFamily="18" charset="0"/>
                  <a:ea typeface="隶书" pitchFamily="49" charset="-122"/>
                </a:defRPr>
              </a:lvl1pPr>
              <a:lvl2pPr marL="742950" indent="-285750" eaLnBrk="0" hangingPunct="0">
                <a:defRPr kumimoji="1" sz="2400" b="1">
                  <a:solidFill>
                    <a:schemeClr val="folHlink"/>
                  </a:solidFill>
                  <a:latin typeface="Times New Roman" pitchFamily="18" charset="0"/>
                  <a:ea typeface="隶书" pitchFamily="49" charset="-122"/>
                </a:defRPr>
              </a:lvl2pPr>
              <a:lvl3pPr marL="1143000" indent="-228600" eaLnBrk="0" hangingPunct="0">
                <a:defRPr kumimoji="1" sz="2400" b="1">
                  <a:solidFill>
                    <a:schemeClr val="folHlink"/>
                  </a:solidFill>
                  <a:latin typeface="Times New Roman" pitchFamily="18" charset="0"/>
                  <a:ea typeface="隶书" pitchFamily="49" charset="-122"/>
                </a:defRPr>
              </a:lvl3pPr>
              <a:lvl4pPr marL="1600200" indent="-228600" eaLnBrk="0" hangingPunct="0">
                <a:defRPr kumimoji="1" sz="2400" b="1">
                  <a:solidFill>
                    <a:schemeClr val="folHlink"/>
                  </a:solidFill>
                  <a:latin typeface="Times New Roman" pitchFamily="18" charset="0"/>
                  <a:ea typeface="隶书" pitchFamily="49" charset="-122"/>
                </a:defRPr>
              </a:lvl4pPr>
              <a:lvl5pPr marL="2057400" indent="-228600" eaLnBrk="0" hangingPunct="0">
                <a:defRPr kumimoji="1" sz="2400" b="1">
                  <a:solidFill>
                    <a:schemeClr val="folHlink"/>
                  </a:solidFill>
                  <a:latin typeface="Times New Roman" pitchFamily="18" charset="0"/>
                  <a:ea typeface="隶书" pitchFamily="49" charset="-122"/>
                </a:defRPr>
              </a:lvl5pPr>
              <a:lvl6pPr marL="25146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6pPr>
              <a:lvl7pPr marL="29718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7pPr>
              <a:lvl8pPr marL="34290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8pPr>
              <a:lvl9pPr marL="38862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9pPr>
            </a:lstStyle>
            <a:p>
              <a:pPr eaLnBrk="1" hangingPunct="1">
                <a:spcBef>
                  <a:spcPct val="0"/>
                </a:spcBef>
              </a:pPr>
              <a:r>
                <a:rPr lang="en-US" altLang="zh-CN" sz="2000" b="0">
                  <a:solidFill>
                    <a:schemeClr val="tx1"/>
                  </a:solidFill>
                  <a:ea typeface="宋体" pitchFamily="2" charset="-122"/>
                </a:rPr>
                <a:t>0/1</a:t>
              </a:r>
            </a:p>
          </p:txBody>
        </p:sp>
        <p:sp>
          <p:nvSpPr>
            <p:cNvPr id="20532" name="Text Box 49"/>
            <p:cNvSpPr txBox="1">
              <a:spLocks noChangeArrowheads="1"/>
            </p:cNvSpPr>
            <p:nvPr/>
          </p:nvSpPr>
          <p:spPr bwMode="auto">
            <a:xfrm>
              <a:off x="3760" y="3072"/>
              <a:ext cx="320" cy="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folHlink"/>
                  </a:solidFill>
                  <a:latin typeface="Times New Roman" pitchFamily="18" charset="0"/>
                  <a:ea typeface="隶书" pitchFamily="49" charset="-122"/>
                </a:defRPr>
              </a:lvl1pPr>
              <a:lvl2pPr marL="742950" indent="-285750" eaLnBrk="0" hangingPunct="0">
                <a:defRPr kumimoji="1" sz="2400" b="1">
                  <a:solidFill>
                    <a:schemeClr val="folHlink"/>
                  </a:solidFill>
                  <a:latin typeface="Times New Roman" pitchFamily="18" charset="0"/>
                  <a:ea typeface="隶书" pitchFamily="49" charset="-122"/>
                </a:defRPr>
              </a:lvl2pPr>
              <a:lvl3pPr marL="1143000" indent="-228600" eaLnBrk="0" hangingPunct="0">
                <a:defRPr kumimoji="1" sz="2400" b="1">
                  <a:solidFill>
                    <a:schemeClr val="folHlink"/>
                  </a:solidFill>
                  <a:latin typeface="Times New Roman" pitchFamily="18" charset="0"/>
                  <a:ea typeface="隶书" pitchFamily="49" charset="-122"/>
                </a:defRPr>
              </a:lvl3pPr>
              <a:lvl4pPr marL="1600200" indent="-228600" eaLnBrk="0" hangingPunct="0">
                <a:defRPr kumimoji="1" sz="2400" b="1">
                  <a:solidFill>
                    <a:schemeClr val="folHlink"/>
                  </a:solidFill>
                  <a:latin typeface="Times New Roman" pitchFamily="18" charset="0"/>
                  <a:ea typeface="隶书" pitchFamily="49" charset="-122"/>
                </a:defRPr>
              </a:lvl4pPr>
              <a:lvl5pPr marL="2057400" indent="-228600" eaLnBrk="0" hangingPunct="0">
                <a:defRPr kumimoji="1" sz="2400" b="1">
                  <a:solidFill>
                    <a:schemeClr val="folHlink"/>
                  </a:solidFill>
                  <a:latin typeface="Times New Roman" pitchFamily="18" charset="0"/>
                  <a:ea typeface="隶书" pitchFamily="49" charset="-122"/>
                </a:defRPr>
              </a:lvl5pPr>
              <a:lvl6pPr marL="25146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6pPr>
              <a:lvl7pPr marL="29718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7pPr>
              <a:lvl8pPr marL="34290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8pPr>
              <a:lvl9pPr marL="38862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9pPr>
            </a:lstStyle>
            <a:p>
              <a:pPr eaLnBrk="1" hangingPunct="1">
                <a:spcBef>
                  <a:spcPct val="0"/>
                </a:spcBef>
              </a:pPr>
              <a:r>
                <a:rPr lang="en-US" altLang="zh-CN" sz="2000" b="0">
                  <a:solidFill>
                    <a:schemeClr val="tx1"/>
                  </a:solidFill>
                  <a:ea typeface="宋体" pitchFamily="2" charset="-122"/>
                </a:rPr>
                <a:t>1/0</a:t>
              </a:r>
            </a:p>
          </p:txBody>
        </p:sp>
        <p:sp>
          <p:nvSpPr>
            <p:cNvPr id="20533" name="Text Box 50"/>
            <p:cNvSpPr txBox="1">
              <a:spLocks noChangeArrowheads="1"/>
            </p:cNvSpPr>
            <p:nvPr/>
          </p:nvSpPr>
          <p:spPr bwMode="auto">
            <a:xfrm>
              <a:off x="4960" y="3072"/>
              <a:ext cx="320" cy="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folHlink"/>
                  </a:solidFill>
                  <a:latin typeface="Times New Roman" pitchFamily="18" charset="0"/>
                  <a:ea typeface="隶书" pitchFamily="49" charset="-122"/>
                </a:defRPr>
              </a:lvl1pPr>
              <a:lvl2pPr marL="742950" indent="-285750" eaLnBrk="0" hangingPunct="0">
                <a:defRPr kumimoji="1" sz="2400" b="1">
                  <a:solidFill>
                    <a:schemeClr val="folHlink"/>
                  </a:solidFill>
                  <a:latin typeface="Times New Roman" pitchFamily="18" charset="0"/>
                  <a:ea typeface="隶书" pitchFamily="49" charset="-122"/>
                </a:defRPr>
              </a:lvl2pPr>
              <a:lvl3pPr marL="1143000" indent="-228600" eaLnBrk="0" hangingPunct="0">
                <a:defRPr kumimoji="1" sz="2400" b="1">
                  <a:solidFill>
                    <a:schemeClr val="folHlink"/>
                  </a:solidFill>
                  <a:latin typeface="Times New Roman" pitchFamily="18" charset="0"/>
                  <a:ea typeface="隶书" pitchFamily="49" charset="-122"/>
                </a:defRPr>
              </a:lvl3pPr>
              <a:lvl4pPr marL="1600200" indent="-228600" eaLnBrk="0" hangingPunct="0">
                <a:defRPr kumimoji="1" sz="2400" b="1">
                  <a:solidFill>
                    <a:schemeClr val="folHlink"/>
                  </a:solidFill>
                  <a:latin typeface="Times New Roman" pitchFamily="18" charset="0"/>
                  <a:ea typeface="隶书" pitchFamily="49" charset="-122"/>
                </a:defRPr>
              </a:lvl4pPr>
              <a:lvl5pPr marL="2057400" indent="-228600" eaLnBrk="0" hangingPunct="0">
                <a:defRPr kumimoji="1" sz="2400" b="1">
                  <a:solidFill>
                    <a:schemeClr val="folHlink"/>
                  </a:solidFill>
                  <a:latin typeface="Times New Roman" pitchFamily="18" charset="0"/>
                  <a:ea typeface="隶书" pitchFamily="49" charset="-122"/>
                </a:defRPr>
              </a:lvl5pPr>
              <a:lvl6pPr marL="25146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6pPr>
              <a:lvl7pPr marL="29718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7pPr>
              <a:lvl8pPr marL="34290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8pPr>
              <a:lvl9pPr marL="38862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9pPr>
            </a:lstStyle>
            <a:p>
              <a:pPr eaLnBrk="1" hangingPunct="1">
                <a:spcBef>
                  <a:spcPct val="0"/>
                </a:spcBef>
              </a:pPr>
              <a:r>
                <a:rPr lang="en-US" altLang="zh-CN" sz="2000" b="0">
                  <a:solidFill>
                    <a:schemeClr val="tx1"/>
                  </a:solidFill>
                  <a:ea typeface="宋体" pitchFamily="2" charset="-122"/>
                </a:rPr>
                <a:t>1/0</a:t>
              </a:r>
            </a:p>
          </p:txBody>
        </p:sp>
        <p:sp>
          <p:nvSpPr>
            <p:cNvPr id="20534" name="Text Box 51"/>
            <p:cNvSpPr txBox="1">
              <a:spLocks noChangeArrowheads="1"/>
            </p:cNvSpPr>
            <p:nvPr/>
          </p:nvSpPr>
          <p:spPr bwMode="auto">
            <a:xfrm>
              <a:off x="4240" y="3168"/>
              <a:ext cx="320" cy="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folHlink"/>
                  </a:solidFill>
                  <a:latin typeface="Times New Roman" pitchFamily="18" charset="0"/>
                  <a:ea typeface="隶书" pitchFamily="49" charset="-122"/>
                </a:defRPr>
              </a:lvl1pPr>
              <a:lvl2pPr marL="742950" indent="-285750" eaLnBrk="0" hangingPunct="0">
                <a:defRPr kumimoji="1" sz="2400" b="1">
                  <a:solidFill>
                    <a:schemeClr val="folHlink"/>
                  </a:solidFill>
                  <a:latin typeface="Times New Roman" pitchFamily="18" charset="0"/>
                  <a:ea typeface="隶书" pitchFamily="49" charset="-122"/>
                </a:defRPr>
              </a:lvl2pPr>
              <a:lvl3pPr marL="1143000" indent="-228600" eaLnBrk="0" hangingPunct="0">
                <a:defRPr kumimoji="1" sz="2400" b="1">
                  <a:solidFill>
                    <a:schemeClr val="folHlink"/>
                  </a:solidFill>
                  <a:latin typeface="Times New Roman" pitchFamily="18" charset="0"/>
                  <a:ea typeface="隶书" pitchFamily="49" charset="-122"/>
                </a:defRPr>
              </a:lvl3pPr>
              <a:lvl4pPr marL="1600200" indent="-228600" eaLnBrk="0" hangingPunct="0">
                <a:defRPr kumimoji="1" sz="2400" b="1">
                  <a:solidFill>
                    <a:schemeClr val="folHlink"/>
                  </a:solidFill>
                  <a:latin typeface="Times New Roman" pitchFamily="18" charset="0"/>
                  <a:ea typeface="隶书" pitchFamily="49" charset="-122"/>
                </a:defRPr>
              </a:lvl4pPr>
              <a:lvl5pPr marL="2057400" indent="-228600" eaLnBrk="0" hangingPunct="0">
                <a:defRPr kumimoji="1" sz="2400" b="1">
                  <a:solidFill>
                    <a:schemeClr val="folHlink"/>
                  </a:solidFill>
                  <a:latin typeface="Times New Roman" pitchFamily="18" charset="0"/>
                  <a:ea typeface="隶书" pitchFamily="49" charset="-122"/>
                </a:defRPr>
              </a:lvl5pPr>
              <a:lvl6pPr marL="25146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6pPr>
              <a:lvl7pPr marL="29718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7pPr>
              <a:lvl8pPr marL="34290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8pPr>
              <a:lvl9pPr marL="38862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9pPr>
            </a:lstStyle>
            <a:p>
              <a:pPr eaLnBrk="1" hangingPunct="1">
                <a:spcBef>
                  <a:spcPct val="0"/>
                </a:spcBef>
              </a:pPr>
              <a:r>
                <a:rPr lang="en-US" altLang="zh-CN" sz="2000" b="0">
                  <a:solidFill>
                    <a:schemeClr val="tx1"/>
                  </a:solidFill>
                  <a:ea typeface="宋体" pitchFamily="2" charset="-122"/>
                </a:rPr>
                <a:t>0/0</a:t>
              </a:r>
            </a:p>
          </p:txBody>
        </p:sp>
        <p:sp>
          <p:nvSpPr>
            <p:cNvPr id="20535" name="Text Box 52"/>
            <p:cNvSpPr txBox="1">
              <a:spLocks noChangeArrowheads="1"/>
            </p:cNvSpPr>
            <p:nvPr/>
          </p:nvSpPr>
          <p:spPr bwMode="auto">
            <a:xfrm>
              <a:off x="4464" y="2928"/>
              <a:ext cx="320" cy="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folHlink"/>
                  </a:solidFill>
                  <a:latin typeface="Times New Roman" pitchFamily="18" charset="0"/>
                  <a:ea typeface="隶书" pitchFamily="49" charset="-122"/>
                </a:defRPr>
              </a:lvl1pPr>
              <a:lvl2pPr marL="742950" indent="-285750" eaLnBrk="0" hangingPunct="0">
                <a:defRPr kumimoji="1" sz="2400" b="1">
                  <a:solidFill>
                    <a:schemeClr val="folHlink"/>
                  </a:solidFill>
                  <a:latin typeface="Times New Roman" pitchFamily="18" charset="0"/>
                  <a:ea typeface="隶书" pitchFamily="49" charset="-122"/>
                </a:defRPr>
              </a:lvl2pPr>
              <a:lvl3pPr marL="1143000" indent="-228600" eaLnBrk="0" hangingPunct="0">
                <a:defRPr kumimoji="1" sz="2400" b="1">
                  <a:solidFill>
                    <a:schemeClr val="folHlink"/>
                  </a:solidFill>
                  <a:latin typeface="Times New Roman" pitchFamily="18" charset="0"/>
                  <a:ea typeface="隶书" pitchFamily="49" charset="-122"/>
                </a:defRPr>
              </a:lvl3pPr>
              <a:lvl4pPr marL="1600200" indent="-228600" eaLnBrk="0" hangingPunct="0">
                <a:defRPr kumimoji="1" sz="2400" b="1">
                  <a:solidFill>
                    <a:schemeClr val="folHlink"/>
                  </a:solidFill>
                  <a:latin typeface="Times New Roman" pitchFamily="18" charset="0"/>
                  <a:ea typeface="隶书" pitchFamily="49" charset="-122"/>
                </a:defRPr>
              </a:lvl4pPr>
              <a:lvl5pPr marL="2057400" indent="-228600" eaLnBrk="0" hangingPunct="0">
                <a:defRPr kumimoji="1" sz="2400" b="1">
                  <a:solidFill>
                    <a:schemeClr val="folHlink"/>
                  </a:solidFill>
                  <a:latin typeface="Times New Roman" pitchFamily="18" charset="0"/>
                  <a:ea typeface="隶书" pitchFamily="49" charset="-122"/>
                </a:defRPr>
              </a:lvl5pPr>
              <a:lvl6pPr marL="25146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6pPr>
              <a:lvl7pPr marL="29718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7pPr>
              <a:lvl8pPr marL="34290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8pPr>
              <a:lvl9pPr marL="38862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9pPr>
            </a:lstStyle>
            <a:p>
              <a:pPr eaLnBrk="1" hangingPunct="1">
                <a:spcBef>
                  <a:spcPct val="0"/>
                </a:spcBef>
              </a:pPr>
              <a:r>
                <a:rPr lang="en-US" altLang="zh-CN" sz="2000" b="0">
                  <a:solidFill>
                    <a:schemeClr val="tx1"/>
                  </a:solidFill>
                  <a:ea typeface="宋体" pitchFamily="2" charset="-122"/>
                </a:rPr>
                <a:t>0/0</a:t>
              </a:r>
            </a:p>
          </p:txBody>
        </p:sp>
      </p:grpSp>
    </p:spTree>
  </p:cSld>
  <p:clrMapOvr>
    <a:masterClrMapping/>
  </p:clrMapOvr>
  <p:transition>
    <p:random/>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2"/>
          <p:cNvSpPr>
            <a:spLocks noGrp="1" noChangeArrowheads="1"/>
          </p:cNvSpPr>
          <p:nvPr>
            <p:ph type="title"/>
          </p:nvPr>
        </p:nvSpPr>
        <p:spPr/>
        <p:txBody>
          <a:bodyPr/>
          <a:lstStyle/>
          <a:p>
            <a:pPr eaLnBrk="1" hangingPunct="1"/>
            <a:r>
              <a:rPr lang="zh-CN" altLang="en-US" sz="4000" smtClean="0"/>
              <a:t>时序图</a:t>
            </a:r>
          </a:p>
        </p:txBody>
      </p:sp>
      <p:sp>
        <p:nvSpPr>
          <p:cNvPr id="21509" name="Rectangle 3"/>
          <p:cNvSpPr>
            <a:spLocks noGrp="1" noChangeArrowheads="1"/>
          </p:cNvSpPr>
          <p:nvPr>
            <p:ph type="body" idx="1"/>
          </p:nvPr>
        </p:nvSpPr>
        <p:spPr/>
        <p:txBody>
          <a:bodyPr/>
          <a:lstStyle/>
          <a:p>
            <a:pPr eaLnBrk="1" hangingPunct="1"/>
            <a:r>
              <a:rPr lang="zh-CN" altLang="en-US" smtClean="0"/>
              <a:t>时序图可以图形化直观地显示时序电路中各变量在各时间点上的取值</a:t>
            </a:r>
          </a:p>
          <a:p>
            <a:pPr eaLnBrk="1" hangingPunct="1"/>
            <a:endParaRPr lang="zh-CN" altLang="en-US" smtClean="0"/>
          </a:p>
          <a:p>
            <a:pPr eaLnBrk="1" hangingPunct="1"/>
            <a:endParaRPr lang="en-US" altLang="zh-CN" smtClean="0"/>
          </a:p>
        </p:txBody>
      </p:sp>
      <p:grpSp>
        <p:nvGrpSpPr>
          <p:cNvPr id="21510" name="Group 4"/>
          <p:cNvGrpSpPr>
            <a:grpSpLocks/>
          </p:cNvGrpSpPr>
          <p:nvPr/>
        </p:nvGrpSpPr>
        <p:grpSpPr bwMode="auto">
          <a:xfrm>
            <a:off x="2051050" y="2781300"/>
            <a:ext cx="4392613" cy="2065338"/>
            <a:chOff x="1312" y="1731"/>
            <a:chExt cx="3221" cy="2428"/>
          </a:xfrm>
        </p:grpSpPr>
        <p:sp>
          <p:nvSpPr>
            <p:cNvPr id="21518" name="Rectangle 5"/>
            <p:cNvSpPr>
              <a:spLocks noChangeArrowheads="1"/>
            </p:cNvSpPr>
            <p:nvPr/>
          </p:nvSpPr>
          <p:spPr bwMode="auto">
            <a:xfrm>
              <a:off x="2974" y="3144"/>
              <a:ext cx="779" cy="255"/>
            </a:xfrm>
            <a:prstGeom prst="rect">
              <a:avLst/>
            </a:prstGeom>
            <a:pattFill prst="ltUpDiag">
              <a:fgClr>
                <a:srgbClr val="000000"/>
              </a:fgClr>
              <a:bgClr>
                <a:srgbClr val="FFFFFF"/>
              </a:bgClr>
            </a:patt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zh-CN" altLang="en-US"/>
            </a:p>
          </p:txBody>
        </p:sp>
        <p:sp>
          <p:nvSpPr>
            <p:cNvPr id="21519" name="Rectangle 6"/>
            <p:cNvSpPr>
              <a:spLocks noChangeArrowheads="1"/>
            </p:cNvSpPr>
            <p:nvPr/>
          </p:nvSpPr>
          <p:spPr bwMode="auto">
            <a:xfrm>
              <a:off x="2974" y="2673"/>
              <a:ext cx="779" cy="267"/>
            </a:xfrm>
            <a:prstGeom prst="rect">
              <a:avLst/>
            </a:prstGeom>
            <a:pattFill prst="ltUpDiag">
              <a:fgClr>
                <a:srgbClr val="000000"/>
              </a:fgClr>
              <a:bgClr>
                <a:srgbClr val="FFFFFF"/>
              </a:bgClr>
            </a:patt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zh-CN" altLang="en-US"/>
            </a:p>
          </p:txBody>
        </p:sp>
        <p:sp>
          <p:nvSpPr>
            <p:cNvPr id="21520" name="Rectangle 7"/>
            <p:cNvSpPr>
              <a:spLocks noChangeArrowheads="1"/>
            </p:cNvSpPr>
            <p:nvPr/>
          </p:nvSpPr>
          <p:spPr bwMode="auto">
            <a:xfrm>
              <a:off x="2603" y="3730"/>
              <a:ext cx="1" cy="42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endParaRPr lang="zh-CN" altLang="zh-CN" b="0">
                <a:solidFill>
                  <a:schemeClr val="tx1"/>
                </a:solidFill>
                <a:ea typeface="宋体" pitchFamily="2" charset="-122"/>
              </a:endParaRPr>
            </a:p>
          </p:txBody>
        </p:sp>
        <p:sp>
          <p:nvSpPr>
            <p:cNvPr id="21521" name="Rectangle 8"/>
            <p:cNvSpPr>
              <a:spLocks noChangeArrowheads="1"/>
            </p:cNvSpPr>
            <p:nvPr/>
          </p:nvSpPr>
          <p:spPr bwMode="auto">
            <a:xfrm>
              <a:off x="3114" y="3730"/>
              <a:ext cx="1" cy="42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endParaRPr lang="zh-CN" altLang="zh-CN" b="0">
                <a:solidFill>
                  <a:schemeClr val="tx1"/>
                </a:solidFill>
                <a:ea typeface="宋体" pitchFamily="2" charset="-122"/>
              </a:endParaRPr>
            </a:p>
          </p:txBody>
        </p:sp>
        <p:sp>
          <p:nvSpPr>
            <p:cNvPr id="21522" name="Rectangle 9"/>
            <p:cNvSpPr>
              <a:spLocks noChangeArrowheads="1"/>
            </p:cNvSpPr>
            <p:nvPr/>
          </p:nvSpPr>
          <p:spPr bwMode="auto">
            <a:xfrm>
              <a:off x="3830" y="3730"/>
              <a:ext cx="1" cy="42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endParaRPr lang="zh-CN" altLang="zh-CN" b="0">
                <a:solidFill>
                  <a:schemeClr val="tx1"/>
                </a:solidFill>
                <a:ea typeface="宋体" pitchFamily="2" charset="-122"/>
              </a:endParaRPr>
            </a:p>
          </p:txBody>
        </p:sp>
        <p:sp>
          <p:nvSpPr>
            <p:cNvPr id="21523" name="Rectangle 10"/>
            <p:cNvSpPr>
              <a:spLocks noChangeArrowheads="1"/>
            </p:cNvSpPr>
            <p:nvPr/>
          </p:nvSpPr>
          <p:spPr bwMode="auto">
            <a:xfrm>
              <a:off x="3996" y="3717"/>
              <a:ext cx="1" cy="42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endParaRPr lang="zh-CN" altLang="zh-CN" b="0">
                <a:solidFill>
                  <a:schemeClr val="tx1"/>
                </a:solidFill>
                <a:ea typeface="宋体" pitchFamily="2" charset="-122"/>
              </a:endParaRPr>
            </a:p>
          </p:txBody>
        </p:sp>
        <p:sp>
          <p:nvSpPr>
            <p:cNvPr id="21524" name="Rectangle 11"/>
            <p:cNvSpPr>
              <a:spLocks noChangeArrowheads="1"/>
            </p:cNvSpPr>
            <p:nvPr/>
          </p:nvSpPr>
          <p:spPr bwMode="auto">
            <a:xfrm>
              <a:off x="4175" y="3730"/>
              <a:ext cx="1" cy="42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endParaRPr lang="zh-CN" altLang="zh-CN" b="0">
                <a:solidFill>
                  <a:schemeClr val="tx1"/>
                </a:solidFill>
                <a:ea typeface="宋体" pitchFamily="2" charset="-122"/>
              </a:endParaRPr>
            </a:p>
          </p:txBody>
        </p:sp>
        <p:sp>
          <p:nvSpPr>
            <p:cNvPr id="21525" name="Line 12"/>
            <p:cNvSpPr>
              <a:spLocks noChangeShapeType="1"/>
            </p:cNvSpPr>
            <p:nvPr/>
          </p:nvSpPr>
          <p:spPr bwMode="auto">
            <a:xfrm>
              <a:off x="1516" y="2011"/>
              <a:ext cx="282" cy="1"/>
            </a:xfrm>
            <a:prstGeom prst="line">
              <a:avLst/>
            </a:prstGeom>
            <a:noFill/>
            <a:ln w="20638">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21526" name="Line 13"/>
            <p:cNvSpPr>
              <a:spLocks noChangeShapeType="1"/>
            </p:cNvSpPr>
            <p:nvPr/>
          </p:nvSpPr>
          <p:spPr bwMode="auto">
            <a:xfrm>
              <a:off x="1798" y="1731"/>
              <a:ext cx="779" cy="1"/>
            </a:xfrm>
            <a:prstGeom prst="line">
              <a:avLst/>
            </a:prstGeom>
            <a:noFill/>
            <a:ln w="20638">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21527" name="Line 14"/>
            <p:cNvSpPr>
              <a:spLocks noChangeShapeType="1"/>
            </p:cNvSpPr>
            <p:nvPr/>
          </p:nvSpPr>
          <p:spPr bwMode="auto">
            <a:xfrm>
              <a:off x="2577" y="2011"/>
              <a:ext cx="397" cy="1"/>
            </a:xfrm>
            <a:prstGeom prst="line">
              <a:avLst/>
            </a:prstGeom>
            <a:noFill/>
            <a:ln w="20638">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21528" name="Line 15"/>
            <p:cNvSpPr>
              <a:spLocks noChangeShapeType="1"/>
            </p:cNvSpPr>
            <p:nvPr/>
          </p:nvSpPr>
          <p:spPr bwMode="auto">
            <a:xfrm>
              <a:off x="2974" y="2189"/>
              <a:ext cx="792" cy="1"/>
            </a:xfrm>
            <a:prstGeom prst="line">
              <a:avLst/>
            </a:prstGeom>
            <a:noFill/>
            <a:ln w="20638">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21529" name="Line 16"/>
            <p:cNvSpPr>
              <a:spLocks noChangeShapeType="1"/>
            </p:cNvSpPr>
            <p:nvPr/>
          </p:nvSpPr>
          <p:spPr bwMode="auto">
            <a:xfrm>
              <a:off x="3766" y="2457"/>
              <a:ext cx="383" cy="1"/>
            </a:xfrm>
            <a:prstGeom prst="line">
              <a:avLst/>
            </a:prstGeom>
            <a:noFill/>
            <a:ln w="20638">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21530" name="Line 17"/>
            <p:cNvSpPr>
              <a:spLocks noChangeShapeType="1"/>
            </p:cNvSpPr>
            <p:nvPr/>
          </p:nvSpPr>
          <p:spPr bwMode="auto">
            <a:xfrm flipV="1">
              <a:off x="1798" y="1731"/>
              <a:ext cx="1" cy="267"/>
            </a:xfrm>
            <a:prstGeom prst="line">
              <a:avLst/>
            </a:prstGeom>
            <a:noFill/>
            <a:ln w="20638">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21531" name="Line 18"/>
            <p:cNvSpPr>
              <a:spLocks noChangeShapeType="1"/>
            </p:cNvSpPr>
            <p:nvPr/>
          </p:nvSpPr>
          <p:spPr bwMode="auto">
            <a:xfrm flipV="1">
              <a:off x="3766" y="2189"/>
              <a:ext cx="1" cy="268"/>
            </a:xfrm>
            <a:prstGeom prst="line">
              <a:avLst/>
            </a:prstGeom>
            <a:noFill/>
            <a:ln w="20638">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21532" name="Line 19"/>
            <p:cNvSpPr>
              <a:spLocks noChangeShapeType="1"/>
            </p:cNvSpPr>
            <p:nvPr/>
          </p:nvSpPr>
          <p:spPr bwMode="auto">
            <a:xfrm flipV="1">
              <a:off x="2974" y="1731"/>
              <a:ext cx="1" cy="267"/>
            </a:xfrm>
            <a:prstGeom prst="line">
              <a:avLst/>
            </a:prstGeom>
            <a:noFill/>
            <a:ln w="20638">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21533" name="Line 20"/>
            <p:cNvSpPr>
              <a:spLocks noChangeShapeType="1"/>
            </p:cNvSpPr>
            <p:nvPr/>
          </p:nvSpPr>
          <p:spPr bwMode="auto">
            <a:xfrm flipV="1">
              <a:off x="2577" y="1744"/>
              <a:ext cx="1" cy="267"/>
            </a:xfrm>
            <a:prstGeom prst="line">
              <a:avLst/>
            </a:prstGeom>
            <a:noFill/>
            <a:ln w="20638">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21534" name="Line 21"/>
            <p:cNvSpPr>
              <a:spLocks noChangeShapeType="1"/>
            </p:cNvSpPr>
            <p:nvPr/>
          </p:nvSpPr>
          <p:spPr bwMode="auto">
            <a:xfrm flipV="1">
              <a:off x="2181" y="2189"/>
              <a:ext cx="1" cy="268"/>
            </a:xfrm>
            <a:prstGeom prst="line">
              <a:avLst/>
            </a:prstGeom>
            <a:noFill/>
            <a:ln w="20638">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21535" name="Line 22"/>
            <p:cNvSpPr>
              <a:spLocks noChangeShapeType="1"/>
            </p:cNvSpPr>
            <p:nvPr/>
          </p:nvSpPr>
          <p:spPr bwMode="auto">
            <a:xfrm>
              <a:off x="1516" y="2189"/>
              <a:ext cx="665" cy="1"/>
            </a:xfrm>
            <a:prstGeom prst="line">
              <a:avLst/>
            </a:prstGeom>
            <a:noFill/>
            <a:ln w="20638">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21536" name="Line 23"/>
            <p:cNvSpPr>
              <a:spLocks noChangeShapeType="1"/>
            </p:cNvSpPr>
            <p:nvPr/>
          </p:nvSpPr>
          <p:spPr bwMode="auto">
            <a:xfrm>
              <a:off x="2974" y="1731"/>
              <a:ext cx="1546" cy="1"/>
            </a:xfrm>
            <a:prstGeom prst="line">
              <a:avLst/>
            </a:prstGeom>
            <a:noFill/>
            <a:ln w="20638">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21537" name="Line 24"/>
            <p:cNvSpPr>
              <a:spLocks noChangeShapeType="1"/>
            </p:cNvSpPr>
            <p:nvPr/>
          </p:nvSpPr>
          <p:spPr bwMode="auto">
            <a:xfrm>
              <a:off x="2194" y="2457"/>
              <a:ext cx="780" cy="1"/>
            </a:xfrm>
            <a:prstGeom prst="line">
              <a:avLst/>
            </a:prstGeom>
            <a:noFill/>
            <a:ln w="20638">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21538" name="Line 25"/>
            <p:cNvSpPr>
              <a:spLocks noChangeShapeType="1"/>
            </p:cNvSpPr>
            <p:nvPr/>
          </p:nvSpPr>
          <p:spPr bwMode="auto">
            <a:xfrm>
              <a:off x="1516" y="2940"/>
              <a:ext cx="665" cy="1"/>
            </a:xfrm>
            <a:prstGeom prst="line">
              <a:avLst/>
            </a:prstGeom>
            <a:noFill/>
            <a:ln w="20638">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21539" name="Line 26"/>
            <p:cNvSpPr>
              <a:spLocks noChangeShapeType="1"/>
            </p:cNvSpPr>
            <p:nvPr/>
          </p:nvSpPr>
          <p:spPr bwMode="auto">
            <a:xfrm>
              <a:off x="2974" y="2940"/>
              <a:ext cx="779" cy="1"/>
            </a:xfrm>
            <a:prstGeom prst="line">
              <a:avLst/>
            </a:prstGeom>
            <a:noFill/>
            <a:ln w="20638">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21540" name="Line 27"/>
            <p:cNvSpPr>
              <a:spLocks noChangeShapeType="1"/>
            </p:cNvSpPr>
            <p:nvPr/>
          </p:nvSpPr>
          <p:spPr bwMode="auto">
            <a:xfrm>
              <a:off x="2181" y="2673"/>
              <a:ext cx="2326" cy="1"/>
            </a:xfrm>
            <a:prstGeom prst="line">
              <a:avLst/>
            </a:prstGeom>
            <a:noFill/>
            <a:ln w="20638">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21541" name="Line 28"/>
            <p:cNvSpPr>
              <a:spLocks noChangeShapeType="1"/>
            </p:cNvSpPr>
            <p:nvPr/>
          </p:nvSpPr>
          <p:spPr bwMode="auto">
            <a:xfrm>
              <a:off x="2577" y="3144"/>
              <a:ext cx="1176" cy="1"/>
            </a:xfrm>
            <a:prstGeom prst="line">
              <a:avLst/>
            </a:prstGeom>
            <a:noFill/>
            <a:ln w="20638">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21542" name="Line 29"/>
            <p:cNvSpPr>
              <a:spLocks noChangeShapeType="1"/>
            </p:cNvSpPr>
            <p:nvPr/>
          </p:nvSpPr>
          <p:spPr bwMode="auto">
            <a:xfrm>
              <a:off x="1516" y="3144"/>
              <a:ext cx="665" cy="1"/>
            </a:xfrm>
            <a:prstGeom prst="line">
              <a:avLst/>
            </a:prstGeom>
            <a:noFill/>
            <a:ln w="20638">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21543" name="Line 30"/>
            <p:cNvSpPr>
              <a:spLocks noChangeShapeType="1"/>
            </p:cNvSpPr>
            <p:nvPr/>
          </p:nvSpPr>
          <p:spPr bwMode="auto">
            <a:xfrm>
              <a:off x="2181" y="3424"/>
              <a:ext cx="396" cy="1"/>
            </a:xfrm>
            <a:prstGeom prst="line">
              <a:avLst/>
            </a:prstGeom>
            <a:noFill/>
            <a:ln w="20638">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21544" name="Line 31"/>
            <p:cNvSpPr>
              <a:spLocks noChangeShapeType="1"/>
            </p:cNvSpPr>
            <p:nvPr/>
          </p:nvSpPr>
          <p:spPr bwMode="auto">
            <a:xfrm>
              <a:off x="2974" y="3411"/>
              <a:ext cx="1546" cy="1"/>
            </a:xfrm>
            <a:prstGeom prst="line">
              <a:avLst/>
            </a:prstGeom>
            <a:noFill/>
            <a:ln w="20638">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21545" name="Line 32"/>
            <p:cNvSpPr>
              <a:spLocks noChangeShapeType="1"/>
            </p:cNvSpPr>
            <p:nvPr/>
          </p:nvSpPr>
          <p:spPr bwMode="auto">
            <a:xfrm flipV="1">
              <a:off x="4149" y="2189"/>
              <a:ext cx="1" cy="268"/>
            </a:xfrm>
            <a:prstGeom prst="line">
              <a:avLst/>
            </a:prstGeom>
            <a:noFill/>
            <a:ln w="20638">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21546" name="Line 33"/>
            <p:cNvSpPr>
              <a:spLocks noChangeShapeType="1"/>
            </p:cNvSpPr>
            <p:nvPr/>
          </p:nvSpPr>
          <p:spPr bwMode="auto">
            <a:xfrm>
              <a:off x="4149" y="2189"/>
              <a:ext cx="384" cy="1"/>
            </a:xfrm>
            <a:prstGeom prst="line">
              <a:avLst/>
            </a:prstGeom>
            <a:noFill/>
            <a:ln w="20638">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21547" name="Line 34"/>
            <p:cNvSpPr>
              <a:spLocks noChangeShapeType="1"/>
            </p:cNvSpPr>
            <p:nvPr/>
          </p:nvSpPr>
          <p:spPr bwMode="auto">
            <a:xfrm flipV="1">
              <a:off x="1798" y="2011"/>
              <a:ext cx="1" cy="1642"/>
            </a:xfrm>
            <a:prstGeom prst="line">
              <a:avLst/>
            </a:prstGeom>
            <a:noFill/>
            <a:ln w="20638">
              <a:solidFill>
                <a:srgbClr val="000000"/>
              </a:solidFill>
              <a:prstDash val="sysDash"/>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21548" name="Line 35"/>
            <p:cNvSpPr>
              <a:spLocks noChangeShapeType="1"/>
            </p:cNvSpPr>
            <p:nvPr/>
          </p:nvSpPr>
          <p:spPr bwMode="auto">
            <a:xfrm flipV="1">
              <a:off x="2181" y="2457"/>
              <a:ext cx="1" cy="1196"/>
            </a:xfrm>
            <a:prstGeom prst="line">
              <a:avLst/>
            </a:prstGeom>
            <a:noFill/>
            <a:ln w="20638">
              <a:solidFill>
                <a:srgbClr val="000000"/>
              </a:solidFill>
              <a:prstDash val="sysDash"/>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21549" name="Line 36"/>
            <p:cNvSpPr>
              <a:spLocks noChangeShapeType="1"/>
            </p:cNvSpPr>
            <p:nvPr/>
          </p:nvSpPr>
          <p:spPr bwMode="auto">
            <a:xfrm flipV="1">
              <a:off x="2577" y="2011"/>
              <a:ext cx="1" cy="1642"/>
            </a:xfrm>
            <a:prstGeom prst="line">
              <a:avLst/>
            </a:prstGeom>
            <a:noFill/>
            <a:ln w="20638">
              <a:solidFill>
                <a:srgbClr val="000000"/>
              </a:solidFill>
              <a:prstDash val="sysDash"/>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21550" name="Line 37"/>
            <p:cNvSpPr>
              <a:spLocks noChangeShapeType="1"/>
            </p:cNvSpPr>
            <p:nvPr/>
          </p:nvSpPr>
          <p:spPr bwMode="auto">
            <a:xfrm flipV="1">
              <a:off x="2974" y="2011"/>
              <a:ext cx="1" cy="1642"/>
            </a:xfrm>
            <a:prstGeom prst="line">
              <a:avLst/>
            </a:prstGeom>
            <a:noFill/>
            <a:ln w="20638">
              <a:solidFill>
                <a:srgbClr val="000000"/>
              </a:solidFill>
              <a:prstDash val="sysDash"/>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21551" name="Line 38"/>
            <p:cNvSpPr>
              <a:spLocks noChangeShapeType="1"/>
            </p:cNvSpPr>
            <p:nvPr/>
          </p:nvSpPr>
          <p:spPr bwMode="auto">
            <a:xfrm flipV="1">
              <a:off x="2181" y="2660"/>
              <a:ext cx="1" cy="280"/>
            </a:xfrm>
            <a:prstGeom prst="line">
              <a:avLst/>
            </a:prstGeom>
            <a:noFill/>
            <a:ln w="20638">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21552" name="Line 39"/>
            <p:cNvSpPr>
              <a:spLocks noChangeShapeType="1"/>
            </p:cNvSpPr>
            <p:nvPr/>
          </p:nvSpPr>
          <p:spPr bwMode="auto">
            <a:xfrm flipV="1">
              <a:off x="3753" y="2457"/>
              <a:ext cx="1" cy="1196"/>
            </a:xfrm>
            <a:prstGeom prst="line">
              <a:avLst/>
            </a:prstGeom>
            <a:noFill/>
            <a:ln w="20638">
              <a:solidFill>
                <a:srgbClr val="000000"/>
              </a:solidFill>
              <a:prstDash val="sysDash"/>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21553" name="Line 40"/>
            <p:cNvSpPr>
              <a:spLocks noChangeShapeType="1"/>
            </p:cNvSpPr>
            <p:nvPr/>
          </p:nvSpPr>
          <p:spPr bwMode="auto">
            <a:xfrm flipV="1">
              <a:off x="4149" y="2457"/>
              <a:ext cx="1" cy="1196"/>
            </a:xfrm>
            <a:prstGeom prst="line">
              <a:avLst/>
            </a:prstGeom>
            <a:noFill/>
            <a:ln w="20638">
              <a:solidFill>
                <a:srgbClr val="000000"/>
              </a:solidFill>
              <a:prstDash val="sysDash"/>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21554" name="Line 41"/>
            <p:cNvSpPr>
              <a:spLocks noChangeShapeType="1"/>
            </p:cNvSpPr>
            <p:nvPr/>
          </p:nvSpPr>
          <p:spPr bwMode="auto">
            <a:xfrm flipV="1">
              <a:off x="2974" y="2189"/>
              <a:ext cx="1" cy="268"/>
            </a:xfrm>
            <a:prstGeom prst="line">
              <a:avLst/>
            </a:prstGeom>
            <a:noFill/>
            <a:ln w="20638">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21555" name="Line 42"/>
            <p:cNvSpPr>
              <a:spLocks noChangeShapeType="1"/>
            </p:cNvSpPr>
            <p:nvPr/>
          </p:nvSpPr>
          <p:spPr bwMode="auto">
            <a:xfrm flipV="1">
              <a:off x="2181" y="3144"/>
              <a:ext cx="1" cy="280"/>
            </a:xfrm>
            <a:prstGeom prst="line">
              <a:avLst/>
            </a:prstGeom>
            <a:noFill/>
            <a:ln w="20638">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21556" name="Line 43"/>
            <p:cNvSpPr>
              <a:spLocks noChangeShapeType="1"/>
            </p:cNvSpPr>
            <p:nvPr/>
          </p:nvSpPr>
          <p:spPr bwMode="auto">
            <a:xfrm flipV="1">
              <a:off x="2577" y="3144"/>
              <a:ext cx="1" cy="280"/>
            </a:xfrm>
            <a:prstGeom prst="line">
              <a:avLst/>
            </a:prstGeom>
            <a:noFill/>
            <a:ln w="20638">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21557" name="Line 44"/>
            <p:cNvSpPr>
              <a:spLocks noChangeShapeType="1"/>
            </p:cNvSpPr>
            <p:nvPr/>
          </p:nvSpPr>
          <p:spPr bwMode="auto">
            <a:xfrm flipV="1">
              <a:off x="2974" y="2673"/>
              <a:ext cx="1" cy="267"/>
            </a:xfrm>
            <a:prstGeom prst="line">
              <a:avLst/>
            </a:prstGeom>
            <a:noFill/>
            <a:ln w="20638">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21558" name="Line 45"/>
            <p:cNvSpPr>
              <a:spLocks noChangeShapeType="1"/>
            </p:cNvSpPr>
            <p:nvPr/>
          </p:nvSpPr>
          <p:spPr bwMode="auto">
            <a:xfrm flipV="1">
              <a:off x="2974" y="3144"/>
              <a:ext cx="1" cy="280"/>
            </a:xfrm>
            <a:prstGeom prst="line">
              <a:avLst/>
            </a:prstGeom>
            <a:noFill/>
            <a:ln w="20638">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21559" name="Line 46"/>
            <p:cNvSpPr>
              <a:spLocks noChangeShapeType="1"/>
            </p:cNvSpPr>
            <p:nvPr/>
          </p:nvSpPr>
          <p:spPr bwMode="auto">
            <a:xfrm flipV="1">
              <a:off x="3753" y="2673"/>
              <a:ext cx="1" cy="267"/>
            </a:xfrm>
            <a:prstGeom prst="line">
              <a:avLst/>
            </a:prstGeom>
            <a:noFill/>
            <a:ln w="20638">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21560" name="Line 47"/>
            <p:cNvSpPr>
              <a:spLocks noChangeShapeType="1"/>
            </p:cNvSpPr>
            <p:nvPr/>
          </p:nvSpPr>
          <p:spPr bwMode="auto">
            <a:xfrm flipV="1">
              <a:off x="3753" y="3144"/>
              <a:ext cx="1" cy="280"/>
            </a:xfrm>
            <a:prstGeom prst="line">
              <a:avLst/>
            </a:prstGeom>
            <a:noFill/>
            <a:ln w="20638">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21561" name="Rectangle 48"/>
            <p:cNvSpPr>
              <a:spLocks noChangeArrowheads="1"/>
            </p:cNvSpPr>
            <p:nvPr/>
          </p:nvSpPr>
          <p:spPr bwMode="auto">
            <a:xfrm>
              <a:off x="2271" y="3730"/>
              <a:ext cx="1" cy="42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endParaRPr lang="zh-CN" altLang="zh-CN" b="0">
                <a:solidFill>
                  <a:schemeClr val="tx1"/>
                </a:solidFill>
                <a:ea typeface="宋体" pitchFamily="2" charset="-122"/>
              </a:endParaRPr>
            </a:p>
          </p:txBody>
        </p:sp>
        <p:sp>
          <p:nvSpPr>
            <p:cNvPr id="21562" name="Rectangle 49"/>
            <p:cNvSpPr>
              <a:spLocks noChangeArrowheads="1"/>
            </p:cNvSpPr>
            <p:nvPr/>
          </p:nvSpPr>
          <p:spPr bwMode="auto">
            <a:xfrm>
              <a:off x="2437" y="3717"/>
              <a:ext cx="1" cy="42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endParaRPr lang="zh-CN" altLang="zh-CN" b="0">
                <a:solidFill>
                  <a:schemeClr val="tx1"/>
                </a:solidFill>
                <a:ea typeface="宋体" pitchFamily="2" charset="-122"/>
              </a:endParaRPr>
            </a:p>
          </p:txBody>
        </p:sp>
        <p:sp>
          <p:nvSpPr>
            <p:cNvPr id="21563" name="Rectangle 50"/>
            <p:cNvSpPr>
              <a:spLocks noChangeArrowheads="1"/>
            </p:cNvSpPr>
            <p:nvPr/>
          </p:nvSpPr>
          <p:spPr bwMode="auto">
            <a:xfrm>
              <a:off x="1810" y="3730"/>
              <a:ext cx="1" cy="42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endParaRPr lang="zh-CN" altLang="zh-CN" b="0">
                <a:solidFill>
                  <a:schemeClr val="tx1"/>
                </a:solidFill>
                <a:ea typeface="宋体" pitchFamily="2" charset="-122"/>
              </a:endParaRPr>
            </a:p>
          </p:txBody>
        </p:sp>
        <p:sp>
          <p:nvSpPr>
            <p:cNvPr id="21564" name="Rectangle 51"/>
            <p:cNvSpPr>
              <a:spLocks noChangeArrowheads="1"/>
            </p:cNvSpPr>
            <p:nvPr/>
          </p:nvSpPr>
          <p:spPr bwMode="auto">
            <a:xfrm>
              <a:off x="1400" y="3730"/>
              <a:ext cx="1" cy="42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endParaRPr lang="zh-CN" altLang="zh-CN" b="0">
                <a:solidFill>
                  <a:schemeClr val="tx1"/>
                </a:solidFill>
                <a:ea typeface="宋体" pitchFamily="2" charset="-122"/>
              </a:endParaRPr>
            </a:p>
          </p:txBody>
        </p:sp>
        <p:sp>
          <p:nvSpPr>
            <p:cNvPr id="21565" name="Rectangle 52"/>
            <p:cNvSpPr>
              <a:spLocks noChangeArrowheads="1"/>
            </p:cNvSpPr>
            <p:nvPr/>
          </p:nvSpPr>
          <p:spPr bwMode="auto">
            <a:xfrm>
              <a:off x="1568" y="3717"/>
              <a:ext cx="1" cy="42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endParaRPr lang="zh-CN" altLang="zh-CN" b="0">
                <a:solidFill>
                  <a:schemeClr val="tx1"/>
                </a:solidFill>
                <a:ea typeface="宋体" pitchFamily="2" charset="-122"/>
              </a:endParaRPr>
            </a:p>
          </p:txBody>
        </p:sp>
        <p:sp>
          <p:nvSpPr>
            <p:cNvPr id="21566" name="Rectangle 53"/>
            <p:cNvSpPr>
              <a:spLocks noChangeArrowheads="1"/>
            </p:cNvSpPr>
            <p:nvPr/>
          </p:nvSpPr>
          <p:spPr bwMode="auto">
            <a:xfrm>
              <a:off x="1315" y="1843"/>
              <a:ext cx="131" cy="3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en-US" altLang="zh-CN" sz="2100" b="0">
                  <a:solidFill>
                    <a:srgbClr val="000000"/>
                  </a:solidFill>
                  <a:ea typeface="宋体" pitchFamily="2" charset="-122"/>
                </a:rPr>
                <a:t>R</a:t>
              </a:r>
              <a:endParaRPr lang="en-US" altLang="zh-CN" b="0">
                <a:solidFill>
                  <a:schemeClr val="tx1"/>
                </a:solidFill>
                <a:ea typeface="宋体" pitchFamily="2" charset="-122"/>
              </a:endParaRPr>
            </a:p>
          </p:txBody>
        </p:sp>
        <p:sp>
          <p:nvSpPr>
            <p:cNvPr id="21567" name="Rectangle 54"/>
            <p:cNvSpPr>
              <a:spLocks noChangeArrowheads="1"/>
            </p:cNvSpPr>
            <p:nvPr/>
          </p:nvSpPr>
          <p:spPr bwMode="auto">
            <a:xfrm>
              <a:off x="1331" y="2226"/>
              <a:ext cx="114" cy="39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en-US" altLang="zh-CN" sz="2200" b="0">
                  <a:solidFill>
                    <a:srgbClr val="000000"/>
                  </a:solidFill>
                  <a:ea typeface="宋体" pitchFamily="2" charset="-122"/>
                </a:rPr>
                <a:t>S</a:t>
              </a:r>
              <a:endParaRPr lang="en-US" altLang="zh-CN" b="0">
                <a:solidFill>
                  <a:schemeClr val="tx1"/>
                </a:solidFill>
                <a:ea typeface="宋体" pitchFamily="2" charset="-122"/>
              </a:endParaRPr>
            </a:p>
          </p:txBody>
        </p:sp>
        <p:sp>
          <p:nvSpPr>
            <p:cNvPr id="21568" name="Rectangle 55"/>
            <p:cNvSpPr>
              <a:spLocks noChangeArrowheads="1"/>
            </p:cNvSpPr>
            <p:nvPr/>
          </p:nvSpPr>
          <p:spPr bwMode="auto">
            <a:xfrm>
              <a:off x="1312" y="2717"/>
              <a:ext cx="141" cy="3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en-US" altLang="zh-CN" sz="2100" b="0">
                  <a:solidFill>
                    <a:srgbClr val="000000"/>
                  </a:solidFill>
                  <a:ea typeface="宋体" pitchFamily="2" charset="-122"/>
                </a:rPr>
                <a:t>Q</a:t>
              </a:r>
              <a:endParaRPr lang="en-US" altLang="zh-CN" b="0">
                <a:solidFill>
                  <a:schemeClr val="tx1"/>
                </a:solidFill>
                <a:ea typeface="宋体" pitchFamily="2" charset="-122"/>
              </a:endParaRPr>
            </a:p>
          </p:txBody>
        </p:sp>
        <p:grpSp>
          <p:nvGrpSpPr>
            <p:cNvPr id="21569" name="Group 56"/>
            <p:cNvGrpSpPr>
              <a:grpSpLocks/>
            </p:cNvGrpSpPr>
            <p:nvPr/>
          </p:nvGrpSpPr>
          <p:grpSpPr bwMode="auto">
            <a:xfrm>
              <a:off x="1317" y="3153"/>
              <a:ext cx="140" cy="378"/>
              <a:chOff x="1317" y="3153"/>
              <a:chExt cx="140" cy="378"/>
            </a:xfrm>
          </p:grpSpPr>
          <p:sp>
            <p:nvSpPr>
              <p:cNvPr id="21570" name="Line 57"/>
              <p:cNvSpPr>
                <a:spLocks noChangeShapeType="1"/>
              </p:cNvSpPr>
              <p:nvPr/>
            </p:nvSpPr>
            <p:spPr bwMode="auto">
              <a:xfrm>
                <a:off x="1317" y="3156"/>
                <a:ext cx="125" cy="1"/>
              </a:xfrm>
              <a:prstGeom prst="line">
                <a:avLst/>
              </a:prstGeom>
              <a:noFill/>
              <a:ln w="174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21571" name="Rectangle 58"/>
              <p:cNvSpPr>
                <a:spLocks noChangeArrowheads="1"/>
              </p:cNvSpPr>
              <p:nvPr/>
            </p:nvSpPr>
            <p:spPr bwMode="auto">
              <a:xfrm>
                <a:off x="1317" y="3153"/>
                <a:ext cx="140" cy="37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en-US" altLang="zh-CN" sz="2100" b="0">
                    <a:solidFill>
                      <a:srgbClr val="000000"/>
                    </a:solidFill>
                    <a:ea typeface="宋体" pitchFamily="2" charset="-122"/>
                  </a:rPr>
                  <a:t>Q</a:t>
                </a:r>
                <a:endParaRPr lang="en-US" altLang="zh-CN" b="0">
                  <a:solidFill>
                    <a:schemeClr val="tx1"/>
                  </a:solidFill>
                  <a:ea typeface="宋体" pitchFamily="2" charset="-122"/>
                </a:endParaRPr>
              </a:p>
            </p:txBody>
          </p:sp>
        </p:grpSp>
      </p:grpSp>
      <p:sp>
        <p:nvSpPr>
          <p:cNvPr id="21511" name="Text Box 59"/>
          <p:cNvSpPr txBox="1">
            <a:spLocks noChangeArrowheads="1"/>
          </p:cNvSpPr>
          <p:nvPr/>
        </p:nvSpPr>
        <p:spPr bwMode="auto">
          <a:xfrm>
            <a:off x="1258888" y="4868863"/>
            <a:ext cx="6697662" cy="11874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folHlink"/>
                </a:solidFill>
                <a:latin typeface="Times New Roman" pitchFamily="18" charset="0"/>
                <a:ea typeface="隶书" pitchFamily="49" charset="-122"/>
              </a:defRPr>
            </a:lvl1pPr>
            <a:lvl2pPr marL="742950" indent="-285750" eaLnBrk="0" hangingPunct="0">
              <a:defRPr kumimoji="1" sz="2400" b="1">
                <a:solidFill>
                  <a:schemeClr val="folHlink"/>
                </a:solidFill>
                <a:latin typeface="Times New Roman" pitchFamily="18" charset="0"/>
                <a:ea typeface="隶书" pitchFamily="49" charset="-122"/>
              </a:defRPr>
            </a:lvl2pPr>
            <a:lvl3pPr marL="1143000" indent="-228600" eaLnBrk="0" hangingPunct="0">
              <a:defRPr kumimoji="1" sz="2400" b="1">
                <a:solidFill>
                  <a:schemeClr val="folHlink"/>
                </a:solidFill>
                <a:latin typeface="Times New Roman" pitchFamily="18" charset="0"/>
                <a:ea typeface="隶书" pitchFamily="49" charset="-122"/>
              </a:defRPr>
            </a:lvl3pPr>
            <a:lvl4pPr marL="1600200" indent="-228600" eaLnBrk="0" hangingPunct="0">
              <a:defRPr kumimoji="1" sz="2400" b="1">
                <a:solidFill>
                  <a:schemeClr val="folHlink"/>
                </a:solidFill>
                <a:latin typeface="Times New Roman" pitchFamily="18" charset="0"/>
                <a:ea typeface="隶书" pitchFamily="49" charset="-122"/>
              </a:defRPr>
            </a:lvl4pPr>
            <a:lvl5pPr marL="2057400" indent="-228600" eaLnBrk="0" hangingPunct="0">
              <a:defRPr kumimoji="1" sz="2400" b="1">
                <a:solidFill>
                  <a:schemeClr val="folHlink"/>
                </a:solidFill>
                <a:latin typeface="Times New Roman" pitchFamily="18" charset="0"/>
                <a:ea typeface="隶书" pitchFamily="49" charset="-122"/>
              </a:defRPr>
            </a:lvl5pPr>
            <a:lvl6pPr marL="25146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6pPr>
            <a:lvl7pPr marL="29718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7pPr>
            <a:lvl8pPr marL="34290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8pPr>
            <a:lvl9pPr marL="38862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9pPr>
          </a:lstStyle>
          <a:p>
            <a:pPr eaLnBrk="1" hangingPunct="1"/>
            <a:r>
              <a:rPr lang="zh-CN" altLang="en-US"/>
              <a:t>图中从左到右为不同的时刻，时序图可以通过时间轴上电位变化的情况显示</a:t>
            </a:r>
            <a:r>
              <a:rPr lang="en-US" altLang="zh-CN"/>
              <a:t>R,S,Q</a:t>
            </a:r>
            <a:r>
              <a:rPr lang="zh-CN" altLang="en-US"/>
              <a:t>变量的值的变化。通常高电位表示变量值为</a:t>
            </a:r>
            <a:r>
              <a:rPr lang="en-US" altLang="zh-CN"/>
              <a:t>1</a:t>
            </a:r>
            <a:r>
              <a:rPr lang="zh-CN" altLang="en-US"/>
              <a:t>，低电位表示</a:t>
            </a:r>
            <a:r>
              <a:rPr lang="en-US" altLang="zh-CN"/>
              <a:t>0</a:t>
            </a:r>
          </a:p>
        </p:txBody>
      </p:sp>
      <p:sp>
        <p:nvSpPr>
          <p:cNvPr id="21512" name="Text Box 60"/>
          <p:cNvSpPr txBox="1">
            <a:spLocks noChangeArrowheads="1"/>
          </p:cNvSpPr>
          <p:nvPr/>
        </p:nvSpPr>
        <p:spPr bwMode="auto">
          <a:xfrm>
            <a:off x="2555875" y="4437063"/>
            <a:ext cx="576263"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folHlink"/>
                </a:solidFill>
                <a:latin typeface="Times New Roman" pitchFamily="18" charset="0"/>
                <a:ea typeface="隶书" pitchFamily="49" charset="-122"/>
              </a:defRPr>
            </a:lvl1pPr>
            <a:lvl2pPr marL="742950" indent="-285750" eaLnBrk="0" hangingPunct="0">
              <a:defRPr kumimoji="1" sz="2400" b="1">
                <a:solidFill>
                  <a:schemeClr val="folHlink"/>
                </a:solidFill>
                <a:latin typeface="Times New Roman" pitchFamily="18" charset="0"/>
                <a:ea typeface="隶书" pitchFamily="49" charset="-122"/>
              </a:defRPr>
            </a:lvl2pPr>
            <a:lvl3pPr marL="1143000" indent="-228600" eaLnBrk="0" hangingPunct="0">
              <a:defRPr kumimoji="1" sz="2400" b="1">
                <a:solidFill>
                  <a:schemeClr val="folHlink"/>
                </a:solidFill>
                <a:latin typeface="Times New Roman" pitchFamily="18" charset="0"/>
                <a:ea typeface="隶书" pitchFamily="49" charset="-122"/>
              </a:defRPr>
            </a:lvl3pPr>
            <a:lvl4pPr marL="1600200" indent="-228600" eaLnBrk="0" hangingPunct="0">
              <a:defRPr kumimoji="1" sz="2400" b="1">
                <a:solidFill>
                  <a:schemeClr val="folHlink"/>
                </a:solidFill>
                <a:latin typeface="Times New Roman" pitchFamily="18" charset="0"/>
                <a:ea typeface="隶书" pitchFamily="49" charset="-122"/>
              </a:defRPr>
            </a:lvl4pPr>
            <a:lvl5pPr marL="2057400" indent="-228600" eaLnBrk="0" hangingPunct="0">
              <a:defRPr kumimoji="1" sz="2400" b="1">
                <a:solidFill>
                  <a:schemeClr val="folHlink"/>
                </a:solidFill>
                <a:latin typeface="Times New Roman" pitchFamily="18" charset="0"/>
                <a:ea typeface="隶书" pitchFamily="49" charset="-122"/>
              </a:defRPr>
            </a:lvl5pPr>
            <a:lvl6pPr marL="25146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6pPr>
            <a:lvl7pPr marL="29718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7pPr>
            <a:lvl8pPr marL="34290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8pPr>
            <a:lvl9pPr marL="38862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9pPr>
          </a:lstStyle>
          <a:p>
            <a:pPr eaLnBrk="1" hangingPunct="1"/>
            <a:r>
              <a:rPr lang="en-US" altLang="zh-CN"/>
              <a:t>t</a:t>
            </a:r>
            <a:r>
              <a:rPr lang="en-US" altLang="zh-CN" baseline="-25000"/>
              <a:t>0</a:t>
            </a:r>
          </a:p>
        </p:txBody>
      </p:sp>
      <p:sp>
        <p:nvSpPr>
          <p:cNvPr id="21513" name="Text Box 61"/>
          <p:cNvSpPr txBox="1">
            <a:spLocks noChangeArrowheads="1"/>
          </p:cNvSpPr>
          <p:nvPr/>
        </p:nvSpPr>
        <p:spPr bwMode="auto">
          <a:xfrm>
            <a:off x="3059113" y="4437063"/>
            <a:ext cx="576262"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folHlink"/>
                </a:solidFill>
                <a:latin typeface="Times New Roman" pitchFamily="18" charset="0"/>
                <a:ea typeface="隶书" pitchFamily="49" charset="-122"/>
              </a:defRPr>
            </a:lvl1pPr>
            <a:lvl2pPr marL="742950" indent="-285750" eaLnBrk="0" hangingPunct="0">
              <a:defRPr kumimoji="1" sz="2400" b="1">
                <a:solidFill>
                  <a:schemeClr val="folHlink"/>
                </a:solidFill>
                <a:latin typeface="Times New Roman" pitchFamily="18" charset="0"/>
                <a:ea typeface="隶书" pitchFamily="49" charset="-122"/>
              </a:defRPr>
            </a:lvl2pPr>
            <a:lvl3pPr marL="1143000" indent="-228600" eaLnBrk="0" hangingPunct="0">
              <a:defRPr kumimoji="1" sz="2400" b="1">
                <a:solidFill>
                  <a:schemeClr val="folHlink"/>
                </a:solidFill>
                <a:latin typeface="Times New Roman" pitchFamily="18" charset="0"/>
                <a:ea typeface="隶书" pitchFamily="49" charset="-122"/>
              </a:defRPr>
            </a:lvl3pPr>
            <a:lvl4pPr marL="1600200" indent="-228600" eaLnBrk="0" hangingPunct="0">
              <a:defRPr kumimoji="1" sz="2400" b="1">
                <a:solidFill>
                  <a:schemeClr val="folHlink"/>
                </a:solidFill>
                <a:latin typeface="Times New Roman" pitchFamily="18" charset="0"/>
                <a:ea typeface="隶书" pitchFamily="49" charset="-122"/>
              </a:defRPr>
            </a:lvl4pPr>
            <a:lvl5pPr marL="2057400" indent="-228600" eaLnBrk="0" hangingPunct="0">
              <a:defRPr kumimoji="1" sz="2400" b="1">
                <a:solidFill>
                  <a:schemeClr val="folHlink"/>
                </a:solidFill>
                <a:latin typeface="Times New Roman" pitchFamily="18" charset="0"/>
                <a:ea typeface="隶书" pitchFamily="49" charset="-122"/>
              </a:defRPr>
            </a:lvl5pPr>
            <a:lvl6pPr marL="25146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6pPr>
            <a:lvl7pPr marL="29718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7pPr>
            <a:lvl8pPr marL="34290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8pPr>
            <a:lvl9pPr marL="38862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9pPr>
          </a:lstStyle>
          <a:p>
            <a:pPr eaLnBrk="1" hangingPunct="1"/>
            <a:r>
              <a:rPr lang="en-US" altLang="zh-CN"/>
              <a:t>t</a:t>
            </a:r>
            <a:r>
              <a:rPr lang="en-US" altLang="zh-CN" baseline="-25000"/>
              <a:t>1</a:t>
            </a:r>
          </a:p>
        </p:txBody>
      </p:sp>
      <p:sp>
        <p:nvSpPr>
          <p:cNvPr id="21514" name="Text Box 62"/>
          <p:cNvSpPr txBox="1">
            <a:spLocks noChangeArrowheads="1"/>
          </p:cNvSpPr>
          <p:nvPr/>
        </p:nvSpPr>
        <p:spPr bwMode="auto">
          <a:xfrm>
            <a:off x="3563938" y="4437063"/>
            <a:ext cx="576262"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folHlink"/>
                </a:solidFill>
                <a:latin typeface="Times New Roman" pitchFamily="18" charset="0"/>
                <a:ea typeface="隶书" pitchFamily="49" charset="-122"/>
              </a:defRPr>
            </a:lvl1pPr>
            <a:lvl2pPr marL="742950" indent="-285750" eaLnBrk="0" hangingPunct="0">
              <a:defRPr kumimoji="1" sz="2400" b="1">
                <a:solidFill>
                  <a:schemeClr val="folHlink"/>
                </a:solidFill>
                <a:latin typeface="Times New Roman" pitchFamily="18" charset="0"/>
                <a:ea typeface="隶书" pitchFamily="49" charset="-122"/>
              </a:defRPr>
            </a:lvl2pPr>
            <a:lvl3pPr marL="1143000" indent="-228600" eaLnBrk="0" hangingPunct="0">
              <a:defRPr kumimoji="1" sz="2400" b="1">
                <a:solidFill>
                  <a:schemeClr val="folHlink"/>
                </a:solidFill>
                <a:latin typeface="Times New Roman" pitchFamily="18" charset="0"/>
                <a:ea typeface="隶书" pitchFamily="49" charset="-122"/>
              </a:defRPr>
            </a:lvl3pPr>
            <a:lvl4pPr marL="1600200" indent="-228600" eaLnBrk="0" hangingPunct="0">
              <a:defRPr kumimoji="1" sz="2400" b="1">
                <a:solidFill>
                  <a:schemeClr val="folHlink"/>
                </a:solidFill>
                <a:latin typeface="Times New Roman" pitchFamily="18" charset="0"/>
                <a:ea typeface="隶书" pitchFamily="49" charset="-122"/>
              </a:defRPr>
            </a:lvl4pPr>
            <a:lvl5pPr marL="2057400" indent="-228600" eaLnBrk="0" hangingPunct="0">
              <a:defRPr kumimoji="1" sz="2400" b="1">
                <a:solidFill>
                  <a:schemeClr val="folHlink"/>
                </a:solidFill>
                <a:latin typeface="Times New Roman" pitchFamily="18" charset="0"/>
                <a:ea typeface="隶书" pitchFamily="49" charset="-122"/>
              </a:defRPr>
            </a:lvl5pPr>
            <a:lvl6pPr marL="25146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6pPr>
            <a:lvl7pPr marL="29718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7pPr>
            <a:lvl8pPr marL="34290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8pPr>
            <a:lvl9pPr marL="38862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9pPr>
          </a:lstStyle>
          <a:p>
            <a:pPr eaLnBrk="1" hangingPunct="1"/>
            <a:r>
              <a:rPr lang="en-US" altLang="zh-CN"/>
              <a:t>t</a:t>
            </a:r>
            <a:r>
              <a:rPr lang="en-US" altLang="zh-CN" baseline="-25000"/>
              <a:t>2</a:t>
            </a:r>
          </a:p>
        </p:txBody>
      </p:sp>
      <p:sp>
        <p:nvSpPr>
          <p:cNvPr id="21515" name="Text Box 63"/>
          <p:cNvSpPr txBox="1">
            <a:spLocks noChangeArrowheads="1"/>
          </p:cNvSpPr>
          <p:nvPr/>
        </p:nvSpPr>
        <p:spPr bwMode="auto">
          <a:xfrm>
            <a:off x="4211638" y="4437063"/>
            <a:ext cx="576262"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folHlink"/>
                </a:solidFill>
                <a:latin typeface="Times New Roman" pitchFamily="18" charset="0"/>
                <a:ea typeface="隶书" pitchFamily="49" charset="-122"/>
              </a:defRPr>
            </a:lvl1pPr>
            <a:lvl2pPr marL="742950" indent="-285750" eaLnBrk="0" hangingPunct="0">
              <a:defRPr kumimoji="1" sz="2400" b="1">
                <a:solidFill>
                  <a:schemeClr val="folHlink"/>
                </a:solidFill>
                <a:latin typeface="Times New Roman" pitchFamily="18" charset="0"/>
                <a:ea typeface="隶书" pitchFamily="49" charset="-122"/>
              </a:defRPr>
            </a:lvl2pPr>
            <a:lvl3pPr marL="1143000" indent="-228600" eaLnBrk="0" hangingPunct="0">
              <a:defRPr kumimoji="1" sz="2400" b="1">
                <a:solidFill>
                  <a:schemeClr val="folHlink"/>
                </a:solidFill>
                <a:latin typeface="Times New Roman" pitchFamily="18" charset="0"/>
                <a:ea typeface="隶书" pitchFamily="49" charset="-122"/>
              </a:defRPr>
            </a:lvl3pPr>
            <a:lvl4pPr marL="1600200" indent="-228600" eaLnBrk="0" hangingPunct="0">
              <a:defRPr kumimoji="1" sz="2400" b="1">
                <a:solidFill>
                  <a:schemeClr val="folHlink"/>
                </a:solidFill>
                <a:latin typeface="Times New Roman" pitchFamily="18" charset="0"/>
                <a:ea typeface="隶书" pitchFamily="49" charset="-122"/>
              </a:defRPr>
            </a:lvl4pPr>
            <a:lvl5pPr marL="2057400" indent="-228600" eaLnBrk="0" hangingPunct="0">
              <a:defRPr kumimoji="1" sz="2400" b="1">
                <a:solidFill>
                  <a:schemeClr val="folHlink"/>
                </a:solidFill>
                <a:latin typeface="Times New Roman" pitchFamily="18" charset="0"/>
                <a:ea typeface="隶书" pitchFamily="49" charset="-122"/>
              </a:defRPr>
            </a:lvl5pPr>
            <a:lvl6pPr marL="25146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6pPr>
            <a:lvl7pPr marL="29718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7pPr>
            <a:lvl8pPr marL="34290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8pPr>
            <a:lvl9pPr marL="38862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9pPr>
          </a:lstStyle>
          <a:p>
            <a:pPr eaLnBrk="1" hangingPunct="1"/>
            <a:r>
              <a:rPr lang="en-US" altLang="zh-CN"/>
              <a:t>t</a:t>
            </a:r>
            <a:r>
              <a:rPr lang="en-US" altLang="zh-CN" baseline="-25000"/>
              <a:t>3</a:t>
            </a:r>
          </a:p>
        </p:txBody>
      </p:sp>
      <p:sp>
        <p:nvSpPr>
          <p:cNvPr id="21516" name="Text Box 64"/>
          <p:cNvSpPr txBox="1">
            <a:spLocks noChangeArrowheads="1"/>
          </p:cNvSpPr>
          <p:nvPr/>
        </p:nvSpPr>
        <p:spPr bwMode="auto">
          <a:xfrm>
            <a:off x="5219700" y="4437063"/>
            <a:ext cx="576263"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folHlink"/>
                </a:solidFill>
                <a:latin typeface="Times New Roman" pitchFamily="18" charset="0"/>
                <a:ea typeface="隶书" pitchFamily="49" charset="-122"/>
              </a:defRPr>
            </a:lvl1pPr>
            <a:lvl2pPr marL="742950" indent="-285750" eaLnBrk="0" hangingPunct="0">
              <a:defRPr kumimoji="1" sz="2400" b="1">
                <a:solidFill>
                  <a:schemeClr val="folHlink"/>
                </a:solidFill>
                <a:latin typeface="Times New Roman" pitchFamily="18" charset="0"/>
                <a:ea typeface="隶书" pitchFamily="49" charset="-122"/>
              </a:defRPr>
            </a:lvl2pPr>
            <a:lvl3pPr marL="1143000" indent="-228600" eaLnBrk="0" hangingPunct="0">
              <a:defRPr kumimoji="1" sz="2400" b="1">
                <a:solidFill>
                  <a:schemeClr val="folHlink"/>
                </a:solidFill>
                <a:latin typeface="Times New Roman" pitchFamily="18" charset="0"/>
                <a:ea typeface="隶书" pitchFamily="49" charset="-122"/>
              </a:defRPr>
            </a:lvl3pPr>
            <a:lvl4pPr marL="1600200" indent="-228600" eaLnBrk="0" hangingPunct="0">
              <a:defRPr kumimoji="1" sz="2400" b="1">
                <a:solidFill>
                  <a:schemeClr val="folHlink"/>
                </a:solidFill>
                <a:latin typeface="Times New Roman" pitchFamily="18" charset="0"/>
                <a:ea typeface="隶书" pitchFamily="49" charset="-122"/>
              </a:defRPr>
            </a:lvl4pPr>
            <a:lvl5pPr marL="2057400" indent="-228600" eaLnBrk="0" hangingPunct="0">
              <a:defRPr kumimoji="1" sz="2400" b="1">
                <a:solidFill>
                  <a:schemeClr val="folHlink"/>
                </a:solidFill>
                <a:latin typeface="Times New Roman" pitchFamily="18" charset="0"/>
                <a:ea typeface="隶书" pitchFamily="49" charset="-122"/>
              </a:defRPr>
            </a:lvl5pPr>
            <a:lvl6pPr marL="25146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6pPr>
            <a:lvl7pPr marL="29718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7pPr>
            <a:lvl8pPr marL="34290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8pPr>
            <a:lvl9pPr marL="38862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9pPr>
          </a:lstStyle>
          <a:p>
            <a:pPr eaLnBrk="1" hangingPunct="1"/>
            <a:r>
              <a:rPr lang="en-US" altLang="zh-CN"/>
              <a:t>t</a:t>
            </a:r>
            <a:r>
              <a:rPr lang="en-US" altLang="zh-CN" baseline="-25000"/>
              <a:t>4</a:t>
            </a:r>
          </a:p>
        </p:txBody>
      </p:sp>
      <p:sp>
        <p:nvSpPr>
          <p:cNvPr id="21517" name="Text Box 65"/>
          <p:cNvSpPr txBox="1">
            <a:spLocks noChangeArrowheads="1"/>
          </p:cNvSpPr>
          <p:nvPr/>
        </p:nvSpPr>
        <p:spPr bwMode="auto">
          <a:xfrm>
            <a:off x="5867400" y="4437063"/>
            <a:ext cx="576263"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folHlink"/>
                </a:solidFill>
                <a:latin typeface="Times New Roman" pitchFamily="18" charset="0"/>
                <a:ea typeface="隶书" pitchFamily="49" charset="-122"/>
              </a:defRPr>
            </a:lvl1pPr>
            <a:lvl2pPr marL="742950" indent="-285750" eaLnBrk="0" hangingPunct="0">
              <a:defRPr kumimoji="1" sz="2400" b="1">
                <a:solidFill>
                  <a:schemeClr val="folHlink"/>
                </a:solidFill>
                <a:latin typeface="Times New Roman" pitchFamily="18" charset="0"/>
                <a:ea typeface="隶书" pitchFamily="49" charset="-122"/>
              </a:defRPr>
            </a:lvl2pPr>
            <a:lvl3pPr marL="1143000" indent="-228600" eaLnBrk="0" hangingPunct="0">
              <a:defRPr kumimoji="1" sz="2400" b="1">
                <a:solidFill>
                  <a:schemeClr val="folHlink"/>
                </a:solidFill>
                <a:latin typeface="Times New Roman" pitchFamily="18" charset="0"/>
                <a:ea typeface="隶书" pitchFamily="49" charset="-122"/>
              </a:defRPr>
            </a:lvl3pPr>
            <a:lvl4pPr marL="1600200" indent="-228600" eaLnBrk="0" hangingPunct="0">
              <a:defRPr kumimoji="1" sz="2400" b="1">
                <a:solidFill>
                  <a:schemeClr val="folHlink"/>
                </a:solidFill>
                <a:latin typeface="Times New Roman" pitchFamily="18" charset="0"/>
                <a:ea typeface="隶书" pitchFamily="49" charset="-122"/>
              </a:defRPr>
            </a:lvl4pPr>
            <a:lvl5pPr marL="2057400" indent="-228600" eaLnBrk="0" hangingPunct="0">
              <a:defRPr kumimoji="1" sz="2400" b="1">
                <a:solidFill>
                  <a:schemeClr val="folHlink"/>
                </a:solidFill>
                <a:latin typeface="Times New Roman" pitchFamily="18" charset="0"/>
                <a:ea typeface="隶书" pitchFamily="49" charset="-122"/>
              </a:defRPr>
            </a:lvl5pPr>
            <a:lvl6pPr marL="25146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6pPr>
            <a:lvl7pPr marL="29718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7pPr>
            <a:lvl8pPr marL="34290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8pPr>
            <a:lvl9pPr marL="38862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9pPr>
          </a:lstStyle>
          <a:p>
            <a:pPr eaLnBrk="1" hangingPunct="1"/>
            <a:r>
              <a:rPr lang="en-US" altLang="zh-CN"/>
              <a:t>t</a:t>
            </a:r>
            <a:r>
              <a:rPr lang="en-US" altLang="zh-CN" baseline="-25000"/>
              <a:t>5</a:t>
            </a:r>
          </a:p>
        </p:txBody>
      </p:sp>
    </p:spTree>
  </p:cSld>
  <p:clrMapOvr>
    <a:masterClrMapping/>
  </p:clrMapOvr>
  <p:transition>
    <p:random/>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body" idx="1"/>
          </p:nvPr>
        </p:nvSpPr>
        <p:spPr>
          <a:xfrm>
            <a:off x="457200" y="1504528"/>
            <a:ext cx="8382000" cy="4876800"/>
          </a:xfrm>
        </p:spPr>
        <p:txBody>
          <a:bodyPr/>
          <a:lstStyle/>
          <a:p>
            <a:pPr eaLnBrk="1" hangingPunct="1"/>
            <a:r>
              <a:rPr lang="zh-CN" altLang="en-US" dirty="0" smtClean="0"/>
              <a:t>同步时序逻辑电路模型</a:t>
            </a:r>
          </a:p>
          <a:p>
            <a:pPr eaLnBrk="1" hangingPunct="1"/>
            <a:r>
              <a:rPr lang="zh-CN" altLang="en-US" dirty="0" smtClean="0"/>
              <a:t>存储电路的构成元件</a:t>
            </a:r>
            <a:r>
              <a:rPr lang="en-US" altLang="zh-CN" dirty="0" smtClean="0"/>
              <a:t>--</a:t>
            </a:r>
            <a:r>
              <a:rPr lang="zh-CN" altLang="en-US" dirty="0" smtClean="0"/>
              <a:t>触发器</a:t>
            </a:r>
          </a:p>
          <a:p>
            <a:pPr eaLnBrk="1" hangingPunct="1"/>
            <a:r>
              <a:rPr lang="zh-CN" altLang="en-US" dirty="0" smtClean="0"/>
              <a:t>同步时序逻辑电路分析</a:t>
            </a:r>
          </a:p>
          <a:p>
            <a:pPr eaLnBrk="1" hangingPunct="1"/>
            <a:r>
              <a:rPr lang="zh-CN" altLang="en-US" dirty="0" smtClean="0"/>
              <a:t>同步时序逻辑电路设计</a:t>
            </a:r>
            <a:endParaRPr lang="en-US" altLang="zh-CN" dirty="0" smtClean="0"/>
          </a:p>
          <a:p>
            <a:pPr eaLnBrk="1" hangingPunct="1"/>
            <a:r>
              <a:rPr lang="zh-CN" altLang="en-US" dirty="0" smtClean="0"/>
              <a:t>同步时序逻辑电路设计举例</a:t>
            </a:r>
          </a:p>
          <a:p>
            <a:pPr eaLnBrk="1" hangingPunct="1"/>
            <a:endParaRPr lang="en-US" altLang="zh-CN" dirty="0" smtClean="0"/>
          </a:p>
        </p:txBody>
      </p:sp>
      <p:sp>
        <p:nvSpPr>
          <p:cNvPr id="4101" name="Rectangle 3"/>
          <p:cNvSpPr>
            <a:spLocks noGrp="1" noChangeArrowheads="1"/>
          </p:cNvSpPr>
          <p:nvPr>
            <p:ph type="title"/>
          </p:nvPr>
        </p:nvSpPr>
        <p:spPr>
          <a:xfrm>
            <a:off x="1274763" y="533400"/>
            <a:ext cx="7793037" cy="609600"/>
          </a:xfrm>
        </p:spPr>
        <p:txBody>
          <a:bodyPr/>
          <a:lstStyle/>
          <a:p>
            <a:pPr eaLnBrk="1" hangingPunct="1"/>
            <a:r>
              <a:rPr lang="zh-CN" altLang="en-US" smtClean="0">
                <a:solidFill>
                  <a:schemeClr val="tx1"/>
                </a:solidFill>
              </a:rPr>
              <a:t>本章的组成</a:t>
            </a:r>
          </a:p>
        </p:txBody>
      </p:sp>
    </p:spTree>
  </p:cSld>
  <p:clrMapOvr>
    <a:masterClrMapping/>
  </p:clrMapOvr>
  <p:transition>
    <p:random/>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2"/>
          <p:cNvSpPr>
            <a:spLocks noGrp="1" noChangeArrowheads="1"/>
          </p:cNvSpPr>
          <p:nvPr>
            <p:ph type="body" idx="1"/>
          </p:nvPr>
        </p:nvSpPr>
        <p:spPr>
          <a:xfrm>
            <a:off x="457200" y="1516112"/>
            <a:ext cx="8382000" cy="2921000"/>
          </a:xfrm>
        </p:spPr>
        <p:txBody>
          <a:bodyPr/>
          <a:lstStyle/>
          <a:p>
            <a:pPr algn="just" eaLnBrk="1" hangingPunct="1">
              <a:lnSpc>
                <a:spcPts val="3600"/>
              </a:lnSpc>
            </a:pPr>
            <a:r>
              <a:rPr lang="zh-CN" altLang="en-US" sz="2600" dirty="0" smtClean="0">
                <a:latin typeface="宋体" pitchFamily="2" charset="-122"/>
              </a:rPr>
              <a:t>同步时序电路中存储电路是由叫做</a:t>
            </a:r>
            <a:r>
              <a:rPr lang="zh-CN" altLang="en-US" sz="2600" b="1" dirty="0" smtClean="0">
                <a:latin typeface="隶书" pitchFamily="49" charset="-122"/>
                <a:ea typeface="隶书" pitchFamily="49" charset="-122"/>
              </a:rPr>
              <a:t>触发器</a:t>
            </a:r>
            <a:r>
              <a:rPr lang="zh-CN" altLang="en-US" sz="2600" dirty="0" smtClean="0">
                <a:latin typeface="宋体" pitchFamily="2" charset="-122"/>
              </a:rPr>
              <a:t>的元件构成的，</a:t>
            </a:r>
            <a:r>
              <a:rPr lang="zh-CN" altLang="en-US" sz="2600" b="1" dirty="0" smtClean="0">
                <a:latin typeface="隶书" pitchFamily="49" charset="-122"/>
                <a:ea typeface="隶书" pitchFamily="49" charset="-122"/>
              </a:rPr>
              <a:t>触发器</a:t>
            </a:r>
            <a:r>
              <a:rPr lang="zh-CN" altLang="en-US" sz="2600" dirty="0" smtClean="0">
                <a:latin typeface="宋体" pitchFamily="2" charset="-122"/>
              </a:rPr>
              <a:t>也可以看作是一个最简单的时序电路，就像一个门电路可以看作是一个最简单的组合电路一样</a:t>
            </a:r>
            <a:endParaRPr lang="zh-CN" altLang="en-US" sz="2600" dirty="0" smtClean="0">
              <a:latin typeface="Times New Roman" pitchFamily="18" charset="0"/>
              <a:cs typeface="Times New Roman" pitchFamily="18" charset="0"/>
            </a:endParaRPr>
          </a:p>
          <a:p>
            <a:pPr algn="just" eaLnBrk="1" hangingPunct="1">
              <a:lnSpc>
                <a:spcPts val="3600"/>
              </a:lnSpc>
            </a:pPr>
            <a:r>
              <a:rPr lang="zh-CN" altLang="en-US" sz="2600" b="1" dirty="0" smtClean="0">
                <a:latin typeface="隶书" pitchFamily="49" charset="-122"/>
                <a:ea typeface="隶书" pitchFamily="49" charset="-122"/>
              </a:rPr>
              <a:t>触发器</a:t>
            </a:r>
            <a:r>
              <a:rPr lang="zh-CN" altLang="en-US" sz="2600" dirty="0" smtClean="0">
                <a:latin typeface="宋体" pitchFamily="2" charset="-122"/>
              </a:rPr>
              <a:t>是在一定的输入条件下具有</a:t>
            </a:r>
            <a:r>
              <a:rPr lang="en-US" altLang="zh-CN" sz="2600" dirty="0" smtClean="0">
                <a:latin typeface="Times New Roman" pitchFamily="18" charset="0"/>
                <a:cs typeface="Times New Roman" pitchFamily="18" charset="0"/>
              </a:rPr>
              <a:t>0</a:t>
            </a:r>
            <a:r>
              <a:rPr lang="zh-CN" altLang="en-US" sz="2600" dirty="0" smtClean="0">
                <a:latin typeface="宋体" pitchFamily="2" charset="-122"/>
              </a:rPr>
              <a:t>或</a:t>
            </a:r>
            <a:r>
              <a:rPr lang="en-US" altLang="zh-CN" sz="2600" dirty="0" smtClean="0">
                <a:latin typeface="Times New Roman" pitchFamily="18" charset="0"/>
                <a:cs typeface="Times New Roman" pitchFamily="18" charset="0"/>
              </a:rPr>
              <a:t>1</a:t>
            </a:r>
            <a:r>
              <a:rPr lang="zh-CN" altLang="en-US" sz="2600" dirty="0" smtClean="0">
                <a:latin typeface="宋体" pitchFamily="2" charset="-122"/>
              </a:rPr>
              <a:t>两种稳定状态的电路，因此可以用来存储</a:t>
            </a:r>
            <a:r>
              <a:rPr lang="en-US" altLang="zh-CN" sz="2600" dirty="0" smtClean="0">
                <a:latin typeface="宋体" pitchFamily="2" charset="-122"/>
              </a:rPr>
              <a:t>1bit</a:t>
            </a:r>
            <a:r>
              <a:rPr lang="zh-CN" altLang="en-US" sz="2600" dirty="0">
                <a:latin typeface="宋体" pitchFamily="2" charset="-122"/>
              </a:rPr>
              <a:t>二</a:t>
            </a:r>
            <a:r>
              <a:rPr lang="zh-CN" altLang="en-US" sz="2600" dirty="0" smtClean="0">
                <a:latin typeface="宋体" pitchFamily="2" charset="-122"/>
              </a:rPr>
              <a:t>进制数，也称</a:t>
            </a:r>
            <a:r>
              <a:rPr kumimoji="1" lang="zh-CN" altLang="en-US" sz="2600" dirty="0" smtClean="0">
                <a:ea typeface="隶书" pitchFamily="49" charset="-122"/>
              </a:rPr>
              <a:t>双稳态触发器</a:t>
            </a:r>
            <a:endParaRPr lang="zh-CN" altLang="en-US" sz="2600" dirty="0" smtClean="0">
              <a:latin typeface="Times New Roman" pitchFamily="18" charset="0"/>
              <a:ea typeface="隶书" pitchFamily="49" charset="-122"/>
              <a:cs typeface="Times New Roman" pitchFamily="18" charset="0"/>
            </a:endParaRPr>
          </a:p>
          <a:p>
            <a:pPr algn="just" eaLnBrk="1" hangingPunct="1">
              <a:lnSpc>
                <a:spcPts val="3600"/>
              </a:lnSpc>
            </a:pPr>
            <a:endParaRPr lang="en-US" altLang="zh-CN" sz="2600" dirty="0" smtClean="0">
              <a:latin typeface="宋体" pitchFamily="2" charset="-122"/>
            </a:endParaRPr>
          </a:p>
        </p:txBody>
      </p:sp>
      <p:sp>
        <p:nvSpPr>
          <p:cNvPr id="22533" name="Rectangle 3"/>
          <p:cNvSpPr>
            <a:spLocks noGrp="1" noChangeArrowheads="1"/>
          </p:cNvSpPr>
          <p:nvPr>
            <p:ph type="title"/>
          </p:nvPr>
        </p:nvSpPr>
        <p:spPr>
          <a:xfrm>
            <a:off x="827088" y="404664"/>
            <a:ext cx="8496300" cy="593725"/>
          </a:xfrm>
        </p:spPr>
        <p:txBody>
          <a:bodyPr/>
          <a:lstStyle/>
          <a:p>
            <a:pPr eaLnBrk="1" hangingPunct="1"/>
            <a:r>
              <a:rPr lang="en-US" altLang="zh-CN" sz="3600" dirty="0" smtClean="0"/>
              <a:t>4.2</a:t>
            </a:r>
            <a:r>
              <a:rPr lang="zh-CN" altLang="en-US" sz="3600" dirty="0" smtClean="0"/>
              <a:t>存储电路的构成元件</a:t>
            </a:r>
            <a:r>
              <a:rPr lang="en-US" altLang="zh-CN" sz="3600" dirty="0" smtClean="0"/>
              <a:t>--</a:t>
            </a:r>
            <a:r>
              <a:rPr lang="zh-CN" altLang="en-US" sz="3600" dirty="0" smtClean="0"/>
              <a:t>触发器</a:t>
            </a:r>
          </a:p>
        </p:txBody>
      </p:sp>
      <p:grpSp>
        <p:nvGrpSpPr>
          <p:cNvPr id="224314" name="Group 58"/>
          <p:cNvGrpSpPr>
            <a:grpSpLocks/>
          </p:cNvGrpSpPr>
          <p:nvPr/>
        </p:nvGrpSpPr>
        <p:grpSpPr bwMode="auto">
          <a:xfrm>
            <a:off x="5148263" y="4311650"/>
            <a:ext cx="1676400" cy="2546350"/>
            <a:chOff x="192" y="2016"/>
            <a:chExt cx="1056" cy="1604"/>
          </a:xfrm>
        </p:grpSpPr>
        <p:grpSp>
          <p:nvGrpSpPr>
            <p:cNvPr id="22535" name="Group 59"/>
            <p:cNvGrpSpPr>
              <a:grpSpLocks/>
            </p:cNvGrpSpPr>
            <p:nvPr/>
          </p:nvGrpSpPr>
          <p:grpSpPr bwMode="auto">
            <a:xfrm>
              <a:off x="720" y="3120"/>
              <a:ext cx="256" cy="192"/>
              <a:chOff x="10360" y="9820"/>
              <a:chExt cx="640" cy="480"/>
            </a:xfrm>
          </p:grpSpPr>
          <p:sp>
            <p:nvSpPr>
              <p:cNvPr id="22559" name="Text Box 60"/>
              <p:cNvSpPr txBox="1">
                <a:spLocks noChangeArrowheads="1"/>
              </p:cNvSpPr>
              <p:nvPr/>
            </p:nvSpPr>
            <p:spPr bwMode="auto">
              <a:xfrm>
                <a:off x="10360" y="9820"/>
                <a:ext cx="640" cy="48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54000" tIns="82800"/>
              <a:lstStyle>
                <a:lvl1pPr eaLnBrk="0" hangingPunct="0">
                  <a:defRPr kumimoji="1" sz="2400" b="1">
                    <a:solidFill>
                      <a:schemeClr val="folHlink"/>
                    </a:solidFill>
                    <a:latin typeface="Times New Roman" pitchFamily="18" charset="0"/>
                    <a:ea typeface="隶书" pitchFamily="49" charset="-122"/>
                  </a:defRPr>
                </a:lvl1pPr>
                <a:lvl2pPr marL="742950" indent="-285750" eaLnBrk="0" hangingPunct="0">
                  <a:defRPr kumimoji="1" sz="2400" b="1">
                    <a:solidFill>
                      <a:schemeClr val="folHlink"/>
                    </a:solidFill>
                    <a:latin typeface="Times New Roman" pitchFamily="18" charset="0"/>
                    <a:ea typeface="隶书" pitchFamily="49" charset="-122"/>
                  </a:defRPr>
                </a:lvl2pPr>
                <a:lvl3pPr marL="1143000" indent="-228600" eaLnBrk="0" hangingPunct="0">
                  <a:defRPr kumimoji="1" sz="2400" b="1">
                    <a:solidFill>
                      <a:schemeClr val="folHlink"/>
                    </a:solidFill>
                    <a:latin typeface="Times New Roman" pitchFamily="18" charset="0"/>
                    <a:ea typeface="隶书" pitchFamily="49" charset="-122"/>
                  </a:defRPr>
                </a:lvl3pPr>
                <a:lvl4pPr marL="1600200" indent="-228600" eaLnBrk="0" hangingPunct="0">
                  <a:defRPr kumimoji="1" sz="2400" b="1">
                    <a:solidFill>
                      <a:schemeClr val="folHlink"/>
                    </a:solidFill>
                    <a:latin typeface="Times New Roman" pitchFamily="18" charset="0"/>
                    <a:ea typeface="隶书" pitchFamily="49" charset="-122"/>
                  </a:defRPr>
                </a:lvl4pPr>
                <a:lvl5pPr marL="2057400" indent="-228600" eaLnBrk="0" hangingPunct="0">
                  <a:defRPr kumimoji="1" sz="2400" b="1">
                    <a:solidFill>
                      <a:schemeClr val="folHlink"/>
                    </a:solidFill>
                    <a:latin typeface="Times New Roman" pitchFamily="18" charset="0"/>
                    <a:ea typeface="隶书" pitchFamily="49" charset="-122"/>
                  </a:defRPr>
                </a:lvl5pPr>
                <a:lvl6pPr marL="25146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6pPr>
                <a:lvl7pPr marL="29718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7pPr>
                <a:lvl8pPr marL="34290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8pPr>
                <a:lvl9pPr marL="38862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9pPr>
              </a:lstStyle>
              <a:p>
                <a:pPr algn="just">
                  <a:spcBef>
                    <a:spcPct val="0"/>
                  </a:spcBef>
                </a:pPr>
                <a:r>
                  <a:rPr kumimoji="0" lang="en-US" altLang="zh-CN" sz="1600" b="0" i="1">
                    <a:solidFill>
                      <a:schemeClr val="tx1"/>
                    </a:solidFill>
                    <a:ea typeface="宋体" pitchFamily="2" charset="-122"/>
                  </a:rPr>
                  <a:t>S</a:t>
                </a:r>
              </a:p>
            </p:txBody>
          </p:sp>
          <p:sp>
            <p:nvSpPr>
              <p:cNvPr id="22560" name="Line 61"/>
              <p:cNvSpPr>
                <a:spLocks noChangeShapeType="1"/>
              </p:cNvSpPr>
              <p:nvPr/>
            </p:nvSpPr>
            <p:spPr bwMode="auto">
              <a:xfrm>
                <a:off x="10500" y="9920"/>
                <a:ext cx="160"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lIns="54000" tIns="82800"/>
              <a:lstStyle/>
              <a:p>
                <a:endParaRPr lang="zh-CN" altLang="en-US">
                  <a:solidFill>
                    <a:schemeClr val="tx1"/>
                  </a:solidFill>
                </a:endParaRPr>
              </a:p>
            </p:txBody>
          </p:sp>
        </p:grpSp>
        <p:grpSp>
          <p:nvGrpSpPr>
            <p:cNvPr id="22536" name="Group 62"/>
            <p:cNvGrpSpPr>
              <a:grpSpLocks/>
            </p:cNvGrpSpPr>
            <p:nvPr/>
          </p:nvGrpSpPr>
          <p:grpSpPr bwMode="auto">
            <a:xfrm>
              <a:off x="336" y="3120"/>
              <a:ext cx="256" cy="192"/>
              <a:chOff x="9700" y="9760"/>
              <a:chExt cx="640" cy="480"/>
            </a:xfrm>
          </p:grpSpPr>
          <p:sp>
            <p:nvSpPr>
              <p:cNvPr id="22557" name="Text Box 63"/>
              <p:cNvSpPr txBox="1">
                <a:spLocks noChangeArrowheads="1"/>
              </p:cNvSpPr>
              <p:nvPr/>
            </p:nvSpPr>
            <p:spPr bwMode="auto">
              <a:xfrm>
                <a:off x="9700" y="9760"/>
                <a:ext cx="640" cy="48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54000" tIns="82800"/>
              <a:lstStyle>
                <a:lvl1pPr eaLnBrk="0" hangingPunct="0">
                  <a:defRPr kumimoji="1" sz="2400" b="1">
                    <a:solidFill>
                      <a:schemeClr val="folHlink"/>
                    </a:solidFill>
                    <a:latin typeface="Times New Roman" pitchFamily="18" charset="0"/>
                    <a:ea typeface="隶书" pitchFamily="49" charset="-122"/>
                  </a:defRPr>
                </a:lvl1pPr>
                <a:lvl2pPr marL="742950" indent="-285750" eaLnBrk="0" hangingPunct="0">
                  <a:defRPr kumimoji="1" sz="2400" b="1">
                    <a:solidFill>
                      <a:schemeClr val="folHlink"/>
                    </a:solidFill>
                    <a:latin typeface="Times New Roman" pitchFamily="18" charset="0"/>
                    <a:ea typeface="隶书" pitchFamily="49" charset="-122"/>
                  </a:defRPr>
                </a:lvl2pPr>
                <a:lvl3pPr marL="1143000" indent="-228600" eaLnBrk="0" hangingPunct="0">
                  <a:defRPr kumimoji="1" sz="2400" b="1">
                    <a:solidFill>
                      <a:schemeClr val="folHlink"/>
                    </a:solidFill>
                    <a:latin typeface="Times New Roman" pitchFamily="18" charset="0"/>
                    <a:ea typeface="隶书" pitchFamily="49" charset="-122"/>
                  </a:defRPr>
                </a:lvl3pPr>
                <a:lvl4pPr marL="1600200" indent="-228600" eaLnBrk="0" hangingPunct="0">
                  <a:defRPr kumimoji="1" sz="2400" b="1">
                    <a:solidFill>
                      <a:schemeClr val="folHlink"/>
                    </a:solidFill>
                    <a:latin typeface="Times New Roman" pitchFamily="18" charset="0"/>
                    <a:ea typeface="隶书" pitchFamily="49" charset="-122"/>
                  </a:defRPr>
                </a:lvl4pPr>
                <a:lvl5pPr marL="2057400" indent="-228600" eaLnBrk="0" hangingPunct="0">
                  <a:defRPr kumimoji="1" sz="2400" b="1">
                    <a:solidFill>
                      <a:schemeClr val="folHlink"/>
                    </a:solidFill>
                    <a:latin typeface="Times New Roman" pitchFamily="18" charset="0"/>
                    <a:ea typeface="隶书" pitchFamily="49" charset="-122"/>
                  </a:defRPr>
                </a:lvl5pPr>
                <a:lvl6pPr marL="25146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6pPr>
                <a:lvl7pPr marL="29718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7pPr>
                <a:lvl8pPr marL="34290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8pPr>
                <a:lvl9pPr marL="38862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9pPr>
              </a:lstStyle>
              <a:p>
                <a:pPr algn="just">
                  <a:spcBef>
                    <a:spcPct val="0"/>
                  </a:spcBef>
                </a:pPr>
                <a:r>
                  <a:rPr kumimoji="0" lang="en-US" altLang="zh-CN" sz="1600" b="0" i="1">
                    <a:solidFill>
                      <a:schemeClr val="tx1"/>
                    </a:solidFill>
                    <a:ea typeface="宋体" pitchFamily="2" charset="-122"/>
                  </a:rPr>
                  <a:t>R</a:t>
                </a:r>
              </a:p>
            </p:txBody>
          </p:sp>
          <p:sp>
            <p:nvSpPr>
              <p:cNvPr id="22558" name="Line 64"/>
              <p:cNvSpPr>
                <a:spLocks noChangeShapeType="1"/>
              </p:cNvSpPr>
              <p:nvPr/>
            </p:nvSpPr>
            <p:spPr bwMode="auto">
              <a:xfrm>
                <a:off x="9820" y="9860"/>
                <a:ext cx="140"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lIns="54000" tIns="82800"/>
              <a:lstStyle/>
              <a:p>
                <a:endParaRPr lang="zh-CN" altLang="en-US">
                  <a:solidFill>
                    <a:schemeClr val="tx1"/>
                  </a:solidFill>
                </a:endParaRPr>
              </a:p>
            </p:txBody>
          </p:sp>
        </p:grpSp>
        <p:grpSp>
          <p:nvGrpSpPr>
            <p:cNvPr id="22537" name="Group 65"/>
            <p:cNvGrpSpPr>
              <a:grpSpLocks/>
            </p:cNvGrpSpPr>
            <p:nvPr/>
          </p:nvGrpSpPr>
          <p:grpSpPr bwMode="auto">
            <a:xfrm>
              <a:off x="240" y="2496"/>
              <a:ext cx="720" cy="336"/>
              <a:chOff x="1746" y="3663"/>
              <a:chExt cx="291" cy="396"/>
            </a:xfrm>
          </p:grpSpPr>
          <p:sp>
            <p:nvSpPr>
              <p:cNvPr id="22553" name="Line 66"/>
              <p:cNvSpPr>
                <a:spLocks noChangeShapeType="1"/>
              </p:cNvSpPr>
              <p:nvPr/>
            </p:nvSpPr>
            <p:spPr bwMode="auto">
              <a:xfrm>
                <a:off x="1746" y="3663"/>
                <a:ext cx="0" cy="394"/>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sp>
            <p:nvSpPr>
              <p:cNvPr id="22554" name="Line 67"/>
              <p:cNvSpPr>
                <a:spLocks noChangeShapeType="1"/>
              </p:cNvSpPr>
              <p:nvPr/>
            </p:nvSpPr>
            <p:spPr bwMode="auto">
              <a:xfrm>
                <a:off x="1749" y="3663"/>
                <a:ext cx="28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sp>
            <p:nvSpPr>
              <p:cNvPr id="22555" name="Line 68"/>
              <p:cNvSpPr>
                <a:spLocks noChangeShapeType="1"/>
              </p:cNvSpPr>
              <p:nvPr/>
            </p:nvSpPr>
            <p:spPr bwMode="auto">
              <a:xfrm>
                <a:off x="2037" y="3664"/>
                <a:ext cx="0" cy="395"/>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sp>
            <p:nvSpPr>
              <p:cNvPr id="22556" name="Line 69"/>
              <p:cNvSpPr>
                <a:spLocks noChangeShapeType="1"/>
              </p:cNvSpPr>
              <p:nvPr/>
            </p:nvSpPr>
            <p:spPr bwMode="auto">
              <a:xfrm>
                <a:off x="1746" y="4058"/>
                <a:ext cx="28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grpSp>
        <p:grpSp>
          <p:nvGrpSpPr>
            <p:cNvPr id="22538" name="Group 70"/>
            <p:cNvGrpSpPr>
              <a:grpSpLocks/>
            </p:cNvGrpSpPr>
            <p:nvPr/>
          </p:nvGrpSpPr>
          <p:grpSpPr bwMode="auto">
            <a:xfrm>
              <a:off x="336" y="2016"/>
              <a:ext cx="256" cy="192"/>
              <a:chOff x="9860" y="9260"/>
              <a:chExt cx="640" cy="480"/>
            </a:xfrm>
          </p:grpSpPr>
          <p:sp>
            <p:nvSpPr>
              <p:cNvPr id="22551" name="Text Box 71"/>
              <p:cNvSpPr txBox="1">
                <a:spLocks noChangeArrowheads="1"/>
              </p:cNvSpPr>
              <p:nvPr/>
            </p:nvSpPr>
            <p:spPr bwMode="auto">
              <a:xfrm>
                <a:off x="9860" y="9260"/>
                <a:ext cx="640" cy="48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54000" tIns="82800"/>
              <a:lstStyle>
                <a:lvl1pPr eaLnBrk="0" hangingPunct="0">
                  <a:defRPr kumimoji="1" sz="2400" b="1">
                    <a:solidFill>
                      <a:schemeClr val="folHlink"/>
                    </a:solidFill>
                    <a:latin typeface="Times New Roman" pitchFamily="18" charset="0"/>
                    <a:ea typeface="隶书" pitchFamily="49" charset="-122"/>
                  </a:defRPr>
                </a:lvl1pPr>
                <a:lvl2pPr marL="742950" indent="-285750" eaLnBrk="0" hangingPunct="0">
                  <a:defRPr kumimoji="1" sz="2400" b="1">
                    <a:solidFill>
                      <a:schemeClr val="folHlink"/>
                    </a:solidFill>
                    <a:latin typeface="Times New Roman" pitchFamily="18" charset="0"/>
                    <a:ea typeface="隶书" pitchFamily="49" charset="-122"/>
                  </a:defRPr>
                </a:lvl2pPr>
                <a:lvl3pPr marL="1143000" indent="-228600" eaLnBrk="0" hangingPunct="0">
                  <a:defRPr kumimoji="1" sz="2400" b="1">
                    <a:solidFill>
                      <a:schemeClr val="folHlink"/>
                    </a:solidFill>
                    <a:latin typeface="Times New Roman" pitchFamily="18" charset="0"/>
                    <a:ea typeface="隶书" pitchFamily="49" charset="-122"/>
                  </a:defRPr>
                </a:lvl3pPr>
                <a:lvl4pPr marL="1600200" indent="-228600" eaLnBrk="0" hangingPunct="0">
                  <a:defRPr kumimoji="1" sz="2400" b="1">
                    <a:solidFill>
                      <a:schemeClr val="folHlink"/>
                    </a:solidFill>
                    <a:latin typeface="Times New Roman" pitchFamily="18" charset="0"/>
                    <a:ea typeface="隶书" pitchFamily="49" charset="-122"/>
                  </a:defRPr>
                </a:lvl4pPr>
                <a:lvl5pPr marL="2057400" indent="-228600" eaLnBrk="0" hangingPunct="0">
                  <a:defRPr kumimoji="1" sz="2400" b="1">
                    <a:solidFill>
                      <a:schemeClr val="folHlink"/>
                    </a:solidFill>
                    <a:latin typeface="Times New Roman" pitchFamily="18" charset="0"/>
                    <a:ea typeface="隶书" pitchFamily="49" charset="-122"/>
                  </a:defRPr>
                </a:lvl5pPr>
                <a:lvl6pPr marL="25146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6pPr>
                <a:lvl7pPr marL="29718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7pPr>
                <a:lvl8pPr marL="34290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8pPr>
                <a:lvl9pPr marL="38862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9pPr>
              </a:lstStyle>
              <a:p>
                <a:pPr algn="just">
                  <a:spcBef>
                    <a:spcPct val="0"/>
                  </a:spcBef>
                </a:pPr>
                <a:r>
                  <a:rPr kumimoji="0" lang="en-US" altLang="zh-CN" sz="1600" b="0" i="1">
                    <a:solidFill>
                      <a:schemeClr val="tx1"/>
                    </a:solidFill>
                    <a:ea typeface="宋体" pitchFamily="2" charset="-122"/>
                  </a:rPr>
                  <a:t>Q</a:t>
                </a:r>
              </a:p>
            </p:txBody>
          </p:sp>
          <p:sp>
            <p:nvSpPr>
              <p:cNvPr id="22552" name="Line 72"/>
              <p:cNvSpPr>
                <a:spLocks noChangeShapeType="1"/>
              </p:cNvSpPr>
              <p:nvPr/>
            </p:nvSpPr>
            <p:spPr bwMode="auto">
              <a:xfrm>
                <a:off x="10020" y="9340"/>
                <a:ext cx="160"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lIns="54000" tIns="82800"/>
              <a:lstStyle/>
              <a:p>
                <a:endParaRPr lang="zh-CN" altLang="en-US">
                  <a:solidFill>
                    <a:schemeClr val="tx1"/>
                  </a:solidFill>
                </a:endParaRPr>
              </a:p>
            </p:txBody>
          </p:sp>
        </p:grpSp>
        <p:sp>
          <p:nvSpPr>
            <p:cNvPr id="22539" name="Text Box 73"/>
            <p:cNvSpPr txBox="1">
              <a:spLocks noChangeArrowheads="1"/>
            </p:cNvSpPr>
            <p:nvPr/>
          </p:nvSpPr>
          <p:spPr bwMode="auto">
            <a:xfrm>
              <a:off x="720" y="2064"/>
              <a:ext cx="256" cy="1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folHlink"/>
                  </a:solidFill>
                  <a:latin typeface="Times New Roman" pitchFamily="18" charset="0"/>
                  <a:ea typeface="隶书" pitchFamily="49" charset="-122"/>
                </a:defRPr>
              </a:lvl1pPr>
              <a:lvl2pPr marL="742950" indent="-285750" eaLnBrk="0" hangingPunct="0">
                <a:defRPr kumimoji="1" sz="2400" b="1">
                  <a:solidFill>
                    <a:schemeClr val="folHlink"/>
                  </a:solidFill>
                  <a:latin typeface="Times New Roman" pitchFamily="18" charset="0"/>
                  <a:ea typeface="隶书" pitchFamily="49" charset="-122"/>
                </a:defRPr>
              </a:lvl2pPr>
              <a:lvl3pPr marL="1143000" indent="-228600" eaLnBrk="0" hangingPunct="0">
                <a:defRPr kumimoji="1" sz="2400" b="1">
                  <a:solidFill>
                    <a:schemeClr val="folHlink"/>
                  </a:solidFill>
                  <a:latin typeface="Times New Roman" pitchFamily="18" charset="0"/>
                  <a:ea typeface="隶书" pitchFamily="49" charset="-122"/>
                </a:defRPr>
              </a:lvl3pPr>
              <a:lvl4pPr marL="1600200" indent="-228600" eaLnBrk="0" hangingPunct="0">
                <a:defRPr kumimoji="1" sz="2400" b="1">
                  <a:solidFill>
                    <a:schemeClr val="folHlink"/>
                  </a:solidFill>
                  <a:latin typeface="Times New Roman" pitchFamily="18" charset="0"/>
                  <a:ea typeface="隶书" pitchFamily="49" charset="-122"/>
                </a:defRPr>
              </a:lvl4pPr>
              <a:lvl5pPr marL="2057400" indent="-228600" eaLnBrk="0" hangingPunct="0">
                <a:defRPr kumimoji="1" sz="2400" b="1">
                  <a:solidFill>
                    <a:schemeClr val="folHlink"/>
                  </a:solidFill>
                  <a:latin typeface="Times New Roman" pitchFamily="18" charset="0"/>
                  <a:ea typeface="隶书" pitchFamily="49" charset="-122"/>
                </a:defRPr>
              </a:lvl5pPr>
              <a:lvl6pPr marL="25146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6pPr>
              <a:lvl7pPr marL="29718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7pPr>
              <a:lvl8pPr marL="34290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8pPr>
              <a:lvl9pPr marL="38862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9pPr>
            </a:lstStyle>
            <a:p>
              <a:pPr algn="just">
                <a:spcBef>
                  <a:spcPct val="0"/>
                </a:spcBef>
              </a:pPr>
              <a:r>
                <a:rPr kumimoji="0" lang="en-US" altLang="zh-CN" sz="1600" b="0" i="1">
                  <a:solidFill>
                    <a:schemeClr val="tx1"/>
                  </a:solidFill>
                  <a:ea typeface="宋体" pitchFamily="2" charset="-122"/>
                </a:rPr>
                <a:t>Q</a:t>
              </a:r>
            </a:p>
          </p:txBody>
        </p:sp>
        <p:sp>
          <p:nvSpPr>
            <p:cNvPr id="22540" name="Oval 74"/>
            <p:cNvSpPr>
              <a:spLocks noChangeArrowheads="1"/>
            </p:cNvSpPr>
            <p:nvPr/>
          </p:nvSpPr>
          <p:spPr bwMode="auto">
            <a:xfrm>
              <a:off x="761" y="2811"/>
              <a:ext cx="68" cy="66"/>
            </a:xfrm>
            <a:prstGeom prst="ellipse">
              <a:avLst/>
            </a:prstGeom>
            <a:solidFill>
              <a:srgbClr val="99FFCC"/>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1"/>
                </a:solidFill>
              </a:endParaRPr>
            </a:p>
          </p:txBody>
        </p:sp>
        <p:grpSp>
          <p:nvGrpSpPr>
            <p:cNvPr id="22541" name="Group 75"/>
            <p:cNvGrpSpPr>
              <a:grpSpLocks/>
            </p:cNvGrpSpPr>
            <p:nvPr/>
          </p:nvGrpSpPr>
          <p:grpSpPr bwMode="auto">
            <a:xfrm>
              <a:off x="367" y="2810"/>
              <a:ext cx="68" cy="267"/>
              <a:chOff x="367" y="2810"/>
              <a:chExt cx="68" cy="267"/>
            </a:xfrm>
          </p:grpSpPr>
          <p:sp>
            <p:nvSpPr>
              <p:cNvPr id="22549" name="Oval 76"/>
              <p:cNvSpPr>
                <a:spLocks noChangeArrowheads="1"/>
              </p:cNvSpPr>
              <p:nvPr/>
            </p:nvSpPr>
            <p:spPr bwMode="auto">
              <a:xfrm>
                <a:off x="367" y="2810"/>
                <a:ext cx="68" cy="66"/>
              </a:xfrm>
              <a:prstGeom prst="ellipse">
                <a:avLst/>
              </a:prstGeom>
              <a:solidFill>
                <a:srgbClr val="99FFCC"/>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1"/>
                  </a:solidFill>
                </a:endParaRPr>
              </a:p>
            </p:txBody>
          </p:sp>
          <p:sp>
            <p:nvSpPr>
              <p:cNvPr id="22550" name="Line 77"/>
              <p:cNvSpPr>
                <a:spLocks noChangeShapeType="1"/>
              </p:cNvSpPr>
              <p:nvPr/>
            </p:nvSpPr>
            <p:spPr bwMode="auto">
              <a:xfrm>
                <a:off x="398" y="2874"/>
                <a:ext cx="0" cy="203"/>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grpSp>
        <p:sp>
          <p:nvSpPr>
            <p:cNvPr id="22542" name="Line 78"/>
            <p:cNvSpPr>
              <a:spLocks noChangeShapeType="1"/>
            </p:cNvSpPr>
            <p:nvPr/>
          </p:nvSpPr>
          <p:spPr bwMode="auto">
            <a:xfrm>
              <a:off x="804" y="2874"/>
              <a:ext cx="0" cy="213"/>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sp>
          <p:nvSpPr>
            <p:cNvPr id="22543" name="Line 79"/>
            <p:cNvSpPr>
              <a:spLocks noChangeShapeType="1"/>
            </p:cNvSpPr>
            <p:nvPr/>
          </p:nvSpPr>
          <p:spPr bwMode="auto">
            <a:xfrm flipV="1">
              <a:off x="436" y="2266"/>
              <a:ext cx="0" cy="213"/>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sp>
          <p:nvSpPr>
            <p:cNvPr id="22544" name="Line 80"/>
            <p:cNvSpPr>
              <a:spLocks noChangeShapeType="1"/>
            </p:cNvSpPr>
            <p:nvPr/>
          </p:nvSpPr>
          <p:spPr bwMode="auto">
            <a:xfrm flipV="1">
              <a:off x="816" y="2256"/>
              <a:ext cx="0" cy="213"/>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grpSp>
          <p:nvGrpSpPr>
            <p:cNvPr id="22545" name="Group 81"/>
            <p:cNvGrpSpPr>
              <a:grpSpLocks/>
            </p:cNvGrpSpPr>
            <p:nvPr/>
          </p:nvGrpSpPr>
          <p:grpSpPr bwMode="auto">
            <a:xfrm>
              <a:off x="336" y="2155"/>
              <a:ext cx="912" cy="668"/>
              <a:chOff x="576" y="2203"/>
              <a:chExt cx="912" cy="668"/>
            </a:xfrm>
          </p:grpSpPr>
          <p:sp>
            <p:nvSpPr>
              <p:cNvPr id="22547" name="Text Box 82"/>
              <p:cNvSpPr txBox="1">
                <a:spLocks noChangeArrowheads="1"/>
              </p:cNvSpPr>
              <p:nvPr/>
            </p:nvSpPr>
            <p:spPr bwMode="auto">
              <a:xfrm>
                <a:off x="912" y="2203"/>
                <a:ext cx="576" cy="26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folHlink"/>
                    </a:solidFill>
                    <a:latin typeface="Times New Roman" pitchFamily="18" charset="0"/>
                    <a:ea typeface="隶书" pitchFamily="49" charset="-122"/>
                  </a:defRPr>
                </a:lvl1pPr>
                <a:lvl2pPr marL="742950" indent="-285750" eaLnBrk="0" hangingPunct="0">
                  <a:defRPr kumimoji="1" sz="2400" b="1">
                    <a:solidFill>
                      <a:schemeClr val="folHlink"/>
                    </a:solidFill>
                    <a:latin typeface="Times New Roman" pitchFamily="18" charset="0"/>
                    <a:ea typeface="隶书" pitchFamily="49" charset="-122"/>
                  </a:defRPr>
                </a:lvl2pPr>
                <a:lvl3pPr marL="1143000" indent="-228600" eaLnBrk="0" hangingPunct="0">
                  <a:defRPr kumimoji="1" sz="2400" b="1">
                    <a:solidFill>
                      <a:schemeClr val="folHlink"/>
                    </a:solidFill>
                    <a:latin typeface="Times New Roman" pitchFamily="18" charset="0"/>
                    <a:ea typeface="隶书" pitchFamily="49" charset="-122"/>
                  </a:defRPr>
                </a:lvl3pPr>
                <a:lvl4pPr marL="1600200" indent="-228600" eaLnBrk="0" hangingPunct="0">
                  <a:defRPr kumimoji="1" sz="2400" b="1">
                    <a:solidFill>
                      <a:schemeClr val="folHlink"/>
                    </a:solidFill>
                    <a:latin typeface="Times New Roman" pitchFamily="18" charset="0"/>
                    <a:ea typeface="隶书" pitchFamily="49" charset="-122"/>
                  </a:defRPr>
                </a:lvl4pPr>
                <a:lvl5pPr marL="2057400" indent="-228600" eaLnBrk="0" hangingPunct="0">
                  <a:defRPr kumimoji="1" sz="2400" b="1">
                    <a:solidFill>
                      <a:schemeClr val="folHlink"/>
                    </a:solidFill>
                    <a:latin typeface="Times New Roman" pitchFamily="18" charset="0"/>
                    <a:ea typeface="隶书" pitchFamily="49" charset="-122"/>
                  </a:defRPr>
                </a:lvl5pPr>
                <a:lvl6pPr marL="25146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6pPr>
                <a:lvl7pPr marL="29718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7pPr>
                <a:lvl8pPr marL="34290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8pPr>
                <a:lvl9pPr marL="38862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9pPr>
              </a:lstStyle>
              <a:p>
                <a:pPr eaLnBrk="1" hangingPunct="1"/>
                <a:endParaRPr lang="zh-CN" altLang="zh-CN" sz="2200">
                  <a:solidFill>
                    <a:schemeClr val="tx1"/>
                  </a:solidFill>
                  <a:latin typeface="Tahoma" pitchFamily="34" charset="0"/>
                  <a:ea typeface="宋体" pitchFamily="2" charset="-122"/>
                </a:endParaRPr>
              </a:p>
            </p:txBody>
          </p:sp>
          <p:sp>
            <p:nvSpPr>
              <p:cNvPr id="22548" name="Text Box 83"/>
              <p:cNvSpPr txBox="1">
                <a:spLocks noChangeArrowheads="1"/>
              </p:cNvSpPr>
              <p:nvPr/>
            </p:nvSpPr>
            <p:spPr bwMode="auto">
              <a:xfrm>
                <a:off x="576" y="2640"/>
                <a:ext cx="720"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folHlink"/>
                    </a:solidFill>
                    <a:latin typeface="Times New Roman" pitchFamily="18" charset="0"/>
                    <a:ea typeface="隶书" pitchFamily="49" charset="-122"/>
                  </a:defRPr>
                </a:lvl1pPr>
                <a:lvl2pPr marL="742950" indent="-285750" eaLnBrk="0" hangingPunct="0">
                  <a:defRPr kumimoji="1" sz="2400" b="1">
                    <a:solidFill>
                      <a:schemeClr val="folHlink"/>
                    </a:solidFill>
                    <a:latin typeface="Times New Roman" pitchFamily="18" charset="0"/>
                    <a:ea typeface="隶书" pitchFamily="49" charset="-122"/>
                  </a:defRPr>
                </a:lvl2pPr>
                <a:lvl3pPr marL="1143000" indent="-228600" eaLnBrk="0" hangingPunct="0">
                  <a:defRPr kumimoji="1" sz="2400" b="1">
                    <a:solidFill>
                      <a:schemeClr val="folHlink"/>
                    </a:solidFill>
                    <a:latin typeface="Times New Roman" pitchFamily="18" charset="0"/>
                    <a:ea typeface="隶书" pitchFamily="49" charset="-122"/>
                  </a:defRPr>
                </a:lvl3pPr>
                <a:lvl4pPr marL="1600200" indent="-228600" eaLnBrk="0" hangingPunct="0">
                  <a:defRPr kumimoji="1" sz="2400" b="1">
                    <a:solidFill>
                      <a:schemeClr val="folHlink"/>
                    </a:solidFill>
                    <a:latin typeface="Times New Roman" pitchFamily="18" charset="0"/>
                    <a:ea typeface="隶书" pitchFamily="49" charset="-122"/>
                  </a:defRPr>
                </a:lvl4pPr>
                <a:lvl5pPr marL="2057400" indent="-228600" eaLnBrk="0" hangingPunct="0">
                  <a:defRPr kumimoji="1" sz="2400" b="1">
                    <a:solidFill>
                      <a:schemeClr val="folHlink"/>
                    </a:solidFill>
                    <a:latin typeface="Times New Roman" pitchFamily="18" charset="0"/>
                    <a:ea typeface="隶书" pitchFamily="49" charset="-122"/>
                  </a:defRPr>
                </a:lvl5pPr>
                <a:lvl6pPr marL="25146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6pPr>
                <a:lvl7pPr marL="29718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7pPr>
                <a:lvl8pPr marL="34290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8pPr>
                <a:lvl9pPr marL="38862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9pPr>
              </a:lstStyle>
              <a:p>
                <a:pPr eaLnBrk="1" hangingPunct="1"/>
                <a:r>
                  <a:rPr lang="en-US" altLang="zh-CN" sz="1800" b="0">
                    <a:solidFill>
                      <a:schemeClr val="tx1"/>
                    </a:solidFill>
                    <a:latin typeface="Tahoma" pitchFamily="34" charset="0"/>
                    <a:ea typeface="宋体" pitchFamily="2" charset="-122"/>
                  </a:rPr>
                  <a:t>R      S</a:t>
                </a:r>
              </a:p>
            </p:txBody>
          </p:sp>
        </p:grpSp>
        <p:sp>
          <p:nvSpPr>
            <p:cNvPr id="22546" name="Text Box 84"/>
            <p:cNvSpPr txBox="1">
              <a:spLocks noChangeArrowheads="1"/>
            </p:cNvSpPr>
            <p:nvPr/>
          </p:nvSpPr>
          <p:spPr bwMode="auto">
            <a:xfrm>
              <a:off x="192" y="3408"/>
              <a:ext cx="960"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folHlink"/>
                  </a:solidFill>
                  <a:latin typeface="Times New Roman" pitchFamily="18" charset="0"/>
                  <a:ea typeface="隶书" pitchFamily="49" charset="-122"/>
                </a:defRPr>
              </a:lvl1pPr>
              <a:lvl2pPr marL="742950" indent="-285750" eaLnBrk="0" hangingPunct="0">
                <a:defRPr kumimoji="1" sz="2400" b="1">
                  <a:solidFill>
                    <a:schemeClr val="folHlink"/>
                  </a:solidFill>
                  <a:latin typeface="Times New Roman" pitchFamily="18" charset="0"/>
                  <a:ea typeface="隶书" pitchFamily="49" charset="-122"/>
                </a:defRPr>
              </a:lvl2pPr>
              <a:lvl3pPr marL="1143000" indent="-228600" eaLnBrk="0" hangingPunct="0">
                <a:defRPr kumimoji="1" sz="2400" b="1">
                  <a:solidFill>
                    <a:schemeClr val="folHlink"/>
                  </a:solidFill>
                  <a:latin typeface="Times New Roman" pitchFamily="18" charset="0"/>
                  <a:ea typeface="隶书" pitchFamily="49" charset="-122"/>
                </a:defRPr>
              </a:lvl3pPr>
              <a:lvl4pPr marL="1600200" indent="-228600" eaLnBrk="0" hangingPunct="0">
                <a:defRPr kumimoji="1" sz="2400" b="1">
                  <a:solidFill>
                    <a:schemeClr val="folHlink"/>
                  </a:solidFill>
                  <a:latin typeface="Times New Roman" pitchFamily="18" charset="0"/>
                  <a:ea typeface="隶书" pitchFamily="49" charset="-122"/>
                </a:defRPr>
              </a:lvl4pPr>
              <a:lvl5pPr marL="2057400" indent="-228600" eaLnBrk="0" hangingPunct="0">
                <a:defRPr kumimoji="1" sz="2400" b="1">
                  <a:solidFill>
                    <a:schemeClr val="folHlink"/>
                  </a:solidFill>
                  <a:latin typeface="Times New Roman" pitchFamily="18" charset="0"/>
                  <a:ea typeface="隶书" pitchFamily="49" charset="-122"/>
                </a:defRPr>
              </a:lvl5pPr>
              <a:lvl6pPr marL="25146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6pPr>
              <a:lvl7pPr marL="29718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7pPr>
              <a:lvl8pPr marL="34290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8pPr>
              <a:lvl9pPr marL="38862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9pPr>
            </a:lstStyle>
            <a:p>
              <a:pPr eaLnBrk="1" hangingPunct="1"/>
              <a:r>
                <a:rPr lang="zh-CN" altLang="en-US" sz="1600" b="0">
                  <a:solidFill>
                    <a:schemeClr val="tx1"/>
                  </a:solidFill>
                  <a:latin typeface="Tahoma" pitchFamily="34" charset="0"/>
                  <a:ea typeface="宋体" pitchFamily="2" charset="-122"/>
                </a:rPr>
                <a:t>基本</a:t>
              </a:r>
              <a:r>
                <a:rPr lang="en-US" altLang="zh-CN" sz="1600" b="0">
                  <a:solidFill>
                    <a:schemeClr val="tx1"/>
                  </a:solidFill>
                  <a:latin typeface="Tahoma" pitchFamily="34" charset="0"/>
                  <a:ea typeface="宋体" pitchFamily="2" charset="-122"/>
                </a:rPr>
                <a:t>RS</a:t>
              </a:r>
              <a:r>
                <a:rPr lang="zh-CN" altLang="en-US" sz="1600" b="0">
                  <a:solidFill>
                    <a:schemeClr val="tx1"/>
                  </a:solidFill>
                  <a:latin typeface="Tahoma" pitchFamily="34" charset="0"/>
                  <a:ea typeface="宋体" pitchFamily="2" charset="-122"/>
                </a:rPr>
                <a:t>触发器</a:t>
              </a:r>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24314"/>
                                        </p:tgtEl>
                                        <p:attrNameLst>
                                          <p:attrName>style.visibility</p:attrName>
                                        </p:attrNameLst>
                                      </p:cBhvr>
                                      <p:to>
                                        <p:strVal val="visible"/>
                                      </p:to>
                                    </p:set>
                                    <p:anim calcmode="lin" valueType="num">
                                      <p:cBhvr additive="base">
                                        <p:cTn id="7" dur="500" fill="hold"/>
                                        <p:tgtEl>
                                          <p:spTgt spid="224314"/>
                                        </p:tgtEl>
                                        <p:attrNameLst>
                                          <p:attrName>ppt_x</p:attrName>
                                        </p:attrNameLst>
                                      </p:cBhvr>
                                      <p:tavLst>
                                        <p:tav tm="0">
                                          <p:val>
                                            <p:strVal val="0-#ppt_w/2"/>
                                          </p:val>
                                        </p:tav>
                                        <p:tav tm="100000">
                                          <p:val>
                                            <p:strVal val="#ppt_x"/>
                                          </p:val>
                                        </p:tav>
                                      </p:tavLst>
                                    </p:anim>
                                    <p:anim calcmode="lin" valueType="num">
                                      <p:cBhvr additive="base">
                                        <p:cTn id="8" dur="500" fill="hold"/>
                                        <p:tgtEl>
                                          <p:spTgt spid="2243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60804" name="Group 4"/>
          <p:cNvGrpSpPr>
            <a:grpSpLocks/>
          </p:cNvGrpSpPr>
          <p:nvPr/>
        </p:nvGrpSpPr>
        <p:grpSpPr bwMode="auto">
          <a:xfrm>
            <a:off x="508000" y="3505200"/>
            <a:ext cx="1676400" cy="2546350"/>
            <a:chOff x="192" y="2016"/>
            <a:chExt cx="1056" cy="1604"/>
          </a:xfrm>
        </p:grpSpPr>
        <p:grpSp>
          <p:nvGrpSpPr>
            <p:cNvPr id="23655" name="Group 5"/>
            <p:cNvGrpSpPr>
              <a:grpSpLocks/>
            </p:cNvGrpSpPr>
            <p:nvPr/>
          </p:nvGrpSpPr>
          <p:grpSpPr bwMode="auto">
            <a:xfrm>
              <a:off x="720" y="3120"/>
              <a:ext cx="256" cy="192"/>
              <a:chOff x="10360" y="9820"/>
              <a:chExt cx="640" cy="480"/>
            </a:xfrm>
          </p:grpSpPr>
          <p:sp>
            <p:nvSpPr>
              <p:cNvPr id="23679" name="Text Box 6"/>
              <p:cNvSpPr txBox="1">
                <a:spLocks noChangeArrowheads="1"/>
              </p:cNvSpPr>
              <p:nvPr/>
            </p:nvSpPr>
            <p:spPr bwMode="auto">
              <a:xfrm>
                <a:off x="10360" y="9820"/>
                <a:ext cx="640" cy="48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54000" tIns="82800"/>
              <a:lstStyle>
                <a:lvl1pPr eaLnBrk="0" hangingPunct="0">
                  <a:defRPr kumimoji="1" sz="2400" b="1">
                    <a:solidFill>
                      <a:schemeClr val="folHlink"/>
                    </a:solidFill>
                    <a:latin typeface="Times New Roman" pitchFamily="18" charset="0"/>
                    <a:ea typeface="隶书" pitchFamily="49" charset="-122"/>
                  </a:defRPr>
                </a:lvl1pPr>
                <a:lvl2pPr marL="742950" indent="-285750" eaLnBrk="0" hangingPunct="0">
                  <a:defRPr kumimoji="1" sz="2400" b="1">
                    <a:solidFill>
                      <a:schemeClr val="folHlink"/>
                    </a:solidFill>
                    <a:latin typeface="Times New Roman" pitchFamily="18" charset="0"/>
                    <a:ea typeface="隶书" pitchFamily="49" charset="-122"/>
                  </a:defRPr>
                </a:lvl2pPr>
                <a:lvl3pPr marL="1143000" indent="-228600" eaLnBrk="0" hangingPunct="0">
                  <a:defRPr kumimoji="1" sz="2400" b="1">
                    <a:solidFill>
                      <a:schemeClr val="folHlink"/>
                    </a:solidFill>
                    <a:latin typeface="Times New Roman" pitchFamily="18" charset="0"/>
                    <a:ea typeface="隶书" pitchFamily="49" charset="-122"/>
                  </a:defRPr>
                </a:lvl3pPr>
                <a:lvl4pPr marL="1600200" indent="-228600" eaLnBrk="0" hangingPunct="0">
                  <a:defRPr kumimoji="1" sz="2400" b="1">
                    <a:solidFill>
                      <a:schemeClr val="folHlink"/>
                    </a:solidFill>
                    <a:latin typeface="Times New Roman" pitchFamily="18" charset="0"/>
                    <a:ea typeface="隶书" pitchFamily="49" charset="-122"/>
                  </a:defRPr>
                </a:lvl4pPr>
                <a:lvl5pPr marL="2057400" indent="-228600" eaLnBrk="0" hangingPunct="0">
                  <a:defRPr kumimoji="1" sz="2400" b="1">
                    <a:solidFill>
                      <a:schemeClr val="folHlink"/>
                    </a:solidFill>
                    <a:latin typeface="Times New Roman" pitchFamily="18" charset="0"/>
                    <a:ea typeface="隶书" pitchFamily="49" charset="-122"/>
                  </a:defRPr>
                </a:lvl5pPr>
                <a:lvl6pPr marL="25146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6pPr>
                <a:lvl7pPr marL="29718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7pPr>
                <a:lvl8pPr marL="34290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8pPr>
                <a:lvl9pPr marL="38862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9pPr>
              </a:lstStyle>
              <a:p>
                <a:pPr algn="just">
                  <a:spcBef>
                    <a:spcPct val="0"/>
                  </a:spcBef>
                </a:pPr>
                <a:r>
                  <a:rPr kumimoji="0" lang="en-US" altLang="zh-CN" sz="1600" b="0" i="1">
                    <a:solidFill>
                      <a:schemeClr val="tx1"/>
                    </a:solidFill>
                    <a:ea typeface="宋体" pitchFamily="2" charset="-122"/>
                  </a:rPr>
                  <a:t>S</a:t>
                </a:r>
              </a:p>
            </p:txBody>
          </p:sp>
          <p:sp>
            <p:nvSpPr>
              <p:cNvPr id="23680" name="Line 7"/>
              <p:cNvSpPr>
                <a:spLocks noChangeShapeType="1"/>
              </p:cNvSpPr>
              <p:nvPr/>
            </p:nvSpPr>
            <p:spPr bwMode="auto">
              <a:xfrm>
                <a:off x="10500" y="9920"/>
                <a:ext cx="160"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lIns="54000" tIns="82800"/>
              <a:lstStyle/>
              <a:p>
                <a:endParaRPr lang="zh-CN" altLang="en-US">
                  <a:solidFill>
                    <a:schemeClr val="tx1"/>
                  </a:solidFill>
                </a:endParaRPr>
              </a:p>
            </p:txBody>
          </p:sp>
        </p:grpSp>
        <p:grpSp>
          <p:nvGrpSpPr>
            <p:cNvPr id="23656" name="Group 8"/>
            <p:cNvGrpSpPr>
              <a:grpSpLocks/>
            </p:cNvGrpSpPr>
            <p:nvPr/>
          </p:nvGrpSpPr>
          <p:grpSpPr bwMode="auto">
            <a:xfrm>
              <a:off x="336" y="3120"/>
              <a:ext cx="256" cy="192"/>
              <a:chOff x="9700" y="9760"/>
              <a:chExt cx="640" cy="480"/>
            </a:xfrm>
          </p:grpSpPr>
          <p:sp>
            <p:nvSpPr>
              <p:cNvPr id="23677" name="Text Box 9"/>
              <p:cNvSpPr txBox="1">
                <a:spLocks noChangeArrowheads="1"/>
              </p:cNvSpPr>
              <p:nvPr/>
            </p:nvSpPr>
            <p:spPr bwMode="auto">
              <a:xfrm>
                <a:off x="9700" y="9760"/>
                <a:ext cx="640" cy="48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54000" tIns="82800"/>
              <a:lstStyle>
                <a:lvl1pPr eaLnBrk="0" hangingPunct="0">
                  <a:defRPr kumimoji="1" sz="2400" b="1">
                    <a:solidFill>
                      <a:schemeClr val="folHlink"/>
                    </a:solidFill>
                    <a:latin typeface="Times New Roman" pitchFamily="18" charset="0"/>
                    <a:ea typeface="隶书" pitchFamily="49" charset="-122"/>
                  </a:defRPr>
                </a:lvl1pPr>
                <a:lvl2pPr marL="742950" indent="-285750" eaLnBrk="0" hangingPunct="0">
                  <a:defRPr kumimoji="1" sz="2400" b="1">
                    <a:solidFill>
                      <a:schemeClr val="folHlink"/>
                    </a:solidFill>
                    <a:latin typeface="Times New Roman" pitchFamily="18" charset="0"/>
                    <a:ea typeface="隶书" pitchFamily="49" charset="-122"/>
                  </a:defRPr>
                </a:lvl2pPr>
                <a:lvl3pPr marL="1143000" indent="-228600" eaLnBrk="0" hangingPunct="0">
                  <a:defRPr kumimoji="1" sz="2400" b="1">
                    <a:solidFill>
                      <a:schemeClr val="folHlink"/>
                    </a:solidFill>
                    <a:latin typeface="Times New Roman" pitchFamily="18" charset="0"/>
                    <a:ea typeface="隶书" pitchFamily="49" charset="-122"/>
                  </a:defRPr>
                </a:lvl3pPr>
                <a:lvl4pPr marL="1600200" indent="-228600" eaLnBrk="0" hangingPunct="0">
                  <a:defRPr kumimoji="1" sz="2400" b="1">
                    <a:solidFill>
                      <a:schemeClr val="folHlink"/>
                    </a:solidFill>
                    <a:latin typeface="Times New Roman" pitchFamily="18" charset="0"/>
                    <a:ea typeface="隶书" pitchFamily="49" charset="-122"/>
                  </a:defRPr>
                </a:lvl4pPr>
                <a:lvl5pPr marL="2057400" indent="-228600" eaLnBrk="0" hangingPunct="0">
                  <a:defRPr kumimoji="1" sz="2400" b="1">
                    <a:solidFill>
                      <a:schemeClr val="folHlink"/>
                    </a:solidFill>
                    <a:latin typeface="Times New Roman" pitchFamily="18" charset="0"/>
                    <a:ea typeface="隶书" pitchFamily="49" charset="-122"/>
                  </a:defRPr>
                </a:lvl5pPr>
                <a:lvl6pPr marL="25146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6pPr>
                <a:lvl7pPr marL="29718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7pPr>
                <a:lvl8pPr marL="34290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8pPr>
                <a:lvl9pPr marL="38862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9pPr>
              </a:lstStyle>
              <a:p>
                <a:pPr algn="just">
                  <a:spcBef>
                    <a:spcPct val="0"/>
                  </a:spcBef>
                </a:pPr>
                <a:r>
                  <a:rPr kumimoji="0" lang="en-US" altLang="zh-CN" sz="1600" b="0" i="1">
                    <a:solidFill>
                      <a:schemeClr val="tx1"/>
                    </a:solidFill>
                    <a:ea typeface="宋体" pitchFamily="2" charset="-122"/>
                  </a:rPr>
                  <a:t>R</a:t>
                </a:r>
              </a:p>
            </p:txBody>
          </p:sp>
          <p:sp>
            <p:nvSpPr>
              <p:cNvPr id="23678" name="Line 10"/>
              <p:cNvSpPr>
                <a:spLocks noChangeShapeType="1"/>
              </p:cNvSpPr>
              <p:nvPr/>
            </p:nvSpPr>
            <p:spPr bwMode="auto">
              <a:xfrm>
                <a:off x="9820" y="9860"/>
                <a:ext cx="140"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lIns="54000" tIns="82800"/>
              <a:lstStyle/>
              <a:p>
                <a:endParaRPr lang="zh-CN" altLang="en-US">
                  <a:solidFill>
                    <a:schemeClr val="tx1"/>
                  </a:solidFill>
                </a:endParaRPr>
              </a:p>
            </p:txBody>
          </p:sp>
        </p:grpSp>
        <p:grpSp>
          <p:nvGrpSpPr>
            <p:cNvPr id="23657" name="Group 11"/>
            <p:cNvGrpSpPr>
              <a:grpSpLocks/>
            </p:cNvGrpSpPr>
            <p:nvPr/>
          </p:nvGrpSpPr>
          <p:grpSpPr bwMode="auto">
            <a:xfrm>
              <a:off x="240" y="2496"/>
              <a:ext cx="720" cy="336"/>
              <a:chOff x="1746" y="3663"/>
              <a:chExt cx="291" cy="396"/>
            </a:xfrm>
          </p:grpSpPr>
          <p:sp>
            <p:nvSpPr>
              <p:cNvPr id="23673" name="Line 12"/>
              <p:cNvSpPr>
                <a:spLocks noChangeShapeType="1"/>
              </p:cNvSpPr>
              <p:nvPr/>
            </p:nvSpPr>
            <p:spPr bwMode="auto">
              <a:xfrm>
                <a:off x="1746" y="3663"/>
                <a:ext cx="0" cy="394"/>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sp>
            <p:nvSpPr>
              <p:cNvPr id="23674" name="Line 13"/>
              <p:cNvSpPr>
                <a:spLocks noChangeShapeType="1"/>
              </p:cNvSpPr>
              <p:nvPr/>
            </p:nvSpPr>
            <p:spPr bwMode="auto">
              <a:xfrm>
                <a:off x="1749" y="3663"/>
                <a:ext cx="28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sp>
            <p:nvSpPr>
              <p:cNvPr id="23675" name="Line 14"/>
              <p:cNvSpPr>
                <a:spLocks noChangeShapeType="1"/>
              </p:cNvSpPr>
              <p:nvPr/>
            </p:nvSpPr>
            <p:spPr bwMode="auto">
              <a:xfrm>
                <a:off x="2037" y="3664"/>
                <a:ext cx="0" cy="395"/>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sp>
            <p:nvSpPr>
              <p:cNvPr id="23676" name="Line 15"/>
              <p:cNvSpPr>
                <a:spLocks noChangeShapeType="1"/>
              </p:cNvSpPr>
              <p:nvPr/>
            </p:nvSpPr>
            <p:spPr bwMode="auto">
              <a:xfrm>
                <a:off x="1746" y="4058"/>
                <a:ext cx="28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grpSp>
        <p:grpSp>
          <p:nvGrpSpPr>
            <p:cNvPr id="23658" name="Group 16"/>
            <p:cNvGrpSpPr>
              <a:grpSpLocks/>
            </p:cNvGrpSpPr>
            <p:nvPr/>
          </p:nvGrpSpPr>
          <p:grpSpPr bwMode="auto">
            <a:xfrm>
              <a:off x="336" y="2016"/>
              <a:ext cx="256" cy="192"/>
              <a:chOff x="9860" y="9260"/>
              <a:chExt cx="640" cy="480"/>
            </a:xfrm>
          </p:grpSpPr>
          <p:sp>
            <p:nvSpPr>
              <p:cNvPr id="23671" name="Text Box 17"/>
              <p:cNvSpPr txBox="1">
                <a:spLocks noChangeArrowheads="1"/>
              </p:cNvSpPr>
              <p:nvPr/>
            </p:nvSpPr>
            <p:spPr bwMode="auto">
              <a:xfrm>
                <a:off x="9860" y="9260"/>
                <a:ext cx="640" cy="48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54000" tIns="82800"/>
              <a:lstStyle>
                <a:lvl1pPr eaLnBrk="0" hangingPunct="0">
                  <a:defRPr kumimoji="1" sz="2400" b="1">
                    <a:solidFill>
                      <a:schemeClr val="folHlink"/>
                    </a:solidFill>
                    <a:latin typeface="Times New Roman" pitchFamily="18" charset="0"/>
                    <a:ea typeface="隶书" pitchFamily="49" charset="-122"/>
                  </a:defRPr>
                </a:lvl1pPr>
                <a:lvl2pPr marL="742950" indent="-285750" eaLnBrk="0" hangingPunct="0">
                  <a:defRPr kumimoji="1" sz="2400" b="1">
                    <a:solidFill>
                      <a:schemeClr val="folHlink"/>
                    </a:solidFill>
                    <a:latin typeface="Times New Roman" pitchFamily="18" charset="0"/>
                    <a:ea typeface="隶书" pitchFamily="49" charset="-122"/>
                  </a:defRPr>
                </a:lvl2pPr>
                <a:lvl3pPr marL="1143000" indent="-228600" eaLnBrk="0" hangingPunct="0">
                  <a:defRPr kumimoji="1" sz="2400" b="1">
                    <a:solidFill>
                      <a:schemeClr val="folHlink"/>
                    </a:solidFill>
                    <a:latin typeface="Times New Roman" pitchFamily="18" charset="0"/>
                    <a:ea typeface="隶书" pitchFamily="49" charset="-122"/>
                  </a:defRPr>
                </a:lvl3pPr>
                <a:lvl4pPr marL="1600200" indent="-228600" eaLnBrk="0" hangingPunct="0">
                  <a:defRPr kumimoji="1" sz="2400" b="1">
                    <a:solidFill>
                      <a:schemeClr val="folHlink"/>
                    </a:solidFill>
                    <a:latin typeface="Times New Roman" pitchFamily="18" charset="0"/>
                    <a:ea typeface="隶书" pitchFamily="49" charset="-122"/>
                  </a:defRPr>
                </a:lvl4pPr>
                <a:lvl5pPr marL="2057400" indent="-228600" eaLnBrk="0" hangingPunct="0">
                  <a:defRPr kumimoji="1" sz="2400" b="1">
                    <a:solidFill>
                      <a:schemeClr val="folHlink"/>
                    </a:solidFill>
                    <a:latin typeface="Times New Roman" pitchFamily="18" charset="0"/>
                    <a:ea typeface="隶书" pitchFamily="49" charset="-122"/>
                  </a:defRPr>
                </a:lvl5pPr>
                <a:lvl6pPr marL="25146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6pPr>
                <a:lvl7pPr marL="29718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7pPr>
                <a:lvl8pPr marL="34290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8pPr>
                <a:lvl9pPr marL="38862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9pPr>
              </a:lstStyle>
              <a:p>
                <a:pPr algn="just">
                  <a:spcBef>
                    <a:spcPct val="0"/>
                  </a:spcBef>
                </a:pPr>
                <a:r>
                  <a:rPr kumimoji="0" lang="en-US" altLang="zh-CN" sz="1600" b="0" i="1">
                    <a:solidFill>
                      <a:schemeClr val="tx1"/>
                    </a:solidFill>
                    <a:ea typeface="宋体" pitchFamily="2" charset="-122"/>
                  </a:rPr>
                  <a:t>Q</a:t>
                </a:r>
              </a:p>
            </p:txBody>
          </p:sp>
          <p:sp>
            <p:nvSpPr>
              <p:cNvPr id="23672" name="Line 18"/>
              <p:cNvSpPr>
                <a:spLocks noChangeShapeType="1"/>
              </p:cNvSpPr>
              <p:nvPr/>
            </p:nvSpPr>
            <p:spPr bwMode="auto">
              <a:xfrm>
                <a:off x="10020" y="9340"/>
                <a:ext cx="160"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lIns="54000" tIns="82800"/>
              <a:lstStyle/>
              <a:p>
                <a:endParaRPr lang="zh-CN" altLang="en-US">
                  <a:solidFill>
                    <a:schemeClr val="tx1"/>
                  </a:solidFill>
                </a:endParaRPr>
              </a:p>
            </p:txBody>
          </p:sp>
        </p:grpSp>
        <p:sp>
          <p:nvSpPr>
            <p:cNvPr id="23659" name="Text Box 19"/>
            <p:cNvSpPr txBox="1">
              <a:spLocks noChangeArrowheads="1"/>
            </p:cNvSpPr>
            <p:nvPr/>
          </p:nvSpPr>
          <p:spPr bwMode="auto">
            <a:xfrm>
              <a:off x="720" y="2064"/>
              <a:ext cx="256" cy="1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folHlink"/>
                  </a:solidFill>
                  <a:latin typeface="Times New Roman" pitchFamily="18" charset="0"/>
                  <a:ea typeface="隶书" pitchFamily="49" charset="-122"/>
                </a:defRPr>
              </a:lvl1pPr>
              <a:lvl2pPr marL="742950" indent="-285750" eaLnBrk="0" hangingPunct="0">
                <a:defRPr kumimoji="1" sz="2400" b="1">
                  <a:solidFill>
                    <a:schemeClr val="folHlink"/>
                  </a:solidFill>
                  <a:latin typeface="Times New Roman" pitchFamily="18" charset="0"/>
                  <a:ea typeface="隶书" pitchFamily="49" charset="-122"/>
                </a:defRPr>
              </a:lvl2pPr>
              <a:lvl3pPr marL="1143000" indent="-228600" eaLnBrk="0" hangingPunct="0">
                <a:defRPr kumimoji="1" sz="2400" b="1">
                  <a:solidFill>
                    <a:schemeClr val="folHlink"/>
                  </a:solidFill>
                  <a:latin typeface="Times New Roman" pitchFamily="18" charset="0"/>
                  <a:ea typeface="隶书" pitchFamily="49" charset="-122"/>
                </a:defRPr>
              </a:lvl3pPr>
              <a:lvl4pPr marL="1600200" indent="-228600" eaLnBrk="0" hangingPunct="0">
                <a:defRPr kumimoji="1" sz="2400" b="1">
                  <a:solidFill>
                    <a:schemeClr val="folHlink"/>
                  </a:solidFill>
                  <a:latin typeface="Times New Roman" pitchFamily="18" charset="0"/>
                  <a:ea typeface="隶书" pitchFamily="49" charset="-122"/>
                </a:defRPr>
              </a:lvl4pPr>
              <a:lvl5pPr marL="2057400" indent="-228600" eaLnBrk="0" hangingPunct="0">
                <a:defRPr kumimoji="1" sz="2400" b="1">
                  <a:solidFill>
                    <a:schemeClr val="folHlink"/>
                  </a:solidFill>
                  <a:latin typeface="Times New Roman" pitchFamily="18" charset="0"/>
                  <a:ea typeface="隶书" pitchFamily="49" charset="-122"/>
                </a:defRPr>
              </a:lvl5pPr>
              <a:lvl6pPr marL="25146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6pPr>
              <a:lvl7pPr marL="29718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7pPr>
              <a:lvl8pPr marL="34290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8pPr>
              <a:lvl9pPr marL="38862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9pPr>
            </a:lstStyle>
            <a:p>
              <a:pPr algn="just">
                <a:spcBef>
                  <a:spcPct val="0"/>
                </a:spcBef>
              </a:pPr>
              <a:r>
                <a:rPr kumimoji="0" lang="en-US" altLang="zh-CN" sz="1600" b="0" i="1">
                  <a:solidFill>
                    <a:schemeClr val="tx1"/>
                  </a:solidFill>
                  <a:ea typeface="宋体" pitchFamily="2" charset="-122"/>
                </a:rPr>
                <a:t>Q</a:t>
              </a:r>
            </a:p>
          </p:txBody>
        </p:sp>
        <p:sp>
          <p:nvSpPr>
            <p:cNvPr id="23660" name="Oval 20"/>
            <p:cNvSpPr>
              <a:spLocks noChangeArrowheads="1"/>
            </p:cNvSpPr>
            <p:nvPr/>
          </p:nvSpPr>
          <p:spPr bwMode="auto">
            <a:xfrm>
              <a:off x="761" y="2811"/>
              <a:ext cx="68" cy="66"/>
            </a:xfrm>
            <a:prstGeom prst="ellipse">
              <a:avLst/>
            </a:prstGeom>
            <a:solidFill>
              <a:srgbClr val="99FFCC"/>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1"/>
                </a:solidFill>
              </a:endParaRPr>
            </a:p>
          </p:txBody>
        </p:sp>
        <p:grpSp>
          <p:nvGrpSpPr>
            <p:cNvPr id="23661" name="Group 21"/>
            <p:cNvGrpSpPr>
              <a:grpSpLocks/>
            </p:cNvGrpSpPr>
            <p:nvPr/>
          </p:nvGrpSpPr>
          <p:grpSpPr bwMode="auto">
            <a:xfrm>
              <a:off x="367" y="2810"/>
              <a:ext cx="68" cy="267"/>
              <a:chOff x="367" y="2810"/>
              <a:chExt cx="68" cy="267"/>
            </a:xfrm>
          </p:grpSpPr>
          <p:sp>
            <p:nvSpPr>
              <p:cNvPr id="23669" name="Oval 22"/>
              <p:cNvSpPr>
                <a:spLocks noChangeArrowheads="1"/>
              </p:cNvSpPr>
              <p:nvPr/>
            </p:nvSpPr>
            <p:spPr bwMode="auto">
              <a:xfrm>
                <a:off x="367" y="2810"/>
                <a:ext cx="68" cy="66"/>
              </a:xfrm>
              <a:prstGeom prst="ellipse">
                <a:avLst/>
              </a:prstGeom>
              <a:solidFill>
                <a:srgbClr val="99FFCC"/>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1"/>
                  </a:solidFill>
                </a:endParaRPr>
              </a:p>
            </p:txBody>
          </p:sp>
          <p:sp>
            <p:nvSpPr>
              <p:cNvPr id="23670" name="Line 23"/>
              <p:cNvSpPr>
                <a:spLocks noChangeShapeType="1"/>
              </p:cNvSpPr>
              <p:nvPr/>
            </p:nvSpPr>
            <p:spPr bwMode="auto">
              <a:xfrm>
                <a:off x="398" y="2874"/>
                <a:ext cx="0" cy="203"/>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grpSp>
        <p:sp>
          <p:nvSpPr>
            <p:cNvPr id="23662" name="Line 24"/>
            <p:cNvSpPr>
              <a:spLocks noChangeShapeType="1"/>
            </p:cNvSpPr>
            <p:nvPr/>
          </p:nvSpPr>
          <p:spPr bwMode="auto">
            <a:xfrm>
              <a:off x="804" y="2874"/>
              <a:ext cx="0" cy="213"/>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sp>
          <p:nvSpPr>
            <p:cNvPr id="23663" name="Line 25"/>
            <p:cNvSpPr>
              <a:spLocks noChangeShapeType="1"/>
            </p:cNvSpPr>
            <p:nvPr/>
          </p:nvSpPr>
          <p:spPr bwMode="auto">
            <a:xfrm flipV="1">
              <a:off x="436" y="2266"/>
              <a:ext cx="0" cy="213"/>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sp>
          <p:nvSpPr>
            <p:cNvPr id="23664" name="Line 26"/>
            <p:cNvSpPr>
              <a:spLocks noChangeShapeType="1"/>
            </p:cNvSpPr>
            <p:nvPr/>
          </p:nvSpPr>
          <p:spPr bwMode="auto">
            <a:xfrm flipV="1">
              <a:off x="816" y="2256"/>
              <a:ext cx="0" cy="213"/>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grpSp>
          <p:nvGrpSpPr>
            <p:cNvPr id="23665" name="Group 27"/>
            <p:cNvGrpSpPr>
              <a:grpSpLocks/>
            </p:cNvGrpSpPr>
            <p:nvPr/>
          </p:nvGrpSpPr>
          <p:grpSpPr bwMode="auto">
            <a:xfrm>
              <a:off x="336" y="2155"/>
              <a:ext cx="912" cy="668"/>
              <a:chOff x="576" y="2203"/>
              <a:chExt cx="912" cy="668"/>
            </a:xfrm>
          </p:grpSpPr>
          <p:sp>
            <p:nvSpPr>
              <p:cNvPr id="23667" name="Text Box 28"/>
              <p:cNvSpPr txBox="1">
                <a:spLocks noChangeArrowheads="1"/>
              </p:cNvSpPr>
              <p:nvPr/>
            </p:nvSpPr>
            <p:spPr bwMode="auto">
              <a:xfrm>
                <a:off x="912" y="2203"/>
                <a:ext cx="576" cy="26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folHlink"/>
                    </a:solidFill>
                    <a:latin typeface="Times New Roman" pitchFamily="18" charset="0"/>
                    <a:ea typeface="隶书" pitchFamily="49" charset="-122"/>
                  </a:defRPr>
                </a:lvl1pPr>
                <a:lvl2pPr marL="742950" indent="-285750" eaLnBrk="0" hangingPunct="0">
                  <a:defRPr kumimoji="1" sz="2400" b="1">
                    <a:solidFill>
                      <a:schemeClr val="folHlink"/>
                    </a:solidFill>
                    <a:latin typeface="Times New Roman" pitchFamily="18" charset="0"/>
                    <a:ea typeface="隶书" pitchFamily="49" charset="-122"/>
                  </a:defRPr>
                </a:lvl2pPr>
                <a:lvl3pPr marL="1143000" indent="-228600" eaLnBrk="0" hangingPunct="0">
                  <a:defRPr kumimoji="1" sz="2400" b="1">
                    <a:solidFill>
                      <a:schemeClr val="folHlink"/>
                    </a:solidFill>
                    <a:latin typeface="Times New Roman" pitchFamily="18" charset="0"/>
                    <a:ea typeface="隶书" pitchFamily="49" charset="-122"/>
                  </a:defRPr>
                </a:lvl3pPr>
                <a:lvl4pPr marL="1600200" indent="-228600" eaLnBrk="0" hangingPunct="0">
                  <a:defRPr kumimoji="1" sz="2400" b="1">
                    <a:solidFill>
                      <a:schemeClr val="folHlink"/>
                    </a:solidFill>
                    <a:latin typeface="Times New Roman" pitchFamily="18" charset="0"/>
                    <a:ea typeface="隶书" pitchFamily="49" charset="-122"/>
                  </a:defRPr>
                </a:lvl4pPr>
                <a:lvl5pPr marL="2057400" indent="-228600" eaLnBrk="0" hangingPunct="0">
                  <a:defRPr kumimoji="1" sz="2400" b="1">
                    <a:solidFill>
                      <a:schemeClr val="folHlink"/>
                    </a:solidFill>
                    <a:latin typeface="Times New Roman" pitchFamily="18" charset="0"/>
                    <a:ea typeface="隶书" pitchFamily="49" charset="-122"/>
                  </a:defRPr>
                </a:lvl5pPr>
                <a:lvl6pPr marL="25146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6pPr>
                <a:lvl7pPr marL="29718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7pPr>
                <a:lvl8pPr marL="34290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8pPr>
                <a:lvl9pPr marL="38862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9pPr>
              </a:lstStyle>
              <a:p>
                <a:pPr eaLnBrk="1" hangingPunct="1"/>
                <a:endParaRPr lang="zh-CN" altLang="zh-CN" sz="2200">
                  <a:solidFill>
                    <a:schemeClr val="tx1"/>
                  </a:solidFill>
                  <a:latin typeface="Tahoma" pitchFamily="34" charset="0"/>
                  <a:ea typeface="宋体" pitchFamily="2" charset="-122"/>
                </a:endParaRPr>
              </a:p>
            </p:txBody>
          </p:sp>
          <p:sp>
            <p:nvSpPr>
              <p:cNvPr id="23668" name="Text Box 29"/>
              <p:cNvSpPr txBox="1">
                <a:spLocks noChangeArrowheads="1"/>
              </p:cNvSpPr>
              <p:nvPr/>
            </p:nvSpPr>
            <p:spPr bwMode="auto">
              <a:xfrm>
                <a:off x="576" y="2640"/>
                <a:ext cx="720"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folHlink"/>
                    </a:solidFill>
                    <a:latin typeface="Times New Roman" pitchFamily="18" charset="0"/>
                    <a:ea typeface="隶书" pitchFamily="49" charset="-122"/>
                  </a:defRPr>
                </a:lvl1pPr>
                <a:lvl2pPr marL="742950" indent="-285750" eaLnBrk="0" hangingPunct="0">
                  <a:defRPr kumimoji="1" sz="2400" b="1">
                    <a:solidFill>
                      <a:schemeClr val="folHlink"/>
                    </a:solidFill>
                    <a:latin typeface="Times New Roman" pitchFamily="18" charset="0"/>
                    <a:ea typeface="隶书" pitchFamily="49" charset="-122"/>
                  </a:defRPr>
                </a:lvl2pPr>
                <a:lvl3pPr marL="1143000" indent="-228600" eaLnBrk="0" hangingPunct="0">
                  <a:defRPr kumimoji="1" sz="2400" b="1">
                    <a:solidFill>
                      <a:schemeClr val="folHlink"/>
                    </a:solidFill>
                    <a:latin typeface="Times New Roman" pitchFamily="18" charset="0"/>
                    <a:ea typeface="隶书" pitchFamily="49" charset="-122"/>
                  </a:defRPr>
                </a:lvl3pPr>
                <a:lvl4pPr marL="1600200" indent="-228600" eaLnBrk="0" hangingPunct="0">
                  <a:defRPr kumimoji="1" sz="2400" b="1">
                    <a:solidFill>
                      <a:schemeClr val="folHlink"/>
                    </a:solidFill>
                    <a:latin typeface="Times New Roman" pitchFamily="18" charset="0"/>
                    <a:ea typeface="隶书" pitchFamily="49" charset="-122"/>
                  </a:defRPr>
                </a:lvl4pPr>
                <a:lvl5pPr marL="2057400" indent="-228600" eaLnBrk="0" hangingPunct="0">
                  <a:defRPr kumimoji="1" sz="2400" b="1">
                    <a:solidFill>
                      <a:schemeClr val="folHlink"/>
                    </a:solidFill>
                    <a:latin typeface="Times New Roman" pitchFamily="18" charset="0"/>
                    <a:ea typeface="隶书" pitchFamily="49" charset="-122"/>
                  </a:defRPr>
                </a:lvl5pPr>
                <a:lvl6pPr marL="25146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6pPr>
                <a:lvl7pPr marL="29718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7pPr>
                <a:lvl8pPr marL="34290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8pPr>
                <a:lvl9pPr marL="38862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9pPr>
              </a:lstStyle>
              <a:p>
                <a:pPr eaLnBrk="1" hangingPunct="1"/>
                <a:r>
                  <a:rPr lang="en-US" altLang="zh-CN" sz="1800" b="0">
                    <a:solidFill>
                      <a:schemeClr val="tx1"/>
                    </a:solidFill>
                    <a:latin typeface="Tahoma" pitchFamily="34" charset="0"/>
                    <a:ea typeface="宋体" pitchFamily="2" charset="-122"/>
                  </a:rPr>
                  <a:t>R      S</a:t>
                </a:r>
              </a:p>
            </p:txBody>
          </p:sp>
        </p:grpSp>
        <p:sp>
          <p:nvSpPr>
            <p:cNvPr id="23666" name="Text Box 30"/>
            <p:cNvSpPr txBox="1">
              <a:spLocks noChangeArrowheads="1"/>
            </p:cNvSpPr>
            <p:nvPr/>
          </p:nvSpPr>
          <p:spPr bwMode="auto">
            <a:xfrm>
              <a:off x="192" y="3408"/>
              <a:ext cx="960"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folHlink"/>
                  </a:solidFill>
                  <a:latin typeface="Times New Roman" pitchFamily="18" charset="0"/>
                  <a:ea typeface="隶书" pitchFamily="49" charset="-122"/>
                </a:defRPr>
              </a:lvl1pPr>
              <a:lvl2pPr marL="742950" indent="-285750" eaLnBrk="0" hangingPunct="0">
                <a:defRPr kumimoji="1" sz="2400" b="1">
                  <a:solidFill>
                    <a:schemeClr val="folHlink"/>
                  </a:solidFill>
                  <a:latin typeface="Times New Roman" pitchFamily="18" charset="0"/>
                  <a:ea typeface="隶书" pitchFamily="49" charset="-122"/>
                </a:defRPr>
              </a:lvl2pPr>
              <a:lvl3pPr marL="1143000" indent="-228600" eaLnBrk="0" hangingPunct="0">
                <a:defRPr kumimoji="1" sz="2400" b="1">
                  <a:solidFill>
                    <a:schemeClr val="folHlink"/>
                  </a:solidFill>
                  <a:latin typeface="Times New Roman" pitchFamily="18" charset="0"/>
                  <a:ea typeface="隶书" pitchFamily="49" charset="-122"/>
                </a:defRPr>
              </a:lvl3pPr>
              <a:lvl4pPr marL="1600200" indent="-228600" eaLnBrk="0" hangingPunct="0">
                <a:defRPr kumimoji="1" sz="2400" b="1">
                  <a:solidFill>
                    <a:schemeClr val="folHlink"/>
                  </a:solidFill>
                  <a:latin typeface="Times New Roman" pitchFamily="18" charset="0"/>
                  <a:ea typeface="隶书" pitchFamily="49" charset="-122"/>
                </a:defRPr>
              </a:lvl4pPr>
              <a:lvl5pPr marL="2057400" indent="-228600" eaLnBrk="0" hangingPunct="0">
                <a:defRPr kumimoji="1" sz="2400" b="1">
                  <a:solidFill>
                    <a:schemeClr val="folHlink"/>
                  </a:solidFill>
                  <a:latin typeface="Times New Roman" pitchFamily="18" charset="0"/>
                  <a:ea typeface="隶书" pitchFamily="49" charset="-122"/>
                </a:defRPr>
              </a:lvl5pPr>
              <a:lvl6pPr marL="25146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6pPr>
              <a:lvl7pPr marL="29718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7pPr>
              <a:lvl8pPr marL="34290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8pPr>
              <a:lvl9pPr marL="38862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9pPr>
            </a:lstStyle>
            <a:p>
              <a:pPr eaLnBrk="1" hangingPunct="1"/>
              <a:r>
                <a:rPr lang="zh-CN" altLang="en-US" sz="1600" b="0">
                  <a:solidFill>
                    <a:schemeClr val="tx1"/>
                  </a:solidFill>
                  <a:latin typeface="Tahoma" pitchFamily="34" charset="0"/>
                  <a:ea typeface="宋体" pitchFamily="2" charset="-122"/>
                </a:rPr>
                <a:t>基本</a:t>
              </a:r>
              <a:r>
                <a:rPr lang="en-US" altLang="zh-CN" sz="1600" b="0">
                  <a:solidFill>
                    <a:schemeClr val="tx1"/>
                  </a:solidFill>
                  <a:latin typeface="Tahoma" pitchFamily="34" charset="0"/>
                  <a:ea typeface="宋体" pitchFamily="2" charset="-122"/>
                </a:rPr>
                <a:t>RS</a:t>
              </a:r>
              <a:r>
                <a:rPr lang="zh-CN" altLang="en-US" sz="1600" b="0">
                  <a:solidFill>
                    <a:schemeClr val="tx1"/>
                  </a:solidFill>
                  <a:latin typeface="Tahoma" pitchFamily="34" charset="0"/>
                  <a:ea typeface="宋体" pitchFamily="2" charset="-122"/>
                </a:rPr>
                <a:t>触发器</a:t>
              </a:r>
            </a:p>
          </p:txBody>
        </p:sp>
      </p:grpSp>
      <p:grpSp>
        <p:nvGrpSpPr>
          <p:cNvPr id="460831" name="Group 31"/>
          <p:cNvGrpSpPr>
            <a:grpSpLocks/>
          </p:cNvGrpSpPr>
          <p:nvPr/>
        </p:nvGrpSpPr>
        <p:grpSpPr bwMode="auto">
          <a:xfrm>
            <a:off x="2124075" y="3573463"/>
            <a:ext cx="1524000" cy="2470150"/>
            <a:chOff x="1248" y="2064"/>
            <a:chExt cx="960" cy="1556"/>
          </a:xfrm>
        </p:grpSpPr>
        <p:grpSp>
          <p:nvGrpSpPr>
            <p:cNvPr id="23635" name="Group 32"/>
            <p:cNvGrpSpPr>
              <a:grpSpLocks/>
            </p:cNvGrpSpPr>
            <p:nvPr/>
          </p:nvGrpSpPr>
          <p:grpSpPr bwMode="auto">
            <a:xfrm>
              <a:off x="1248" y="2064"/>
              <a:ext cx="960" cy="1220"/>
              <a:chOff x="1296" y="2064"/>
              <a:chExt cx="960" cy="1220"/>
            </a:xfrm>
          </p:grpSpPr>
          <p:grpSp>
            <p:nvGrpSpPr>
              <p:cNvPr id="23637" name="Group 33"/>
              <p:cNvGrpSpPr>
                <a:grpSpLocks/>
              </p:cNvGrpSpPr>
              <p:nvPr/>
            </p:nvGrpSpPr>
            <p:grpSpPr bwMode="auto">
              <a:xfrm>
                <a:off x="1296" y="2496"/>
                <a:ext cx="768" cy="337"/>
                <a:chOff x="1746" y="3663"/>
                <a:chExt cx="291" cy="396"/>
              </a:xfrm>
            </p:grpSpPr>
            <p:sp>
              <p:nvSpPr>
                <p:cNvPr id="23651" name="Line 34"/>
                <p:cNvSpPr>
                  <a:spLocks noChangeShapeType="1"/>
                </p:cNvSpPr>
                <p:nvPr/>
              </p:nvSpPr>
              <p:spPr bwMode="auto">
                <a:xfrm>
                  <a:off x="1746" y="3663"/>
                  <a:ext cx="0" cy="394"/>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sp>
              <p:nvSpPr>
                <p:cNvPr id="23652" name="Line 35"/>
                <p:cNvSpPr>
                  <a:spLocks noChangeShapeType="1"/>
                </p:cNvSpPr>
                <p:nvPr/>
              </p:nvSpPr>
              <p:spPr bwMode="auto">
                <a:xfrm>
                  <a:off x="1749" y="3663"/>
                  <a:ext cx="28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sp>
              <p:nvSpPr>
                <p:cNvPr id="23653" name="Line 36"/>
                <p:cNvSpPr>
                  <a:spLocks noChangeShapeType="1"/>
                </p:cNvSpPr>
                <p:nvPr/>
              </p:nvSpPr>
              <p:spPr bwMode="auto">
                <a:xfrm>
                  <a:off x="2037" y="3664"/>
                  <a:ext cx="0" cy="395"/>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sp>
              <p:nvSpPr>
                <p:cNvPr id="23654" name="Line 37"/>
                <p:cNvSpPr>
                  <a:spLocks noChangeShapeType="1"/>
                </p:cNvSpPr>
                <p:nvPr/>
              </p:nvSpPr>
              <p:spPr bwMode="auto">
                <a:xfrm>
                  <a:off x="1746" y="4058"/>
                  <a:ext cx="28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grpSp>
          <p:grpSp>
            <p:nvGrpSpPr>
              <p:cNvPr id="23638" name="Group 38"/>
              <p:cNvGrpSpPr>
                <a:grpSpLocks/>
              </p:cNvGrpSpPr>
              <p:nvPr/>
            </p:nvGrpSpPr>
            <p:grpSpPr bwMode="auto">
              <a:xfrm>
                <a:off x="1488" y="2304"/>
                <a:ext cx="469" cy="202"/>
                <a:chOff x="4587" y="2528"/>
                <a:chExt cx="469" cy="202"/>
              </a:xfrm>
            </p:grpSpPr>
            <p:sp>
              <p:nvSpPr>
                <p:cNvPr id="23649" name="Line 39"/>
                <p:cNvSpPr>
                  <a:spLocks noChangeShapeType="1"/>
                </p:cNvSpPr>
                <p:nvPr/>
              </p:nvSpPr>
              <p:spPr bwMode="auto">
                <a:xfrm>
                  <a:off x="4587" y="2528"/>
                  <a:ext cx="0" cy="192"/>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sp>
              <p:nvSpPr>
                <p:cNvPr id="23650" name="Line 40"/>
                <p:cNvSpPr>
                  <a:spLocks noChangeShapeType="1"/>
                </p:cNvSpPr>
                <p:nvPr/>
              </p:nvSpPr>
              <p:spPr bwMode="auto">
                <a:xfrm>
                  <a:off x="5056" y="2538"/>
                  <a:ext cx="0" cy="192"/>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grpSp>
          <p:grpSp>
            <p:nvGrpSpPr>
              <p:cNvPr id="23639" name="Group 41"/>
              <p:cNvGrpSpPr>
                <a:grpSpLocks/>
              </p:cNvGrpSpPr>
              <p:nvPr/>
            </p:nvGrpSpPr>
            <p:grpSpPr bwMode="auto">
              <a:xfrm>
                <a:off x="1439" y="2837"/>
                <a:ext cx="491" cy="203"/>
                <a:chOff x="4576" y="3157"/>
                <a:chExt cx="491" cy="203"/>
              </a:xfrm>
            </p:grpSpPr>
            <p:sp>
              <p:nvSpPr>
                <p:cNvPr id="23646" name="Line 42"/>
                <p:cNvSpPr>
                  <a:spLocks noChangeShapeType="1"/>
                </p:cNvSpPr>
                <p:nvPr/>
              </p:nvSpPr>
              <p:spPr bwMode="auto">
                <a:xfrm>
                  <a:off x="4576" y="3157"/>
                  <a:ext cx="0" cy="192"/>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sp>
              <p:nvSpPr>
                <p:cNvPr id="23647" name="Line 43"/>
                <p:cNvSpPr>
                  <a:spLocks noChangeShapeType="1"/>
                </p:cNvSpPr>
                <p:nvPr/>
              </p:nvSpPr>
              <p:spPr bwMode="auto">
                <a:xfrm>
                  <a:off x="5067" y="3168"/>
                  <a:ext cx="0" cy="192"/>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sp>
              <p:nvSpPr>
                <p:cNvPr id="23648" name="Line 44"/>
                <p:cNvSpPr>
                  <a:spLocks noChangeShapeType="1"/>
                </p:cNvSpPr>
                <p:nvPr/>
              </p:nvSpPr>
              <p:spPr bwMode="auto">
                <a:xfrm>
                  <a:off x="4821" y="3158"/>
                  <a:ext cx="0" cy="192"/>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grpSp>
          <p:sp>
            <p:nvSpPr>
              <p:cNvPr id="23640" name="Text Box 45"/>
              <p:cNvSpPr txBox="1">
                <a:spLocks noChangeArrowheads="1"/>
              </p:cNvSpPr>
              <p:nvPr/>
            </p:nvSpPr>
            <p:spPr bwMode="auto">
              <a:xfrm>
                <a:off x="1552" y="2662"/>
                <a:ext cx="201"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folHlink"/>
                    </a:solidFill>
                    <a:latin typeface="Times New Roman" pitchFamily="18" charset="0"/>
                    <a:ea typeface="隶书" pitchFamily="49" charset="-122"/>
                  </a:defRPr>
                </a:lvl1pPr>
                <a:lvl2pPr marL="742950" indent="-285750" eaLnBrk="0" hangingPunct="0">
                  <a:defRPr kumimoji="1" sz="2400" b="1">
                    <a:solidFill>
                      <a:schemeClr val="folHlink"/>
                    </a:solidFill>
                    <a:latin typeface="Times New Roman" pitchFamily="18" charset="0"/>
                    <a:ea typeface="隶书" pitchFamily="49" charset="-122"/>
                  </a:defRPr>
                </a:lvl2pPr>
                <a:lvl3pPr marL="1143000" indent="-228600" eaLnBrk="0" hangingPunct="0">
                  <a:defRPr kumimoji="1" sz="2400" b="1">
                    <a:solidFill>
                      <a:schemeClr val="folHlink"/>
                    </a:solidFill>
                    <a:latin typeface="Times New Roman" pitchFamily="18" charset="0"/>
                    <a:ea typeface="隶书" pitchFamily="49" charset="-122"/>
                  </a:defRPr>
                </a:lvl3pPr>
                <a:lvl4pPr marL="1600200" indent="-228600" eaLnBrk="0" hangingPunct="0">
                  <a:defRPr kumimoji="1" sz="2400" b="1">
                    <a:solidFill>
                      <a:schemeClr val="folHlink"/>
                    </a:solidFill>
                    <a:latin typeface="Times New Roman" pitchFamily="18" charset="0"/>
                    <a:ea typeface="隶书" pitchFamily="49" charset="-122"/>
                  </a:defRPr>
                </a:lvl4pPr>
                <a:lvl5pPr marL="2057400" indent="-228600" eaLnBrk="0" hangingPunct="0">
                  <a:defRPr kumimoji="1" sz="2400" b="1">
                    <a:solidFill>
                      <a:schemeClr val="folHlink"/>
                    </a:solidFill>
                    <a:latin typeface="Times New Roman" pitchFamily="18" charset="0"/>
                    <a:ea typeface="隶书" pitchFamily="49" charset="-122"/>
                  </a:defRPr>
                </a:lvl5pPr>
                <a:lvl6pPr marL="25146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6pPr>
                <a:lvl7pPr marL="29718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7pPr>
                <a:lvl8pPr marL="34290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8pPr>
                <a:lvl9pPr marL="38862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9pPr>
              </a:lstStyle>
              <a:p>
                <a:pPr>
                  <a:spcBef>
                    <a:spcPct val="0"/>
                  </a:spcBef>
                </a:pPr>
                <a:r>
                  <a:rPr kumimoji="0" lang="en-US" altLang="zh-CN" sz="1600" b="0">
                    <a:solidFill>
                      <a:schemeClr val="tx1"/>
                    </a:solidFill>
                    <a:ea typeface="宋体" pitchFamily="2" charset="-122"/>
                  </a:rPr>
                  <a:t>C</a:t>
                </a:r>
              </a:p>
            </p:txBody>
          </p:sp>
          <p:sp>
            <p:nvSpPr>
              <p:cNvPr id="23641" name="Text Box 46"/>
              <p:cNvSpPr txBox="1">
                <a:spLocks noChangeArrowheads="1"/>
              </p:cNvSpPr>
              <p:nvPr/>
            </p:nvSpPr>
            <p:spPr bwMode="auto">
              <a:xfrm>
                <a:off x="1317" y="2653"/>
                <a:ext cx="219"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folHlink"/>
                    </a:solidFill>
                    <a:latin typeface="Times New Roman" pitchFamily="18" charset="0"/>
                    <a:ea typeface="隶书" pitchFamily="49" charset="-122"/>
                  </a:defRPr>
                </a:lvl1pPr>
                <a:lvl2pPr marL="742950" indent="-285750" eaLnBrk="0" hangingPunct="0">
                  <a:defRPr kumimoji="1" sz="2400" b="1">
                    <a:solidFill>
                      <a:schemeClr val="folHlink"/>
                    </a:solidFill>
                    <a:latin typeface="Times New Roman" pitchFamily="18" charset="0"/>
                    <a:ea typeface="隶书" pitchFamily="49" charset="-122"/>
                  </a:defRPr>
                </a:lvl2pPr>
                <a:lvl3pPr marL="1143000" indent="-228600" eaLnBrk="0" hangingPunct="0">
                  <a:defRPr kumimoji="1" sz="2400" b="1">
                    <a:solidFill>
                      <a:schemeClr val="folHlink"/>
                    </a:solidFill>
                    <a:latin typeface="Times New Roman" pitchFamily="18" charset="0"/>
                    <a:ea typeface="隶书" pitchFamily="49" charset="-122"/>
                  </a:defRPr>
                </a:lvl3pPr>
                <a:lvl4pPr marL="1600200" indent="-228600" eaLnBrk="0" hangingPunct="0">
                  <a:defRPr kumimoji="1" sz="2400" b="1">
                    <a:solidFill>
                      <a:schemeClr val="folHlink"/>
                    </a:solidFill>
                    <a:latin typeface="Times New Roman" pitchFamily="18" charset="0"/>
                    <a:ea typeface="隶书" pitchFamily="49" charset="-122"/>
                  </a:defRPr>
                </a:lvl4pPr>
                <a:lvl5pPr marL="2057400" indent="-228600" eaLnBrk="0" hangingPunct="0">
                  <a:defRPr kumimoji="1" sz="2400" b="1">
                    <a:solidFill>
                      <a:schemeClr val="folHlink"/>
                    </a:solidFill>
                    <a:latin typeface="Times New Roman" pitchFamily="18" charset="0"/>
                    <a:ea typeface="隶书" pitchFamily="49" charset="-122"/>
                  </a:defRPr>
                </a:lvl5pPr>
                <a:lvl6pPr marL="25146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6pPr>
                <a:lvl7pPr marL="29718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7pPr>
                <a:lvl8pPr marL="34290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8pPr>
                <a:lvl9pPr marL="38862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9pPr>
              </a:lstStyle>
              <a:p>
                <a:pPr>
                  <a:spcBef>
                    <a:spcPct val="0"/>
                  </a:spcBef>
                </a:pPr>
                <a:r>
                  <a:rPr kumimoji="0" lang="en-US" altLang="zh-CN" sz="1600" b="0">
                    <a:solidFill>
                      <a:schemeClr val="tx1"/>
                    </a:solidFill>
                    <a:ea typeface="宋体" pitchFamily="2" charset="-122"/>
                  </a:rPr>
                  <a:t> S</a:t>
                </a:r>
              </a:p>
            </p:txBody>
          </p:sp>
          <p:sp>
            <p:nvSpPr>
              <p:cNvPr id="23642" name="Text Box 47"/>
              <p:cNvSpPr txBox="1">
                <a:spLocks noChangeArrowheads="1"/>
              </p:cNvSpPr>
              <p:nvPr/>
            </p:nvSpPr>
            <p:spPr bwMode="auto">
              <a:xfrm>
                <a:off x="1776" y="2640"/>
                <a:ext cx="265"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folHlink"/>
                    </a:solidFill>
                    <a:latin typeface="Times New Roman" pitchFamily="18" charset="0"/>
                    <a:ea typeface="隶书" pitchFamily="49" charset="-122"/>
                  </a:defRPr>
                </a:lvl1pPr>
                <a:lvl2pPr marL="742950" indent="-285750" eaLnBrk="0" hangingPunct="0">
                  <a:defRPr kumimoji="1" sz="2400" b="1">
                    <a:solidFill>
                      <a:schemeClr val="folHlink"/>
                    </a:solidFill>
                    <a:latin typeface="Times New Roman" pitchFamily="18" charset="0"/>
                    <a:ea typeface="隶书" pitchFamily="49" charset="-122"/>
                  </a:defRPr>
                </a:lvl2pPr>
                <a:lvl3pPr marL="1143000" indent="-228600" eaLnBrk="0" hangingPunct="0">
                  <a:defRPr kumimoji="1" sz="2400" b="1">
                    <a:solidFill>
                      <a:schemeClr val="folHlink"/>
                    </a:solidFill>
                    <a:latin typeface="Times New Roman" pitchFamily="18" charset="0"/>
                    <a:ea typeface="隶书" pitchFamily="49" charset="-122"/>
                  </a:defRPr>
                </a:lvl3pPr>
                <a:lvl4pPr marL="1600200" indent="-228600" eaLnBrk="0" hangingPunct="0">
                  <a:defRPr kumimoji="1" sz="2400" b="1">
                    <a:solidFill>
                      <a:schemeClr val="folHlink"/>
                    </a:solidFill>
                    <a:latin typeface="Times New Roman" pitchFamily="18" charset="0"/>
                    <a:ea typeface="隶书" pitchFamily="49" charset="-122"/>
                  </a:defRPr>
                </a:lvl4pPr>
                <a:lvl5pPr marL="2057400" indent="-228600" eaLnBrk="0" hangingPunct="0">
                  <a:defRPr kumimoji="1" sz="2400" b="1">
                    <a:solidFill>
                      <a:schemeClr val="folHlink"/>
                    </a:solidFill>
                    <a:latin typeface="Times New Roman" pitchFamily="18" charset="0"/>
                    <a:ea typeface="隶书" pitchFamily="49" charset="-122"/>
                  </a:defRPr>
                </a:lvl5pPr>
                <a:lvl6pPr marL="25146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6pPr>
                <a:lvl7pPr marL="29718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7pPr>
                <a:lvl8pPr marL="34290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8pPr>
                <a:lvl9pPr marL="38862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9pPr>
              </a:lstStyle>
              <a:p>
                <a:pPr>
                  <a:spcBef>
                    <a:spcPct val="0"/>
                  </a:spcBef>
                </a:pPr>
                <a:r>
                  <a:rPr kumimoji="0" lang="en-US" altLang="zh-CN" sz="1600" b="0">
                    <a:solidFill>
                      <a:schemeClr val="tx1"/>
                    </a:solidFill>
                    <a:ea typeface="宋体" pitchFamily="2" charset="-122"/>
                  </a:rPr>
                  <a:t>  R</a:t>
                </a:r>
              </a:p>
            </p:txBody>
          </p:sp>
          <p:sp>
            <p:nvSpPr>
              <p:cNvPr id="23643" name="Text Box 48"/>
              <p:cNvSpPr txBox="1">
                <a:spLocks noChangeArrowheads="1"/>
              </p:cNvSpPr>
              <p:nvPr/>
            </p:nvSpPr>
            <p:spPr bwMode="auto">
              <a:xfrm>
                <a:off x="1344" y="3072"/>
                <a:ext cx="912"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folHlink"/>
                    </a:solidFill>
                    <a:latin typeface="Times New Roman" pitchFamily="18" charset="0"/>
                    <a:ea typeface="隶书" pitchFamily="49" charset="-122"/>
                  </a:defRPr>
                </a:lvl1pPr>
                <a:lvl2pPr marL="742950" indent="-285750" eaLnBrk="0" hangingPunct="0">
                  <a:defRPr kumimoji="1" sz="2400" b="1">
                    <a:solidFill>
                      <a:schemeClr val="folHlink"/>
                    </a:solidFill>
                    <a:latin typeface="Times New Roman" pitchFamily="18" charset="0"/>
                    <a:ea typeface="隶书" pitchFamily="49" charset="-122"/>
                  </a:defRPr>
                </a:lvl2pPr>
                <a:lvl3pPr marL="1143000" indent="-228600" eaLnBrk="0" hangingPunct="0">
                  <a:defRPr kumimoji="1" sz="2400" b="1">
                    <a:solidFill>
                      <a:schemeClr val="folHlink"/>
                    </a:solidFill>
                    <a:latin typeface="Times New Roman" pitchFamily="18" charset="0"/>
                    <a:ea typeface="隶书" pitchFamily="49" charset="-122"/>
                  </a:defRPr>
                </a:lvl3pPr>
                <a:lvl4pPr marL="1600200" indent="-228600" eaLnBrk="0" hangingPunct="0">
                  <a:defRPr kumimoji="1" sz="2400" b="1">
                    <a:solidFill>
                      <a:schemeClr val="folHlink"/>
                    </a:solidFill>
                    <a:latin typeface="Times New Roman" pitchFamily="18" charset="0"/>
                    <a:ea typeface="隶书" pitchFamily="49" charset="-122"/>
                  </a:defRPr>
                </a:lvl4pPr>
                <a:lvl5pPr marL="2057400" indent="-228600" eaLnBrk="0" hangingPunct="0">
                  <a:defRPr kumimoji="1" sz="2400" b="1">
                    <a:solidFill>
                      <a:schemeClr val="folHlink"/>
                    </a:solidFill>
                    <a:latin typeface="Times New Roman" pitchFamily="18" charset="0"/>
                    <a:ea typeface="隶书" pitchFamily="49" charset="-122"/>
                  </a:defRPr>
                </a:lvl5pPr>
                <a:lvl6pPr marL="25146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6pPr>
                <a:lvl7pPr marL="29718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7pPr>
                <a:lvl8pPr marL="34290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8pPr>
                <a:lvl9pPr marL="38862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9pPr>
              </a:lstStyle>
              <a:p>
                <a:pPr eaLnBrk="1" hangingPunct="1"/>
                <a:r>
                  <a:rPr lang="en-US" altLang="zh-CN" sz="1600" b="0" dirty="0" smtClean="0">
                    <a:solidFill>
                      <a:schemeClr val="tx1"/>
                    </a:solidFill>
                    <a:latin typeface="Arial" pitchFamily="34" charset="0"/>
                    <a:ea typeface="宋体" pitchFamily="2" charset="-122"/>
                  </a:rPr>
                  <a:t>S  </a:t>
                </a:r>
                <a:r>
                  <a:rPr lang="en-US" altLang="zh-CN" sz="1600" b="0" dirty="0">
                    <a:solidFill>
                      <a:schemeClr val="tx1"/>
                    </a:solidFill>
                    <a:latin typeface="Arial" pitchFamily="34" charset="0"/>
                    <a:ea typeface="宋体" pitchFamily="2" charset="-122"/>
                  </a:rPr>
                  <a:t>CP  </a:t>
                </a:r>
                <a:r>
                  <a:rPr lang="en-US" altLang="zh-CN" sz="1600" b="0" dirty="0" smtClean="0">
                    <a:solidFill>
                      <a:schemeClr val="tx1"/>
                    </a:solidFill>
                    <a:latin typeface="Arial" pitchFamily="34" charset="0"/>
                    <a:ea typeface="宋体" pitchFamily="2" charset="-122"/>
                  </a:rPr>
                  <a:t>  R </a:t>
                </a:r>
                <a:endParaRPr lang="en-US" altLang="zh-CN" sz="1600" b="0" dirty="0">
                  <a:solidFill>
                    <a:schemeClr val="tx1"/>
                  </a:solidFill>
                  <a:latin typeface="Arial" pitchFamily="34" charset="0"/>
                  <a:ea typeface="宋体" pitchFamily="2" charset="-122"/>
                </a:endParaRPr>
              </a:p>
            </p:txBody>
          </p:sp>
          <p:graphicFrame>
            <p:nvGraphicFramePr>
              <p:cNvPr id="23644" name="Object 49"/>
              <p:cNvGraphicFramePr>
                <a:graphicFrameLocks noChangeAspect="1"/>
              </p:cNvGraphicFramePr>
              <p:nvPr/>
            </p:nvGraphicFramePr>
            <p:xfrm>
              <a:off x="1872" y="2064"/>
              <a:ext cx="173" cy="216"/>
            </p:xfrm>
            <a:graphic>
              <a:graphicData uri="http://schemas.openxmlformats.org/presentationml/2006/ole">
                <p:oleObj spid="_x0000_s23741" name="Equation" r:id="rId3" imgW="152334" imgH="190417" progId="Equations">
                  <p:embed/>
                </p:oleObj>
              </a:graphicData>
            </a:graphic>
          </p:graphicFrame>
          <p:graphicFrame>
            <p:nvGraphicFramePr>
              <p:cNvPr id="23645" name="Object 50"/>
              <p:cNvGraphicFramePr>
                <a:graphicFrameLocks noChangeAspect="1"/>
              </p:cNvGraphicFramePr>
              <p:nvPr/>
            </p:nvGraphicFramePr>
            <p:xfrm>
              <a:off x="1440" y="2064"/>
              <a:ext cx="160" cy="240"/>
            </p:xfrm>
            <a:graphic>
              <a:graphicData uri="http://schemas.openxmlformats.org/presentationml/2006/ole">
                <p:oleObj spid="_x0000_s23742" name="Equation" r:id="rId4" imgW="152334" imgH="228501" progId="Equations">
                  <p:embed/>
                </p:oleObj>
              </a:graphicData>
            </a:graphic>
          </p:graphicFrame>
        </p:grpSp>
        <p:sp>
          <p:nvSpPr>
            <p:cNvPr id="23636" name="Text Box 51"/>
            <p:cNvSpPr txBox="1">
              <a:spLocks noChangeArrowheads="1"/>
            </p:cNvSpPr>
            <p:nvPr/>
          </p:nvSpPr>
          <p:spPr bwMode="auto">
            <a:xfrm>
              <a:off x="1248" y="3408"/>
              <a:ext cx="912"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folHlink"/>
                  </a:solidFill>
                  <a:latin typeface="Times New Roman" pitchFamily="18" charset="0"/>
                  <a:ea typeface="隶书" pitchFamily="49" charset="-122"/>
                </a:defRPr>
              </a:lvl1pPr>
              <a:lvl2pPr marL="742950" indent="-285750" eaLnBrk="0" hangingPunct="0">
                <a:defRPr kumimoji="1" sz="2400" b="1">
                  <a:solidFill>
                    <a:schemeClr val="folHlink"/>
                  </a:solidFill>
                  <a:latin typeface="Times New Roman" pitchFamily="18" charset="0"/>
                  <a:ea typeface="隶书" pitchFamily="49" charset="-122"/>
                </a:defRPr>
              </a:lvl2pPr>
              <a:lvl3pPr marL="1143000" indent="-228600" eaLnBrk="0" hangingPunct="0">
                <a:defRPr kumimoji="1" sz="2400" b="1">
                  <a:solidFill>
                    <a:schemeClr val="folHlink"/>
                  </a:solidFill>
                  <a:latin typeface="Times New Roman" pitchFamily="18" charset="0"/>
                  <a:ea typeface="隶书" pitchFamily="49" charset="-122"/>
                </a:defRPr>
              </a:lvl3pPr>
              <a:lvl4pPr marL="1600200" indent="-228600" eaLnBrk="0" hangingPunct="0">
                <a:defRPr kumimoji="1" sz="2400" b="1">
                  <a:solidFill>
                    <a:schemeClr val="folHlink"/>
                  </a:solidFill>
                  <a:latin typeface="Times New Roman" pitchFamily="18" charset="0"/>
                  <a:ea typeface="隶书" pitchFamily="49" charset="-122"/>
                </a:defRPr>
              </a:lvl4pPr>
              <a:lvl5pPr marL="2057400" indent="-228600" eaLnBrk="0" hangingPunct="0">
                <a:defRPr kumimoji="1" sz="2400" b="1">
                  <a:solidFill>
                    <a:schemeClr val="folHlink"/>
                  </a:solidFill>
                  <a:latin typeface="Times New Roman" pitchFamily="18" charset="0"/>
                  <a:ea typeface="隶书" pitchFamily="49" charset="-122"/>
                </a:defRPr>
              </a:lvl5pPr>
              <a:lvl6pPr marL="25146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6pPr>
              <a:lvl7pPr marL="29718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7pPr>
              <a:lvl8pPr marL="34290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8pPr>
              <a:lvl9pPr marL="38862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9pPr>
            </a:lstStyle>
            <a:p>
              <a:pPr eaLnBrk="1" hangingPunct="1"/>
              <a:r>
                <a:rPr lang="zh-CN" altLang="en-US" sz="1600" b="0">
                  <a:solidFill>
                    <a:schemeClr val="tx1"/>
                  </a:solidFill>
                  <a:latin typeface="Tahoma" pitchFamily="34" charset="0"/>
                  <a:ea typeface="宋体" pitchFamily="2" charset="-122"/>
                </a:rPr>
                <a:t>钟控</a:t>
              </a:r>
              <a:r>
                <a:rPr lang="en-US" altLang="zh-CN" sz="1600" b="0">
                  <a:solidFill>
                    <a:schemeClr val="tx1"/>
                  </a:solidFill>
                  <a:latin typeface="Tahoma" pitchFamily="34" charset="0"/>
                  <a:ea typeface="宋体" pitchFamily="2" charset="-122"/>
                </a:rPr>
                <a:t>RS</a:t>
              </a:r>
              <a:r>
                <a:rPr lang="zh-CN" altLang="en-US" sz="1600" b="0">
                  <a:solidFill>
                    <a:schemeClr val="tx1"/>
                  </a:solidFill>
                  <a:latin typeface="Tahoma" pitchFamily="34" charset="0"/>
                  <a:ea typeface="宋体" pitchFamily="2" charset="-122"/>
                </a:rPr>
                <a:t>触发器</a:t>
              </a:r>
            </a:p>
          </p:txBody>
        </p:sp>
      </p:grpSp>
      <p:grpSp>
        <p:nvGrpSpPr>
          <p:cNvPr id="460852" name="Group 52"/>
          <p:cNvGrpSpPr>
            <a:grpSpLocks/>
          </p:cNvGrpSpPr>
          <p:nvPr/>
        </p:nvGrpSpPr>
        <p:grpSpPr bwMode="auto">
          <a:xfrm>
            <a:off x="3632200" y="3733800"/>
            <a:ext cx="1600200" cy="2317750"/>
            <a:chOff x="2160" y="2160"/>
            <a:chExt cx="1008" cy="1460"/>
          </a:xfrm>
        </p:grpSpPr>
        <p:grpSp>
          <p:nvGrpSpPr>
            <p:cNvPr id="23620" name="Group 53"/>
            <p:cNvGrpSpPr>
              <a:grpSpLocks/>
            </p:cNvGrpSpPr>
            <p:nvPr/>
          </p:nvGrpSpPr>
          <p:grpSpPr bwMode="auto">
            <a:xfrm>
              <a:off x="2304" y="2160"/>
              <a:ext cx="864" cy="1016"/>
              <a:chOff x="2448" y="2064"/>
              <a:chExt cx="960" cy="1214"/>
            </a:xfrm>
          </p:grpSpPr>
          <p:sp>
            <p:nvSpPr>
              <p:cNvPr id="23622" name="Line 54"/>
              <p:cNvSpPr>
                <a:spLocks noChangeShapeType="1"/>
              </p:cNvSpPr>
              <p:nvPr/>
            </p:nvSpPr>
            <p:spPr bwMode="auto">
              <a:xfrm>
                <a:off x="2784" y="2832"/>
                <a:ext cx="0" cy="192"/>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sp>
            <p:nvSpPr>
              <p:cNvPr id="23623" name="Line 55"/>
              <p:cNvSpPr>
                <a:spLocks noChangeShapeType="1"/>
              </p:cNvSpPr>
              <p:nvPr/>
            </p:nvSpPr>
            <p:spPr bwMode="auto">
              <a:xfrm>
                <a:off x="3024" y="2832"/>
                <a:ext cx="0" cy="192"/>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sp>
            <p:nvSpPr>
              <p:cNvPr id="23624" name="Line 56"/>
              <p:cNvSpPr>
                <a:spLocks noChangeShapeType="1"/>
              </p:cNvSpPr>
              <p:nvPr/>
            </p:nvSpPr>
            <p:spPr bwMode="auto">
              <a:xfrm>
                <a:off x="2448" y="2473"/>
                <a:ext cx="0" cy="369"/>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sp>
            <p:nvSpPr>
              <p:cNvPr id="23625" name="Line 57"/>
              <p:cNvSpPr>
                <a:spLocks noChangeShapeType="1"/>
              </p:cNvSpPr>
              <p:nvPr/>
            </p:nvSpPr>
            <p:spPr bwMode="auto">
              <a:xfrm>
                <a:off x="2456" y="2473"/>
                <a:ext cx="712"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sp>
            <p:nvSpPr>
              <p:cNvPr id="23626" name="Line 58"/>
              <p:cNvSpPr>
                <a:spLocks noChangeShapeType="1"/>
              </p:cNvSpPr>
              <p:nvPr/>
            </p:nvSpPr>
            <p:spPr bwMode="auto">
              <a:xfrm>
                <a:off x="3168" y="2473"/>
                <a:ext cx="0" cy="37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sp>
            <p:nvSpPr>
              <p:cNvPr id="23627" name="Line 59"/>
              <p:cNvSpPr>
                <a:spLocks noChangeShapeType="1"/>
              </p:cNvSpPr>
              <p:nvPr/>
            </p:nvSpPr>
            <p:spPr bwMode="auto">
              <a:xfrm>
                <a:off x="2448" y="2842"/>
                <a:ext cx="712"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sp>
            <p:nvSpPr>
              <p:cNvPr id="23628" name="Line 60"/>
              <p:cNvSpPr>
                <a:spLocks noChangeShapeType="1"/>
              </p:cNvSpPr>
              <p:nvPr/>
            </p:nvSpPr>
            <p:spPr bwMode="auto">
              <a:xfrm>
                <a:off x="2596" y="2304"/>
                <a:ext cx="0" cy="164"/>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sp>
            <p:nvSpPr>
              <p:cNvPr id="23629" name="Line 61"/>
              <p:cNvSpPr>
                <a:spLocks noChangeShapeType="1"/>
              </p:cNvSpPr>
              <p:nvPr/>
            </p:nvSpPr>
            <p:spPr bwMode="auto">
              <a:xfrm>
                <a:off x="3045" y="2313"/>
                <a:ext cx="0" cy="164"/>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sp>
            <p:nvSpPr>
              <p:cNvPr id="23630" name="Text Box 62"/>
              <p:cNvSpPr txBox="1">
                <a:spLocks noChangeArrowheads="1"/>
              </p:cNvSpPr>
              <p:nvPr/>
            </p:nvSpPr>
            <p:spPr bwMode="auto">
              <a:xfrm>
                <a:off x="2688" y="2640"/>
                <a:ext cx="223" cy="25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folHlink"/>
                    </a:solidFill>
                    <a:latin typeface="Times New Roman" pitchFamily="18" charset="0"/>
                    <a:ea typeface="隶书" pitchFamily="49" charset="-122"/>
                  </a:defRPr>
                </a:lvl1pPr>
                <a:lvl2pPr marL="742950" indent="-285750" eaLnBrk="0" hangingPunct="0">
                  <a:defRPr kumimoji="1" sz="2400" b="1">
                    <a:solidFill>
                      <a:schemeClr val="folHlink"/>
                    </a:solidFill>
                    <a:latin typeface="Times New Roman" pitchFamily="18" charset="0"/>
                    <a:ea typeface="隶书" pitchFamily="49" charset="-122"/>
                  </a:defRPr>
                </a:lvl2pPr>
                <a:lvl3pPr marL="1143000" indent="-228600" eaLnBrk="0" hangingPunct="0">
                  <a:defRPr kumimoji="1" sz="2400" b="1">
                    <a:solidFill>
                      <a:schemeClr val="folHlink"/>
                    </a:solidFill>
                    <a:latin typeface="Times New Roman" pitchFamily="18" charset="0"/>
                    <a:ea typeface="隶书" pitchFamily="49" charset="-122"/>
                  </a:defRPr>
                </a:lvl3pPr>
                <a:lvl4pPr marL="1600200" indent="-228600" eaLnBrk="0" hangingPunct="0">
                  <a:defRPr kumimoji="1" sz="2400" b="1">
                    <a:solidFill>
                      <a:schemeClr val="folHlink"/>
                    </a:solidFill>
                    <a:latin typeface="Times New Roman" pitchFamily="18" charset="0"/>
                    <a:ea typeface="隶书" pitchFamily="49" charset="-122"/>
                  </a:defRPr>
                </a:lvl4pPr>
                <a:lvl5pPr marL="2057400" indent="-228600" eaLnBrk="0" hangingPunct="0">
                  <a:defRPr kumimoji="1" sz="2400" b="1">
                    <a:solidFill>
                      <a:schemeClr val="folHlink"/>
                    </a:solidFill>
                    <a:latin typeface="Times New Roman" pitchFamily="18" charset="0"/>
                    <a:ea typeface="隶书" pitchFamily="49" charset="-122"/>
                  </a:defRPr>
                </a:lvl5pPr>
                <a:lvl6pPr marL="25146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6pPr>
                <a:lvl7pPr marL="29718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7pPr>
                <a:lvl8pPr marL="34290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8pPr>
                <a:lvl9pPr marL="38862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9pPr>
              </a:lstStyle>
              <a:p>
                <a:pPr>
                  <a:spcBef>
                    <a:spcPct val="0"/>
                  </a:spcBef>
                </a:pPr>
                <a:r>
                  <a:rPr kumimoji="0" lang="en-US" altLang="zh-CN" sz="1600" b="0">
                    <a:solidFill>
                      <a:schemeClr val="tx1"/>
                    </a:solidFill>
                    <a:ea typeface="宋体" pitchFamily="2" charset="-122"/>
                  </a:rPr>
                  <a:t>C</a:t>
                </a:r>
              </a:p>
            </p:txBody>
          </p:sp>
          <p:sp>
            <p:nvSpPr>
              <p:cNvPr id="23631" name="Text Box 63"/>
              <p:cNvSpPr txBox="1">
                <a:spLocks noChangeArrowheads="1"/>
              </p:cNvSpPr>
              <p:nvPr/>
            </p:nvSpPr>
            <p:spPr bwMode="auto">
              <a:xfrm>
                <a:off x="2880" y="2640"/>
                <a:ext cx="267" cy="25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folHlink"/>
                    </a:solidFill>
                    <a:latin typeface="Times New Roman" pitchFamily="18" charset="0"/>
                    <a:ea typeface="隶书" pitchFamily="49" charset="-122"/>
                  </a:defRPr>
                </a:lvl1pPr>
                <a:lvl2pPr marL="742950" indent="-285750" eaLnBrk="0" hangingPunct="0">
                  <a:defRPr kumimoji="1" sz="2400" b="1">
                    <a:solidFill>
                      <a:schemeClr val="folHlink"/>
                    </a:solidFill>
                    <a:latin typeface="Times New Roman" pitchFamily="18" charset="0"/>
                    <a:ea typeface="隶书" pitchFamily="49" charset="-122"/>
                  </a:defRPr>
                </a:lvl2pPr>
                <a:lvl3pPr marL="1143000" indent="-228600" eaLnBrk="0" hangingPunct="0">
                  <a:defRPr kumimoji="1" sz="2400" b="1">
                    <a:solidFill>
                      <a:schemeClr val="folHlink"/>
                    </a:solidFill>
                    <a:latin typeface="Times New Roman" pitchFamily="18" charset="0"/>
                    <a:ea typeface="隶书" pitchFamily="49" charset="-122"/>
                  </a:defRPr>
                </a:lvl3pPr>
                <a:lvl4pPr marL="1600200" indent="-228600" eaLnBrk="0" hangingPunct="0">
                  <a:defRPr kumimoji="1" sz="2400" b="1">
                    <a:solidFill>
                      <a:schemeClr val="folHlink"/>
                    </a:solidFill>
                    <a:latin typeface="Times New Roman" pitchFamily="18" charset="0"/>
                    <a:ea typeface="隶书" pitchFamily="49" charset="-122"/>
                  </a:defRPr>
                </a:lvl4pPr>
                <a:lvl5pPr marL="2057400" indent="-228600" eaLnBrk="0" hangingPunct="0">
                  <a:defRPr kumimoji="1" sz="2400" b="1">
                    <a:solidFill>
                      <a:schemeClr val="folHlink"/>
                    </a:solidFill>
                    <a:latin typeface="Times New Roman" pitchFamily="18" charset="0"/>
                    <a:ea typeface="隶书" pitchFamily="49" charset="-122"/>
                  </a:defRPr>
                </a:lvl5pPr>
                <a:lvl6pPr marL="25146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6pPr>
                <a:lvl7pPr marL="29718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7pPr>
                <a:lvl8pPr marL="34290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8pPr>
                <a:lvl9pPr marL="38862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9pPr>
              </a:lstStyle>
              <a:p>
                <a:pPr>
                  <a:spcBef>
                    <a:spcPct val="0"/>
                  </a:spcBef>
                </a:pPr>
                <a:r>
                  <a:rPr kumimoji="0" lang="en-US" altLang="zh-CN" sz="1600" b="0">
                    <a:solidFill>
                      <a:schemeClr val="tx1"/>
                    </a:solidFill>
                    <a:ea typeface="宋体" pitchFamily="2" charset="-122"/>
                  </a:rPr>
                  <a:t> D</a:t>
                </a:r>
              </a:p>
            </p:txBody>
          </p:sp>
          <p:graphicFrame>
            <p:nvGraphicFramePr>
              <p:cNvPr id="23632" name="Object 64"/>
              <p:cNvGraphicFramePr>
                <a:graphicFrameLocks noChangeAspect="1"/>
              </p:cNvGraphicFramePr>
              <p:nvPr/>
            </p:nvGraphicFramePr>
            <p:xfrm>
              <a:off x="2496" y="2064"/>
              <a:ext cx="160" cy="240"/>
            </p:xfrm>
            <a:graphic>
              <a:graphicData uri="http://schemas.openxmlformats.org/presentationml/2006/ole">
                <p:oleObj spid="_x0000_s23743" name="Equation" r:id="rId5" imgW="152334" imgH="228501" progId="Equations">
                  <p:embed/>
                </p:oleObj>
              </a:graphicData>
            </a:graphic>
          </p:graphicFrame>
          <p:graphicFrame>
            <p:nvGraphicFramePr>
              <p:cNvPr id="23633" name="Object 65"/>
              <p:cNvGraphicFramePr>
                <a:graphicFrameLocks noChangeAspect="1"/>
              </p:cNvGraphicFramePr>
              <p:nvPr/>
            </p:nvGraphicFramePr>
            <p:xfrm>
              <a:off x="2928" y="2064"/>
              <a:ext cx="173" cy="216"/>
            </p:xfrm>
            <a:graphic>
              <a:graphicData uri="http://schemas.openxmlformats.org/presentationml/2006/ole">
                <p:oleObj spid="_x0000_s23744" name="Equation" r:id="rId6" imgW="152334" imgH="190417" progId="Equations">
                  <p:embed/>
                </p:oleObj>
              </a:graphicData>
            </a:graphic>
          </p:graphicFrame>
          <p:sp>
            <p:nvSpPr>
              <p:cNvPr id="23634" name="Text Box 66"/>
              <p:cNvSpPr txBox="1">
                <a:spLocks noChangeArrowheads="1"/>
              </p:cNvSpPr>
              <p:nvPr/>
            </p:nvSpPr>
            <p:spPr bwMode="auto">
              <a:xfrm>
                <a:off x="2640" y="3024"/>
                <a:ext cx="768" cy="2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folHlink"/>
                    </a:solidFill>
                    <a:latin typeface="Times New Roman" pitchFamily="18" charset="0"/>
                    <a:ea typeface="隶书" pitchFamily="49" charset="-122"/>
                  </a:defRPr>
                </a:lvl1pPr>
                <a:lvl2pPr marL="742950" indent="-285750" eaLnBrk="0" hangingPunct="0">
                  <a:defRPr kumimoji="1" sz="2400" b="1">
                    <a:solidFill>
                      <a:schemeClr val="folHlink"/>
                    </a:solidFill>
                    <a:latin typeface="Times New Roman" pitchFamily="18" charset="0"/>
                    <a:ea typeface="隶书" pitchFamily="49" charset="-122"/>
                  </a:defRPr>
                </a:lvl2pPr>
                <a:lvl3pPr marL="1143000" indent="-228600" eaLnBrk="0" hangingPunct="0">
                  <a:defRPr kumimoji="1" sz="2400" b="1">
                    <a:solidFill>
                      <a:schemeClr val="folHlink"/>
                    </a:solidFill>
                    <a:latin typeface="Times New Roman" pitchFamily="18" charset="0"/>
                    <a:ea typeface="隶书" pitchFamily="49" charset="-122"/>
                  </a:defRPr>
                </a:lvl3pPr>
                <a:lvl4pPr marL="1600200" indent="-228600" eaLnBrk="0" hangingPunct="0">
                  <a:defRPr kumimoji="1" sz="2400" b="1">
                    <a:solidFill>
                      <a:schemeClr val="folHlink"/>
                    </a:solidFill>
                    <a:latin typeface="Times New Roman" pitchFamily="18" charset="0"/>
                    <a:ea typeface="隶书" pitchFamily="49" charset="-122"/>
                  </a:defRPr>
                </a:lvl4pPr>
                <a:lvl5pPr marL="2057400" indent="-228600" eaLnBrk="0" hangingPunct="0">
                  <a:defRPr kumimoji="1" sz="2400" b="1">
                    <a:solidFill>
                      <a:schemeClr val="folHlink"/>
                    </a:solidFill>
                    <a:latin typeface="Times New Roman" pitchFamily="18" charset="0"/>
                    <a:ea typeface="隶书" pitchFamily="49" charset="-122"/>
                  </a:defRPr>
                </a:lvl5pPr>
                <a:lvl6pPr marL="25146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6pPr>
                <a:lvl7pPr marL="29718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7pPr>
                <a:lvl8pPr marL="34290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8pPr>
                <a:lvl9pPr marL="38862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9pPr>
              </a:lstStyle>
              <a:p>
                <a:pPr eaLnBrk="1" hangingPunct="1"/>
                <a:r>
                  <a:rPr lang="en-US" altLang="zh-CN" sz="1600" b="0">
                    <a:solidFill>
                      <a:schemeClr val="tx1"/>
                    </a:solidFill>
                    <a:latin typeface="Arial" pitchFamily="34" charset="0"/>
                    <a:ea typeface="宋体" pitchFamily="2" charset="-122"/>
                  </a:rPr>
                  <a:t>CP   D</a:t>
                </a:r>
              </a:p>
            </p:txBody>
          </p:sp>
        </p:grpSp>
        <p:sp>
          <p:nvSpPr>
            <p:cNvPr id="23621" name="Text Box 67"/>
            <p:cNvSpPr txBox="1">
              <a:spLocks noChangeArrowheads="1"/>
            </p:cNvSpPr>
            <p:nvPr/>
          </p:nvSpPr>
          <p:spPr bwMode="auto">
            <a:xfrm>
              <a:off x="2160" y="3408"/>
              <a:ext cx="960"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folHlink"/>
                  </a:solidFill>
                  <a:latin typeface="Times New Roman" pitchFamily="18" charset="0"/>
                  <a:ea typeface="隶书" pitchFamily="49" charset="-122"/>
                </a:defRPr>
              </a:lvl1pPr>
              <a:lvl2pPr marL="742950" indent="-285750" eaLnBrk="0" hangingPunct="0">
                <a:defRPr kumimoji="1" sz="2400" b="1">
                  <a:solidFill>
                    <a:schemeClr val="folHlink"/>
                  </a:solidFill>
                  <a:latin typeface="Times New Roman" pitchFamily="18" charset="0"/>
                  <a:ea typeface="隶书" pitchFamily="49" charset="-122"/>
                </a:defRPr>
              </a:lvl2pPr>
              <a:lvl3pPr marL="1143000" indent="-228600" eaLnBrk="0" hangingPunct="0">
                <a:defRPr kumimoji="1" sz="2400" b="1">
                  <a:solidFill>
                    <a:schemeClr val="folHlink"/>
                  </a:solidFill>
                  <a:latin typeface="Times New Roman" pitchFamily="18" charset="0"/>
                  <a:ea typeface="隶书" pitchFamily="49" charset="-122"/>
                </a:defRPr>
              </a:lvl3pPr>
              <a:lvl4pPr marL="1600200" indent="-228600" eaLnBrk="0" hangingPunct="0">
                <a:defRPr kumimoji="1" sz="2400" b="1">
                  <a:solidFill>
                    <a:schemeClr val="folHlink"/>
                  </a:solidFill>
                  <a:latin typeface="Times New Roman" pitchFamily="18" charset="0"/>
                  <a:ea typeface="隶书" pitchFamily="49" charset="-122"/>
                </a:defRPr>
              </a:lvl4pPr>
              <a:lvl5pPr marL="2057400" indent="-228600" eaLnBrk="0" hangingPunct="0">
                <a:defRPr kumimoji="1" sz="2400" b="1">
                  <a:solidFill>
                    <a:schemeClr val="folHlink"/>
                  </a:solidFill>
                  <a:latin typeface="Times New Roman" pitchFamily="18" charset="0"/>
                  <a:ea typeface="隶书" pitchFamily="49" charset="-122"/>
                </a:defRPr>
              </a:lvl5pPr>
              <a:lvl6pPr marL="25146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6pPr>
              <a:lvl7pPr marL="29718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7pPr>
              <a:lvl8pPr marL="34290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8pPr>
              <a:lvl9pPr marL="38862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9pPr>
            </a:lstStyle>
            <a:p>
              <a:pPr eaLnBrk="1" hangingPunct="1"/>
              <a:r>
                <a:rPr lang="zh-CN" altLang="en-US" sz="1600" b="0">
                  <a:solidFill>
                    <a:schemeClr val="tx1"/>
                  </a:solidFill>
                  <a:latin typeface="Tahoma" pitchFamily="34" charset="0"/>
                  <a:ea typeface="宋体" pitchFamily="2" charset="-122"/>
                </a:rPr>
                <a:t>钟控</a:t>
              </a:r>
              <a:r>
                <a:rPr lang="en-US" altLang="zh-CN" sz="1600" b="0">
                  <a:solidFill>
                    <a:schemeClr val="tx1"/>
                  </a:solidFill>
                  <a:latin typeface="Tahoma" pitchFamily="34" charset="0"/>
                  <a:ea typeface="宋体" pitchFamily="2" charset="-122"/>
                </a:rPr>
                <a:t>D</a:t>
              </a:r>
              <a:r>
                <a:rPr lang="zh-CN" altLang="en-US" sz="1600" b="0">
                  <a:solidFill>
                    <a:schemeClr val="tx1"/>
                  </a:solidFill>
                  <a:latin typeface="Tahoma" pitchFamily="34" charset="0"/>
                  <a:ea typeface="宋体" pitchFamily="2" charset="-122"/>
                </a:rPr>
                <a:t>触发器</a:t>
              </a:r>
            </a:p>
          </p:txBody>
        </p:sp>
      </p:grpSp>
      <p:grpSp>
        <p:nvGrpSpPr>
          <p:cNvPr id="460868" name="Group 68"/>
          <p:cNvGrpSpPr>
            <a:grpSpLocks/>
          </p:cNvGrpSpPr>
          <p:nvPr/>
        </p:nvGrpSpPr>
        <p:grpSpPr bwMode="auto">
          <a:xfrm>
            <a:off x="5076825" y="3573463"/>
            <a:ext cx="1930400" cy="2393950"/>
            <a:chOff x="3120" y="2064"/>
            <a:chExt cx="1216" cy="1508"/>
          </a:xfrm>
        </p:grpSpPr>
        <p:grpSp>
          <p:nvGrpSpPr>
            <p:cNvPr id="23589" name="Group 69"/>
            <p:cNvGrpSpPr>
              <a:grpSpLocks/>
            </p:cNvGrpSpPr>
            <p:nvPr/>
          </p:nvGrpSpPr>
          <p:grpSpPr bwMode="auto">
            <a:xfrm>
              <a:off x="3417" y="2483"/>
              <a:ext cx="695" cy="393"/>
              <a:chOff x="1746" y="3663"/>
              <a:chExt cx="291" cy="396"/>
            </a:xfrm>
          </p:grpSpPr>
          <p:sp>
            <p:nvSpPr>
              <p:cNvPr id="23616" name="Line 70"/>
              <p:cNvSpPr>
                <a:spLocks noChangeShapeType="1"/>
              </p:cNvSpPr>
              <p:nvPr/>
            </p:nvSpPr>
            <p:spPr bwMode="auto">
              <a:xfrm>
                <a:off x="1746" y="3663"/>
                <a:ext cx="0" cy="394"/>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sp>
            <p:nvSpPr>
              <p:cNvPr id="23617" name="Line 71"/>
              <p:cNvSpPr>
                <a:spLocks noChangeShapeType="1"/>
              </p:cNvSpPr>
              <p:nvPr/>
            </p:nvSpPr>
            <p:spPr bwMode="auto">
              <a:xfrm>
                <a:off x="1749" y="3663"/>
                <a:ext cx="288" cy="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sp>
            <p:nvSpPr>
              <p:cNvPr id="23618" name="Line 72"/>
              <p:cNvSpPr>
                <a:spLocks noChangeShapeType="1"/>
              </p:cNvSpPr>
              <p:nvPr/>
            </p:nvSpPr>
            <p:spPr bwMode="auto">
              <a:xfrm>
                <a:off x="2037" y="3664"/>
                <a:ext cx="0" cy="395"/>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sp>
            <p:nvSpPr>
              <p:cNvPr id="23619" name="Line 73"/>
              <p:cNvSpPr>
                <a:spLocks noChangeShapeType="1"/>
              </p:cNvSpPr>
              <p:nvPr/>
            </p:nvSpPr>
            <p:spPr bwMode="auto">
              <a:xfrm>
                <a:off x="1746" y="4058"/>
                <a:ext cx="288" cy="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grpSp>
        <p:grpSp>
          <p:nvGrpSpPr>
            <p:cNvPr id="23590" name="Group 74"/>
            <p:cNvGrpSpPr>
              <a:grpSpLocks/>
            </p:cNvGrpSpPr>
            <p:nvPr/>
          </p:nvGrpSpPr>
          <p:grpSpPr bwMode="auto">
            <a:xfrm>
              <a:off x="3560" y="2304"/>
              <a:ext cx="434" cy="184"/>
              <a:chOff x="4587" y="2528"/>
              <a:chExt cx="469" cy="202"/>
            </a:xfrm>
          </p:grpSpPr>
          <p:sp>
            <p:nvSpPr>
              <p:cNvPr id="23614" name="Line 75"/>
              <p:cNvSpPr>
                <a:spLocks noChangeShapeType="1"/>
              </p:cNvSpPr>
              <p:nvPr/>
            </p:nvSpPr>
            <p:spPr bwMode="auto">
              <a:xfrm>
                <a:off x="4587" y="2528"/>
                <a:ext cx="0" cy="192"/>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sp>
            <p:nvSpPr>
              <p:cNvPr id="23615" name="Line 76"/>
              <p:cNvSpPr>
                <a:spLocks noChangeShapeType="1"/>
              </p:cNvSpPr>
              <p:nvPr/>
            </p:nvSpPr>
            <p:spPr bwMode="auto">
              <a:xfrm>
                <a:off x="5056" y="2538"/>
                <a:ext cx="0" cy="192"/>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grpSp>
        <p:sp>
          <p:nvSpPr>
            <p:cNvPr id="23591" name="Line 77"/>
            <p:cNvSpPr>
              <a:spLocks noChangeShapeType="1"/>
            </p:cNvSpPr>
            <p:nvPr/>
          </p:nvSpPr>
          <p:spPr bwMode="auto">
            <a:xfrm>
              <a:off x="3549" y="2876"/>
              <a:ext cx="0" cy="174"/>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sp>
          <p:nvSpPr>
            <p:cNvPr id="23592" name="Line 78"/>
            <p:cNvSpPr>
              <a:spLocks noChangeShapeType="1"/>
            </p:cNvSpPr>
            <p:nvPr/>
          </p:nvSpPr>
          <p:spPr bwMode="auto">
            <a:xfrm>
              <a:off x="4004" y="2886"/>
              <a:ext cx="0" cy="174"/>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sp>
          <p:nvSpPr>
            <p:cNvPr id="23593" name="Text Box 79"/>
            <p:cNvSpPr txBox="1">
              <a:spLocks noChangeArrowheads="1"/>
            </p:cNvSpPr>
            <p:nvPr/>
          </p:nvSpPr>
          <p:spPr bwMode="auto">
            <a:xfrm>
              <a:off x="3657" y="3120"/>
              <a:ext cx="272"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folHlink"/>
                  </a:solidFill>
                  <a:latin typeface="Times New Roman" pitchFamily="18" charset="0"/>
                  <a:ea typeface="隶书" pitchFamily="49" charset="-122"/>
                </a:defRPr>
              </a:lvl1pPr>
              <a:lvl2pPr marL="742950" indent="-285750" eaLnBrk="0" hangingPunct="0">
                <a:defRPr kumimoji="1" sz="2400" b="1">
                  <a:solidFill>
                    <a:schemeClr val="folHlink"/>
                  </a:solidFill>
                  <a:latin typeface="Times New Roman" pitchFamily="18" charset="0"/>
                  <a:ea typeface="隶书" pitchFamily="49" charset="-122"/>
                </a:defRPr>
              </a:lvl2pPr>
              <a:lvl3pPr marL="1143000" indent="-228600" eaLnBrk="0" hangingPunct="0">
                <a:defRPr kumimoji="1" sz="2400" b="1">
                  <a:solidFill>
                    <a:schemeClr val="folHlink"/>
                  </a:solidFill>
                  <a:latin typeface="Times New Roman" pitchFamily="18" charset="0"/>
                  <a:ea typeface="隶书" pitchFamily="49" charset="-122"/>
                </a:defRPr>
              </a:lvl3pPr>
              <a:lvl4pPr marL="1600200" indent="-228600" eaLnBrk="0" hangingPunct="0">
                <a:defRPr kumimoji="1" sz="2400" b="1">
                  <a:solidFill>
                    <a:schemeClr val="folHlink"/>
                  </a:solidFill>
                  <a:latin typeface="Times New Roman" pitchFamily="18" charset="0"/>
                  <a:ea typeface="隶书" pitchFamily="49" charset="-122"/>
                </a:defRPr>
              </a:lvl4pPr>
              <a:lvl5pPr marL="2057400" indent="-228600" eaLnBrk="0" hangingPunct="0">
                <a:defRPr kumimoji="1" sz="2400" b="1">
                  <a:solidFill>
                    <a:schemeClr val="folHlink"/>
                  </a:solidFill>
                  <a:latin typeface="Times New Roman" pitchFamily="18" charset="0"/>
                  <a:ea typeface="隶书" pitchFamily="49" charset="-122"/>
                </a:defRPr>
              </a:lvl5pPr>
              <a:lvl6pPr marL="25146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6pPr>
              <a:lvl7pPr marL="29718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7pPr>
              <a:lvl8pPr marL="34290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8pPr>
              <a:lvl9pPr marL="38862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9pPr>
            </a:lstStyle>
            <a:p>
              <a:pPr>
                <a:spcBef>
                  <a:spcPct val="0"/>
                </a:spcBef>
              </a:pPr>
              <a:r>
                <a:rPr kumimoji="0" lang="en-US" altLang="zh-CN" sz="1600" b="0">
                  <a:solidFill>
                    <a:schemeClr val="tx1"/>
                  </a:solidFill>
                  <a:ea typeface="宋体" pitchFamily="2" charset="-122"/>
                </a:rPr>
                <a:t>CP</a:t>
              </a:r>
            </a:p>
          </p:txBody>
        </p:sp>
        <p:sp>
          <p:nvSpPr>
            <p:cNvPr id="23594" name="Text Box 80"/>
            <p:cNvSpPr txBox="1">
              <a:spLocks noChangeArrowheads="1"/>
            </p:cNvSpPr>
            <p:nvPr/>
          </p:nvSpPr>
          <p:spPr bwMode="auto">
            <a:xfrm>
              <a:off x="3840" y="2592"/>
              <a:ext cx="198"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folHlink"/>
                  </a:solidFill>
                  <a:latin typeface="Times New Roman" pitchFamily="18" charset="0"/>
                  <a:ea typeface="隶书" pitchFamily="49" charset="-122"/>
                </a:defRPr>
              </a:lvl1pPr>
              <a:lvl2pPr marL="742950" indent="-285750" eaLnBrk="0" hangingPunct="0">
                <a:defRPr kumimoji="1" sz="2400" b="1">
                  <a:solidFill>
                    <a:schemeClr val="folHlink"/>
                  </a:solidFill>
                  <a:latin typeface="Times New Roman" pitchFamily="18" charset="0"/>
                  <a:ea typeface="隶书" pitchFamily="49" charset="-122"/>
                </a:defRPr>
              </a:lvl2pPr>
              <a:lvl3pPr marL="1143000" indent="-228600" eaLnBrk="0" hangingPunct="0">
                <a:defRPr kumimoji="1" sz="2400" b="1">
                  <a:solidFill>
                    <a:schemeClr val="folHlink"/>
                  </a:solidFill>
                  <a:latin typeface="Times New Roman" pitchFamily="18" charset="0"/>
                  <a:ea typeface="隶书" pitchFamily="49" charset="-122"/>
                </a:defRPr>
              </a:lvl3pPr>
              <a:lvl4pPr marL="1600200" indent="-228600" eaLnBrk="0" hangingPunct="0">
                <a:defRPr kumimoji="1" sz="2400" b="1">
                  <a:solidFill>
                    <a:schemeClr val="folHlink"/>
                  </a:solidFill>
                  <a:latin typeface="Times New Roman" pitchFamily="18" charset="0"/>
                  <a:ea typeface="隶书" pitchFamily="49" charset="-122"/>
                </a:defRPr>
              </a:lvl4pPr>
              <a:lvl5pPr marL="2057400" indent="-228600" eaLnBrk="0" hangingPunct="0">
                <a:defRPr kumimoji="1" sz="2400" b="1">
                  <a:solidFill>
                    <a:schemeClr val="folHlink"/>
                  </a:solidFill>
                  <a:latin typeface="Times New Roman" pitchFamily="18" charset="0"/>
                  <a:ea typeface="隶书" pitchFamily="49" charset="-122"/>
                </a:defRPr>
              </a:lvl5pPr>
              <a:lvl6pPr marL="25146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6pPr>
              <a:lvl7pPr marL="29718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7pPr>
              <a:lvl8pPr marL="34290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8pPr>
              <a:lvl9pPr marL="38862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9pPr>
            </a:lstStyle>
            <a:p>
              <a:pPr>
                <a:spcBef>
                  <a:spcPct val="0"/>
                </a:spcBef>
              </a:pPr>
              <a:r>
                <a:rPr kumimoji="0" lang="en-US" altLang="zh-CN" sz="1600" b="0">
                  <a:solidFill>
                    <a:schemeClr val="tx1"/>
                  </a:solidFill>
                  <a:ea typeface="宋体" pitchFamily="2" charset="-122"/>
                </a:rPr>
                <a:t> J</a:t>
              </a:r>
            </a:p>
          </p:txBody>
        </p:sp>
        <p:sp>
          <p:nvSpPr>
            <p:cNvPr id="23595" name="Text Box 81"/>
            <p:cNvSpPr txBox="1">
              <a:spLocks noChangeArrowheads="1"/>
            </p:cNvSpPr>
            <p:nvPr/>
          </p:nvSpPr>
          <p:spPr bwMode="auto">
            <a:xfrm>
              <a:off x="3408" y="2592"/>
              <a:ext cx="272"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folHlink"/>
                  </a:solidFill>
                  <a:latin typeface="Times New Roman" pitchFamily="18" charset="0"/>
                  <a:ea typeface="隶书" pitchFamily="49" charset="-122"/>
                </a:defRPr>
              </a:lvl1pPr>
              <a:lvl2pPr marL="742950" indent="-285750" eaLnBrk="0" hangingPunct="0">
                <a:defRPr kumimoji="1" sz="2400" b="1">
                  <a:solidFill>
                    <a:schemeClr val="folHlink"/>
                  </a:solidFill>
                  <a:latin typeface="Times New Roman" pitchFamily="18" charset="0"/>
                  <a:ea typeface="隶书" pitchFamily="49" charset="-122"/>
                </a:defRPr>
              </a:lvl2pPr>
              <a:lvl3pPr marL="1143000" indent="-228600" eaLnBrk="0" hangingPunct="0">
                <a:defRPr kumimoji="1" sz="2400" b="1">
                  <a:solidFill>
                    <a:schemeClr val="folHlink"/>
                  </a:solidFill>
                  <a:latin typeface="Times New Roman" pitchFamily="18" charset="0"/>
                  <a:ea typeface="隶书" pitchFamily="49" charset="-122"/>
                </a:defRPr>
              </a:lvl3pPr>
              <a:lvl4pPr marL="1600200" indent="-228600" eaLnBrk="0" hangingPunct="0">
                <a:defRPr kumimoji="1" sz="2400" b="1">
                  <a:solidFill>
                    <a:schemeClr val="folHlink"/>
                  </a:solidFill>
                  <a:latin typeface="Times New Roman" pitchFamily="18" charset="0"/>
                  <a:ea typeface="隶书" pitchFamily="49" charset="-122"/>
                </a:defRPr>
              </a:lvl4pPr>
              <a:lvl5pPr marL="2057400" indent="-228600" eaLnBrk="0" hangingPunct="0">
                <a:defRPr kumimoji="1" sz="2400" b="1">
                  <a:solidFill>
                    <a:schemeClr val="folHlink"/>
                  </a:solidFill>
                  <a:latin typeface="Times New Roman" pitchFamily="18" charset="0"/>
                  <a:ea typeface="隶书" pitchFamily="49" charset="-122"/>
                </a:defRPr>
              </a:lvl5pPr>
              <a:lvl6pPr marL="25146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6pPr>
              <a:lvl7pPr marL="29718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7pPr>
              <a:lvl8pPr marL="34290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8pPr>
              <a:lvl9pPr marL="38862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9pPr>
            </a:lstStyle>
            <a:p>
              <a:pPr>
                <a:spcBef>
                  <a:spcPct val="0"/>
                </a:spcBef>
              </a:pPr>
              <a:r>
                <a:rPr kumimoji="0" lang="en-US" altLang="zh-CN" sz="1600" b="0">
                  <a:solidFill>
                    <a:schemeClr val="tx1"/>
                  </a:solidFill>
                  <a:ea typeface="宋体" pitchFamily="2" charset="-122"/>
                </a:rPr>
                <a:t>  K</a:t>
              </a:r>
            </a:p>
          </p:txBody>
        </p:sp>
        <p:graphicFrame>
          <p:nvGraphicFramePr>
            <p:cNvPr id="23596" name="Object 82"/>
            <p:cNvGraphicFramePr>
              <a:graphicFrameLocks noChangeAspect="1"/>
            </p:cNvGraphicFramePr>
            <p:nvPr/>
          </p:nvGraphicFramePr>
          <p:xfrm>
            <a:off x="3897" y="2064"/>
            <a:ext cx="173" cy="216"/>
          </p:xfrm>
          <a:graphic>
            <a:graphicData uri="http://schemas.openxmlformats.org/presentationml/2006/ole">
              <p:oleObj spid="_x0000_s23745" name="Equation" r:id="rId7" imgW="152334" imgH="190417" progId="Equations">
                <p:embed/>
              </p:oleObj>
            </a:graphicData>
          </a:graphic>
        </p:graphicFrame>
        <p:graphicFrame>
          <p:nvGraphicFramePr>
            <p:cNvPr id="23597" name="Object 83"/>
            <p:cNvGraphicFramePr>
              <a:graphicFrameLocks noChangeAspect="1"/>
            </p:cNvGraphicFramePr>
            <p:nvPr/>
          </p:nvGraphicFramePr>
          <p:xfrm>
            <a:off x="3465" y="2064"/>
            <a:ext cx="160" cy="240"/>
          </p:xfrm>
          <a:graphic>
            <a:graphicData uri="http://schemas.openxmlformats.org/presentationml/2006/ole">
              <p:oleObj spid="_x0000_s23746" name="Equation" r:id="rId8" imgW="152334" imgH="228501" progId="Equations">
                <p:embed/>
              </p:oleObj>
            </a:graphicData>
          </a:graphic>
        </p:graphicFrame>
        <p:sp>
          <p:nvSpPr>
            <p:cNvPr id="23598" name="Rectangle 84"/>
            <p:cNvSpPr>
              <a:spLocks noChangeArrowheads="1"/>
            </p:cNvSpPr>
            <p:nvPr/>
          </p:nvSpPr>
          <p:spPr bwMode="auto">
            <a:xfrm>
              <a:off x="3465" y="2784"/>
              <a:ext cx="135" cy="96"/>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1"/>
                </a:solidFill>
              </a:endParaRPr>
            </a:p>
          </p:txBody>
        </p:sp>
        <p:sp>
          <p:nvSpPr>
            <p:cNvPr id="23599" name="Rectangle 85"/>
            <p:cNvSpPr>
              <a:spLocks noChangeArrowheads="1"/>
            </p:cNvSpPr>
            <p:nvPr/>
          </p:nvSpPr>
          <p:spPr bwMode="auto">
            <a:xfrm>
              <a:off x="3897" y="2784"/>
              <a:ext cx="135" cy="96"/>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1"/>
                </a:solidFill>
              </a:endParaRPr>
            </a:p>
          </p:txBody>
        </p:sp>
        <p:sp>
          <p:nvSpPr>
            <p:cNvPr id="23600" name="Line 86"/>
            <p:cNvSpPr>
              <a:spLocks noChangeShapeType="1"/>
            </p:cNvSpPr>
            <p:nvPr/>
          </p:nvSpPr>
          <p:spPr bwMode="auto">
            <a:xfrm>
              <a:off x="3513" y="2880"/>
              <a:ext cx="0" cy="174"/>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sp>
          <p:nvSpPr>
            <p:cNvPr id="23601" name="Line 87"/>
            <p:cNvSpPr>
              <a:spLocks noChangeShapeType="1"/>
            </p:cNvSpPr>
            <p:nvPr/>
          </p:nvSpPr>
          <p:spPr bwMode="auto">
            <a:xfrm>
              <a:off x="3945" y="2880"/>
              <a:ext cx="0" cy="174"/>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grpSp>
          <p:nvGrpSpPr>
            <p:cNvPr id="23602" name="Group 88"/>
            <p:cNvGrpSpPr>
              <a:grpSpLocks/>
            </p:cNvGrpSpPr>
            <p:nvPr/>
          </p:nvGrpSpPr>
          <p:grpSpPr bwMode="auto">
            <a:xfrm>
              <a:off x="3705" y="2880"/>
              <a:ext cx="68" cy="267"/>
              <a:chOff x="367" y="2810"/>
              <a:chExt cx="68" cy="267"/>
            </a:xfrm>
          </p:grpSpPr>
          <p:sp>
            <p:nvSpPr>
              <p:cNvPr id="23612" name="Oval 89"/>
              <p:cNvSpPr>
                <a:spLocks noChangeArrowheads="1"/>
              </p:cNvSpPr>
              <p:nvPr/>
            </p:nvSpPr>
            <p:spPr bwMode="auto">
              <a:xfrm>
                <a:off x="367" y="2810"/>
                <a:ext cx="68" cy="66"/>
              </a:xfrm>
              <a:prstGeom prst="ellipse">
                <a:avLst/>
              </a:prstGeom>
              <a:solidFill>
                <a:srgbClr val="99FFCC"/>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1"/>
                  </a:solidFill>
                </a:endParaRPr>
              </a:p>
            </p:txBody>
          </p:sp>
          <p:sp>
            <p:nvSpPr>
              <p:cNvPr id="23613" name="Line 90"/>
              <p:cNvSpPr>
                <a:spLocks noChangeShapeType="1"/>
              </p:cNvSpPr>
              <p:nvPr/>
            </p:nvSpPr>
            <p:spPr bwMode="auto">
              <a:xfrm>
                <a:off x="398" y="2874"/>
                <a:ext cx="0" cy="203"/>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grpSp>
        <p:sp>
          <p:nvSpPr>
            <p:cNvPr id="23603" name="AutoShape 91"/>
            <p:cNvSpPr>
              <a:spLocks noChangeArrowheads="1"/>
            </p:cNvSpPr>
            <p:nvPr/>
          </p:nvSpPr>
          <p:spPr bwMode="auto">
            <a:xfrm>
              <a:off x="3705" y="2784"/>
              <a:ext cx="48" cy="96"/>
            </a:xfrm>
            <a:prstGeom prst="triangle">
              <a:avLst>
                <a:gd name="adj" fmla="val 50000"/>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1"/>
                </a:solidFill>
              </a:endParaRPr>
            </a:p>
          </p:txBody>
        </p:sp>
        <p:sp>
          <p:nvSpPr>
            <p:cNvPr id="23604" name="Text Box 92"/>
            <p:cNvSpPr txBox="1">
              <a:spLocks noChangeArrowheads="1"/>
            </p:cNvSpPr>
            <p:nvPr/>
          </p:nvSpPr>
          <p:spPr bwMode="auto">
            <a:xfrm>
              <a:off x="3321" y="3360"/>
              <a:ext cx="912"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folHlink"/>
                  </a:solidFill>
                  <a:latin typeface="Times New Roman" pitchFamily="18" charset="0"/>
                  <a:ea typeface="隶书" pitchFamily="49" charset="-122"/>
                </a:defRPr>
              </a:lvl1pPr>
              <a:lvl2pPr marL="742950" indent="-285750" eaLnBrk="0" hangingPunct="0">
                <a:defRPr kumimoji="1" sz="2400" b="1">
                  <a:solidFill>
                    <a:schemeClr val="folHlink"/>
                  </a:solidFill>
                  <a:latin typeface="Times New Roman" pitchFamily="18" charset="0"/>
                  <a:ea typeface="隶书" pitchFamily="49" charset="-122"/>
                </a:defRPr>
              </a:lvl2pPr>
              <a:lvl3pPr marL="1143000" indent="-228600" eaLnBrk="0" hangingPunct="0">
                <a:defRPr kumimoji="1" sz="2400" b="1">
                  <a:solidFill>
                    <a:schemeClr val="folHlink"/>
                  </a:solidFill>
                  <a:latin typeface="Times New Roman" pitchFamily="18" charset="0"/>
                  <a:ea typeface="隶书" pitchFamily="49" charset="-122"/>
                </a:defRPr>
              </a:lvl3pPr>
              <a:lvl4pPr marL="1600200" indent="-228600" eaLnBrk="0" hangingPunct="0">
                <a:defRPr kumimoji="1" sz="2400" b="1">
                  <a:solidFill>
                    <a:schemeClr val="folHlink"/>
                  </a:solidFill>
                  <a:latin typeface="Times New Roman" pitchFamily="18" charset="0"/>
                  <a:ea typeface="隶书" pitchFamily="49" charset="-122"/>
                </a:defRPr>
              </a:lvl4pPr>
              <a:lvl5pPr marL="2057400" indent="-228600" eaLnBrk="0" hangingPunct="0">
                <a:defRPr kumimoji="1" sz="2400" b="1">
                  <a:solidFill>
                    <a:schemeClr val="folHlink"/>
                  </a:solidFill>
                  <a:latin typeface="Times New Roman" pitchFamily="18" charset="0"/>
                  <a:ea typeface="隶书" pitchFamily="49" charset="-122"/>
                </a:defRPr>
              </a:lvl5pPr>
              <a:lvl6pPr marL="25146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6pPr>
              <a:lvl7pPr marL="29718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7pPr>
              <a:lvl8pPr marL="34290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8pPr>
              <a:lvl9pPr marL="38862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9pPr>
            </a:lstStyle>
            <a:p>
              <a:pPr eaLnBrk="1" hangingPunct="1"/>
              <a:r>
                <a:rPr lang="zh-CN" altLang="en-US" sz="1600" b="0">
                  <a:solidFill>
                    <a:schemeClr val="tx1"/>
                  </a:solidFill>
                  <a:latin typeface="Tahoma" pitchFamily="34" charset="0"/>
                  <a:ea typeface="宋体" pitchFamily="2" charset="-122"/>
                </a:rPr>
                <a:t>边沿</a:t>
              </a:r>
              <a:r>
                <a:rPr lang="en-US" altLang="zh-CN" sz="1600" b="0">
                  <a:solidFill>
                    <a:schemeClr val="tx1"/>
                  </a:solidFill>
                  <a:latin typeface="Tahoma" pitchFamily="34" charset="0"/>
                  <a:ea typeface="宋体" pitchFamily="2" charset="-122"/>
                </a:rPr>
                <a:t>JK</a:t>
              </a:r>
              <a:r>
                <a:rPr lang="zh-CN" altLang="en-US" sz="1600" b="0">
                  <a:solidFill>
                    <a:schemeClr val="tx1"/>
                  </a:solidFill>
                  <a:latin typeface="Tahoma" pitchFamily="34" charset="0"/>
                  <a:ea typeface="宋体" pitchFamily="2" charset="-122"/>
                </a:rPr>
                <a:t>触发器</a:t>
              </a:r>
            </a:p>
          </p:txBody>
        </p:sp>
        <p:sp>
          <p:nvSpPr>
            <p:cNvPr id="23605" name="Oval 93"/>
            <p:cNvSpPr>
              <a:spLocks noChangeArrowheads="1"/>
            </p:cNvSpPr>
            <p:nvPr/>
          </p:nvSpPr>
          <p:spPr bwMode="auto">
            <a:xfrm rot="5400000">
              <a:off x="3368" y="2593"/>
              <a:ext cx="68" cy="66"/>
            </a:xfrm>
            <a:prstGeom prst="ellipse">
              <a:avLst/>
            </a:prstGeom>
            <a:solidFill>
              <a:srgbClr val="99FFCC"/>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1"/>
                </a:solidFill>
              </a:endParaRPr>
            </a:p>
          </p:txBody>
        </p:sp>
        <p:sp>
          <p:nvSpPr>
            <p:cNvPr id="23606" name="Freeform 94"/>
            <p:cNvSpPr>
              <a:spLocks/>
            </p:cNvSpPr>
            <p:nvPr/>
          </p:nvSpPr>
          <p:spPr bwMode="auto">
            <a:xfrm>
              <a:off x="3264" y="2622"/>
              <a:ext cx="106" cy="259"/>
            </a:xfrm>
            <a:custGeom>
              <a:avLst/>
              <a:gdLst>
                <a:gd name="T0" fmla="*/ 106 w 103"/>
                <a:gd name="T1" fmla="*/ 0 h 174"/>
                <a:gd name="T2" fmla="*/ 0 w 103"/>
                <a:gd name="T3" fmla="*/ 19 h 174"/>
                <a:gd name="T4" fmla="*/ 0 w 103"/>
                <a:gd name="T5" fmla="*/ 259 h 174"/>
                <a:gd name="T6" fmla="*/ 0 60000 65536"/>
                <a:gd name="T7" fmla="*/ 0 60000 65536"/>
                <a:gd name="T8" fmla="*/ 0 60000 65536"/>
              </a:gdLst>
              <a:ahLst/>
              <a:cxnLst>
                <a:cxn ang="T6">
                  <a:pos x="T0" y="T1"/>
                </a:cxn>
                <a:cxn ang="T7">
                  <a:pos x="T2" y="T3"/>
                </a:cxn>
                <a:cxn ang="T8">
                  <a:pos x="T4" y="T5"/>
                </a:cxn>
              </a:cxnLst>
              <a:rect l="0" t="0" r="r" b="b"/>
              <a:pathLst>
                <a:path w="103" h="174">
                  <a:moveTo>
                    <a:pt x="103" y="0"/>
                  </a:moveTo>
                  <a:lnTo>
                    <a:pt x="0" y="13"/>
                  </a:lnTo>
                  <a:lnTo>
                    <a:pt x="0" y="174"/>
                  </a:lnTo>
                </a:path>
              </a:pathLst>
            </a:custGeom>
            <a:noFill/>
            <a:ln w="9525">
              <a:solidFill>
                <a:schemeClr val="tx1"/>
              </a:solidFill>
              <a:round/>
              <a:headEnd/>
              <a:tailEn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grpSp>
          <p:nvGrpSpPr>
            <p:cNvPr id="23607" name="Group 95"/>
            <p:cNvGrpSpPr>
              <a:grpSpLocks/>
            </p:cNvGrpSpPr>
            <p:nvPr/>
          </p:nvGrpSpPr>
          <p:grpSpPr bwMode="auto">
            <a:xfrm>
              <a:off x="4089" y="2592"/>
              <a:ext cx="135" cy="288"/>
              <a:chOff x="4463" y="3791"/>
              <a:chExt cx="153" cy="343"/>
            </a:xfrm>
          </p:grpSpPr>
          <p:sp>
            <p:nvSpPr>
              <p:cNvPr id="23610" name="Oval 96"/>
              <p:cNvSpPr>
                <a:spLocks noChangeArrowheads="1"/>
              </p:cNvSpPr>
              <p:nvPr/>
            </p:nvSpPr>
            <p:spPr bwMode="auto">
              <a:xfrm rot="-5400000">
                <a:off x="4462" y="3792"/>
                <a:ext cx="68" cy="66"/>
              </a:xfrm>
              <a:prstGeom prst="ellipse">
                <a:avLst/>
              </a:prstGeom>
              <a:solidFill>
                <a:srgbClr val="99FFCC"/>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1"/>
                  </a:solidFill>
                </a:endParaRPr>
              </a:p>
            </p:txBody>
          </p:sp>
          <p:sp>
            <p:nvSpPr>
              <p:cNvPr id="23611" name="Freeform 97"/>
              <p:cNvSpPr>
                <a:spLocks/>
              </p:cNvSpPr>
              <p:nvPr/>
            </p:nvSpPr>
            <p:spPr bwMode="auto">
              <a:xfrm>
                <a:off x="4510" y="3810"/>
                <a:ext cx="106" cy="324"/>
              </a:xfrm>
              <a:custGeom>
                <a:avLst/>
                <a:gdLst>
                  <a:gd name="T0" fmla="*/ 0 w 106"/>
                  <a:gd name="T1" fmla="*/ 0 h 324"/>
                  <a:gd name="T2" fmla="*/ 106 w 106"/>
                  <a:gd name="T3" fmla="*/ 2 h 324"/>
                  <a:gd name="T4" fmla="*/ 106 w 106"/>
                  <a:gd name="T5" fmla="*/ 324 h 324"/>
                  <a:gd name="T6" fmla="*/ 0 60000 65536"/>
                  <a:gd name="T7" fmla="*/ 0 60000 65536"/>
                  <a:gd name="T8" fmla="*/ 0 60000 65536"/>
                </a:gdLst>
                <a:ahLst/>
                <a:cxnLst>
                  <a:cxn ang="T6">
                    <a:pos x="T0" y="T1"/>
                  </a:cxn>
                  <a:cxn ang="T7">
                    <a:pos x="T2" y="T3"/>
                  </a:cxn>
                  <a:cxn ang="T8">
                    <a:pos x="T4" y="T5"/>
                  </a:cxn>
                </a:cxnLst>
                <a:rect l="0" t="0" r="r" b="b"/>
                <a:pathLst>
                  <a:path w="106" h="324">
                    <a:moveTo>
                      <a:pt x="0" y="0"/>
                    </a:moveTo>
                    <a:lnTo>
                      <a:pt x="106" y="2"/>
                    </a:lnTo>
                    <a:lnTo>
                      <a:pt x="106" y="324"/>
                    </a:lnTo>
                  </a:path>
                </a:pathLst>
              </a:custGeom>
              <a:noFill/>
              <a:ln w="9525">
                <a:solidFill>
                  <a:schemeClr val="tx1"/>
                </a:solidFill>
                <a:round/>
                <a:headEnd/>
                <a:tailEn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grpSp>
        <p:graphicFrame>
          <p:nvGraphicFramePr>
            <p:cNvPr id="23608" name="Object 98"/>
            <p:cNvGraphicFramePr>
              <a:graphicFrameLocks noChangeAspect="1"/>
            </p:cNvGraphicFramePr>
            <p:nvPr/>
          </p:nvGraphicFramePr>
          <p:xfrm>
            <a:off x="3120" y="2880"/>
            <a:ext cx="240" cy="240"/>
          </p:xfrm>
          <a:graphic>
            <a:graphicData uri="http://schemas.openxmlformats.org/presentationml/2006/ole">
              <p:oleObj spid="_x0000_s23747" name="Equation" r:id="rId9" imgW="203024" imgH="203024" progId="Equations">
                <p:embed/>
              </p:oleObj>
            </a:graphicData>
          </a:graphic>
        </p:graphicFrame>
        <p:graphicFrame>
          <p:nvGraphicFramePr>
            <p:cNvPr id="23609" name="Object 99"/>
            <p:cNvGraphicFramePr>
              <a:graphicFrameLocks noChangeAspect="1"/>
            </p:cNvGraphicFramePr>
            <p:nvPr/>
          </p:nvGraphicFramePr>
          <p:xfrm>
            <a:off x="4080" y="2880"/>
            <a:ext cx="256" cy="256"/>
          </p:xfrm>
          <a:graphic>
            <a:graphicData uri="http://schemas.openxmlformats.org/presentationml/2006/ole">
              <p:oleObj spid="_x0000_s23748" name="Equation" r:id="rId10" imgW="203024" imgH="203024" progId="Equations">
                <p:embed/>
              </p:oleObj>
            </a:graphicData>
          </a:graphic>
        </p:graphicFrame>
      </p:grpSp>
      <p:grpSp>
        <p:nvGrpSpPr>
          <p:cNvPr id="460900" name="Group 100"/>
          <p:cNvGrpSpPr>
            <a:grpSpLocks/>
          </p:cNvGrpSpPr>
          <p:nvPr/>
        </p:nvGrpSpPr>
        <p:grpSpPr bwMode="auto">
          <a:xfrm>
            <a:off x="7061200" y="3657600"/>
            <a:ext cx="2082800" cy="2317750"/>
            <a:chOff x="4448" y="2112"/>
            <a:chExt cx="1312" cy="1460"/>
          </a:xfrm>
        </p:grpSpPr>
        <p:sp>
          <p:nvSpPr>
            <p:cNvPr id="23564" name="Line 101"/>
            <p:cNvSpPr>
              <a:spLocks noChangeShapeType="1"/>
            </p:cNvSpPr>
            <p:nvPr/>
          </p:nvSpPr>
          <p:spPr bwMode="auto">
            <a:xfrm>
              <a:off x="5168" y="2784"/>
              <a:ext cx="0" cy="16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grpSp>
          <p:nvGrpSpPr>
            <p:cNvPr id="23565" name="Group 102"/>
            <p:cNvGrpSpPr>
              <a:grpSpLocks/>
            </p:cNvGrpSpPr>
            <p:nvPr/>
          </p:nvGrpSpPr>
          <p:grpSpPr bwMode="auto">
            <a:xfrm>
              <a:off x="4688" y="2454"/>
              <a:ext cx="672" cy="330"/>
              <a:chOff x="4512" y="2454"/>
              <a:chExt cx="648" cy="310"/>
            </a:xfrm>
          </p:grpSpPr>
          <p:sp>
            <p:nvSpPr>
              <p:cNvPr id="23585" name="Line 103"/>
              <p:cNvSpPr>
                <a:spLocks noChangeShapeType="1"/>
              </p:cNvSpPr>
              <p:nvPr/>
            </p:nvSpPr>
            <p:spPr bwMode="auto">
              <a:xfrm>
                <a:off x="4512" y="2454"/>
                <a:ext cx="0" cy="309"/>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sp>
            <p:nvSpPr>
              <p:cNvPr id="23586" name="Line 104"/>
              <p:cNvSpPr>
                <a:spLocks noChangeShapeType="1"/>
              </p:cNvSpPr>
              <p:nvPr/>
            </p:nvSpPr>
            <p:spPr bwMode="auto">
              <a:xfrm>
                <a:off x="4519" y="2454"/>
                <a:ext cx="641"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sp>
            <p:nvSpPr>
              <p:cNvPr id="23587" name="Line 105"/>
              <p:cNvSpPr>
                <a:spLocks noChangeShapeType="1"/>
              </p:cNvSpPr>
              <p:nvPr/>
            </p:nvSpPr>
            <p:spPr bwMode="auto">
              <a:xfrm>
                <a:off x="5160" y="2454"/>
                <a:ext cx="0" cy="31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sp>
            <p:nvSpPr>
              <p:cNvPr id="23588" name="Line 106"/>
              <p:cNvSpPr>
                <a:spLocks noChangeShapeType="1"/>
              </p:cNvSpPr>
              <p:nvPr/>
            </p:nvSpPr>
            <p:spPr bwMode="auto">
              <a:xfrm>
                <a:off x="4512" y="2763"/>
                <a:ext cx="641"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grpSp>
        <p:sp>
          <p:nvSpPr>
            <p:cNvPr id="23566" name="Line 107"/>
            <p:cNvSpPr>
              <a:spLocks noChangeShapeType="1"/>
            </p:cNvSpPr>
            <p:nvPr/>
          </p:nvSpPr>
          <p:spPr bwMode="auto">
            <a:xfrm>
              <a:off x="4821" y="2313"/>
              <a:ext cx="0" cy="137"/>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sp>
          <p:nvSpPr>
            <p:cNvPr id="23567" name="Line 108"/>
            <p:cNvSpPr>
              <a:spLocks noChangeShapeType="1"/>
            </p:cNvSpPr>
            <p:nvPr/>
          </p:nvSpPr>
          <p:spPr bwMode="auto">
            <a:xfrm>
              <a:off x="5225" y="2320"/>
              <a:ext cx="0" cy="13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sp>
          <p:nvSpPr>
            <p:cNvPr id="23568" name="Text Box 109"/>
            <p:cNvSpPr txBox="1">
              <a:spLocks noChangeArrowheads="1"/>
            </p:cNvSpPr>
            <p:nvPr/>
          </p:nvSpPr>
          <p:spPr bwMode="auto">
            <a:xfrm>
              <a:off x="5072" y="2496"/>
              <a:ext cx="240"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folHlink"/>
                  </a:solidFill>
                  <a:latin typeface="Times New Roman" pitchFamily="18" charset="0"/>
                  <a:ea typeface="隶书" pitchFamily="49" charset="-122"/>
                </a:defRPr>
              </a:lvl1pPr>
              <a:lvl2pPr marL="742950" indent="-285750" eaLnBrk="0" hangingPunct="0">
                <a:defRPr kumimoji="1" sz="2400" b="1">
                  <a:solidFill>
                    <a:schemeClr val="folHlink"/>
                  </a:solidFill>
                  <a:latin typeface="Times New Roman" pitchFamily="18" charset="0"/>
                  <a:ea typeface="隶书" pitchFamily="49" charset="-122"/>
                </a:defRPr>
              </a:lvl2pPr>
              <a:lvl3pPr marL="1143000" indent="-228600" eaLnBrk="0" hangingPunct="0">
                <a:defRPr kumimoji="1" sz="2400" b="1">
                  <a:solidFill>
                    <a:schemeClr val="folHlink"/>
                  </a:solidFill>
                  <a:latin typeface="Times New Roman" pitchFamily="18" charset="0"/>
                  <a:ea typeface="隶书" pitchFamily="49" charset="-122"/>
                </a:defRPr>
              </a:lvl3pPr>
              <a:lvl4pPr marL="1600200" indent="-228600" eaLnBrk="0" hangingPunct="0">
                <a:defRPr kumimoji="1" sz="2400" b="1">
                  <a:solidFill>
                    <a:schemeClr val="folHlink"/>
                  </a:solidFill>
                  <a:latin typeface="Times New Roman" pitchFamily="18" charset="0"/>
                  <a:ea typeface="隶书" pitchFamily="49" charset="-122"/>
                </a:defRPr>
              </a:lvl4pPr>
              <a:lvl5pPr marL="2057400" indent="-228600" eaLnBrk="0" hangingPunct="0">
                <a:defRPr kumimoji="1" sz="2400" b="1">
                  <a:solidFill>
                    <a:schemeClr val="folHlink"/>
                  </a:solidFill>
                  <a:latin typeface="Times New Roman" pitchFamily="18" charset="0"/>
                  <a:ea typeface="隶书" pitchFamily="49" charset="-122"/>
                </a:defRPr>
              </a:lvl5pPr>
              <a:lvl6pPr marL="25146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6pPr>
              <a:lvl7pPr marL="29718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7pPr>
              <a:lvl8pPr marL="34290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8pPr>
              <a:lvl9pPr marL="38862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9pPr>
            </a:lstStyle>
            <a:p>
              <a:pPr>
                <a:spcBef>
                  <a:spcPct val="0"/>
                </a:spcBef>
              </a:pPr>
              <a:r>
                <a:rPr kumimoji="0" lang="en-US" altLang="zh-CN" sz="1600" b="0">
                  <a:solidFill>
                    <a:schemeClr val="tx1"/>
                  </a:solidFill>
                  <a:ea typeface="宋体" pitchFamily="2" charset="-122"/>
                </a:rPr>
                <a:t> D</a:t>
              </a:r>
            </a:p>
          </p:txBody>
        </p:sp>
        <p:graphicFrame>
          <p:nvGraphicFramePr>
            <p:cNvPr id="23569" name="Object 110"/>
            <p:cNvGraphicFramePr>
              <a:graphicFrameLocks noChangeAspect="1"/>
            </p:cNvGraphicFramePr>
            <p:nvPr/>
          </p:nvGraphicFramePr>
          <p:xfrm>
            <a:off x="4731" y="2112"/>
            <a:ext cx="144" cy="201"/>
          </p:xfrm>
          <a:graphic>
            <a:graphicData uri="http://schemas.openxmlformats.org/presentationml/2006/ole">
              <p:oleObj spid="_x0000_s23749" name="Equation" r:id="rId11" imgW="152334" imgH="228501" progId="Equations">
                <p:embed/>
              </p:oleObj>
            </a:graphicData>
          </a:graphic>
        </p:graphicFrame>
        <p:graphicFrame>
          <p:nvGraphicFramePr>
            <p:cNvPr id="23570" name="Object 111"/>
            <p:cNvGraphicFramePr>
              <a:graphicFrameLocks noChangeAspect="1"/>
            </p:cNvGraphicFramePr>
            <p:nvPr/>
          </p:nvGraphicFramePr>
          <p:xfrm>
            <a:off x="5120" y="2112"/>
            <a:ext cx="156" cy="181"/>
          </p:xfrm>
          <a:graphic>
            <a:graphicData uri="http://schemas.openxmlformats.org/presentationml/2006/ole">
              <p:oleObj spid="_x0000_s23750" name="Equation" r:id="rId12" imgW="152334" imgH="190417" progId="Equations">
                <p:embed/>
              </p:oleObj>
            </a:graphicData>
          </a:graphic>
        </p:graphicFrame>
        <p:sp>
          <p:nvSpPr>
            <p:cNvPr id="23571" name="Text Box 112"/>
            <p:cNvSpPr txBox="1">
              <a:spLocks noChangeArrowheads="1"/>
            </p:cNvSpPr>
            <p:nvPr/>
          </p:nvSpPr>
          <p:spPr bwMode="auto">
            <a:xfrm>
              <a:off x="4752" y="3024"/>
              <a:ext cx="816"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folHlink"/>
                  </a:solidFill>
                  <a:latin typeface="Times New Roman" pitchFamily="18" charset="0"/>
                  <a:ea typeface="隶书" pitchFamily="49" charset="-122"/>
                </a:defRPr>
              </a:lvl1pPr>
              <a:lvl2pPr marL="742950" indent="-285750" eaLnBrk="0" hangingPunct="0">
                <a:defRPr kumimoji="1" sz="2400" b="1">
                  <a:solidFill>
                    <a:schemeClr val="folHlink"/>
                  </a:solidFill>
                  <a:latin typeface="Times New Roman" pitchFamily="18" charset="0"/>
                  <a:ea typeface="隶书" pitchFamily="49" charset="-122"/>
                </a:defRPr>
              </a:lvl2pPr>
              <a:lvl3pPr marL="1143000" indent="-228600" eaLnBrk="0" hangingPunct="0">
                <a:defRPr kumimoji="1" sz="2400" b="1">
                  <a:solidFill>
                    <a:schemeClr val="folHlink"/>
                  </a:solidFill>
                  <a:latin typeface="Times New Roman" pitchFamily="18" charset="0"/>
                  <a:ea typeface="隶书" pitchFamily="49" charset="-122"/>
                </a:defRPr>
              </a:lvl3pPr>
              <a:lvl4pPr marL="1600200" indent="-228600" eaLnBrk="0" hangingPunct="0">
                <a:defRPr kumimoji="1" sz="2400" b="1">
                  <a:solidFill>
                    <a:schemeClr val="folHlink"/>
                  </a:solidFill>
                  <a:latin typeface="Times New Roman" pitchFamily="18" charset="0"/>
                  <a:ea typeface="隶书" pitchFamily="49" charset="-122"/>
                </a:defRPr>
              </a:lvl4pPr>
              <a:lvl5pPr marL="2057400" indent="-228600" eaLnBrk="0" hangingPunct="0">
                <a:defRPr kumimoji="1" sz="2400" b="1">
                  <a:solidFill>
                    <a:schemeClr val="folHlink"/>
                  </a:solidFill>
                  <a:latin typeface="Times New Roman" pitchFamily="18" charset="0"/>
                  <a:ea typeface="隶书" pitchFamily="49" charset="-122"/>
                </a:defRPr>
              </a:lvl5pPr>
              <a:lvl6pPr marL="25146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6pPr>
              <a:lvl7pPr marL="29718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7pPr>
              <a:lvl8pPr marL="34290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8pPr>
              <a:lvl9pPr marL="38862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9pPr>
            </a:lstStyle>
            <a:p>
              <a:pPr eaLnBrk="1" hangingPunct="1"/>
              <a:r>
                <a:rPr lang="en-US" altLang="zh-CN" sz="1600" b="0">
                  <a:solidFill>
                    <a:schemeClr val="tx1"/>
                  </a:solidFill>
                  <a:latin typeface="Arial" pitchFamily="34" charset="0"/>
                  <a:ea typeface="宋体" pitchFamily="2" charset="-122"/>
                </a:rPr>
                <a:t>CP   D</a:t>
              </a:r>
              <a:r>
                <a:rPr lang="en-US" altLang="zh-CN" sz="1600" b="0" baseline="-25000">
                  <a:solidFill>
                    <a:schemeClr val="tx1"/>
                  </a:solidFill>
                  <a:latin typeface="Arial" pitchFamily="34" charset="0"/>
                  <a:ea typeface="宋体" pitchFamily="2" charset="-122"/>
                </a:rPr>
                <a:t>1  </a:t>
              </a:r>
              <a:r>
                <a:rPr lang="en-US" altLang="zh-CN" sz="1600" b="0">
                  <a:solidFill>
                    <a:schemeClr val="tx1"/>
                  </a:solidFill>
                  <a:latin typeface="Arial" pitchFamily="34" charset="0"/>
                  <a:ea typeface="宋体" pitchFamily="2" charset="-122"/>
                </a:rPr>
                <a:t>D</a:t>
              </a:r>
              <a:r>
                <a:rPr lang="en-US" altLang="zh-CN" sz="1600" b="0" baseline="-25000">
                  <a:solidFill>
                    <a:schemeClr val="tx1"/>
                  </a:solidFill>
                  <a:latin typeface="Arial" pitchFamily="34" charset="0"/>
                  <a:ea typeface="宋体" pitchFamily="2" charset="-122"/>
                </a:rPr>
                <a:t>2</a:t>
              </a:r>
              <a:endParaRPr lang="en-US" altLang="zh-CN" sz="1600" b="0">
                <a:solidFill>
                  <a:schemeClr val="tx1"/>
                </a:solidFill>
                <a:latin typeface="Arial" pitchFamily="34" charset="0"/>
                <a:ea typeface="宋体" pitchFamily="2" charset="-122"/>
              </a:endParaRPr>
            </a:p>
          </p:txBody>
        </p:sp>
        <p:sp>
          <p:nvSpPr>
            <p:cNvPr id="23572" name="Line 113"/>
            <p:cNvSpPr>
              <a:spLocks noChangeShapeType="1"/>
            </p:cNvSpPr>
            <p:nvPr/>
          </p:nvSpPr>
          <p:spPr bwMode="auto">
            <a:xfrm>
              <a:off x="4944" y="2784"/>
              <a:ext cx="0" cy="203"/>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sp>
          <p:nvSpPr>
            <p:cNvPr id="23573" name="AutoShape 114"/>
            <p:cNvSpPr>
              <a:spLocks noChangeArrowheads="1"/>
            </p:cNvSpPr>
            <p:nvPr/>
          </p:nvSpPr>
          <p:spPr bwMode="auto">
            <a:xfrm>
              <a:off x="4896" y="2736"/>
              <a:ext cx="96" cy="48"/>
            </a:xfrm>
            <a:prstGeom prst="triangle">
              <a:avLst>
                <a:gd name="adj" fmla="val 50000"/>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1"/>
                </a:solidFill>
              </a:endParaRPr>
            </a:p>
          </p:txBody>
        </p:sp>
        <p:sp>
          <p:nvSpPr>
            <p:cNvPr id="23574" name="Line 115"/>
            <p:cNvSpPr>
              <a:spLocks noChangeShapeType="1"/>
            </p:cNvSpPr>
            <p:nvPr/>
          </p:nvSpPr>
          <p:spPr bwMode="auto">
            <a:xfrm>
              <a:off x="5216" y="2784"/>
              <a:ext cx="0" cy="16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sp>
          <p:nvSpPr>
            <p:cNvPr id="23575" name="Rectangle 116"/>
            <p:cNvSpPr>
              <a:spLocks noChangeArrowheads="1"/>
            </p:cNvSpPr>
            <p:nvPr/>
          </p:nvSpPr>
          <p:spPr bwMode="auto">
            <a:xfrm>
              <a:off x="5120" y="2688"/>
              <a:ext cx="144" cy="96"/>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1"/>
                </a:solidFill>
              </a:endParaRPr>
            </a:p>
          </p:txBody>
        </p:sp>
        <p:sp>
          <p:nvSpPr>
            <p:cNvPr id="23576" name="Text Box 117"/>
            <p:cNvSpPr txBox="1">
              <a:spLocks noChangeArrowheads="1"/>
            </p:cNvSpPr>
            <p:nvPr/>
          </p:nvSpPr>
          <p:spPr bwMode="auto">
            <a:xfrm>
              <a:off x="4640" y="3360"/>
              <a:ext cx="1008"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folHlink"/>
                  </a:solidFill>
                  <a:latin typeface="Times New Roman" pitchFamily="18" charset="0"/>
                  <a:ea typeface="隶书" pitchFamily="49" charset="-122"/>
                </a:defRPr>
              </a:lvl1pPr>
              <a:lvl2pPr marL="742950" indent="-285750" eaLnBrk="0" hangingPunct="0">
                <a:defRPr kumimoji="1" sz="2400" b="1">
                  <a:solidFill>
                    <a:schemeClr val="folHlink"/>
                  </a:solidFill>
                  <a:latin typeface="Times New Roman" pitchFamily="18" charset="0"/>
                  <a:ea typeface="隶书" pitchFamily="49" charset="-122"/>
                </a:defRPr>
              </a:lvl2pPr>
              <a:lvl3pPr marL="1143000" indent="-228600" eaLnBrk="0" hangingPunct="0">
                <a:defRPr kumimoji="1" sz="2400" b="1">
                  <a:solidFill>
                    <a:schemeClr val="folHlink"/>
                  </a:solidFill>
                  <a:latin typeface="Times New Roman" pitchFamily="18" charset="0"/>
                  <a:ea typeface="隶书" pitchFamily="49" charset="-122"/>
                </a:defRPr>
              </a:lvl3pPr>
              <a:lvl4pPr marL="1600200" indent="-228600" eaLnBrk="0" hangingPunct="0">
                <a:defRPr kumimoji="1" sz="2400" b="1">
                  <a:solidFill>
                    <a:schemeClr val="folHlink"/>
                  </a:solidFill>
                  <a:latin typeface="Times New Roman" pitchFamily="18" charset="0"/>
                  <a:ea typeface="隶书" pitchFamily="49" charset="-122"/>
                </a:defRPr>
              </a:lvl4pPr>
              <a:lvl5pPr marL="2057400" indent="-228600" eaLnBrk="0" hangingPunct="0">
                <a:defRPr kumimoji="1" sz="2400" b="1">
                  <a:solidFill>
                    <a:schemeClr val="folHlink"/>
                  </a:solidFill>
                  <a:latin typeface="Times New Roman" pitchFamily="18" charset="0"/>
                  <a:ea typeface="隶书" pitchFamily="49" charset="-122"/>
                </a:defRPr>
              </a:lvl5pPr>
              <a:lvl6pPr marL="25146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6pPr>
              <a:lvl7pPr marL="29718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7pPr>
              <a:lvl8pPr marL="34290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8pPr>
              <a:lvl9pPr marL="38862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9pPr>
            </a:lstStyle>
            <a:p>
              <a:pPr eaLnBrk="1" hangingPunct="1"/>
              <a:r>
                <a:rPr lang="zh-CN" altLang="en-US" sz="1600" b="0">
                  <a:solidFill>
                    <a:schemeClr val="tx1"/>
                  </a:solidFill>
                  <a:latin typeface="Tahoma" pitchFamily="34" charset="0"/>
                  <a:ea typeface="宋体" pitchFamily="2" charset="-122"/>
                </a:rPr>
                <a:t>边沿</a:t>
              </a:r>
              <a:r>
                <a:rPr lang="en-US" altLang="zh-CN" sz="1600" b="0">
                  <a:solidFill>
                    <a:schemeClr val="tx1"/>
                  </a:solidFill>
                  <a:latin typeface="Tahoma" pitchFamily="34" charset="0"/>
                  <a:ea typeface="宋体" pitchFamily="2" charset="-122"/>
                </a:rPr>
                <a:t>D</a:t>
              </a:r>
              <a:r>
                <a:rPr lang="zh-CN" altLang="en-US" sz="1600" b="0">
                  <a:solidFill>
                    <a:schemeClr val="tx1"/>
                  </a:solidFill>
                  <a:latin typeface="Tahoma" pitchFamily="34" charset="0"/>
                  <a:ea typeface="宋体" pitchFamily="2" charset="-122"/>
                </a:rPr>
                <a:t>触发器</a:t>
              </a:r>
            </a:p>
          </p:txBody>
        </p:sp>
        <p:grpSp>
          <p:nvGrpSpPr>
            <p:cNvPr id="23577" name="Group 118"/>
            <p:cNvGrpSpPr>
              <a:grpSpLocks/>
            </p:cNvGrpSpPr>
            <p:nvPr/>
          </p:nvGrpSpPr>
          <p:grpSpPr bwMode="auto">
            <a:xfrm>
              <a:off x="4544" y="2592"/>
              <a:ext cx="171" cy="289"/>
              <a:chOff x="3255" y="2688"/>
              <a:chExt cx="171" cy="289"/>
            </a:xfrm>
          </p:grpSpPr>
          <p:sp>
            <p:nvSpPr>
              <p:cNvPr id="23583" name="Oval 119"/>
              <p:cNvSpPr>
                <a:spLocks noChangeArrowheads="1"/>
              </p:cNvSpPr>
              <p:nvPr/>
            </p:nvSpPr>
            <p:spPr bwMode="auto">
              <a:xfrm rot="5400000">
                <a:off x="3359" y="2689"/>
                <a:ext cx="68" cy="66"/>
              </a:xfrm>
              <a:prstGeom prst="ellipse">
                <a:avLst/>
              </a:prstGeom>
              <a:solidFill>
                <a:srgbClr val="99FFCC"/>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1"/>
                  </a:solidFill>
                </a:endParaRPr>
              </a:p>
            </p:txBody>
          </p:sp>
          <p:sp>
            <p:nvSpPr>
              <p:cNvPr id="23584" name="Freeform 120"/>
              <p:cNvSpPr>
                <a:spLocks/>
              </p:cNvSpPr>
              <p:nvPr/>
            </p:nvSpPr>
            <p:spPr bwMode="auto">
              <a:xfrm>
                <a:off x="3255" y="2718"/>
                <a:ext cx="106" cy="259"/>
              </a:xfrm>
              <a:custGeom>
                <a:avLst/>
                <a:gdLst>
                  <a:gd name="T0" fmla="*/ 106 w 103"/>
                  <a:gd name="T1" fmla="*/ 0 h 174"/>
                  <a:gd name="T2" fmla="*/ 0 w 103"/>
                  <a:gd name="T3" fmla="*/ 19 h 174"/>
                  <a:gd name="T4" fmla="*/ 0 w 103"/>
                  <a:gd name="T5" fmla="*/ 259 h 174"/>
                  <a:gd name="T6" fmla="*/ 0 60000 65536"/>
                  <a:gd name="T7" fmla="*/ 0 60000 65536"/>
                  <a:gd name="T8" fmla="*/ 0 60000 65536"/>
                </a:gdLst>
                <a:ahLst/>
                <a:cxnLst>
                  <a:cxn ang="T6">
                    <a:pos x="T0" y="T1"/>
                  </a:cxn>
                  <a:cxn ang="T7">
                    <a:pos x="T2" y="T3"/>
                  </a:cxn>
                  <a:cxn ang="T8">
                    <a:pos x="T4" y="T5"/>
                  </a:cxn>
                </a:cxnLst>
                <a:rect l="0" t="0" r="r" b="b"/>
                <a:pathLst>
                  <a:path w="103" h="174">
                    <a:moveTo>
                      <a:pt x="103" y="0"/>
                    </a:moveTo>
                    <a:lnTo>
                      <a:pt x="0" y="13"/>
                    </a:lnTo>
                    <a:lnTo>
                      <a:pt x="0" y="174"/>
                    </a:lnTo>
                  </a:path>
                </a:pathLst>
              </a:custGeom>
              <a:noFill/>
              <a:ln w="9525">
                <a:solidFill>
                  <a:schemeClr val="tx1"/>
                </a:solidFill>
                <a:round/>
                <a:headEnd/>
                <a:tailEn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grpSp>
        <p:grpSp>
          <p:nvGrpSpPr>
            <p:cNvPr id="23578" name="Group 121"/>
            <p:cNvGrpSpPr>
              <a:grpSpLocks/>
            </p:cNvGrpSpPr>
            <p:nvPr/>
          </p:nvGrpSpPr>
          <p:grpSpPr bwMode="auto">
            <a:xfrm>
              <a:off x="5360" y="2592"/>
              <a:ext cx="144" cy="288"/>
              <a:chOff x="4463" y="3791"/>
              <a:chExt cx="153" cy="343"/>
            </a:xfrm>
          </p:grpSpPr>
          <p:sp>
            <p:nvSpPr>
              <p:cNvPr id="23581" name="Oval 122"/>
              <p:cNvSpPr>
                <a:spLocks noChangeArrowheads="1"/>
              </p:cNvSpPr>
              <p:nvPr/>
            </p:nvSpPr>
            <p:spPr bwMode="auto">
              <a:xfrm rot="-5400000">
                <a:off x="4462" y="3792"/>
                <a:ext cx="68" cy="66"/>
              </a:xfrm>
              <a:prstGeom prst="ellipse">
                <a:avLst/>
              </a:prstGeom>
              <a:solidFill>
                <a:srgbClr val="99FFCC"/>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1"/>
                  </a:solidFill>
                </a:endParaRPr>
              </a:p>
            </p:txBody>
          </p:sp>
          <p:sp>
            <p:nvSpPr>
              <p:cNvPr id="23582" name="Freeform 123"/>
              <p:cNvSpPr>
                <a:spLocks/>
              </p:cNvSpPr>
              <p:nvPr/>
            </p:nvSpPr>
            <p:spPr bwMode="auto">
              <a:xfrm>
                <a:off x="4510" y="3810"/>
                <a:ext cx="106" cy="324"/>
              </a:xfrm>
              <a:custGeom>
                <a:avLst/>
                <a:gdLst>
                  <a:gd name="T0" fmla="*/ 0 w 106"/>
                  <a:gd name="T1" fmla="*/ 0 h 324"/>
                  <a:gd name="T2" fmla="*/ 106 w 106"/>
                  <a:gd name="T3" fmla="*/ 2 h 324"/>
                  <a:gd name="T4" fmla="*/ 106 w 106"/>
                  <a:gd name="T5" fmla="*/ 324 h 324"/>
                  <a:gd name="T6" fmla="*/ 0 60000 65536"/>
                  <a:gd name="T7" fmla="*/ 0 60000 65536"/>
                  <a:gd name="T8" fmla="*/ 0 60000 65536"/>
                </a:gdLst>
                <a:ahLst/>
                <a:cxnLst>
                  <a:cxn ang="T6">
                    <a:pos x="T0" y="T1"/>
                  </a:cxn>
                  <a:cxn ang="T7">
                    <a:pos x="T2" y="T3"/>
                  </a:cxn>
                  <a:cxn ang="T8">
                    <a:pos x="T4" y="T5"/>
                  </a:cxn>
                </a:cxnLst>
                <a:rect l="0" t="0" r="r" b="b"/>
                <a:pathLst>
                  <a:path w="106" h="324">
                    <a:moveTo>
                      <a:pt x="0" y="0"/>
                    </a:moveTo>
                    <a:lnTo>
                      <a:pt x="106" y="2"/>
                    </a:lnTo>
                    <a:lnTo>
                      <a:pt x="106" y="324"/>
                    </a:lnTo>
                  </a:path>
                </a:pathLst>
              </a:custGeom>
              <a:noFill/>
              <a:ln w="9525">
                <a:solidFill>
                  <a:schemeClr val="tx1"/>
                </a:solidFill>
                <a:round/>
                <a:headEnd/>
                <a:tailEn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grpSp>
        <p:graphicFrame>
          <p:nvGraphicFramePr>
            <p:cNvPr id="23579" name="Object 124"/>
            <p:cNvGraphicFramePr>
              <a:graphicFrameLocks noChangeAspect="1"/>
            </p:cNvGraphicFramePr>
            <p:nvPr/>
          </p:nvGraphicFramePr>
          <p:xfrm>
            <a:off x="4448" y="2928"/>
            <a:ext cx="240" cy="240"/>
          </p:xfrm>
          <a:graphic>
            <a:graphicData uri="http://schemas.openxmlformats.org/presentationml/2006/ole">
              <p:oleObj spid="_x0000_s23751" name="Equation" r:id="rId13" imgW="203024" imgH="203024" progId="Equations">
                <p:embed/>
              </p:oleObj>
            </a:graphicData>
          </a:graphic>
        </p:graphicFrame>
        <p:graphicFrame>
          <p:nvGraphicFramePr>
            <p:cNvPr id="23580" name="Object 125"/>
            <p:cNvGraphicFramePr>
              <a:graphicFrameLocks noChangeAspect="1"/>
            </p:cNvGraphicFramePr>
            <p:nvPr/>
          </p:nvGraphicFramePr>
          <p:xfrm>
            <a:off x="5504" y="2832"/>
            <a:ext cx="256" cy="256"/>
          </p:xfrm>
          <a:graphic>
            <a:graphicData uri="http://schemas.openxmlformats.org/presentationml/2006/ole">
              <p:oleObj spid="_x0000_s23752" name="Equation" r:id="rId14" imgW="203024" imgH="203024" progId="Equations">
                <p:embed/>
              </p:oleObj>
            </a:graphicData>
          </a:graphic>
        </p:graphicFrame>
      </p:grpSp>
      <p:sp>
        <p:nvSpPr>
          <p:cNvPr id="460926" name="Text Box 126"/>
          <p:cNvSpPr txBox="1">
            <a:spLocks noChangeArrowheads="1"/>
          </p:cNvSpPr>
          <p:nvPr/>
        </p:nvSpPr>
        <p:spPr bwMode="auto">
          <a:xfrm>
            <a:off x="2771775" y="6237288"/>
            <a:ext cx="4648200" cy="4270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folHlink"/>
                </a:solidFill>
                <a:latin typeface="Times New Roman" pitchFamily="18" charset="0"/>
                <a:ea typeface="隶书" pitchFamily="49" charset="-122"/>
              </a:defRPr>
            </a:lvl1pPr>
            <a:lvl2pPr marL="742950" indent="-285750" eaLnBrk="0" hangingPunct="0">
              <a:defRPr kumimoji="1" sz="2400" b="1">
                <a:solidFill>
                  <a:schemeClr val="folHlink"/>
                </a:solidFill>
                <a:latin typeface="Times New Roman" pitchFamily="18" charset="0"/>
                <a:ea typeface="隶书" pitchFamily="49" charset="-122"/>
              </a:defRPr>
            </a:lvl2pPr>
            <a:lvl3pPr marL="1143000" indent="-228600" eaLnBrk="0" hangingPunct="0">
              <a:defRPr kumimoji="1" sz="2400" b="1">
                <a:solidFill>
                  <a:schemeClr val="folHlink"/>
                </a:solidFill>
                <a:latin typeface="Times New Roman" pitchFamily="18" charset="0"/>
                <a:ea typeface="隶书" pitchFamily="49" charset="-122"/>
              </a:defRPr>
            </a:lvl3pPr>
            <a:lvl4pPr marL="1600200" indent="-228600" eaLnBrk="0" hangingPunct="0">
              <a:defRPr kumimoji="1" sz="2400" b="1">
                <a:solidFill>
                  <a:schemeClr val="folHlink"/>
                </a:solidFill>
                <a:latin typeface="Times New Roman" pitchFamily="18" charset="0"/>
                <a:ea typeface="隶书" pitchFamily="49" charset="-122"/>
              </a:defRPr>
            </a:lvl4pPr>
            <a:lvl5pPr marL="2057400" indent="-228600" eaLnBrk="0" hangingPunct="0">
              <a:defRPr kumimoji="1" sz="2400" b="1">
                <a:solidFill>
                  <a:schemeClr val="folHlink"/>
                </a:solidFill>
                <a:latin typeface="Times New Roman" pitchFamily="18" charset="0"/>
                <a:ea typeface="隶书" pitchFamily="49" charset="-122"/>
              </a:defRPr>
            </a:lvl5pPr>
            <a:lvl6pPr marL="25146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6pPr>
            <a:lvl7pPr marL="29718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7pPr>
            <a:lvl8pPr marL="34290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8pPr>
            <a:lvl9pPr marL="38862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9pPr>
          </a:lstStyle>
          <a:p>
            <a:pPr eaLnBrk="1" hangingPunct="1"/>
            <a:r>
              <a:rPr lang="zh-CN" altLang="en-US" sz="2200">
                <a:solidFill>
                  <a:schemeClr val="tx1"/>
                </a:solidFill>
                <a:latin typeface="Tahoma" pitchFamily="34" charset="0"/>
                <a:ea typeface="楷体_GB2312" pitchFamily="1" charset="-122"/>
              </a:rPr>
              <a:t>常用双稳态触发器的逻辑符号</a:t>
            </a:r>
          </a:p>
        </p:txBody>
      </p:sp>
      <p:sp>
        <p:nvSpPr>
          <p:cNvPr id="23562" name="Rectangle 128"/>
          <p:cNvSpPr>
            <a:spLocks noGrp="1" noChangeArrowheads="1"/>
          </p:cNvSpPr>
          <p:nvPr>
            <p:ph type="title"/>
          </p:nvPr>
        </p:nvSpPr>
        <p:spPr/>
        <p:txBody>
          <a:bodyPr/>
          <a:lstStyle/>
          <a:p>
            <a:pPr eaLnBrk="1" hangingPunct="1"/>
            <a:r>
              <a:rPr lang="zh-CN" altLang="en-US" sz="4000" smtClean="0"/>
              <a:t>触发器的种类</a:t>
            </a:r>
          </a:p>
        </p:txBody>
      </p:sp>
      <p:sp>
        <p:nvSpPr>
          <p:cNvPr id="23563" name="Rectangle 129"/>
          <p:cNvSpPr>
            <a:spLocks noChangeArrowheads="1"/>
          </p:cNvSpPr>
          <p:nvPr/>
        </p:nvSpPr>
        <p:spPr bwMode="auto">
          <a:xfrm>
            <a:off x="468313" y="1444501"/>
            <a:ext cx="8135937" cy="17684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r>
              <a:rPr kumimoji="0" lang="zh-CN" altLang="en-US" sz="2000" b="0" dirty="0">
                <a:solidFill>
                  <a:schemeClr val="tx1"/>
                </a:solidFill>
                <a:latin typeface="宋体" pitchFamily="2" charset="-122"/>
                <a:ea typeface="宋体" pitchFamily="2" charset="-122"/>
              </a:rPr>
              <a:t>分类</a:t>
            </a:r>
          </a:p>
          <a:p>
            <a:r>
              <a:rPr kumimoji="0" lang="zh-CN" altLang="en-US" sz="2000" b="0" dirty="0">
                <a:solidFill>
                  <a:schemeClr val="tx1"/>
                </a:solidFill>
                <a:latin typeface="宋体" pitchFamily="2" charset="-122"/>
                <a:ea typeface="宋体" pitchFamily="2" charset="-122"/>
              </a:rPr>
              <a:t>按逻辑功能可分为：</a:t>
            </a:r>
            <a:r>
              <a:rPr kumimoji="0" lang="en-US" altLang="zh-CN" sz="2000" dirty="0">
                <a:solidFill>
                  <a:schemeClr val="tx1"/>
                </a:solidFill>
                <a:latin typeface="宋体" pitchFamily="2" charset="-122"/>
                <a:ea typeface="宋体" pitchFamily="2" charset="-122"/>
              </a:rPr>
              <a:t>RS</a:t>
            </a:r>
            <a:r>
              <a:rPr kumimoji="0" lang="zh-CN" altLang="en-US" sz="2000" dirty="0">
                <a:solidFill>
                  <a:schemeClr val="tx1"/>
                </a:solidFill>
                <a:latin typeface="宋体" pitchFamily="2" charset="-122"/>
                <a:ea typeface="宋体" pitchFamily="2" charset="-122"/>
              </a:rPr>
              <a:t>触发器、</a:t>
            </a:r>
            <a:r>
              <a:rPr kumimoji="0" lang="en-US" altLang="zh-CN" sz="2000" dirty="0">
                <a:solidFill>
                  <a:schemeClr val="tx1"/>
                </a:solidFill>
                <a:latin typeface="宋体" pitchFamily="2" charset="-122"/>
                <a:ea typeface="宋体" pitchFamily="2" charset="-122"/>
              </a:rPr>
              <a:t>D</a:t>
            </a:r>
            <a:r>
              <a:rPr kumimoji="0" lang="zh-CN" altLang="en-US" sz="2000" dirty="0">
                <a:solidFill>
                  <a:schemeClr val="tx1"/>
                </a:solidFill>
                <a:latin typeface="宋体" pitchFamily="2" charset="-122"/>
                <a:ea typeface="宋体" pitchFamily="2" charset="-122"/>
              </a:rPr>
              <a:t>触发器、</a:t>
            </a:r>
            <a:r>
              <a:rPr kumimoji="0" lang="en-US" altLang="zh-CN" sz="2000" dirty="0">
                <a:solidFill>
                  <a:schemeClr val="tx1"/>
                </a:solidFill>
                <a:latin typeface="宋体" pitchFamily="2" charset="-122"/>
                <a:ea typeface="宋体" pitchFamily="2" charset="-122"/>
              </a:rPr>
              <a:t>JK</a:t>
            </a:r>
            <a:r>
              <a:rPr kumimoji="0" lang="zh-CN" altLang="en-US" sz="2000" dirty="0">
                <a:solidFill>
                  <a:schemeClr val="tx1"/>
                </a:solidFill>
                <a:latin typeface="宋体" pitchFamily="2" charset="-122"/>
                <a:ea typeface="宋体" pitchFamily="2" charset="-122"/>
              </a:rPr>
              <a:t>触发器、</a:t>
            </a:r>
            <a:r>
              <a:rPr kumimoji="0" lang="en-US" altLang="zh-CN" sz="2000" dirty="0">
                <a:solidFill>
                  <a:schemeClr val="tx1"/>
                </a:solidFill>
                <a:latin typeface="宋体" pitchFamily="2" charset="-122"/>
                <a:ea typeface="宋体" pitchFamily="2" charset="-122"/>
              </a:rPr>
              <a:t>T</a:t>
            </a:r>
            <a:r>
              <a:rPr kumimoji="0" lang="zh-CN" altLang="en-US" sz="2000" dirty="0">
                <a:solidFill>
                  <a:schemeClr val="tx1"/>
                </a:solidFill>
                <a:latin typeface="宋体" pitchFamily="2" charset="-122"/>
                <a:ea typeface="宋体" pitchFamily="2" charset="-122"/>
              </a:rPr>
              <a:t>触发器</a:t>
            </a:r>
          </a:p>
          <a:p>
            <a:pPr lvl="1"/>
            <a:r>
              <a:rPr kumimoji="0" lang="zh-CN" altLang="en-US" sz="2000" b="0" dirty="0">
                <a:solidFill>
                  <a:schemeClr val="tx1"/>
                </a:solidFill>
                <a:latin typeface="宋体" pitchFamily="2" charset="-122"/>
                <a:ea typeface="宋体" pitchFamily="2" charset="-122"/>
              </a:rPr>
              <a:t>按组成的晶体管可分为：</a:t>
            </a:r>
            <a:r>
              <a:rPr kumimoji="0" lang="zh-CN" altLang="en-US" sz="2000" dirty="0">
                <a:solidFill>
                  <a:schemeClr val="tx1"/>
                </a:solidFill>
                <a:latin typeface="宋体" pitchFamily="2" charset="-122"/>
                <a:ea typeface="宋体" pitchFamily="2" charset="-122"/>
              </a:rPr>
              <a:t>双极型</a:t>
            </a:r>
            <a:r>
              <a:rPr kumimoji="0" lang="en-US" altLang="zh-CN" sz="2000" dirty="0">
                <a:solidFill>
                  <a:schemeClr val="tx1"/>
                </a:solidFill>
                <a:latin typeface="宋体" pitchFamily="2" charset="-122"/>
                <a:ea typeface="宋体" pitchFamily="2" charset="-122"/>
              </a:rPr>
              <a:t>(TTL)</a:t>
            </a:r>
            <a:r>
              <a:rPr kumimoji="0" lang="zh-CN" altLang="en-US" sz="2000" dirty="0">
                <a:solidFill>
                  <a:schemeClr val="tx1"/>
                </a:solidFill>
                <a:latin typeface="宋体" pitchFamily="2" charset="-122"/>
                <a:ea typeface="宋体" pitchFamily="2" charset="-122"/>
              </a:rPr>
              <a:t>和单极型</a:t>
            </a:r>
            <a:r>
              <a:rPr kumimoji="0" lang="en-US" altLang="zh-CN" sz="2000" dirty="0">
                <a:solidFill>
                  <a:schemeClr val="tx1"/>
                </a:solidFill>
                <a:latin typeface="宋体" pitchFamily="2" charset="-122"/>
                <a:ea typeface="宋体" pitchFamily="2" charset="-122"/>
              </a:rPr>
              <a:t>(MOS)</a:t>
            </a:r>
          </a:p>
          <a:p>
            <a:pPr lvl="1"/>
            <a:r>
              <a:rPr kumimoji="0" lang="zh-CN" altLang="en-US" sz="2000" b="0" dirty="0">
                <a:solidFill>
                  <a:schemeClr val="tx1"/>
                </a:solidFill>
                <a:latin typeface="宋体" pitchFamily="2" charset="-122"/>
                <a:ea typeface="宋体" pitchFamily="2" charset="-122"/>
              </a:rPr>
              <a:t>按工作原理可分为：</a:t>
            </a:r>
            <a:r>
              <a:rPr kumimoji="0" lang="zh-CN" altLang="en-US" sz="2000" dirty="0">
                <a:solidFill>
                  <a:schemeClr val="tx1"/>
                </a:solidFill>
                <a:latin typeface="宋体" pitchFamily="2" charset="-122"/>
                <a:ea typeface="宋体" pitchFamily="2" charset="-122"/>
              </a:rPr>
              <a:t>主从型、维持</a:t>
            </a:r>
            <a:r>
              <a:rPr kumimoji="0" lang="en-US" altLang="zh-CN" sz="2000" dirty="0">
                <a:solidFill>
                  <a:schemeClr val="tx1"/>
                </a:solidFill>
                <a:latin typeface="宋体" pitchFamily="2" charset="-122"/>
                <a:ea typeface="宋体" pitchFamily="2" charset="-122"/>
              </a:rPr>
              <a:t>-</a:t>
            </a:r>
            <a:r>
              <a:rPr kumimoji="0" lang="zh-CN" altLang="en-US" sz="2000" dirty="0">
                <a:solidFill>
                  <a:schemeClr val="tx1"/>
                </a:solidFill>
                <a:latin typeface="宋体" pitchFamily="2" charset="-122"/>
                <a:ea typeface="宋体" pitchFamily="2" charset="-122"/>
              </a:rPr>
              <a:t>阻塞型、边沿型等</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60926"/>
                                        </p:tgtEl>
                                        <p:attrNameLst>
                                          <p:attrName>style.visibility</p:attrName>
                                        </p:attrNameLst>
                                      </p:cBhvr>
                                      <p:to>
                                        <p:strVal val="visible"/>
                                      </p:to>
                                    </p:set>
                                    <p:anim calcmode="lin" valueType="num">
                                      <p:cBhvr additive="base">
                                        <p:cTn id="7" dur="500" fill="hold"/>
                                        <p:tgtEl>
                                          <p:spTgt spid="460926"/>
                                        </p:tgtEl>
                                        <p:attrNameLst>
                                          <p:attrName>ppt_x</p:attrName>
                                        </p:attrNameLst>
                                      </p:cBhvr>
                                      <p:tavLst>
                                        <p:tav tm="0">
                                          <p:val>
                                            <p:strVal val="0-#ppt_w/2"/>
                                          </p:val>
                                        </p:tav>
                                        <p:tav tm="100000">
                                          <p:val>
                                            <p:strVal val="#ppt_x"/>
                                          </p:val>
                                        </p:tav>
                                      </p:tavLst>
                                    </p:anim>
                                    <p:anim calcmode="lin" valueType="num">
                                      <p:cBhvr additive="base">
                                        <p:cTn id="8" dur="500" fill="hold"/>
                                        <p:tgtEl>
                                          <p:spTgt spid="46092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460804"/>
                                        </p:tgtEl>
                                        <p:attrNameLst>
                                          <p:attrName>style.visibility</p:attrName>
                                        </p:attrNameLst>
                                      </p:cBhvr>
                                      <p:to>
                                        <p:strVal val="visible"/>
                                      </p:to>
                                    </p:set>
                                    <p:anim calcmode="lin" valueType="num">
                                      <p:cBhvr additive="base">
                                        <p:cTn id="13" dur="500" fill="hold"/>
                                        <p:tgtEl>
                                          <p:spTgt spid="460804"/>
                                        </p:tgtEl>
                                        <p:attrNameLst>
                                          <p:attrName>ppt_x</p:attrName>
                                        </p:attrNameLst>
                                      </p:cBhvr>
                                      <p:tavLst>
                                        <p:tav tm="0">
                                          <p:val>
                                            <p:strVal val="0-#ppt_w/2"/>
                                          </p:val>
                                        </p:tav>
                                        <p:tav tm="100000">
                                          <p:val>
                                            <p:strVal val="#ppt_x"/>
                                          </p:val>
                                        </p:tav>
                                      </p:tavLst>
                                    </p:anim>
                                    <p:anim calcmode="lin" valueType="num">
                                      <p:cBhvr additive="base">
                                        <p:cTn id="14" dur="500" fill="hold"/>
                                        <p:tgtEl>
                                          <p:spTgt spid="460804"/>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3" presetClass="entr" presetSubtype="10" fill="hold" nodeType="clickEffect">
                                  <p:stCondLst>
                                    <p:cond delay="0"/>
                                  </p:stCondLst>
                                  <p:childTnLst>
                                    <p:set>
                                      <p:cBhvr>
                                        <p:cTn id="18" dur="1" fill="hold">
                                          <p:stCondLst>
                                            <p:cond delay="0"/>
                                          </p:stCondLst>
                                        </p:cTn>
                                        <p:tgtEl>
                                          <p:spTgt spid="460831"/>
                                        </p:tgtEl>
                                        <p:attrNameLst>
                                          <p:attrName>style.visibility</p:attrName>
                                        </p:attrNameLst>
                                      </p:cBhvr>
                                      <p:to>
                                        <p:strVal val="visible"/>
                                      </p:to>
                                    </p:set>
                                    <p:animEffect transition="in" filter="blinds(horizontal)">
                                      <p:cBhvr>
                                        <p:cTn id="19" dur="500"/>
                                        <p:tgtEl>
                                          <p:spTgt spid="460831"/>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3" presetClass="entr" presetSubtype="10" fill="hold" nodeType="clickEffect">
                                  <p:stCondLst>
                                    <p:cond delay="0"/>
                                  </p:stCondLst>
                                  <p:childTnLst>
                                    <p:set>
                                      <p:cBhvr>
                                        <p:cTn id="23" dur="1" fill="hold">
                                          <p:stCondLst>
                                            <p:cond delay="0"/>
                                          </p:stCondLst>
                                        </p:cTn>
                                        <p:tgtEl>
                                          <p:spTgt spid="460852"/>
                                        </p:tgtEl>
                                        <p:attrNameLst>
                                          <p:attrName>style.visibility</p:attrName>
                                        </p:attrNameLst>
                                      </p:cBhvr>
                                      <p:to>
                                        <p:strVal val="visible"/>
                                      </p:to>
                                    </p:set>
                                    <p:animEffect transition="in" filter="blinds(horizontal)">
                                      <p:cBhvr>
                                        <p:cTn id="24" dur="500"/>
                                        <p:tgtEl>
                                          <p:spTgt spid="460852"/>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3" presetClass="entr" presetSubtype="10" fill="hold" nodeType="clickEffect">
                                  <p:stCondLst>
                                    <p:cond delay="0"/>
                                  </p:stCondLst>
                                  <p:childTnLst>
                                    <p:set>
                                      <p:cBhvr>
                                        <p:cTn id="28" dur="1" fill="hold">
                                          <p:stCondLst>
                                            <p:cond delay="0"/>
                                          </p:stCondLst>
                                        </p:cTn>
                                        <p:tgtEl>
                                          <p:spTgt spid="460868"/>
                                        </p:tgtEl>
                                        <p:attrNameLst>
                                          <p:attrName>style.visibility</p:attrName>
                                        </p:attrNameLst>
                                      </p:cBhvr>
                                      <p:to>
                                        <p:strVal val="visible"/>
                                      </p:to>
                                    </p:set>
                                    <p:animEffect transition="in" filter="blinds(horizontal)">
                                      <p:cBhvr>
                                        <p:cTn id="29" dur="500"/>
                                        <p:tgtEl>
                                          <p:spTgt spid="460868"/>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 presetClass="entr" presetSubtype="2" fill="hold" nodeType="clickEffect">
                                  <p:stCondLst>
                                    <p:cond delay="0"/>
                                  </p:stCondLst>
                                  <p:childTnLst>
                                    <p:set>
                                      <p:cBhvr>
                                        <p:cTn id="33" dur="1" fill="hold">
                                          <p:stCondLst>
                                            <p:cond delay="0"/>
                                          </p:stCondLst>
                                        </p:cTn>
                                        <p:tgtEl>
                                          <p:spTgt spid="460900"/>
                                        </p:tgtEl>
                                        <p:attrNameLst>
                                          <p:attrName>style.visibility</p:attrName>
                                        </p:attrNameLst>
                                      </p:cBhvr>
                                      <p:to>
                                        <p:strVal val="visible"/>
                                      </p:to>
                                    </p:set>
                                    <p:anim calcmode="lin" valueType="num">
                                      <p:cBhvr additive="base">
                                        <p:cTn id="34" dur="500" fill="hold"/>
                                        <p:tgtEl>
                                          <p:spTgt spid="460900"/>
                                        </p:tgtEl>
                                        <p:attrNameLst>
                                          <p:attrName>ppt_x</p:attrName>
                                        </p:attrNameLst>
                                      </p:cBhvr>
                                      <p:tavLst>
                                        <p:tav tm="0">
                                          <p:val>
                                            <p:strVal val="1+#ppt_w/2"/>
                                          </p:val>
                                        </p:tav>
                                        <p:tav tm="100000">
                                          <p:val>
                                            <p:strVal val="#ppt_x"/>
                                          </p:val>
                                        </p:tav>
                                      </p:tavLst>
                                    </p:anim>
                                    <p:anim calcmode="lin" valueType="num">
                                      <p:cBhvr additive="base">
                                        <p:cTn id="35" dur="500" fill="hold"/>
                                        <p:tgtEl>
                                          <p:spTgt spid="46090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926"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p:txBody>
          <a:bodyPr/>
          <a:lstStyle/>
          <a:p>
            <a:pPr eaLnBrk="1" hangingPunct="1"/>
            <a:r>
              <a:rPr kumimoji="1" lang="zh-CN" altLang="en-US" b="1" dirty="0" smtClean="0"/>
              <a:t>双稳态触发器的逻辑特性</a:t>
            </a:r>
          </a:p>
        </p:txBody>
      </p:sp>
      <p:sp>
        <p:nvSpPr>
          <p:cNvPr id="462851" name="Text Box 3"/>
          <p:cNvSpPr txBox="1">
            <a:spLocks noChangeArrowheads="1"/>
          </p:cNvSpPr>
          <p:nvPr/>
        </p:nvSpPr>
        <p:spPr bwMode="auto">
          <a:xfrm>
            <a:off x="250825" y="2349500"/>
            <a:ext cx="8569325" cy="32861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indent="668338" eaLnBrk="0" hangingPunct="0">
              <a:defRPr kumimoji="1" sz="2400" b="1">
                <a:solidFill>
                  <a:schemeClr val="folHlink"/>
                </a:solidFill>
                <a:latin typeface="Times New Roman" pitchFamily="18" charset="0"/>
                <a:ea typeface="隶书" pitchFamily="49" charset="-122"/>
              </a:defRPr>
            </a:lvl1pPr>
            <a:lvl2pPr marL="742950" indent="-285750" eaLnBrk="0" hangingPunct="0">
              <a:defRPr kumimoji="1" sz="2400" b="1">
                <a:solidFill>
                  <a:schemeClr val="folHlink"/>
                </a:solidFill>
                <a:latin typeface="Times New Roman" pitchFamily="18" charset="0"/>
                <a:ea typeface="隶书" pitchFamily="49" charset="-122"/>
              </a:defRPr>
            </a:lvl2pPr>
            <a:lvl3pPr marL="1143000" indent="-228600" eaLnBrk="0" hangingPunct="0">
              <a:defRPr kumimoji="1" sz="2400" b="1">
                <a:solidFill>
                  <a:schemeClr val="folHlink"/>
                </a:solidFill>
                <a:latin typeface="Times New Roman" pitchFamily="18" charset="0"/>
                <a:ea typeface="隶书" pitchFamily="49" charset="-122"/>
              </a:defRPr>
            </a:lvl3pPr>
            <a:lvl4pPr marL="1600200" indent="-228600" eaLnBrk="0" hangingPunct="0">
              <a:defRPr kumimoji="1" sz="2400" b="1">
                <a:solidFill>
                  <a:schemeClr val="folHlink"/>
                </a:solidFill>
                <a:latin typeface="Times New Roman" pitchFamily="18" charset="0"/>
                <a:ea typeface="隶书" pitchFamily="49" charset="-122"/>
              </a:defRPr>
            </a:lvl4pPr>
            <a:lvl5pPr marL="2057400" indent="-228600" eaLnBrk="0" hangingPunct="0">
              <a:defRPr kumimoji="1" sz="2400" b="1">
                <a:solidFill>
                  <a:schemeClr val="folHlink"/>
                </a:solidFill>
                <a:latin typeface="Times New Roman" pitchFamily="18" charset="0"/>
                <a:ea typeface="隶书" pitchFamily="49" charset="-122"/>
              </a:defRPr>
            </a:lvl5pPr>
            <a:lvl6pPr marL="25146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6pPr>
            <a:lvl7pPr marL="29718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7pPr>
            <a:lvl8pPr marL="34290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8pPr>
            <a:lvl9pPr marL="38862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9pPr>
          </a:lstStyle>
          <a:p>
            <a:pPr eaLnBrk="1" hangingPunct="1">
              <a:lnSpc>
                <a:spcPct val="140000"/>
              </a:lnSpc>
            </a:pPr>
            <a:r>
              <a:rPr lang="zh-CN" altLang="en-US" sz="2000" b="0">
                <a:solidFill>
                  <a:schemeClr val="tx1"/>
                </a:solidFill>
                <a:latin typeface="宋体" pitchFamily="2" charset="-122"/>
                <a:ea typeface="宋体" pitchFamily="2" charset="-122"/>
              </a:rPr>
              <a:t>（</a:t>
            </a:r>
            <a:r>
              <a:rPr lang="en-US" altLang="zh-CN" sz="2000" b="0">
                <a:solidFill>
                  <a:schemeClr val="tx1"/>
                </a:solidFill>
                <a:latin typeface="宋体" pitchFamily="2" charset="-122"/>
                <a:ea typeface="宋体" pitchFamily="2" charset="-122"/>
              </a:rPr>
              <a:t>2</a:t>
            </a:r>
            <a:r>
              <a:rPr lang="zh-CN" altLang="en-US" sz="2000" b="0">
                <a:solidFill>
                  <a:schemeClr val="tx1"/>
                </a:solidFill>
                <a:latin typeface="宋体" pitchFamily="2" charset="-122"/>
                <a:ea typeface="宋体" pitchFamily="2" charset="-122"/>
              </a:rPr>
              <a:t>）双稳态触发器有两个稳定状态，</a:t>
            </a:r>
            <a:r>
              <a:rPr lang="en-US" altLang="zh-CN" sz="2000" b="0">
                <a:solidFill>
                  <a:schemeClr val="tx1"/>
                </a:solidFill>
                <a:latin typeface="宋体" pitchFamily="2" charset="-122"/>
                <a:ea typeface="宋体" pitchFamily="2" charset="-122"/>
              </a:rPr>
              <a:t>0</a:t>
            </a:r>
            <a:r>
              <a:rPr lang="zh-CN" altLang="en-US" sz="2000" b="0">
                <a:solidFill>
                  <a:schemeClr val="tx1"/>
                </a:solidFill>
                <a:latin typeface="宋体" pitchFamily="2" charset="-122"/>
                <a:ea typeface="宋体" pitchFamily="2" charset="-122"/>
              </a:rPr>
              <a:t>态和</a:t>
            </a:r>
            <a:r>
              <a:rPr lang="en-US" altLang="zh-CN" sz="2000" b="0">
                <a:solidFill>
                  <a:schemeClr val="tx1"/>
                </a:solidFill>
                <a:latin typeface="宋体" pitchFamily="2" charset="-122"/>
                <a:ea typeface="宋体" pitchFamily="2" charset="-122"/>
              </a:rPr>
              <a:t>1</a:t>
            </a:r>
            <a:r>
              <a:rPr lang="zh-CN" altLang="en-US" sz="2000" b="0">
                <a:solidFill>
                  <a:schemeClr val="tx1"/>
                </a:solidFill>
                <a:latin typeface="宋体" pitchFamily="2" charset="-122"/>
                <a:ea typeface="宋体" pitchFamily="2" charset="-122"/>
              </a:rPr>
              <a:t>态。 任何时刻双稳态触发器必定处于其中一种状态，如果输入信号不变化，触发器的状态将保持下去，因此它能够存储一位二进制信息，即具有记忆功能。</a:t>
            </a:r>
          </a:p>
          <a:p>
            <a:pPr eaLnBrk="1" hangingPunct="1">
              <a:lnSpc>
                <a:spcPct val="140000"/>
              </a:lnSpc>
              <a:spcBef>
                <a:spcPct val="20000"/>
              </a:spcBef>
            </a:pPr>
            <a:r>
              <a:rPr lang="zh-CN" altLang="en-US" sz="2000" b="0">
                <a:solidFill>
                  <a:schemeClr val="tx1"/>
                </a:solidFill>
                <a:latin typeface="宋体" pitchFamily="2" charset="-122"/>
                <a:ea typeface="宋体" pitchFamily="2" charset="-122"/>
              </a:rPr>
              <a:t>（</a:t>
            </a:r>
            <a:r>
              <a:rPr lang="en-US" altLang="zh-CN" sz="2000" b="0">
                <a:solidFill>
                  <a:schemeClr val="tx1"/>
                </a:solidFill>
                <a:latin typeface="宋体" pitchFamily="2" charset="-122"/>
                <a:ea typeface="宋体" pitchFamily="2" charset="-122"/>
              </a:rPr>
              <a:t>3</a:t>
            </a:r>
            <a:r>
              <a:rPr lang="zh-CN" altLang="en-US" sz="2000" b="0">
                <a:solidFill>
                  <a:schemeClr val="tx1"/>
                </a:solidFill>
                <a:latin typeface="宋体" pitchFamily="2" charset="-122"/>
                <a:ea typeface="宋体" pitchFamily="2" charset="-122"/>
              </a:rPr>
              <a:t>）在输入信号的作用下，双稳态触发器可以从一个稳定状态转换到另一个稳定状态</a:t>
            </a:r>
          </a:p>
          <a:p>
            <a:pPr eaLnBrk="1" hangingPunct="1">
              <a:lnSpc>
                <a:spcPct val="140000"/>
              </a:lnSpc>
              <a:spcBef>
                <a:spcPct val="20000"/>
              </a:spcBef>
            </a:pPr>
            <a:r>
              <a:rPr lang="zh-CN" altLang="en-US" sz="2000" b="0">
                <a:solidFill>
                  <a:schemeClr val="tx1"/>
                </a:solidFill>
                <a:latin typeface="宋体" pitchFamily="2" charset="-122"/>
                <a:ea typeface="宋体" pitchFamily="2" charset="-122"/>
              </a:rPr>
              <a:t>（</a:t>
            </a:r>
            <a:r>
              <a:rPr lang="en-US" altLang="zh-CN" sz="2000" b="0">
                <a:solidFill>
                  <a:schemeClr val="tx1"/>
                </a:solidFill>
                <a:latin typeface="宋体" pitchFamily="2" charset="-122"/>
                <a:ea typeface="宋体" pitchFamily="2" charset="-122"/>
              </a:rPr>
              <a:t>4</a:t>
            </a:r>
            <a:r>
              <a:rPr lang="zh-CN" altLang="en-US" sz="2000" b="0">
                <a:solidFill>
                  <a:schemeClr val="tx1"/>
                </a:solidFill>
                <a:latin typeface="宋体" pitchFamily="2" charset="-122"/>
                <a:ea typeface="宋体" pitchFamily="2" charset="-122"/>
              </a:rPr>
              <a:t>）常用的</a:t>
            </a:r>
            <a:r>
              <a:rPr lang="en-US" altLang="zh-CN" sz="2000" b="0">
                <a:solidFill>
                  <a:schemeClr val="tx1"/>
                </a:solidFill>
                <a:latin typeface="宋体" pitchFamily="2" charset="-122"/>
                <a:ea typeface="宋体" pitchFamily="2" charset="-122"/>
              </a:rPr>
              <a:t>4</a:t>
            </a:r>
            <a:r>
              <a:rPr lang="zh-CN" altLang="en-US" sz="2000" b="0">
                <a:solidFill>
                  <a:schemeClr val="tx1"/>
                </a:solidFill>
                <a:latin typeface="宋体" pitchFamily="2" charset="-122"/>
                <a:ea typeface="宋体" pitchFamily="2" charset="-122"/>
              </a:rPr>
              <a:t>种触发器</a:t>
            </a:r>
            <a:r>
              <a:rPr kumimoji="0" lang="en-US" altLang="zh-CN" sz="2000">
                <a:solidFill>
                  <a:schemeClr val="hlink"/>
                </a:solidFill>
              </a:rPr>
              <a:t>RS</a:t>
            </a:r>
            <a:r>
              <a:rPr kumimoji="0" lang="zh-CN" altLang="en-US" sz="2000">
                <a:solidFill>
                  <a:schemeClr val="hlink"/>
                </a:solidFill>
              </a:rPr>
              <a:t>触发器、</a:t>
            </a:r>
            <a:r>
              <a:rPr kumimoji="0" lang="en-US" altLang="zh-CN" sz="2000">
                <a:solidFill>
                  <a:schemeClr val="hlink"/>
                </a:solidFill>
              </a:rPr>
              <a:t>D</a:t>
            </a:r>
            <a:r>
              <a:rPr kumimoji="0" lang="zh-CN" altLang="en-US" sz="2000">
                <a:solidFill>
                  <a:schemeClr val="hlink"/>
                </a:solidFill>
              </a:rPr>
              <a:t>触发器、</a:t>
            </a:r>
            <a:r>
              <a:rPr kumimoji="0" lang="en-US" altLang="zh-CN" sz="2000">
                <a:solidFill>
                  <a:schemeClr val="hlink"/>
                </a:solidFill>
              </a:rPr>
              <a:t>JK</a:t>
            </a:r>
            <a:r>
              <a:rPr kumimoji="0" lang="zh-CN" altLang="en-US" sz="2000">
                <a:solidFill>
                  <a:schemeClr val="hlink"/>
                </a:solidFill>
              </a:rPr>
              <a:t>触发器、</a:t>
            </a:r>
            <a:r>
              <a:rPr kumimoji="0" lang="en-US" altLang="zh-CN" sz="2000">
                <a:solidFill>
                  <a:schemeClr val="hlink"/>
                </a:solidFill>
              </a:rPr>
              <a:t>T</a:t>
            </a:r>
            <a:r>
              <a:rPr kumimoji="0" lang="zh-CN" altLang="en-US" sz="2000">
                <a:solidFill>
                  <a:schemeClr val="hlink"/>
                </a:solidFill>
              </a:rPr>
              <a:t>触发器</a:t>
            </a:r>
            <a:r>
              <a:rPr kumimoji="0" lang="zh-CN" altLang="en-US" sz="2000" b="0">
                <a:solidFill>
                  <a:schemeClr val="tx1"/>
                </a:solidFill>
                <a:ea typeface="宋体" pitchFamily="2" charset="-122"/>
              </a:rPr>
              <a:t>在逻辑上可以互相通用，其中以</a:t>
            </a:r>
            <a:r>
              <a:rPr kumimoji="0" lang="zh-CN" altLang="en-US">
                <a:solidFill>
                  <a:schemeClr val="hlink"/>
                </a:solidFill>
              </a:rPr>
              <a:t>基本</a:t>
            </a:r>
            <a:r>
              <a:rPr kumimoji="0" lang="en-US" altLang="zh-CN">
                <a:solidFill>
                  <a:schemeClr val="hlink"/>
                </a:solidFill>
              </a:rPr>
              <a:t>RS</a:t>
            </a:r>
            <a:r>
              <a:rPr kumimoji="0" lang="zh-CN" altLang="en-US">
                <a:solidFill>
                  <a:schemeClr val="hlink"/>
                </a:solidFill>
              </a:rPr>
              <a:t>触发器</a:t>
            </a:r>
            <a:r>
              <a:rPr kumimoji="0" lang="zh-CN" altLang="en-US" sz="2000" b="0">
                <a:solidFill>
                  <a:schemeClr val="tx1"/>
                </a:solidFill>
                <a:ea typeface="宋体" pitchFamily="2" charset="-122"/>
              </a:rPr>
              <a:t>最为基础</a:t>
            </a:r>
          </a:p>
        </p:txBody>
      </p:sp>
      <p:graphicFrame>
        <p:nvGraphicFramePr>
          <p:cNvPr id="462852" name="Object 4"/>
          <p:cNvGraphicFramePr>
            <a:graphicFrameLocks noChangeAspect="1"/>
          </p:cNvGraphicFramePr>
          <p:nvPr/>
        </p:nvGraphicFramePr>
        <p:xfrm>
          <a:off x="1403350" y="1916113"/>
          <a:ext cx="6192838" cy="358775"/>
        </p:xfrm>
        <a:graphic>
          <a:graphicData uri="http://schemas.openxmlformats.org/presentationml/2006/ole">
            <p:oleObj spid="_x0000_s24601" name="Equation" r:id="rId3" imgW="2235200" imgH="241300" progId="Equations">
              <p:embed/>
            </p:oleObj>
          </a:graphicData>
        </a:graphic>
      </p:graphicFrame>
      <p:graphicFrame>
        <p:nvGraphicFramePr>
          <p:cNvPr id="24583" name="Object 6"/>
          <p:cNvGraphicFramePr>
            <a:graphicFrameLocks noChangeAspect="1"/>
          </p:cNvGraphicFramePr>
          <p:nvPr/>
        </p:nvGraphicFramePr>
        <p:xfrm>
          <a:off x="6084888" y="1484313"/>
          <a:ext cx="288925" cy="263525"/>
        </p:xfrm>
        <a:graphic>
          <a:graphicData uri="http://schemas.openxmlformats.org/presentationml/2006/ole">
            <p:oleObj spid="_x0000_s24602" name="公式" r:id="rId4" imgW="190417" imgH="241195" progId="Equations">
              <p:embed/>
            </p:oleObj>
          </a:graphicData>
        </a:graphic>
      </p:graphicFrame>
      <p:sp>
        <p:nvSpPr>
          <p:cNvPr id="24584" name="Text Box 7"/>
          <p:cNvSpPr txBox="1">
            <a:spLocks noChangeArrowheads="1"/>
          </p:cNvSpPr>
          <p:nvPr/>
        </p:nvSpPr>
        <p:spPr bwMode="auto">
          <a:xfrm>
            <a:off x="971550" y="1341438"/>
            <a:ext cx="6796088"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folHlink"/>
                </a:solidFill>
                <a:latin typeface="Times New Roman" pitchFamily="18" charset="0"/>
                <a:ea typeface="隶书" pitchFamily="49" charset="-122"/>
              </a:defRPr>
            </a:lvl1pPr>
            <a:lvl2pPr marL="742950" indent="-285750" eaLnBrk="0" hangingPunct="0">
              <a:defRPr kumimoji="1" sz="2400" b="1">
                <a:solidFill>
                  <a:schemeClr val="folHlink"/>
                </a:solidFill>
                <a:latin typeface="Times New Roman" pitchFamily="18" charset="0"/>
                <a:ea typeface="隶书" pitchFamily="49" charset="-122"/>
              </a:defRPr>
            </a:lvl2pPr>
            <a:lvl3pPr marL="1143000" indent="-228600" eaLnBrk="0" hangingPunct="0">
              <a:defRPr kumimoji="1" sz="2400" b="1">
                <a:solidFill>
                  <a:schemeClr val="folHlink"/>
                </a:solidFill>
                <a:latin typeface="Times New Roman" pitchFamily="18" charset="0"/>
                <a:ea typeface="隶书" pitchFamily="49" charset="-122"/>
              </a:defRPr>
            </a:lvl3pPr>
            <a:lvl4pPr marL="1600200" indent="-228600" eaLnBrk="0" hangingPunct="0">
              <a:defRPr kumimoji="1" sz="2400" b="1">
                <a:solidFill>
                  <a:schemeClr val="folHlink"/>
                </a:solidFill>
                <a:latin typeface="Times New Roman" pitchFamily="18" charset="0"/>
                <a:ea typeface="隶书" pitchFamily="49" charset="-122"/>
              </a:defRPr>
            </a:lvl4pPr>
            <a:lvl5pPr marL="2057400" indent="-228600" eaLnBrk="0" hangingPunct="0">
              <a:defRPr kumimoji="1" sz="2400" b="1">
                <a:solidFill>
                  <a:schemeClr val="folHlink"/>
                </a:solidFill>
                <a:latin typeface="Times New Roman" pitchFamily="18" charset="0"/>
                <a:ea typeface="隶书" pitchFamily="49" charset="-122"/>
              </a:defRPr>
            </a:lvl5pPr>
            <a:lvl6pPr marL="25146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6pPr>
            <a:lvl7pPr marL="29718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7pPr>
            <a:lvl8pPr marL="34290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8pPr>
            <a:lvl9pPr marL="38862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9pPr>
          </a:lstStyle>
          <a:p>
            <a:pPr eaLnBrk="1" hangingPunct="1">
              <a:lnSpc>
                <a:spcPct val="120000"/>
              </a:lnSpc>
              <a:spcBef>
                <a:spcPct val="20000"/>
              </a:spcBef>
            </a:pPr>
            <a:r>
              <a:rPr lang="zh-CN" altLang="en-US" sz="2000">
                <a:solidFill>
                  <a:schemeClr val="tx1"/>
                </a:solidFill>
                <a:latin typeface="楷体_GB2312" pitchFamily="1" charset="-122"/>
                <a:ea typeface="楷体_GB2312" pitchFamily="1" charset="-122"/>
              </a:rPr>
              <a:t>（</a:t>
            </a:r>
            <a:r>
              <a:rPr lang="en-US" altLang="zh-CN" sz="2000">
                <a:solidFill>
                  <a:schemeClr val="tx1"/>
                </a:solidFill>
                <a:latin typeface="楷体_GB2312" pitchFamily="1" charset="-122"/>
                <a:ea typeface="楷体_GB2312" pitchFamily="1" charset="-122"/>
              </a:rPr>
              <a:t>1</a:t>
            </a:r>
            <a:r>
              <a:rPr lang="zh-CN" altLang="en-US" sz="2000" b="0">
                <a:solidFill>
                  <a:schemeClr val="tx1"/>
                </a:solidFill>
                <a:latin typeface="楷体_GB2312" pitchFamily="1" charset="-122"/>
                <a:ea typeface="楷体_GB2312" pitchFamily="1" charset="-122"/>
              </a:rPr>
              <a:t>）</a:t>
            </a:r>
            <a:r>
              <a:rPr lang="zh-CN" altLang="en-US" sz="2000" b="0">
                <a:solidFill>
                  <a:schemeClr val="tx1"/>
                </a:solidFill>
                <a:latin typeface="宋体" pitchFamily="2" charset="-122"/>
                <a:ea typeface="宋体" pitchFamily="2" charset="-122"/>
              </a:rPr>
              <a:t>双稳态触发器有两个互补的输出端</a:t>
            </a:r>
            <a:r>
              <a:rPr lang="en-US" altLang="zh-CN" sz="2000" b="0" i="1">
                <a:solidFill>
                  <a:schemeClr val="tx1"/>
                </a:solidFill>
                <a:latin typeface="宋体" pitchFamily="2" charset="-122"/>
                <a:ea typeface="宋体" pitchFamily="2" charset="-122"/>
              </a:rPr>
              <a:t>Q</a:t>
            </a:r>
            <a:r>
              <a:rPr lang="en-US" altLang="zh-CN" sz="2000">
                <a:solidFill>
                  <a:schemeClr val="tx1"/>
                </a:solidFill>
                <a:latin typeface="宋体" pitchFamily="2" charset="-122"/>
                <a:ea typeface="宋体" pitchFamily="2" charset="-122"/>
              </a:rPr>
              <a:t> </a:t>
            </a:r>
            <a:r>
              <a:rPr lang="zh-CN" altLang="en-US" sz="2000">
                <a:solidFill>
                  <a:schemeClr val="tx1"/>
                </a:solidFill>
                <a:latin typeface="宋体" pitchFamily="2" charset="-122"/>
                <a:ea typeface="宋体" pitchFamily="2" charset="-122"/>
              </a:rPr>
              <a:t>，</a:t>
            </a:r>
          </a:p>
        </p:txBody>
      </p:sp>
      <p:graphicFrame>
        <p:nvGraphicFramePr>
          <p:cNvPr id="24585" name="Object 8"/>
          <p:cNvGraphicFramePr>
            <a:graphicFrameLocks noGrp="1" noChangeAspect="1"/>
          </p:cNvGraphicFramePr>
          <p:nvPr>
            <p:ph idx="1"/>
          </p:nvPr>
        </p:nvGraphicFramePr>
        <p:xfrm>
          <a:off x="5381625" y="3146425"/>
          <a:ext cx="98425" cy="1309688"/>
        </p:xfrm>
        <a:graphic>
          <a:graphicData uri="http://schemas.openxmlformats.org/presentationml/2006/ole">
            <p:oleObj spid="_x0000_s24603" name="公式" r:id="rId5" imgW="114151" imgH="215619" progId="Equations">
              <p:embed/>
            </p:oleObj>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62852"/>
                                        </p:tgtEl>
                                        <p:attrNameLst>
                                          <p:attrName>style.visibility</p:attrName>
                                        </p:attrNameLst>
                                      </p:cBhvr>
                                      <p:to>
                                        <p:strVal val="visible"/>
                                      </p:to>
                                    </p:set>
                                    <p:animEffect transition="in" filter="blinds(horizontal)">
                                      <p:cBhvr>
                                        <p:cTn id="7" dur="500"/>
                                        <p:tgtEl>
                                          <p:spTgt spid="46285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62851">
                                            <p:txEl>
                                              <p:pRg st="0" end="0"/>
                                            </p:txEl>
                                          </p:spTgt>
                                        </p:tgtEl>
                                        <p:attrNameLst>
                                          <p:attrName>style.visibility</p:attrName>
                                        </p:attrNameLst>
                                      </p:cBhvr>
                                      <p:to>
                                        <p:strVal val="visible"/>
                                      </p:to>
                                    </p:set>
                                    <p:animEffect transition="in" filter="blinds(horizontal)">
                                      <p:cBhvr>
                                        <p:cTn id="12" dur="500"/>
                                        <p:tgtEl>
                                          <p:spTgt spid="462851">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62851">
                                            <p:txEl>
                                              <p:pRg st="1" end="1"/>
                                            </p:txEl>
                                          </p:spTgt>
                                        </p:tgtEl>
                                        <p:attrNameLst>
                                          <p:attrName>style.visibility</p:attrName>
                                        </p:attrNameLst>
                                      </p:cBhvr>
                                      <p:to>
                                        <p:strVal val="visible"/>
                                      </p:to>
                                    </p:set>
                                    <p:animEffect transition="in" filter="blinds(horizontal)">
                                      <p:cBhvr>
                                        <p:cTn id="17" dur="500"/>
                                        <p:tgtEl>
                                          <p:spTgt spid="462851">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62851">
                                            <p:txEl>
                                              <p:pRg st="2" end="2"/>
                                            </p:txEl>
                                          </p:spTgt>
                                        </p:tgtEl>
                                        <p:attrNameLst>
                                          <p:attrName>style.visibility</p:attrName>
                                        </p:attrNameLst>
                                      </p:cBhvr>
                                      <p:to>
                                        <p:strVal val="visible"/>
                                      </p:to>
                                    </p:set>
                                    <p:animEffect transition="in" filter="blinds(horizontal)">
                                      <p:cBhvr>
                                        <p:cTn id="22" dur="500"/>
                                        <p:tgtEl>
                                          <p:spTgt spid="46285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2851"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2"/>
          <p:cNvSpPr>
            <a:spLocks noGrp="1" noChangeArrowheads="1"/>
          </p:cNvSpPr>
          <p:nvPr>
            <p:ph type="title"/>
          </p:nvPr>
        </p:nvSpPr>
        <p:spPr/>
        <p:txBody>
          <a:bodyPr/>
          <a:lstStyle/>
          <a:p>
            <a:pPr eaLnBrk="1" hangingPunct="1"/>
            <a:r>
              <a:rPr lang="zh-CN" altLang="en-US" sz="4000" smtClean="0"/>
              <a:t>触发器工作原理介绍</a:t>
            </a:r>
          </a:p>
        </p:txBody>
      </p:sp>
      <p:sp>
        <p:nvSpPr>
          <p:cNvPr id="25605" name="Rectangle 3"/>
          <p:cNvSpPr>
            <a:spLocks noGrp="1" noChangeArrowheads="1"/>
          </p:cNvSpPr>
          <p:nvPr>
            <p:ph type="body" idx="1"/>
          </p:nvPr>
        </p:nvSpPr>
        <p:spPr/>
        <p:txBody>
          <a:bodyPr/>
          <a:lstStyle/>
          <a:p>
            <a:pPr eaLnBrk="1" hangingPunct="1"/>
            <a:r>
              <a:rPr lang="en-US" altLang="zh-CN" dirty="0" smtClean="0"/>
              <a:t>RS</a:t>
            </a:r>
            <a:r>
              <a:rPr lang="zh-CN" altLang="en-US" dirty="0" smtClean="0"/>
              <a:t>触发器</a:t>
            </a:r>
          </a:p>
          <a:p>
            <a:pPr eaLnBrk="1" hangingPunct="1">
              <a:lnSpc>
                <a:spcPct val="150000"/>
              </a:lnSpc>
            </a:pPr>
            <a:r>
              <a:rPr lang="en-US" altLang="zh-CN" dirty="0" smtClean="0"/>
              <a:t>D</a:t>
            </a:r>
            <a:r>
              <a:rPr lang="zh-CN" altLang="en-US" dirty="0" smtClean="0"/>
              <a:t>触发器</a:t>
            </a:r>
          </a:p>
          <a:p>
            <a:pPr eaLnBrk="1" hangingPunct="1"/>
            <a:r>
              <a:rPr lang="en-US" altLang="zh-CN" dirty="0" smtClean="0"/>
              <a:t>JK</a:t>
            </a:r>
            <a:r>
              <a:rPr lang="zh-CN" altLang="en-US" dirty="0" smtClean="0"/>
              <a:t>触发器</a:t>
            </a:r>
          </a:p>
          <a:p>
            <a:pPr eaLnBrk="1" hangingPunct="1"/>
            <a:r>
              <a:rPr lang="en-US" altLang="zh-CN" dirty="0" smtClean="0"/>
              <a:t>T</a:t>
            </a:r>
            <a:r>
              <a:rPr lang="zh-CN" altLang="en-US" dirty="0" smtClean="0"/>
              <a:t>触发器</a:t>
            </a:r>
          </a:p>
        </p:txBody>
      </p:sp>
    </p:spTree>
  </p:cSld>
  <p:clrMapOvr>
    <a:masterClrMapping/>
  </p:clrMapOvr>
  <p:transition>
    <p:random/>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2"/>
          <p:cNvSpPr>
            <a:spLocks noGrp="1" noChangeArrowheads="1"/>
          </p:cNvSpPr>
          <p:nvPr>
            <p:ph type="body" idx="1"/>
          </p:nvPr>
        </p:nvSpPr>
        <p:spPr/>
        <p:txBody>
          <a:bodyPr/>
          <a:lstStyle/>
          <a:p>
            <a:pPr algn="just" eaLnBrk="1" hangingPunct="1">
              <a:lnSpc>
                <a:spcPts val="3500"/>
              </a:lnSpc>
            </a:pPr>
            <a:r>
              <a:rPr lang="zh-CN" altLang="en-US" sz="2600" dirty="0" smtClean="0">
                <a:latin typeface="宋体" pitchFamily="2" charset="-122"/>
              </a:rPr>
              <a:t>基本触发器由门电路及反馈线构成，即由两个门电路交叉耦合而成。</a:t>
            </a:r>
            <a:endParaRPr lang="zh-CN" altLang="en-US" sz="2600" dirty="0" smtClean="0">
              <a:latin typeface="Times New Roman" pitchFamily="18" charset="0"/>
              <a:cs typeface="Times New Roman" pitchFamily="18" charset="0"/>
            </a:endParaRPr>
          </a:p>
          <a:p>
            <a:pPr algn="just" eaLnBrk="1" hangingPunct="1">
              <a:lnSpc>
                <a:spcPts val="3500"/>
              </a:lnSpc>
            </a:pPr>
            <a:r>
              <a:rPr lang="zh-CN" altLang="en-US" sz="2600" dirty="0" smtClean="0">
                <a:latin typeface="Times New Roman" pitchFamily="18" charset="0"/>
              </a:rPr>
              <a:t>由或非门构成的基本触发器电路图及逻辑符号图：</a:t>
            </a:r>
          </a:p>
        </p:txBody>
      </p:sp>
      <p:sp>
        <p:nvSpPr>
          <p:cNvPr id="26629" name="Rectangle 3"/>
          <p:cNvSpPr>
            <a:spLocks noGrp="1" noChangeArrowheads="1"/>
          </p:cNvSpPr>
          <p:nvPr>
            <p:ph type="title"/>
          </p:nvPr>
        </p:nvSpPr>
        <p:spPr>
          <a:xfrm>
            <a:off x="1274763" y="533400"/>
            <a:ext cx="7793037" cy="609600"/>
          </a:xfrm>
        </p:spPr>
        <p:txBody>
          <a:bodyPr/>
          <a:lstStyle/>
          <a:p>
            <a:pPr eaLnBrk="1" hangingPunct="1"/>
            <a:r>
              <a:rPr lang="zh-CN" altLang="en-US" dirty="0" smtClean="0"/>
              <a:t>基本</a:t>
            </a:r>
            <a:r>
              <a:rPr lang="en-US" altLang="zh-CN" dirty="0" smtClean="0"/>
              <a:t>R-S</a:t>
            </a:r>
            <a:r>
              <a:rPr lang="zh-CN" altLang="en-US" dirty="0" smtClean="0"/>
              <a:t>触发器</a:t>
            </a:r>
            <a:r>
              <a:rPr lang="zh-CN" altLang="en-US" dirty="0" smtClean="0">
                <a:latin typeface="宋体" pitchFamily="2" charset="-122"/>
              </a:rPr>
              <a:t>的工作原理</a:t>
            </a:r>
          </a:p>
        </p:txBody>
      </p:sp>
      <p:grpSp>
        <p:nvGrpSpPr>
          <p:cNvPr id="26630" name="Group 108"/>
          <p:cNvGrpSpPr>
            <a:grpSpLocks/>
          </p:cNvGrpSpPr>
          <p:nvPr/>
        </p:nvGrpSpPr>
        <p:grpSpPr bwMode="auto">
          <a:xfrm>
            <a:off x="1752600" y="2970213"/>
            <a:ext cx="6008688" cy="2820987"/>
            <a:chOff x="1111" y="1871"/>
            <a:chExt cx="3785" cy="1777"/>
          </a:xfrm>
        </p:grpSpPr>
        <p:sp>
          <p:nvSpPr>
            <p:cNvPr id="26632" name="Line 55"/>
            <p:cNvSpPr>
              <a:spLocks noChangeShapeType="1"/>
            </p:cNvSpPr>
            <p:nvPr/>
          </p:nvSpPr>
          <p:spPr bwMode="auto">
            <a:xfrm>
              <a:off x="2924" y="2195"/>
              <a:ext cx="1" cy="353"/>
            </a:xfrm>
            <a:prstGeom prst="line">
              <a:avLst/>
            </a:prstGeom>
            <a:noFill/>
            <a:ln w="2381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26633" name="Line 56"/>
            <p:cNvSpPr>
              <a:spLocks noChangeShapeType="1"/>
            </p:cNvSpPr>
            <p:nvPr/>
          </p:nvSpPr>
          <p:spPr bwMode="auto">
            <a:xfrm>
              <a:off x="1464" y="2195"/>
              <a:ext cx="1" cy="353"/>
            </a:xfrm>
            <a:prstGeom prst="line">
              <a:avLst/>
            </a:prstGeom>
            <a:noFill/>
            <a:ln w="2381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26634" name="Freeform 60"/>
            <p:cNvSpPr>
              <a:spLocks/>
            </p:cNvSpPr>
            <p:nvPr/>
          </p:nvSpPr>
          <p:spPr bwMode="auto">
            <a:xfrm>
              <a:off x="2880" y="2548"/>
              <a:ext cx="74" cy="59"/>
            </a:xfrm>
            <a:custGeom>
              <a:avLst/>
              <a:gdLst>
                <a:gd name="T0" fmla="*/ 0 w 74"/>
                <a:gd name="T1" fmla="*/ 29 h 59"/>
                <a:gd name="T2" fmla="*/ 29 w 74"/>
                <a:gd name="T3" fmla="*/ 0 h 59"/>
                <a:gd name="T4" fmla="*/ 59 w 74"/>
                <a:gd name="T5" fmla="*/ 0 h 59"/>
                <a:gd name="T6" fmla="*/ 74 w 74"/>
                <a:gd name="T7" fmla="*/ 29 h 59"/>
                <a:gd name="T8" fmla="*/ 59 w 74"/>
                <a:gd name="T9" fmla="*/ 59 h 59"/>
                <a:gd name="T10" fmla="*/ 29 w 74"/>
                <a:gd name="T11" fmla="*/ 59 h 59"/>
                <a:gd name="T12" fmla="*/ 0 w 74"/>
                <a:gd name="T13" fmla="*/ 29 h 5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4" h="59">
                  <a:moveTo>
                    <a:pt x="0" y="29"/>
                  </a:moveTo>
                  <a:lnTo>
                    <a:pt x="29" y="0"/>
                  </a:lnTo>
                  <a:lnTo>
                    <a:pt x="59" y="0"/>
                  </a:lnTo>
                  <a:lnTo>
                    <a:pt x="74" y="29"/>
                  </a:lnTo>
                  <a:lnTo>
                    <a:pt x="59" y="59"/>
                  </a:lnTo>
                  <a:lnTo>
                    <a:pt x="29" y="59"/>
                  </a:lnTo>
                  <a:lnTo>
                    <a:pt x="0" y="29"/>
                  </a:lnTo>
                  <a:close/>
                </a:path>
              </a:pathLst>
            </a:custGeom>
            <a:solidFill>
              <a:srgbClr val="FFFFFF"/>
            </a:solidFill>
            <a:ln w="23813">
              <a:solidFill>
                <a:srgbClr val="000000"/>
              </a:solidFill>
              <a:prstDash val="solid"/>
              <a:round/>
              <a:headEnd/>
              <a:tailEnd/>
            </a:ln>
          </p:spPr>
          <p:txBody>
            <a:bodyPr/>
            <a:lstStyle/>
            <a:p>
              <a:endParaRPr lang="zh-CN" altLang="en-US"/>
            </a:p>
          </p:txBody>
        </p:sp>
        <p:sp>
          <p:nvSpPr>
            <p:cNvPr id="26635" name="Line 61"/>
            <p:cNvSpPr>
              <a:spLocks noChangeShapeType="1"/>
            </p:cNvSpPr>
            <p:nvPr/>
          </p:nvSpPr>
          <p:spPr bwMode="auto">
            <a:xfrm>
              <a:off x="1391" y="3107"/>
              <a:ext cx="1" cy="485"/>
            </a:xfrm>
            <a:prstGeom prst="line">
              <a:avLst/>
            </a:prstGeom>
            <a:noFill/>
            <a:ln w="2381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26636" name="Line 62"/>
            <p:cNvSpPr>
              <a:spLocks noChangeShapeType="1"/>
            </p:cNvSpPr>
            <p:nvPr/>
          </p:nvSpPr>
          <p:spPr bwMode="auto">
            <a:xfrm>
              <a:off x="1671" y="3107"/>
              <a:ext cx="1" cy="265"/>
            </a:xfrm>
            <a:prstGeom prst="line">
              <a:avLst/>
            </a:prstGeom>
            <a:noFill/>
            <a:ln w="2381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26637" name="Line 63"/>
            <p:cNvSpPr>
              <a:spLocks noChangeShapeType="1"/>
            </p:cNvSpPr>
            <p:nvPr/>
          </p:nvSpPr>
          <p:spPr bwMode="auto">
            <a:xfrm>
              <a:off x="3131" y="3107"/>
              <a:ext cx="1" cy="485"/>
            </a:xfrm>
            <a:prstGeom prst="line">
              <a:avLst/>
            </a:prstGeom>
            <a:noFill/>
            <a:ln w="2381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26638" name="Line 64"/>
            <p:cNvSpPr>
              <a:spLocks noChangeShapeType="1"/>
            </p:cNvSpPr>
            <p:nvPr/>
          </p:nvSpPr>
          <p:spPr bwMode="auto">
            <a:xfrm>
              <a:off x="2851" y="3107"/>
              <a:ext cx="1" cy="265"/>
            </a:xfrm>
            <a:prstGeom prst="line">
              <a:avLst/>
            </a:prstGeom>
            <a:noFill/>
            <a:ln w="2381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26639" name="Line 65"/>
            <p:cNvSpPr>
              <a:spLocks noChangeShapeType="1"/>
            </p:cNvSpPr>
            <p:nvPr/>
          </p:nvSpPr>
          <p:spPr bwMode="auto">
            <a:xfrm>
              <a:off x="1671" y="3372"/>
              <a:ext cx="280" cy="1"/>
            </a:xfrm>
            <a:prstGeom prst="line">
              <a:avLst/>
            </a:prstGeom>
            <a:noFill/>
            <a:ln w="2381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26640" name="Line 66"/>
            <p:cNvSpPr>
              <a:spLocks noChangeShapeType="1"/>
            </p:cNvSpPr>
            <p:nvPr/>
          </p:nvSpPr>
          <p:spPr bwMode="auto">
            <a:xfrm>
              <a:off x="2570" y="3372"/>
              <a:ext cx="281" cy="1"/>
            </a:xfrm>
            <a:prstGeom prst="line">
              <a:avLst/>
            </a:prstGeom>
            <a:noFill/>
            <a:ln w="2381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26641" name="Line 67"/>
            <p:cNvSpPr>
              <a:spLocks noChangeShapeType="1"/>
            </p:cNvSpPr>
            <p:nvPr/>
          </p:nvSpPr>
          <p:spPr bwMode="auto">
            <a:xfrm flipV="1">
              <a:off x="1951" y="2342"/>
              <a:ext cx="693" cy="1030"/>
            </a:xfrm>
            <a:prstGeom prst="line">
              <a:avLst/>
            </a:prstGeom>
            <a:noFill/>
            <a:ln w="2381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26642" name="Line 68"/>
            <p:cNvSpPr>
              <a:spLocks noChangeShapeType="1"/>
            </p:cNvSpPr>
            <p:nvPr/>
          </p:nvSpPr>
          <p:spPr bwMode="auto">
            <a:xfrm>
              <a:off x="2644" y="2342"/>
              <a:ext cx="280" cy="1"/>
            </a:xfrm>
            <a:prstGeom prst="line">
              <a:avLst/>
            </a:prstGeom>
            <a:noFill/>
            <a:ln w="2381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26643" name="Line 69"/>
            <p:cNvSpPr>
              <a:spLocks noChangeShapeType="1"/>
            </p:cNvSpPr>
            <p:nvPr/>
          </p:nvSpPr>
          <p:spPr bwMode="auto">
            <a:xfrm>
              <a:off x="1464" y="2342"/>
              <a:ext cx="413" cy="1"/>
            </a:xfrm>
            <a:prstGeom prst="line">
              <a:avLst/>
            </a:prstGeom>
            <a:noFill/>
            <a:ln w="2381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26644" name="Line 70"/>
            <p:cNvSpPr>
              <a:spLocks noChangeShapeType="1"/>
            </p:cNvSpPr>
            <p:nvPr/>
          </p:nvSpPr>
          <p:spPr bwMode="auto">
            <a:xfrm>
              <a:off x="1877" y="2342"/>
              <a:ext cx="693" cy="1030"/>
            </a:xfrm>
            <a:prstGeom prst="line">
              <a:avLst/>
            </a:prstGeom>
            <a:noFill/>
            <a:ln w="2381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26645" name="Rectangle 71"/>
            <p:cNvSpPr>
              <a:spLocks noChangeArrowheads="1"/>
            </p:cNvSpPr>
            <p:nvPr/>
          </p:nvSpPr>
          <p:spPr bwMode="auto">
            <a:xfrm>
              <a:off x="4710" y="3360"/>
              <a:ext cx="117" cy="23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en-US" altLang="zh-CN" b="0" i="1">
                  <a:solidFill>
                    <a:srgbClr val="000000"/>
                  </a:solidFill>
                  <a:latin typeface="Times" charset="0"/>
                  <a:ea typeface="宋体" pitchFamily="2" charset="-122"/>
                </a:rPr>
                <a:t>R</a:t>
              </a:r>
              <a:endParaRPr lang="en-US" altLang="zh-CN" b="0">
                <a:solidFill>
                  <a:schemeClr val="tx1"/>
                </a:solidFill>
                <a:ea typeface="宋体" pitchFamily="2" charset="-122"/>
              </a:endParaRPr>
            </a:p>
          </p:txBody>
        </p:sp>
        <p:sp>
          <p:nvSpPr>
            <p:cNvPr id="26646" name="Rectangle 72"/>
            <p:cNvSpPr>
              <a:spLocks noChangeArrowheads="1"/>
            </p:cNvSpPr>
            <p:nvPr/>
          </p:nvSpPr>
          <p:spPr bwMode="auto">
            <a:xfrm>
              <a:off x="4828" y="3464"/>
              <a:ext cx="68" cy="1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en-US" altLang="zh-CN" sz="1700" b="0">
                  <a:solidFill>
                    <a:srgbClr val="000000"/>
                  </a:solidFill>
                  <a:latin typeface="Times" charset="0"/>
                  <a:ea typeface="宋体" pitchFamily="2" charset="-122"/>
                </a:rPr>
                <a:t>d</a:t>
              </a:r>
              <a:endParaRPr lang="en-US" altLang="zh-CN" b="0">
                <a:solidFill>
                  <a:schemeClr val="tx1"/>
                </a:solidFill>
                <a:ea typeface="宋体" pitchFamily="2" charset="-122"/>
              </a:endParaRPr>
            </a:p>
          </p:txBody>
        </p:sp>
        <p:sp>
          <p:nvSpPr>
            <p:cNvPr id="26647" name="Rectangle 73"/>
            <p:cNvSpPr>
              <a:spLocks noChangeArrowheads="1"/>
            </p:cNvSpPr>
            <p:nvPr/>
          </p:nvSpPr>
          <p:spPr bwMode="auto">
            <a:xfrm>
              <a:off x="2851" y="1871"/>
              <a:ext cx="139" cy="23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en-US" altLang="zh-CN" b="0" i="1">
                  <a:solidFill>
                    <a:srgbClr val="000000"/>
                  </a:solidFill>
                  <a:latin typeface="Times" charset="0"/>
                  <a:ea typeface="宋体" pitchFamily="2" charset="-122"/>
                </a:rPr>
                <a:t>Q</a:t>
              </a:r>
              <a:endParaRPr lang="en-US" altLang="zh-CN" b="0">
                <a:solidFill>
                  <a:schemeClr val="tx1"/>
                </a:solidFill>
                <a:ea typeface="宋体" pitchFamily="2" charset="-122"/>
              </a:endParaRPr>
            </a:p>
          </p:txBody>
        </p:sp>
        <p:sp>
          <p:nvSpPr>
            <p:cNvPr id="26648" name="Freeform 77"/>
            <p:cNvSpPr>
              <a:spLocks/>
            </p:cNvSpPr>
            <p:nvPr/>
          </p:nvSpPr>
          <p:spPr bwMode="auto">
            <a:xfrm>
              <a:off x="1420" y="2312"/>
              <a:ext cx="74" cy="59"/>
            </a:xfrm>
            <a:custGeom>
              <a:avLst/>
              <a:gdLst>
                <a:gd name="T0" fmla="*/ 0 w 74"/>
                <a:gd name="T1" fmla="*/ 30 h 59"/>
                <a:gd name="T2" fmla="*/ 15 w 74"/>
                <a:gd name="T3" fmla="*/ 0 h 59"/>
                <a:gd name="T4" fmla="*/ 59 w 74"/>
                <a:gd name="T5" fmla="*/ 0 h 59"/>
                <a:gd name="T6" fmla="*/ 74 w 74"/>
                <a:gd name="T7" fmla="*/ 30 h 59"/>
                <a:gd name="T8" fmla="*/ 59 w 74"/>
                <a:gd name="T9" fmla="*/ 59 h 59"/>
                <a:gd name="T10" fmla="*/ 15 w 74"/>
                <a:gd name="T11" fmla="*/ 59 h 59"/>
                <a:gd name="T12" fmla="*/ 0 w 74"/>
                <a:gd name="T13" fmla="*/ 30 h 5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4" h="59">
                  <a:moveTo>
                    <a:pt x="0" y="30"/>
                  </a:moveTo>
                  <a:lnTo>
                    <a:pt x="15" y="0"/>
                  </a:lnTo>
                  <a:lnTo>
                    <a:pt x="59" y="0"/>
                  </a:lnTo>
                  <a:lnTo>
                    <a:pt x="74" y="30"/>
                  </a:lnTo>
                  <a:lnTo>
                    <a:pt x="59" y="59"/>
                  </a:lnTo>
                  <a:lnTo>
                    <a:pt x="15" y="59"/>
                  </a:lnTo>
                  <a:lnTo>
                    <a:pt x="0" y="30"/>
                  </a:lnTo>
                  <a:close/>
                </a:path>
              </a:pathLst>
            </a:custGeom>
            <a:solidFill>
              <a:srgbClr val="000000"/>
            </a:solidFill>
            <a:ln w="23813">
              <a:solidFill>
                <a:srgbClr val="000000"/>
              </a:solidFill>
              <a:prstDash val="solid"/>
              <a:round/>
              <a:headEnd/>
              <a:tailEnd/>
            </a:ln>
          </p:spPr>
          <p:txBody>
            <a:bodyPr/>
            <a:lstStyle/>
            <a:p>
              <a:endParaRPr lang="zh-CN" altLang="en-US"/>
            </a:p>
          </p:txBody>
        </p:sp>
        <p:sp>
          <p:nvSpPr>
            <p:cNvPr id="26649" name="Freeform 78"/>
            <p:cNvSpPr>
              <a:spLocks/>
            </p:cNvSpPr>
            <p:nvPr/>
          </p:nvSpPr>
          <p:spPr bwMode="auto">
            <a:xfrm>
              <a:off x="2880" y="2312"/>
              <a:ext cx="74" cy="59"/>
            </a:xfrm>
            <a:custGeom>
              <a:avLst/>
              <a:gdLst>
                <a:gd name="T0" fmla="*/ 0 w 74"/>
                <a:gd name="T1" fmla="*/ 30 h 59"/>
                <a:gd name="T2" fmla="*/ 29 w 74"/>
                <a:gd name="T3" fmla="*/ 0 h 59"/>
                <a:gd name="T4" fmla="*/ 59 w 74"/>
                <a:gd name="T5" fmla="*/ 0 h 59"/>
                <a:gd name="T6" fmla="*/ 74 w 74"/>
                <a:gd name="T7" fmla="*/ 30 h 59"/>
                <a:gd name="T8" fmla="*/ 59 w 74"/>
                <a:gd name="T9" fmla="*/ 59 h 59"/>
                <a:gd name="T10" fmla="*/ 29 w 74"/>
                <a:gd name="T11" fmla="*/ 59 h 59"/>
                <a:gd name="T12" fmla="*/ 0 w 74"/>
                <a:gd name="T13" fmla="*/ 30 h 5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4" h="59">
                  <a:moveTo>
                    <a:pt x="0" y="30"/>
                  </a:moveTo>
                  <a:lnTo>
                    <a:pt x="29" y="0"/>
                  </a:lnTo>
                  <a:lnTo>
                    <a:pt x="59" y="0"/>
                  </a:lnTo>
                  <a:lnTo>
                    <a:pt x="74" y="30"/>
                  </a:lnTo>
                  <a:lnTo>
                    <a:pt x="59" y="59"/>
                  </a:lnTo>
                  <a:lnTo>
                    <a:pt x="29" y="59"/>
                  </a:lnTo>
                  <a:lnTo>
                    <a:pt x="0" y="30"/>
                  </a:lnTo>
                  <a:close/>
                </a:path>
              </a:pathLst>
            </a:custGeom>
            <a:solidFill>
              <a:srgbClr val="000000"/>
            </a:solidFill>
            <a:ln w="23813">
              <a:solidFill>
                <a:srgbClr val="000000"/>
              </a:solidFill>
              <a:prstDash val="solid"/>
              <a:round/>
              <a:headEnd/>
              <a:tailEnd/>
            </a:ln>
          </p:spPr>
          <p:txBody>
            <a:bodyPr/>
            <a:lstStyle/>
            <a:p>
              <a:endParaRPr lang="zh-CN" altLang="en-US"/>
            </a:p>
          </p:txBody>
        </p:sp>
        <p:sp>
          <p:nvSpPr>
            <p:cNvPr id="26650" name="Rectangle 79"/>
            <p:cNvSpPr>
              <a:spLocks noChangeArrowheads="1"/>
            </p:cNvSpPr>
            <p:nvPr/>
          </p:nvSpPr>
          <p:spPr bwMode="auto">
            <a:xfrm>
              <a:off x="1111" y="2607"/>
              <a:ext cx="693" cy="500"/>
            </a:xfrm>
            <a:prstGeom prst="rect">
              <a:avLst/>
            </a:prstGeom>
            <a:solidFill>
              <a:srgbClr val="FFFFFF"/>
            </a:solidFill>
            <a:ln w="23813">
              <a:solidFill>
                <a:srgbClr val="000000"/>
              </a:solidFill>
              <a:miter lim="800000"/>
              <a:headEnd/>
              <a:tailEnd/>
            </a:ln>
          </p:spPr>
          <p:txBody>
            <a:bodyPr/>
            <a:lstStyle/>
            <a:p>
              <a:endParaRPr lang="zh-CN" altLang="en-US"/>
            </a:p>
          </p:txBody>
        </p:sp>
        <p:sp>
          <p:nvSpPr>
            <p:cNvPr id="26651" name="Rectangle 80"/>
            <p:cNvSpPr>
              <a:spLocks noChangeArrowheads="1"/>
            </p:cNvSpPr>
            <p:nvPr/>
          </p:nvSpPr>
          <p:spPr bwMode="auto">
            <a:xfrm>
              <a:off x="2570" y="2607"/>
              <a:ext cx="693" cy="500"/>
            </a:xfrm>
            <a:prstGeom prst="rect">
              <a:avLst/>
            </a:prstGeom>
            <a:solidFill>
              <a:srgbClr val="FFFFFF"/>
            </a:solidFill>
            <a:ln w="23813">
              <a:solidFill>
                <a:srgbClr val="000000"/>
              </a:solidFill>
              <a:miter lim="800000"/>
              <a:headEnd/>
              <a:tailEnd/>
            </a:ln>
          </p:spPr>
          <p:txBody>
            <a:bodyPr/>
            <a:lstStyle/>
            <a:p>
              <a:endParaRPr lang="zh-CN" altLang="en-US"/>
            </a:p>
          </p:txBody>
        </p:sp>
        <p:sp>
          <p:nvSpPr>
            <p:cNvPr id="26652" name="Rectangle 82"/>
            <p:cNvSpPr>
              <a:spLocks noChangeArrowheads="1"/>
            </p:cNvSpPr>
            <p:nvPr/>
          </p:nvSpPr>
          <p:spPr bwMode="auto">
            <a:xfrm>
              <a:off x="1344" y="2739"/>
              <a:ext cx="288" cy="23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en-US" altLang="zh-CN" b="0">
                  <a:solidFill>
                    <a:schemeClr val="tx1"/>
                  </a:solidFill>
                  <a:ea typeface="宋体" pitchFamily="2" charset="-122"/>
                </a:rPr>
                <a:t>≥1</a:t>
              </a:r>
            </a:p>
          </p:txBody>
        </p:sp>
        <p:sp>
          <p:nvSpPr>
            <p:cNvPr id="26653" name="Rectangle 83"/>
            <p:cNvSpPr>
              <a:spLocks noChangeArrowheads="1"/>
            </p:cNvSpPr>
            <p:nvPr/>
          </p:nvSpPr>
          <p:spPr bwMode="auto">
            <a:xfrm>
              <a:off x="1152" y="3396"/>
              <a:ext cx="96" cy="23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en-US" altLang="zh-CN" b="0" i="1">
                  <a:solidFill>
                    <a:srgbClr val="000000"/>
                  </a:solidFill>
                  <a:latin typeface="Times" charset="0"/>
                  <a:ea typeface="宋体" pitchFamily="2" charset="-122"/>
                </a:rPr>
                <a:t>S</a:t>
              </a:r>
              <a:endParaRPr lang="en-US" altLang="zh-CN" b="0">
                <a:solidFill>
                  <a:schemeClr val="tx1"/>
                </a:solidFill>
                <a:ea typeface="宋体" pitchFamily="2" charset="-122"/>
              </a:endParaRPr>
            </a:p>
          </p:txBody>
        </p:sp>
        <p:sp>
          <p:nvSpPr>
            <p:cNvPr id="26654" name="Rectangle 84"/>
            <p:cNvSpPr>
              <a:spLocks noChangeArrowheads="1"/>
            </p:cNvSpPr>
            <p:nvPr/>
          </p:nvSpPr>
          <p:spPr bwMode="auto">
            <a:xfrm>
              <a:off x="1255" y="3485"/>
              <a:ext cx="68" cy="1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en-US" altLang="zh-CN" sz="1700" b="0">
                  <a:solidFill>
                    <a:srgbClr val="000000"/>
                  </a:solidFill>
                  <a:latin typeface="Times" charset="0"/>
                  <a:ea typeface="宋体" pitchFamily="2" charset="-122"/>
                </a:rPr>
                <a:t>d</a:t>
              </a:r>
              <a:endParaRPr lang="en-US" altLang="zh-CN" b="0">
                <a:solidFill>
                  <a:schemeClr val="tx1"/>
                </a:solidFill>
                <a:ea typeface="宋体" pitchFamily="2" charset="-122"/>
              </a:endParaRPr>
            </a:p>
          </p:txBody>
        </p:sp>
        <p:sp>
          <p:nvSpPr>
            <p:cNvPr id="26655" name="Rectangle 87"/>
            <p:cNvSpPr>
              <a:spLocks noChangeArrowheads="1"/>
            </p:cNvSpPr>
            <p:nvPr/>
          </p:nvSpPr>
          <p:spPr bwMode="auto">
            <a:xfrm>
              <a:off x="4104" y="2607"/>
              <a:ext cx="693" cy="500"/>
            </a:xfrm>
            <a:prstGeom prst="rect">
              <a:avLst/>
            </a:prstGeom>
            <a:solidFill>
              <a:srgbClr val="FFFFFF"/>
            </a:solidFill>
            <a:ln w="23813">
              <a:solidFill>
                <a:srgbClr val="000000"/>
              </a:solidFill>
              <a:miter lim="800000"/>
              <a:headEnd/>
              <a:tailEnd/>
            </a:ln>
          </p:spPr>
          <p:txBody>
            <a:bodyPr/>
            <a:lstStyle/>
            <a:p>
              <a:endParaRPr lang="zh-CN" altLang="en-US"/>
            </a:p>
          </p:txBody>
        </p:sp>
        <p:sp>
          <p:nvSpPr>
            <p:cNvPr id="26656" name="Line 88"/>
            <p:cNvSpPr>
              <a:spLocks noChangeShapeType="1"/>
            </p:cNvSpPr>
            <p:nvPr/>
          </p:nvSpPr>
          <p:spPr bwMode="auto">
            <a:xfrm flipV="1">
              <a:off x="4664" y="2195"/>
              <a:ext cx="1" cy="412"/>
            </a:xfrm>
            <a:prstGeom prst="line">
              <a:avLst/>
            </a:prstGeom>
            <a:noFill/>
            <a:ln w="2381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26657" name="Line 89"/>
            <p:cNvSpPr>
              <a:spLocks noChangeShapeType="1"/>
            </p:cNvSpPr>
            <p:nvPr/>
          </p:nvSpPr>
          <p:spPr bwMode="auto">
            <a:xfrm flipV="1">
              <a:off x="4251" y="2195"/>
              <a:ext cx="1" cy="412"/>
            </a:xfrm>
            <a:prstGeom prst="line">
              <a:avLst/>
            </a:prstGeom>
            <a:noFill/>
            <a:ln w="2381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26658" name="Line 90"/>
            <p:cNvSpPr>
              <a:spLocks noChangeShapeType="1"/>
            </p:cNvSpPr>
            <p:nvPr/>
          </p:nvSpPr>
          <p:spPr bwMode="auto">
            <a:xfrm flipV="1">
              <a:off x="4664" y="3107"/>
              <a:ext cx="1" cy="485"/>
            </a:xfrm>
            <a:prstGeom prst="line">
              <a:avLst/>
            </a:prstGeom>
            <a:noFill/>
            <a:ln w="2381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26659" name="Line 91"/>
            <p:cNvSpPr>
              <a:spLocks noChangeShapeType="1"/>
            </p:cNvSpPr>
            <p:nvPr/>
          </p:nvSpPr>
          <p:spPr bwMode="auto">
            <a:xfrm flipV="1">
              <a:off x="4251" y="3107"/>
              <a:ext cx="1" cy="485"/>
            </a:xfrm>
            <a:prstGeom prst="line">
              <a:avLst/>
            </a:prstGeom>
            <a:noFill/>
            <a:ln w="2381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26660" name="Rectangle 92"/>
            <p:cNvSpPr>
              <a:spLocks noChangeArrowheads="1"/>
            </p:cNvSpPr>
            <p:nvPr/>
          </p:nvSpPr>
          <p:spPr bwMode="auto">
            <a:xfrm>
              <a:off x="1391" y="1871"/>
              <a:ext cx="139" cy="23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en-US" altLang="zh-CN" b="0" i="1">
                  <a:solidFill>
                    <a:srgbClr val="000000"/>
                  </a:solidFill>
                  <a:latin typeface="Times" charset="0"/>
                  <a:ea typeface="宋体" pitchFamily="2" charset="-122"/>
                </a:rPr>
                <a:t>Q</a:t>
              </a:r>
              <a:endParaRPr lang="en-US" altLang="zh-CN" b="0">
                <a:solidFill>
                  <a:schemeClr val="tx1"/>
                </a:solidFill>
                <a:ea typeface="宋体" pitchFamily="2" charset="-122"/>
              </a:endParaRPr>
            </a:p>
          </p:txBody>
        </p:sp>
        <p:sp>
          <p:nvSpPr>
            <p:cNvPr id="26661" name="Line 93"/>
            <p:cNvSpPr>
              <a:spLocks noChangeShapeType="1"/>
            </p:cNvSpPr>
            <p:nvPr/>
          </p:nvSpPr>
          <p:spPr bwMode="auto">
            <a:xfrm>
              <a:off x="1405" y="1886"/>
              <a:ext cx="133" cy="1"/>
            </a:xfrm>
            <a:prstGeom prst="line">
              <a:avLst/>
            </a:prstGeom>
            <a:noFill/>
            <a:ln w="2381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26662" name="Rectangle 94"/>
            <p:cNvSpPr>
              <a:spLocks noChangeArrowheads="1"/>
            </p:cNvSpPr>
            <p:nvPr/>
          </p:nvSpPr>
          <p:spPr bwMode="auto">
            <a:xfrm>
              <a:off x="4178" y="1871"/>
              <a:ext cx="139" cy="23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en-US" altLang="zh-CN" b="0" i="1">
                  <a:solidFill>
                    <a:srgbClr val="000000"/>
                  </a:solidFill>
                  <a:latin typeface="Times" charset="0"/>
                  <a:ea typeface="宋体" pitchFamily="2" charset="-122"/>
                </a:rPr>
                <a:t>Q</a:t>
              </a:r>
              <a:endParaRPr lang="en-US" altLang="zh-CN" b="0">
                <a:solidFill>
                  <a:schemeClr val="tx1"/>
                </a:solidFill>
                <a:ea typeface="宋体" pitchFamily="2" charset="-122"/>
              </a:endParaRPr>
            </a:p>
          </p:txBody>
        </p:sp>
        <p:sp>
          <p:nvSpPr>
            <p:cNvPr id="26663" name="Line 95"/>
            <p:cNvSpPr>
              <a:spLocks noChangeShapeType="1"/>
            </p:cNvSpPr>
            <p:nvPr/>
          </p:nvSpPr>
          <p:spPr bwMode="auto">
            <a:xfrm>
              <a:off x="4192" y="1886"/>
              <a:ext cx="133" cy="1"/>
            </a:xfrm>
            <a:prstGeom prst="line">
              <a:avLst/>
            </a:prstGeom>
            <a:noFill/>
            <a:ln w="2381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26664" name="Rectangle 96"/>
            <p:cNvSpPr>
              <a:spLocks noChangeArrowheads="1"/>
            </p:cNvSpPr>
            <p:nvPr/>
          </p:nvSpPr>
          <p:spPr bwMode="auto">
            <a:xfrm>
              <a:off x="4590" y="1871"/>
              <a:ext cx="139" cy="23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en-US" altLang="zh-CN" b="0" i="1">
                  <a:solidFill>
                    <a:srgbClr val="000000"/>
                  </a:solidFill>
                  <a:latin typeface="Times" charset="0"/>
                  <a:ea typeface="宋体" pitchFamily="2" charset="-122"/>
                </a:rPr>
                <a:t>Q</a:t>
              </a:r>
              <a:endParaRPr lang="en-US" altLang="zh-CN" b="0">
                <a:solidFill>
                  <a:schemeClr val="tx1"/>
                </a:solidFill>
                <a:ea typeface="宋体" pitchFamily="2" charset="-122"/>
              </a:endParaRPr>
            </a:p>
          </p:txBody>
        </p:sp>
        <p:sp>
          <p:nvSpPr>
            <p:cNvPr id="26665" name="Rectangle 97"/>
            <p:cNvSpPr>
              <a:spLocks noChangeArrowheads="1"/>
            </p:cNvSpPr>
            <p:nvPr/>
          </p:nvSpPr>
          <p:spPr bwMode="auto">
            <a:xfrm>
              <a:off x="4052" y="3360"/>
              <a:ext cx="96" cy="23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en-US" altLang="zh-CN" b="0" i="1">
                  <a:solidFill>
                    <a:srgbClr val="000000"/>
                  </a:solidFill>
                  <a:latin typeface="Times" charset="0"/>
                  <a:ea typeface="宋体" pitchFamily="2" charset="-122"/>
                </a:rPr>
                <a:t>S</a:t>
              </a:r>
              <a:endParaRPr lang="en-US" altLang="zh-CN" b="0">
                <a:solidFill>
                  <a:schemeClr val="tx1"/>
                </a:solidFill>
                <a:ea typeface="宋体" pitchFamily="2" charset="-122"/>
              </a:endParaRPr>
            </a:p>
          </p:txBody>
        </p:sp>
        <p:sp>
          <p:nvSpPr>
            <p:cNvPr id="26666" name="Rectangle 98"/>
            <p:cNvSpPr>
              <a:spLocks noChangeArrowheads="1"/>
            </p:cNvSpPr>
            <p:nvPr/>
          </p:nvSpPr>
          <p:spPr bwMode="auto">
            <a:xfrm>
              <a:off x="4156" y="3464"/>
              <a:ext cx="68" cy="1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en-US" altLang="zh-CN" sz="1700" b="0">
                  <a:solidFill>
                    <a:srgbClr val="000000"/>
                  </a:solidFill>
                  <a:latin typeface="Times" charset="0"/>
                  <a:ea typeface="宋体" pitchFamily="2" charset="-122"/>
                </a:rPr>
                <a:t>d</a:t>
              </a:r>
              <a:endParaRPr lang="en-US" altLang="zh-CN" b="0">
                <a:solidFill>
                  <a:schemeClr val="tx1"/>
                </a:solidFill>
                <a:ea typeface="宋体" pitchFamily="2" charset="-122"/>
              </a:endParaRPr>
            </a:p>
          </p:txBody>
        </p:sp>
        <p:sp>
          <p:nvSpPr>
            <p:cNvPr id="26667" name="Freeform 99"/>
            <p:cNvSpPr>
              <a:spLocks/>
            </p:cNvSpPr>
            <p:nvPr/>
          </p:nvSpPr>
          <p:spPr bwMode="auto">
            <a:xfrm>
              <a:off x="1420" y="2548"/>
              <a:ext cx="74" cy="59"/>
            </a:xfrm>
            <a:custGeom>
              <a:avLst/>
              <a:gdLst>
                <a:gd name="T0" fmla="*/ 0 w 74"/>
                <a:gd name="T1" fmla="*/ 29 h 59"/>
                <a:gd name="T2" fmla="*/ 15 w 74"/>
                <a:gd name="T3" fmla="*/ 0 h 59"/>
                <a:gd name="T4" fmla="*/ 59 w 74"/>
                <a:gd name="T5" fmla="*/ 0 h 59"/>
                <a:gd name="T6" fmla="*/ 74 w 74"/>
                <a:gd name="T7" fmla="*/ 29 h 59"/>
                <a:gd name="T8" fmla="*/ 59 w 74"/>
                <a:gd name="T9" fmla="*/ 59 h 59"/>
                <a:gd name="T10" fmla="*/ 15 w 74"/>
                <a:gd name="T11" fmla="*/ 59 h 59"/>
                <a:gd name="T12" fmla="*/ 0 w 74"/>
                <a:gd name="T13" fmla="*/ 29 h 5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4" h="59">
                  <a:moveTo>
                    <a:pt x="0" y="29"/>
                  </a:moveTo>
                  <a:lnTo>
                    <a:pt x="15" y="0"/>
                  </a:lnTo>
                  <a:lnTo>
                    <a:pt x="59" y="0"/>
                  </a:lnTo>
                  <a:lnTo>
                    <a:pt x="74" y="29"/>
                  </a:lnTo>
                  <a:lnTo>
                    <a:pt x="59" y="59"/>
                  </a:lnTo>
                  <a:lnTo>
                    <a:pt x="15" y="59"/>
                  </a:lnTo>
                  <a:lnTo>
                    <a:pt x="0" y="29"/>
                  </a:lnTo>
                  <a:close/>
                </a:path>
              </a:pathLst>
            </a:custGeom>
            <a:solidFill>
              <a:srgbClr val="FFFFFF"/>
            </a:solidFill>
            <a:ln w="23813">
              <a:solidFill>
                <a:srgbClr val="000000"/>
              </a:solidFill>
              <a:prstDash val="solid"/>
              <a:round/>
              <a:headEnd/>
              <a:tailEnd/>
            </a:ln>
          </p:spPr>
          <p:txBody>
            <a:bodyPr/>
            <a:lstStyle/>
            <a:p>
              <a:endParaRPr lang="zh-CN" altLang="en-US"/>
            </a:p>
          </p:txBody>
        </p:sp>
        <p:sp>
          <p:nvSpPr>
            <p:cNvPr id="26668" name="Freeform 102"/>
            <p:cNvSpPr>
              <a:spLocks/>
            </p:cNvSpPr>
            <p:nvPr/>
          </p:nvSpPr>
          <p:spPr bwMode="auto">
            <a:xfrm>
              <a:off x="4207" y="2548"/>
              <a:ext cx="74" cy="59"/>
            </a:xfrm>
            <a:custGeom>
              <a:avLst/>
              <a:gdLst>
                <a:gd name="T0" fmla="*/ 0 w 74"/>
                <a:gd name="T1" fmla="*/ 29 h 59"/>
                <a:gd name="T2" fmla="*/ 15 w 74"/>
                <a:gd name="T3" fmla="*/ 0 h 59"/>
                <a:gd name="T4" fmla="*/ 59 w 74"/>
                <a:gd name="T5" fmla="*/ 0 h 59"/>
                <a:gd name="T6" fmla="*/ 74 w 74"/>
                <a:gd name="T7" fmla="*/ 29 h 59"/>
                <a:gd name="T8" fmla="*/ 59 w 74"/>
                <a:gd name="T9" fmla="*/ 59 h 59"/>
                <a:gd name="T10" fmla="*/ 15 w 74"/>
                <a:gd name="T11" fmla="*/ 59 h 59"/>
                <a:gd name="T12" fmla="*/ 0 w 74"/>
                <a:gd name="T13" fmla="*/ 29 h 5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4" h="59">
                  <a:moveTo>
                    <a:pt x="0" y="29"/>
                  </a:moveTo>
                  <a:lnTo>
                    <a:pt x="15" y="0"/>
                  </a:lnTo>
                  <a:lnTo>
                    <a:pt x="59" y="0"/>
                  </a:lnTo>
                  <a:lnTo>
                    <a:pt x="74" y="29"/>
                  </a:lnTo>
                  <a:lnTo>
                    <a:pt x="59" y="59"/>
                  </a:lnTo>
                  <a:lnTo>
                    <a:pt x="15" y="59"/>
                  </a:lnTo>
                  <a:lnTo>
                    <a:pt x="0" y="29"/>
                  </a:lnTo>
                  <a:close/>
                </a:path>
              </a:pathLst>
            </a:custGeom>
            <a:solidFill>
              <a:srgbClr val="FFFFFF"/>
            </a:solidFill>
            <a:ln w="23813">
              <a:solidFill>
                <a:srgbClr val="000000"/>
              </a:solidFill>
              <a:prstDash val="solid"/>
              <a:round/>
              <a:headEnd/>
              <a:tailEnd/>
            </a:ln>
          </p:spPr>
          <p:txBody>
            <a:bodyPr/>
            <a:lstStyle/>
            <a:p>
              <a:endParaRPr lang="zh-CN" altLang="en-US"/>
            </a:p>
          </p:txBody>
        </p:sp>
        <p:sp>
          <p:nvSpPr>
            <p:cNvPr id="26669" name="Rectangle 103"/>
            <p:cNvSpPr>
              <a:spLocks noChangeArrowheads="1"/>
            </p:cNvSpPr>
            <p:nvPr/>
          </p:nvSpPr>
          <p:spPr bwMode="auto">
            <a:xfrm>
              <a:off x="3174" y="3396"/>
              <a:ext cx="117" cy="23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en-US" altLang="zh-CN" b="0" i="1">
                  <a:solidFill>
                    <a:srgbClr val="000000"/>
                  </a:solidFill>
                  <a:latin typeface="Times" charset="0"/>
                  <a:ea typeface="宋体" pitchFamily="2" charset="-122"/>
                </a:rPr>
                <a:t>R</a:t>
              </a:r>
              <a:endParaRPr lang="en-US" altLang="zh-CN" b="0">
                <a:solidFill>
                  <a:schemeClr val="tx1"/>
                </a:solidFill>
                <a:ea typeface="宋体" pitchFamily="2" charset="-122"/>
              </a:endParaRPr>
            </a:p>
          </p:txBody>
        </p:sp>
        <p:sp>
          <p:nvSpPr>
            <p:cNvPr id="26670" name="Rectangle 104"/>
            <p:cNvSpPr>
              <a:spLocks noChangeArrowheads="1"/>
            </p:cNvSpPr>
            <p:nvPr/>
          </p:nvSpPr>
          <p:spPr bwMode="auto">
            <a:xfrm>
              <a:off x="3292" y="3485"/>
              <a:ext cx="68" cy="1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en-US" altLang="zh-CN" sz="1700" b="0">
                  <a:solidFill>
                    <a:srgbClr val="000000"/>
                  </a:solidFill>
                  <a:latin typeface="Times" charset="0"/>
                  <a:ea typeface="宋体" pitchFamily="2" charset="-122"/>
                </a:rPr>
                <a:t>d</a:t>
              </a:r>
              <a:endParaRPr lang="en-US" altLang="zh-CN" b="0">
                <a:solidFill>
                  <a:schemeClr val="tx1"/>
                </a:solidFill>
                <a:ea typeface="宋体" pitchFamily="2" charset="-122"/>
              </a:endParaRPr>
            </a:p>
          </p:txBody>
        </p:sp>
      </p:grpSp>
      <p:sp>
        <p:nvSpPr>
          <p:cNvPr id="26631" name="Rectangle 106"/>
          <p:cNvSpPr>
            <a:spLocks noChangeArrowheads="1"/>
          </p:cNvSpPr>
          <p:nvPr/>
        </p:nvSpPr>
        <p:spPr bwMode="auto">
          <a:xfrm>
            <a:off x="4419600" y="4343400"/>
            <a:ext cx="457200" cy="3651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en-US" altLang="zh-CN" b="0" dirty="0">
                <a:solidFill>
                  <a:schemeClr val="tx1"/>
                </a:solidFill>
                <a:ea typeface="宋体" pitchFamily="2" charset="-122"/>
              </a:rPr>
              <a:t>≥1</a:t>
            </a:r>
          </a:p>
        </p:txBody>
      </p:sp>
    </p:spTree>
  </p:cSld>
  <p:clrMapOvr>
    <a:masterClrMapping/>
  </p:clrMapOvr>
  <p:transition>
    <p:random/>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Rectangle 2"/>
          <p:cNvSpPr>
            <a:spLocks noGrp="1" noChangeArrowheads="1"/>
          </p:cNvSpPr>
          <p:nvPr>
            <p:ph type="body" idx="1"/>
          </p:nvPr>
        </p:nvSpPr>
        <p:spPr/>
        <p:txBody>
          <a:bodyPr/>
          <a:lstStyle/>
          <a:p>
            <a:pPr algn="just" eaLnBrk="1" hangingPunct="1"/>
            <a:r>
              <a:rPr lang="zh-CN" altLang="en-US" sz="2400" smtClean="0">
                <a:latin typeface="Times New Roman" pitchFamily="18" charset="0"/>
              </a:rPr>
              <a:t>由与非门构成的基本触发器电路图及逻辑符号图：</a:t>
            </a:r>
          </a:p>
          <a:p>
            <a:pPr algn="just" eaLnBrk="1" hangingPunct="1"/>
            <a:endParaRPr lang="zh-CN" altLang="en-US" sz="2400" smtClean="0">
              <a:latin typeface="Times New Roman" pitchFamily="18" charset="0"/>
            </a:endParaRPr>
          </a:p>
          <a:p>
            <a:pPr algn="just" eaLnBrk="1" hangingPunct="1"/>
            <a:endParaRPr lang="zh-CN" altLang="en-US" sz="2400" smtClean="0">
              <a:latin typeface="Times New Roman" pitchFamily="18" charset="0"/>
            </a:endParaRPr>
          </a:p>
          <a:p>
            <a:pPr algn="just" eaLnBrk="1" hangingPunct="1"/>
            <a:endParaRPr lang="zh-CN" altLang="en-US" sz="2400" smtClean="0">
              <a:latin typeface="Times New Roman" pitchFamily="18" charset="0"/>
            </a:endParaRPr>
          </a:p>
          <a:p>
            <a:pPr algn="just" eaLnBrk="1" hangingPunct="1"/>
            <a:endParaRPr lang="zh-CN" altLang="en-US" sz="2400" smtClean="0">
              <a:latin typeface="Times New Roman" pitchFamily="18" charset="0"/>
            </a:endParaRPr>
          </a:p>
          <a:p>
            <a:pPr algn="just" eaLnBrk="1" hangingPunct="1"/>
            <a:endParaRPr lang="zh-CN" altLang="en-US" sz="2400" smtClean="0">
              <a:latin typeface="Times New Roman" pitchFamily="18" charset="0"/>
            </a:endParaRPr>
          </a:p>
          <a:p>
            <a:pPr algn="just" eaLnBrk="1" hangingPunct="1"/>
            <a:endParaRPr lang="zh-CN" altLang="en-US" sz="2400" smtClean="0">
              <a:latin typeface="Times New Roman" pitchFamily="18" charset="0"/>
            </a:endParaRPr>
          </a:p>
          <a:p>
            <a:pPr algn="just" eaLnBrk="1" hangingPunct="1"/>
            <a:endParaRPr lang="zh-CN" altLang="en-US" sz="2400" smtClean="0">
              <a:latin typeface="Times New Roman" pitchFamily="18" charset="0"/>
            </a:endParaRPr>
          </a:p>
          <a:p>
            <a:pPr lvl="1" algn="just" eaLnBrk="1" hangingPunct="1"/>
            <a:r>
              <a:rPr lang="en-US" altLang="zh-CN" sz="2000" smtClean="0">
                <a:latin typeface="Times New Roman" pitchFamily="18" charset="0"/>
              </a:rPr>
              <a:t>Q</a:t>
            </a:r>
            <a:r>
              <a:rPr lang="zh-CN" altLang="en-US" sz="2000" smtClean="0">
                <a:latin typeface="Times New Roman" pitchFamily="18" charset="0"/>
              </a:rPr>
              <a:t>和</a:t>
            </a:r>
            <a:r>
              <a:rPr lang="en-US" altLang="zh-CN" sz="2000" smtClean="0">
                <a:latin typeface="Times New Roman" pitchFamily="18" charset="0"/>
              </a:rPr>
              <a:t>Q</a:t>
            </a:r>
            <a:r>
              <a:rPr lang="zh-CN" altLang="en-US" sz="2000" smtClean="0">
                <a:latin typeface="Times New Roman" pitchFamily="18" charset="0"/>
              </a:rPr>
              <a:t>是触发器的两个输出端，呈互补关系</a:t>
            </a:r>
          </a:p>
          <a:p>
            <a:pPr lvl="1" algn="just" eaLnBrk="1" hangingPunct="1"/>
            <a:r>
              <a:rPr lang="zh-CN" altLang="en-US" sz="2000" smtClean="0">
                <a:latin typeface="Times New Roman" pitchFamily="18" charset="0"/>
              </a:rPr>
              <a:t>触发器的状态是指</a:t>
            </a:r>
            <a:r>
              <a:rPr lang="en-US" altLang="zh-CN" sz="2000" smtClean="0">
                <a:latin typeface="Times New Roman" pitchFamily="18" charset="0"/>
              </a:rPr>
              <a:t>Q</a:t>
            </a:r>
            <a:r>
              <a:rPr lang="zh-CN" altLang="en-US" sz="2000" smtClean="0">
                <a:latin typeface="Times New Roman" pitchFamily="18" charset="0"/>
              </a:rPr>
              <a:t>端的状态</a:t>
            </a:r>
          </a:p>
          <a:p>
            <a:pPr lvl="1" algn="just" eaLnBrk="1" hangingPunct="1"/>
            <a:r>
              <a:rPr lang="en-US" altLang="zh-CN" sz="2000" smtClean="0">
                <a:latin typeface="Times New Roman" pitchFamily="18" charset="0"/>
              </a:rPr>
              <a:t>R</a:t>
            </a:r>
            <a:r>
              <a:rPr lang="zh-CN" altLang="en-US" sz="2000" smtClean="0">
                <a:latin typeface="Times New Roman" pitchFamily="18" charset="0"/>
              </a:rPr>
              <a:t>和</a:t>
            </a:r>
            <a:r>
              <a:rPr lang="en-US" altLang="zh-CN" sz="2000" smtClean="0">
                <a:latin typeface="Times New Roman" pitchFamily="18" charset="0"/>
              </a:rPr>
              <a:t>S</a:t>
            </a:r>
            <a:r>
              <a:rPr lang="zh-CN" altLang="en-US" sz="2000" smtClean="0">
                <a:latin typeface="Times New Roman" pitchFamily="18" charset="0"/>
              </a:rPr>
              <a:t>是两个输入端（信号为一个</a:t>
            </a:r>
            <a:r>
              <a:rPr lang="en-US" altLang="zh-CN" sz="2000" smtClean="0">
                <a:latin typeface="Times New Roman" pitchFamily="18" charset="0"/>
              </a:rPr>
              <a:t>0</a:t>
            </a:r>
            <a:r>
              <a:rPr lang="zh-CN" altLang="en-US" sz="2000" smtClean="0">
                <a:latin typeface="Times New Roman" pitchFamily="18" charset="0"/>
              </a:rPr>
              <a:t>信号或一个负脉冲）</a:t>
            </a:r>
          </a:p>
        </p:txBody>
      </p:sp>
      <p:sp>
        <p:nvSpPr>
          <p:cNvPr id="27653" name="Rectangle 3"/>
          <p:cNvSpPr>
            <a:spLocks noGrp="1" noChangeArrowheads="1"/>
          </p:cNvSpPr>
          <p:nvPr>
            <p:ph type="title"/>
          </p:nvPr>
        </p:nvSpPr>
        <p:spPr>
          <a:xfrm>
            <a:off x="1274763" y="533400"/>
            <a:ext cx="7793037" cy="609600"/>
          </a:xfrm>
        </p:spPr>
        <p:txBody>
          <a:bodyPr/>
          <a:lstStyle/>
          <a:p>
            <a:pPr eaLnBrk="1" hangingPunct="1"/>
            <a:r>
              <a:rPr lang="zh-CN" altLang="en-US" smtClean="0">
                <a:latin typeface="宋体" pitchFamily="2" charset="-122"/>
              </a:rPr>
              <a:t>基本触发器的工作原理</a:t>
            </a:r>
            <a:endParaRPr lang="zh-CN" altLang="en-US" smtClean="0"/>
          </a:p>
        </p:txBody>
      </p:sp>
      <p:grpSp>
        <p:nvGrpSpPr>
          <p:cNvPr id="27654" name="Group 53"/>
          <p:cNvGrpSpPr>
            <a:grpSpLocks/>
          </p:cNvGrpSpPr>
          <p:nvPr/>
        </p:nvGrpSpPr>
        <p:grpSpPr bwMode="auto">
          <a:xfrm>
            <a:off x="1676400" y="1973263"/>
            <a:ext cx="5983288" cy="2827337"/>
            <a:chOff x="1056" y="1248"/>
            <a:chExt cx="3769" cy="1781"/>
          </a:xfrm>
        </p:grpSpPr>
        <p:sp>
          <p:nvSpPr>
            <p:cNvPr id="27656" name="Line 5"/>
            <p:cNvSpPr>
              <a:spLocks noChangeShapeType="1"/>
            </p:cNvSpPr>
            <p:nvPr/>
          </p:nvSpPr>
          <p:spPr bwMode="auto">
            <a:xfrm>
              <a:off x="2869" y="1572"/>
              <a:ext cx="1" cy="353"/>
            </a:xfrm>
            <a:prstGeom prst="line">
              <a:avLst/>
            </a:prstGeom>
            <a:noFill/>
            <a:ln w="2381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27657" name="Line 6"/>
            <p:cNvSpPr>
              <a:spLocks noChangeShapeType="1"/>
            </p:cNvSpPr>
            <p:nvPr/>
          </p:nvSpPr>
          <p:spPr bwMode="auto">
            <a:xfrm>
              <a:off x="1409" y="1572"/>
              <a:ext cx="1" cy="353"/>
            </a:xfrm>
            <a:prstGeom prst="line">
              <a:avLst/>
            </a:prstGeom>
            <a:noFill/>
            <a:ln w="2381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27658" name="Freeform 10"/>
            <p:cNvSpPr>
              <a:spLocks/>
            </p:cNvSpPr>
            <p:nvPr/>
          </p:nvSpPr>
          <p:spPr bwMode="auto">
            <a:xfrm>
              <a:off x="2825" y="1925"/>
              <a:ext cx="74" cy="59"/>
            </a:xfrm>
            <a:custGeom>
              <a:avLst/>
              <a:gdLst>
                <a:gd name="T0" fmla="*/ 0 w 74"/>
                <a:gd name="T1" fmla="*/ 29 h 59"/>
                <a:gd name="T2" fmla="*/ 29 w 74"/>
                <a:gd name="T3" fmla="*/ 0 h 59"/>
                <a:gd name="T4" fmla="*/ 59 w 74"/>
                <a:gd name="T5" fmla="*/ 0 h 59"/>
                <a:gd name="T6" fmla="*/ 74 w 74"/>
                <a:gd name="T7" fmla="*/ 29 h 59"/>
                <a:gd name="T8" fmla="*/ 59 w 74"/>
                <a:gd name="T9" fmla="*/ 59 h 59"/>
                <a:gd name="T10" fmla="*/ 29 w 74"/>
                <a:gd name="T11" fmla="*/ 59 h 59"/>
                <a:gd name="T12" fmla="*/ 0 w 74"/>
                <a:gd name="T13" fmla="*/ 29 h 5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4" h="59">
                  <a:moveTo>
                    <a:pt x="0" y="29"/>
                  </a:moveTo>
                  <a:lnTo>
                    <a:pt x="29" y="0"/>
                  </a:lnTo>
                  <a:lnTo>
                    <a:pt x="59" y="0"/>
                  </a:lnTo>
                  <a:lnTo>
                    <a:pt x="74" y="29"/>
                  </a:lnTo>
                  <a:lnTo>
                    <a:pt x="59" y="59"/>
                  </a:lnTo>
                  <a:lnTo>
                    <a:pt x="29" y="59"/>
                  </a:lnTo>
                  <a:lnTo>
                    <a:pt x="0" y="29"/>
                  </a:lnTo>
                  <a:close/>
                </a:path>
              </a:pathLst>
            </a:custGeom>
            <a:solidFill>
              <a:srgbClr val="FFFFFF"/>
            </a:solidFill>
            <a:ln w="23813">
              <a:solidFill>
                <a:srgbClr val="000000"/>
              </a:solidFill>
              <a:prstDash val="solid"/>
              <a:round/>
              <a:headEnd/>
              <a:tailEnd/>
            </a:ln>
          </p:spPr>
          <p:txBody>
            <a:bodyPr/>
            <a:lstStyle/>
            <a:p>
              <a:endParaRPr lang="zh-CN" altLang="en-US"/>
            </a:p>
          </p:txBody>
        </p:sp>
        <p:sp>
          <p:nvSpPr>
            <p:cNvPr id="27659" name="Line 11"/>
            <p:cNvSpPr>
              <a:spLocks noChangeShapeType="1"/>
            </p:cNvSpPr>
            <p:nvPr/>
          </p:nvSpPr>
          <p:spPr bwMode="auto">
            <a:xfrm>
              <a:off x="1336" y="2484"/>
              <a:ext cx="1" cy="485"/>
            </a:xfrm>
            <a:prstGeom prst="line">
              <a:avLst/>
            </a:prstGeom>
            <a:noFill/>
            <a:ln w="2381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27660" name="Line 12"/>
            <p:cNvSpPr>
              <a:spLocks noChangeShapeType="1"/>
            </p:cNvSpPr>
            <p:nvPr/>
          </p:nvSpPr>
          <p:spPr bwMode="auto">
            <a:xfrm>
              <a:off x="1616" y="2484"/>
              <a:ext cx="1" cy="265"/>
            </a:xfrm>
            <a:prstGeom prst="line">
              <a:avLst/>
            </a:prstGeom>
            <a:noFill/>
            <a:ln w="2381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27661" name="Line 13"/>
            <p:cNvSpPr>
              <a:spLocks noChangeShapeType="1"/>
            </p:cNvSpPr>
            <p:nvPr/>
          </p:nvSpPr>
          <p:spPr bwMode="auto">
            <a:xfrm>
              <a:off x="3076" y="2484"/>
              <a:ext cx="1" cy="485"/>
            </a:xfrm>
            <a:prstGeom prst="line">
              <a:avLst/>
            </a:prstGeom>
            <a:noFill/>
            <a:ln w="2381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27662" name="Line 14"/>
            <p:cNvSpPr>
              <a:spLocks noChangeShapeType="1"/>
            </p:cNvSpPr>
            <p:nvPr/>
          </p:nvSpPr>
          <p:spPr bwMode="auto">
            <a:xfrm>
              <a:off x="2796" y="2484"/>
              <a:ext cx="1" cy="265"/>
            </a:xfrm>
            <a:prstGeom prst="line">
              <a:avLst/>
            </a:prstGeom>
            <a:noFill/>
            <a:ln w="2381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27663" name="Line 15"/>
            <p:cNvSpPr>
              <a:spLocks noChangeShapeType="1"/>
            </p:cNvSpPr>
            <p:nvPr/>
          </p:nvSpPr>
          <p:spPr bwMode="auto">
            <a:xfrm>
              <a:off x="1616" y="2749"/>
              <a:ext cx="280" cy="1"/>
            </a:xfrm>
            <a:prstGeom prst="line">
              <a:avLst/>
            </a:prstGeom>
            <a:noFill/>
            <a:ln w="2381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27664" name="Line 16"/>
            <p:cNvSpPr>
              <a:spLocks noChangeShapeType="1"/>
            </p:cNvSpPr>
            <p:nvPr/>
          </p:nvSpPr>
          <p:spPr bwMode="auto">
            <a:xfrm>
              <a:off x="2515" y="2749"/>
              <a:ext cx="281" cy="1"/>
            </a:xfrm>
            <a:prstGeom prst="line">
              <a:avLst/>
            </a:prstGeom>
            <a:noFill/>
            <a:ln w="2381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27665" name="Line 17"/>
            <p:cNvSpPr>
              <a:spLocks noChangeShapeType="1"/>
            </p:cNvSpPr>
            <p:nvPr/>
          </p:nvSpPr>
          <p:spPr bwMode="auto">
            <a:xfrm flipV="1">
              <a:off x="1896" y="1719"/>
              <a:ext cx="693" cy="1030"/>
            </a:xfrm>
            <a:prstGeom prst="line">
              <a:avLst/>
            </a:prstGeom>
            <a:noFill/>
            <a:ln w="2381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27666" name="Line 18"/>
            <p:cNvSpPr>
              <a:spLocks noChangeShapeType="1"/>
            </p:cNvSpPr>
            <p:nvPr/>
          </p:nvSpPr>
          <p:spPr bwMode="auto">
            <a:xfrm>
              <a:off x="2589" y="1719"/>
              <a:ext cx="280" cy="1"/>
            </a:xfrm>
            <a:prstGeom prst="line">
              <a:avLst/>
            </a:prstGeom>
            <a:noFill/>
            <a:ln w="2381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27667" name="Line 19"/>
            <p:cNvSpPr>
              <a:spLocks noChangeShapeType="1"/>
            </p:cNvSpPr>
            <p:nvPr/>
          </p:nvSpPr>
          <p:spPr bwMode="auto">
            <a:xfrm>
              <a:off x="1409" y="1719"/>
              <a:ext cx="413" cy="1"/>
            </a:xfrm>
            <a:prstGeom prst="line">
              <a:avLst/>
            </a:prstGeom>
            <a:noFill/>
            <a:ln w="2381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27668" name="Line 20"/>
            <p:cNvSpPr>
              <a:spLocks noChangeShapeType="1"/>
            </p:cNvSpPr>
            <p:nvPr/>
          </p:nvSpPr>
          <p:spPr bwMode="auto">
            <a:xfrm>
              <a:off x="1822" y="1719"/>
              <a:ext cx="693" cy="1030"/>
            </a:xfrm>
            <a:prstGeom prst="line">
              <a:avLst/>
            </a:prstGeom>
            <a:noFill/>
            <a:ln w="2381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27669" name="Rectangle 21"/>
            <p:cNvSpPr>
              <a:spLocks noChangeArrowheads="1"/>
            </p:cNvSpPr>
            <p:nvPr/>
          </p:nvSpPr>
          <p:spPr bwMode="auto">
            <a:xfrm>
              <a:off x="3946" y="2630"/>
              <a:ext cx="117" cy="23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en-US" altLang="zh-CN" b="0" i="1">
                  <a:solidFill>
                    <a:srgbClr val="000000"/>
                  </a:solidFill>
                  <a:latin typeface="Times" charset="0"/>
                  <a:ea typeface="宋体" pitchFamily="2" charset="-122"/>
                </a:rPr>
                <a:t>R</a:t>
              </a:r>
              <a:endParaRPr lang="en-US" altLang="zh-CN" b="0">
                <a:solidFill>
                  <a:schemeClr val="tx1"/>
                </a:solidFill>
                <a:ea typeface="宋体" pitchFamily="2" charset="-122"/>
              </a:endParaRPr>
            </a:p>
          </p:txBody>
        </p:sp>
        <p:sp>
          <p:nvSpPr>
            <p:cNvPr id="27670" name="Rectangle 22"/>
            <p:cNvSpPr>
              <a:spLocks noChangeArrowheads="1"/>
            </p:cNvSpPr>
            <p:nvPr/>
          </p:nvSpPr>
          <p:spPr bwMode="auto">
            <a:xfrm>
              <a:off x="4064" y="2734"/>
              <a:ext cx="68" cy="1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en-US" altLang="zh-CN" sz="1700" b="0">
                  <a:solidFill>
                    <a:srgbClr val="000000"/>
                  </a:solidFill>
                  <a:latin typeface="Times" charset="0"/>
                  <a:ea typeface="宋体" pitchFamily="2" charset="-122"/>
                </a:rPr>
                <a:t>d</a:t>
              </a:r>
              <a:endParaRPr lang="en-US" altLang="zh-CN" b="0">
                <a:solidFill>
                  <a:schemeClr val="tx1"/>
                </a:solidFill>
                <a:ea typeface="宋体" pitchFamily="2" charset="-122"/>
              </a:endParaRPr>
            </a:p>
          </p:txBody>
        </p:sp>
        <p:sp>
          <p:nvSpPr>
            <p:cNvPr id="27671" name="Rectangle 23"/>
            <p:cNvSpPr>
              <a:spLocks noChangeArrowheads="1"/>
            </p:cNvSpPr>
            <p:nvPr/>
          </p:nvSpPr>
          <p:spPr bwMode="auto">
            <a:xfrm>
              <a:off x="2796" y="1248"/>
              <a:ext cx="139" cy="23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en-US" altLang="zh-CN" b="0" i="1">
                  <a:solidFill>
                    <a:srgbClr val="000000"/>
                  </a:solidFill>
                  <a:latin typeface="Times" charset="0"/>
                  <a:ea typeface="宋体" pitchFamily="2" charset="-122"/>
                </a:rPr>
                <a:t>Q</a:t>
              </a:r>
              <a:endParaRPr lang="en-US" altLang="zh-CN" b="0">
                <a:solidFill>
                  <a:schemeClr val="tx1"/>
                </a:solidFill>
                <a:ea typeface="宋体" pitchFamily="2" charset="-122"/>
              </a:endParaRPr>
            </a:p>
          </p:txBody>
        </p:sp>
        <p:sp>
          <p:nvSpPr>
            <p:cNvPr id="27672" name="Freeform 27"/>
            <p:cNvSpPr>
              <a:spLocks/>
            </p:cNvSpPr>
            <p:nvPr/>
          </p:nvSpPr>
          <p:spPr bwMode="auto">
            <a:xfrm>
              <a:off x="1365" y="1689"/>
              <a:ext cx="74" cy="59"/>
            </a:xfrm>
            <a:custGeom>
              <a:avLst/>
              <a:gdLst>
                <a:gd name="T0" fmla="*/ 0 w 74"/>
                <a:gd name="T1" fmla="*/ 30 h 59"/>
                <a:gd name="T2" fmla="*/ 15 w 74"/>
                <a:gd name="T3" fmla="*/ 0 h 59"/>
                <a:gd name="T4" fmla="*/ 59 w 74"/>
                <a:gd name="T5" fmla="*/ 0 h 59"/>
                <a:gd name="T6" fmla="*/ 74 w 74"/>
                <a:gd name="T7" fmla="*/ 30 h 59"/>
                <a:gd name="T8" fmla="*/ 59 w 74"/>
                <a:gd name="T9" fmla="*/ 59 h 59"/>
                <a:gd name="T10" fmla="*/ 15 w 74"/>
                <a:gd name="T11" fmla="*/ 59 h 59"/>
                <a:gd name="T12" fmla="*/ 0 w 74"/>
                <a:gd name="T13" fmla="*/ 30 h 5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4" h="59">
                  <a:moveTo>
                    <a:pt x="0" y="30"/>
                  </a:moveTo>
                  <a:lnTo>
                    <a:pt x="15" y="0"/>
                  </a:lnTo>
                  <a:lnTo>
                    <a:pt x="59" y="0"/>
                  </a:lnTo>
                  <a:lnTo>
                    <a:pt x="74" y="30"/>
                  </a:lnTo>
                  <a:lnTo>
                    <a:pt x="59" y="59"/>
                  </a:lnTo>
                  <a:lnTo>
                    <a:pt x="15" y="59"/>
                  </a:lnTo>
                  <a:lnTo>
                    <a:pt x="0" y="30"/>
                  </a:lnTo>
                  <a:close/>
                </a:path>
              </a:pathLst>
            </a:custGeom>
            <a:solidFill>
              <a:srgbClr val="000000"/>
            </a:solidFill>
            <a:ln w="23813">
              <a:solidFill>
                <a:srgbClr val="000000"/>
              </a:solidFill>
              <a:prstDash val="solid"/>
              <a:round/>
              <a:headEnd/>
              <a:tailEnd/>
            </a:ln>
          </p:spPr>
          <p:txBody>
            <a:bodyPr/>
            <a:lstStyle/>
            <a:p>
              <a:endParaRPr lang="zh-CN" altLang="en-US"/>
            </a:p>
          </p:txBody>
        </p:sp>
        <p:sp>
          <p:nvSpPr>
            <p:cNvPr id="27673" name="Freeform 28"/>
            <p:cNvSpPr>
              <a:spLocks/>
            </p:cNvSpPr>
            <p:nvPr/>
          </p:nvSpPr>
          <p:spPr bwMode="auto">
            <a:xfrm>
              <a:off x="2825" y="1689"/>
              <a:ext cx="74" cy="59"/>
            </a:xfrm>
            <a:custGeom>
              <a:avLst/>
              <a:gdLst>
                <a:gd name="T0" fmla="*/ 0 w 74"/>
                <a:gd name="T1" fmla="*/ 30 h 59"/>
                <a:gd name="T2" fmla="*/ 29 w 74"/>
                <a:gd name="T3" fmla="*/ 0 h 59"/>
                <a:gd name="T4" fmla="*/ 59 w 74"/>
                <a:gd name="T5" fmla="*/ 0 h 59"/>
                <a:gd name="T6" fmla="*/ 74 w 74"/>
                <a:gd name="T7" fmla="*/ 30 h 59"/>
                <a:gd name="T8" fmla="*/ 59 w 74"/>
                <a:gd name="T9" fmla="*/ 59 h 59"/>
                <a:gd name="T10" fmla="*/ 29 w 74"/>
                <a:gd name="T11" fmla="*/ 59 h 59"/>
                <a:gd name="T12" fmla="*/ 0 w 74"/>
                <a:gd name="T13" fmla="*/ 30 h 5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4" h="59">
                  <a:moveTo>
                    <a:pt x="0" y="30"/>
                  </a:moveTo>
                  <a:lnTo>
                    <a:pt x="29" y="0"/>
                  </a:lnTo>
                  <a:lnTo>
                    <a:pt x="59" y="0"/>
                  </a:lnTo>
                  <a:lnTo>
                    <a:pt x="74" y="30"/>
                  </a:lnTo>
                  <a:lnTo>
                    <a:pt x="59" y="59"/>
                  </a:lnTo>
                  <a:lnTo>
                    <a:pt x="29" y="59"/>
                  </a:lnTo>
                  <a:lnTo>
                    <a:pt x="0" y="30"/>
                  </a:lnTo>
                  <a:close/>
                </a:path>
              </a:pathLst>
            </a:custGeom>
            <a:solidFill>
              <a:srgbClr val="000000"/>
            </a:solidFill>
            <a:ln w="23813">
              <a:solidFill>
                <a:srgbClr val="000000"/>
              </a:solidFill>
              <a:prstDash val="solid"/>
              <a:round/>
              <a:headEnd/>
              <a:tailEnd/>
            </a:ln>
          </p:spPr>
          <p:txBody>
            <a:bodyPr/>
            <a:lstStyle/>
            <a:p>
              <a:endParaRPr lang="zh-CN" altLang="en-US"/>
            </a:p>
          </p:txBody>
        </p:sp>
        <p:sp>
          <p:nvSpPr>
            <p:cNvPr id="27674" name="Rectangle 29"/>
            <p:cNvSpPr>
              <a:spLocks noChangeArrowheads="1"/>
            </p:cNvSpPr>
            <p:nvPr/>
          </p:nvSpPr>
          <p:spPr bwMode="auto">
            <a:xfrm>
              <a:off x="1056" y="1984"/>
              <a:ext cx="693" cy="500"/>
            </a:xfrm>
            <a:prstGeom prst="rect">
              <a:avLst/>
            </a:prstGeom>
            <a:solidFill>
              <a:srgbClr val="FFFFFF"/>
            </a:solidFill>
            <a:ln w="23813">
              <a:solidFill>
                <a:srgbClr val="000000"/>
              </a:solidFill>
              <a:miter lim="800000"/>
              <a:headEnd/>
              <a:tailEnd/>
            </a:ln>
          </p:spPr>
          <p:txBody>
            <a:bodyPr/>
            <a:lstStyle/>
            <a:p>
              <a:endParaRPr lang="zh-CN" altLang="en-US"/>
            </a:p>
          </p:txBody>
        </p:sp>
        <p:sp>
          <p:nvSpPr>
            <p:cNvPr id="27675" name="Rectangle 30"/>
            <p:cNvSpPr>
              <a:spLocks noChangeArrowheads="1"/>
            </p:cNvSpPr>
            <p:nvPr/>
          </p:nvSpPr>
          <p:spPr bwMode="auto">
            <a:xfrm>
              <a:off x="2515" y="1984"/>
              <a:ext cx="693" cy="500"/>
            </a:xfrm>
            <a:prstGeom prst="rect">
              <a:avLst/>
            </a:prstGeom>
            <a:solidFill>
              <a:srgbClr val="FFFFFF"/>
            </a:solidFill>
            <a:ln w="23813">
              <a:solidFill>
                <a:srgbClr val="000000"/>
              </a:solidFill>
              <a:miter lim="800000"/>
              <a:headEnd/>
              <a:tailEnd/>
            </a:ln>
          </p:spPr>
          <p:txBody>
            <a:bodyPr/>
            <a:lstStyle/>
            <a:p>
              <a:endParaRPr lang="zh-CN" altLang="en-US"/>
            </a:p>
          </p:txBody>
        </p:sp>
        <p:sp>
          <p:nvSpPr>
            <p:cNvPr id="27676" name="Rectangle 31"/>
            <p:cNvSpPr>
              <a:spLocks noChangeArrowheads="1"/>
            </p:cNvSpPr>
            <p:nvPr/>
          </p:nvSpPr>
          <p:spPr bwMode="auto">
            <a:xfrm>
              <a:off x="1336" y="2116"/>
              <a:ext cx="149" cy="23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en-US" altLang="zh-CN" b="0">
                  <a:solidFill>
                    <a:schemeClr val="tx1"/>
                  </a:solidFill>
                  <a:ea typeface="宋体" pitchFamily="2" charset="-122"/>
                </a:rPr>
                <a:t>&amp;</a:t>
              </a:r>
            </a:p>
          </p:txBody>
        </p:sp>
        <p:sp>
          <p:nvSpPr>
            <p:cNvPr id="27677" name="Rectangle 32"/>
            <p:cNvSpPr>
              <a:spLocks noChangeArrowheads="1"/>
            </p:cNvSpPr>
            <p:nvPr/>
          </p:nvSpPr>
          <p:spPr bwMode="auto">
            <a:xfrm>
              <a:off x="3164" y="2777"/>
              <a:ext cx="96" cy="23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en-US" altLang="zh-CN" b="0" i="1">
                  <a:solidFill>
                    <a:srgbClr val="000000"/>
                  </a:solidFill>
                  <a:latin typeface="Times" charset="0"/>
                  <a:ea typeface="宋体" pitchFamily="2" charset="-122"/>
                </a:rPr>
                <a:t>S</a:t>
              </a:r>
              <a:endParaRPr lang="en-US" altLang="zh-CN" b="0">
                <a:solidFill>
                  <a:schemeClr val="tx1"/>
                </a:solidFill>
                <a:ea typeface="宋体" pitchFamily="2" charset="-122"/>
              </a:endParaRPr>
            </a:p>
          </p:txBody>
        </p:sp>
        <p:sp>
          <p:nvSpPr>
            <p:cNvPr id="27678" name="Rectangle 33"/>
            <p:cNvSpPr>
              <a:spLocks noChangeArrowheads="1"/>
            </p:cNvSpPr>
            <p:nvPr/>
          </p:nvSpPr>
          <p:spPr bwMode="auto">
            <a:xfrm>
              <a:off x="3267" y="2866"/>
              <a:ext cx="68" cy="1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en-US" altLang="zh-CN" sz="1700" b="0" dirty="0">
                  <a:solidFill>
                    <a:srgbClr val="000000"/>
                  </a:solidFill>
                  <a:latin typeface="Times" charset="0"/>
                  <a:ea typeface="宋体" pitchFamily="2" charset="-122"/>
                </a:rPr>
                <a:t>d</a:t>
              </a:r>
              <a:endParaRPr lang="en-US" altLang="zh-CN" b="0" dirty="0">
                <a:solidFill>
                  <a:schemeClr val="tx1"/>
                </a:solidFill>
                <a:ea typeface="宋体" pitchFamily="2" charset="-122"/>
              </a:endParaRPr>
            </a:p>
          </p:txBody>
        </p:sp>
        <p:sp>
          <p:nvSpPr>
            <p:cNvPr id="27679" name="Rectangle 34"/>
            <p:cNvSpPr>
              <a:spLocks noChangeArrowheads="1"/>
            </p:cNvSpPr>
            <p:nvPr/>
          </p:nvSpPr>
          <p:spPr bwMode="auto">
            <a:xfrm>
              <a:off x="2810" y="2116"/>
              <a:ext cx="149" cy="23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en-US" altLang="zh-CN" b="0" i="1">
                  <a:solidFill>
                    <a:srgbClr val="000000"/>
                  </a:solidFill>
                  <a:latin typeface="Times" charset="0"/>
                  <a:ea typeface="宋体" pitchFamily="2" charset="-122"/>
                </a:rPr>
                <a:t>&amp;</a:t>
              </a:r>
              <a:endParaRPr lang="en-US" altLang="zh-CN" b="0">
                <a:solidFill>
                  <a:schemeClr val="tx1"/>
                </a:solidFill>
                <a:ea typeface="宋体" pitchFamily="2" charset="-122"/>
              </a:endParaRPr>
            </a:p>
          </p:txBody>
        </p:sp>
        <p:sp>
          <p:nvSpPr>
            <p:cNvPr id="27680" name="Rectangle 35"/>
            <p:cNvSpPr>
              <a:spLocks noChangeArrowheads="1"/>
            </p:cNvSpPr>
            <p:nvPr/>
          </p:nvSpPr>
          <p:spPr bwMode="auto">
            <a:xfrm>
              <a:off x="4049" y="1984"/>
              <a:ext cx="693" cy="500"/>
            </a:xfrm>
            <a:prstGeom prst="rect">
              <a:avLst/>
            </a:prstGeom>
            <a:solidFill>
              <a:srgbClr val="FFFFFF"/>
            </a:solidFill>
            <a:ln w="23813">
              <a:solidFill>
                <a:srgbClr val="000000"/>
              </a:solidFill>
              <a:miter lim="800000"/>
              <a:headEnd/>
              <a:tailEnd/>
            </a:ln>
          </p:spPr>
          <p:txBody>
            <a:bodyPr/>
            <a:lstStyle/>
            <a:p>
              <a:endParaRPr lang="zh-CN" altLang="en-US"/>
            </a:p>
          </p:txBody>
        </p:sp>
        <p:sp>
          <p:nvSpPr>
            <p:cNvPr id="27681" name="Line 36"/>
            <p:cNvSpPr>
              <a:spLocks noChangeShapeType="1"/>
            </p:cNvSpPr>
            <p:nvPr/>
          </p:nvSpPr>
          <p:spPr bwMode="auto">
            <a:xfrm flipV="1">
              <a:off x="4609" y="1572"/>
              <a:ext cx="1" cy="412"/>
            </a:xfrm>
            <a:prstGeom prst="line">
              <a:avLst/>
            </a:prstGeom>
            <a:noFill/>
            <a:ln w="2381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27682" name="Line 37"/>
            <p:cNvSpPr>
              <a:spLocks noChangeShapeType="1"/>
            </p:cNvSpPr>
            <p:nvPr/>
          </p:nvSpPr>
          <p:spPr bwMode="auto">
            <a:xfrm flipV="1">
              <a:off x="4196" y="1572"/>
              <a:ext cx="1" cy="412"/>
            </a:xfrm>
            <a:prstGeom prst="line">
              <a:avLst/>
            </a:prstGeom>
            <a:noFill/>
            <a:ln w="2381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27683" name="Line 38"/>
            <p:cNvSpPr>
              <a:spLocks noChangeShapeType="1"/>
            </p:cNvSpPr>
            <p:nvPr/>
          </p:nvSpPr>
          <p:spPr bwMode="auto">
            <a:xfrm flipV="1">
              <a:off x="4609" y="2484"/>
              <a:ext cx="1" cy="485"/>
            </a:xfrm>
            <a:prstGeom prst="line">
              <a:avLst/>
            </a:prstGeom>
            <a:noFill/>
            <a:ln w="2381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27684" name="Line 39"/>
            <p:cNvSpPr>
              <a:spLocks noChangeShapeType="1"/>
            </p:cNvSpPr>
            <p:nvPr/>
          </p:nvSpPr>
          <p:spPr bwMode="auto">
            <a:xfrm flipV="1">
              <a:off x="4196" y="2484"/>
              <a:ext cx="1" cy="485"/>
            </a:xfrm>
            <a:prstGeom prst="line">
              <a:avLst/>
            </a:prstGeom>
            <a:noFill/>
            <a:ln w="2381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27685" name="Rectangle 40"/>
            <p:cNvSpPr>
              <a:spLocks noChangeArrowheads="1"/>
            </p:cNvSpPr>
            <p:nvPr/>
          </p:nvSpPr>
          <p:spPr bwMode="auto">
            <a:xfrm>
              <a:off x="1336" y="1248"/>
              <a:ext cx="139" cy="23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en-US" altLang="zh-CN" b="0" i="1">
                  <a:solidFill>
                    <a:srgbClr val="000000"/>
                  </a:solidFill>
                  <a:latin typeface="Times" charset="0"/>
                  <a:ea typeface="宋体" pitchFamily="2" charset="-122"/>
                </a:rPr>
                <a:t>Q</a:t>
              </a:r>
              <a:endParaRPr lang="en-US" altLang="zh-CN" b="0">
                <a:solidFill>
                  <a:schemeClr val="tx1"/>
                </a:solidFill>
                <a:ea typeface="宋体" pitchFamily="2" charset="-122"/>
              </a:endParaRPr>
            </a:p>
          </p:txBody>
        </p:sp>
        <p:sp>
          <p:nvSpPr>
            <p:cNvPr id="27686" name="Line 41"/>
            <p:cNvSpPr>
              <a:spLocks noChangeShapeType="1"/>
            </p:cNvSpPr>
            <p:nvPr/>
          </p:nvSpPr>
          <p:spPr bwMode="auto">
            <a:xfrm>
              <a:off x="1350" y="1263"/>
              <a:ext cx="133" cy="1"/>
            </a:xfrm>
            <a:prstGeom prst="line">
              <a:avLst/>
            </a:prstGeom>
            <a:noFill/>
            <a:ln w="2381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27687" name="Rectangle 42"/>
            <p:cNvSpPr>
              <a:spLocks noChangeArrowheads="1"/>
            </p:cNvSpPr>
            <p:nvPr/>
          </p:nvSpPr>
          <p:spPr bwMode="auto">
            <a:xfrm>
              <a:off x="4123" y="1248"/>
              <a:ext cx="139" cy="23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en-US" altLang="zh-CN" b="0" i="1">
                  <a:solidFill>
                    <a:srgbClr val="000000"/>
                  </a:solidFill>
                  <a:latin typeface="Times" charset="0"/>
                  <a:ea typeface="宋体" pitchFamily="2" charset="-122"/>
                </a:rPr>
                <a:t>Q</a:t>
              </a:r>
              <a:endParaRPr lang="en-US" altLang="zh-CN" b="0">
                <a:solidFill>
                  <a:schemeClr val="tx1"/>
                </a:solidFill>
                <a:ea typeface="宋体" pitchFamily="2" charset="-122"/>
              </a:endParaRPr>
            </a:p>
          </p:txBody>
        </p:sp>
        <p:sp>
          <p:nvSpPr>
            <p:cNvPr id="27688" name="Line 43"/>
            <p:cNvSpPr>
              <a:spLocks noChangeShapeType="1"/>
            </p:cNvSpPr>
            <p:nvPr/>
          </p:nvSpPr>
          <p:spPr bwMode="auto">
            <a:xfrm>
              <a:off x="4137" y="1263"/>
              <a:ext cx="133" cy="1"/>
            </a:xfrm>
            <a:prstGeom prst="line">
              <a:avLst/>
            </a:prstGeom>
            <a:noFill/>
            <a:ln w="2381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27689" name="Rectangle 44"/>
            <p:cNvSpPr>
              <a:spLocks noChangeArrowheads="1"/>
            </p:cNvSpPr>
            <p:nvPr/>
          </p:nvSpPr>
          <p:spPr bwMode="auto">
            <a:xfrm>
              <a:off x="4535" y="1248"/>
              <a:ext cx="139" cy="23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en-US" altLang="zh-CN" b="0" i="1">
                  <a:solidFill>
                    <a:srgbClr val="000000"/>
                  </a:solidFill>
                  <a:latin typeface="Times" charset="0"/>
                  <a:ea typeface="宋体" pitchFamily="2" charset="-122"/>
                </a:rPr>
                <a:t>Q</a:t>
              </a:r>
              <a:endParaRPr lang="en-US" altLang="zh-CN" b="0">
                <a:solidFill>
                  <a:schemeClr val="tx1"/>
                </a:solidFill>
                <a:ea typeface="宋体" pitchFamily="2" charset="-122"/>
              </a:endParaRPr>
            </a:p>
          </p:txBody>
        </p:sp>
        <p:sp>
          <p:nvSpPr>
            <p:cNvPr id="27690" name="Rectangle 45"/>
            <p:cNvSpPr>
              <a:spLocks noChangeArrowheads="1"/>
            </p:cNvSpPr>
            <p:nvPr/>
          </p:nvSpPr>
          <p:spPr bwMode="auto">
            <a:xfrm>
              <a:off x="4653" y="2630"/>
              <a:ext cx="96" cy="23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en-US" altLang="zh-CN" b="0" i="1">
                  <a:solidFill>
                    <a:srgbClr val="000000"/>
                  </a:solidFill>
                  <a:latin typeface="Times" charset="0"/>
                  <a:ea typeface="宋体" pitchFamily="2" charset="-122"/>
                </a:rPr>
                <a:t>S</a:t>
              </a:r>
              <a:endParaRPr lang="en-US" altLang="zh-CN" b="0">
                <a:solidFill>
                  <a:schemeClr val="tx1"/>
                </a:solidFill>
                <a:ea typeface="宋体" pitchFamily="2" charset="-122"/>
              </a:endParaRPr>
            </a:p>
          </p:txBody>
        </p:sp>
        <p:sp>
          <p:nvSpPr>
            <p:cNvPr id="27691" name="Rectangle 46"/>
            <p:cNvSpPr>
              <a:spLocks noChangeArrowheads="1"/>
            </p:cNvSpPr>
            <p:nvPr/>
          </p:nvSpPr>
          <p:spPr bwMode="auto">
            <a:xfrm>
              <a:off x="4757" y="2734"/>
              <a:ext cx="68" cy="1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en-US" altLang="zh-CN" sz="1700" b="0">
                  <a:solidFill>
                    <a:srgbClr val="000000"/>
                  </a:solidFill>
                  <a:latin typeface="Times" charset="0"/>
                  <a:ea typeface="宋体" pitchFamily="2" charset="-122"/>
                </a:rPr>
                <a:t>d</a:t>
              </a:r>
              <a:endParaRPr lang="en-US" altLang="zh-CN" b="0">
                <a:solidFill>
                  <a:schemeClr val="tx1"/>
                </a:solidFill>
                <a:ea typeface="宋体" pitchFamily="2" charset="-122"/>
              </a:endParaRPr>
            </a:p>
          </p:txBody>
        </p:sp>
        <p:sp>
          <p:nvSpPr>
            <p:cNvPr id="27692" name="Freeform 47"/>
            <p:cNvSpPr>
              <a:spLocks/>
            </p:cNvSpPr>
            <p:nvPr/>
          </p:nvSpPr>
          <p:spPr bwMode="auto">
            <a:xfrm>
              <a:off x="1365" y="1925"/>
              <a:ext cx="74" cy="59"/>
            </a:xfrm>
            <a:custGeom>
              <a:avLst/>
              <a:gdLst>
                <a:gd name="T0" fmla="*/ 0 w 74"/>
                <a:gd name="T1" fmla="*/ 29 h 59"/>
                <a:gd name="T2" fmla="*/ 15 w 74"/>
                <a:gd name="T3" fmla="*/ 0 h 59"/>
                <a:gd name="T4" fmla="*/ 59 w 74"/>
                <a:gd name="T5" fmla="*/ 0 h 59"/>
                <a:gd name="T6" fmla="*/ 74 w 74"/>
                <a:gd name="T7" fmla="*/ 29 h 59"/>
                <a:gd name="T8" fmla="*/ 59 w 74"/>
                <a:gd name="T9" fmla="*/ 59 h 59"/>
                <a:gd name="T10" fmla="*/ 15 w 74"/>
                <a:gd name="T11" fmla="*/ 59 h 59"/>
                <a:gd name="T12" fmla="*/ 0 w 74"/>
                <a:gd name="T13" fmla="*/ 29 h 5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4" h="59">
                  <a:moveTo>
                    <a:pt x="0" y="29"/>
                  </a:moveTo>
                  <a:lnTo>
                    <a:pt x="15" y="0"/>
                  </a:lnTo>
                  <a:lnTo>
                    <a:pt x="59" y="0"/>
                  </a:lnTo>
                  <a:lnTo>
                    <a:pt x="74" y="29"/>
                  </a:lnTo>
                  <a:lnTo>
                    <a:pt x="59" y="59"/>
                  </a:lnTo>
                  <a:lnTo>
                    <a:pt x="15" y="59"/>
                  </a:lnTo>
                  <a:lnTo>
                    <a:pt x="0" y="29"/>
                  </a:lnTo>
                  <a:close/>
                </a:path>
              </a:pathLst>
            </a:custGeom>
            <a:solidFill>
              <a:srgbClr val="FFFFFF"/>
            </a:solidFill>
            <a:ln w="23813">
              <a:solidFill>
                <a:srgbClr val="000000"/>
              </a:solidFill>
              <a:prstDash val="solid"/>
              <a:round/>
              <a:headEnd/>
              <a:tailEnd/>
            </a:ln>
          </p:spPr>
          <p:txBody>
            <a:bodyPr/>
            <a:lstStyle/>
            <a:p>
              <a:endParaRPr lang="zh-CN" altLang="en-US"/>
            </a:p>
          </p:txBody>
        </p:sp>
        <p:sp>
          <p:nvSpPr>
            <p:cNvPr id="27693" name="Freeform 48"/>
            <p:cNvSpPr>
              <a:spLocks/>
            </p:cNvSpPr>
            <p:nvPr/>
          </p:nvSpPr>
          <p:spPr bwMode="auto">
            <a:xfrm>
              <a:off x="4152" y="2498"/>
              <a:ext cx="74" cy="59"/>
            </a:xfrm>
            <a:custGeom>
              <a:avLst/>
              <a:gdLst>
                <a:gd name="T0" fmla="*/ 0 w 74"/>
                <a:gd name="T1" fmla="*/ 30 h 59"/>
                <a:gd name="T2" fmla="*/ 15 w 74"/>
                <a:gd name="T3" fmla="*/ 0 h 59"/>
                <a:gd name="T4" fmla="*/ 59 w 74"/>
                <a:gd name="T5" fmla="*/ 0 h 59"/>
                <a:gd name="T6" fmla="*/ 74 w 74"/>
                <a:gd name="T7" fmla="*/ 30 h 59"/>
                <a:gd name="T8" fmla="*/ 59 w 74"/>
                <a:gd name="T9" fmla="*/ 59 h 59"/>
                <a:gd name="T10" fmla="*/ 15 w 74"/>
                <a:gd name="T11" fmla="*/ 59 h 59"/>
                <a:gd name="T12" fmla="*/ 0 w 74"/>
                <a:gd name="T13" fmla="*/ 30 h 5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4" h="59">
                  <a:moveTo>
                    <a:pt x="0" y="30"/>
                  </a:moveTo>
                  <a:lnTo>
                    <a:pt x="15" y="0"/>
                  </a:lnTo>
                  <a:lnTo>
                    <a:pt x="59" y="0"/>
                  </a:lnTo>
                  <a:lnTo>
                    <a:pt x="74" y="30"/>
                  </a:lnTo>
                  <a:lnTo>
                    <a:pt x="59" y="59"/>
                  </a:lnTo>
                  <a:lnTo>
                    <a:pt x="15" y="59"/>
                  </a:lnTo>
                  <a:lnTo>
                    <a:pt x="0" y="30"/>
                  </a:lnTo>
                  <a:close/>
                </a:path>
              </a:pathLst>
            </a:custGeom>
            <a:solidFill>
              <a:srgbClr val="FFFFFF"/>
            </a:solidFill>
            <a:ln w="23813">
              <a:solidFill>
                <a:srgbClr val="000000"/>
              </a:solidFill>
              <a:prstDash val="solid"/>
              <a:round/>
              <a:headEnd/>
              <a:tailEnd/>
            </a:ln>
          </p:spPr>
          <p:txBody>
            <a:bodyPr/>
            <a:lstStyle/>
            <a:p>
              <a:endParaRPr lang="zh-CN" altLang="en-US"/>
            </a:p>
          </p:txBody>
        </p:sp>
        <p:sp>
          <p:nvSpPr>
            <p:cNvPr id="27694" name="Freeform 49"/>
            <p:cNvSpPr>
              <a:spLocks/>
            </p:cNvSpPr>
            <p:nvPr/>
          </p:nvSpPr>
          <p:spPr bwMode="auto">
            <a:xfrm>
              <a:off x="4580" y="2498"/>
              <a:ext cx="59" cy="59"/>
            </a:xfrm>
            <a:custGeom>
              <a:avLst/>
              <a:gdLst>
                <a:gd name="T0" fmla="*/ 0 w 59"/>
                <a:gd name="T1" fmla="*/ 30 h 59"/>
                <a:gd name="T2" fmla="*/ 14 w 59"/>
                <a:gd name="T3" fmla="*/ 0 h 59"/>
                <a:gd name="T4" fmla="*/ 44 w 59"/>
                <a:gd name="T5" fmla="*/ 0 h 59"/>
                <a:gd name="T6" fmla="*/ 59 w 59"/>
                <a:gd name="T7" fmla="*/ 30 h 59"/>
                <a:gd name="T8" fmla="*/ 44 w 59"/>
                <a:gd name="T9" fmla="*/ 59 h 59"/>
                <a:gd name="T10" fmla="*/ 14 w 59"/>
                <a:gd name="T11" fmla="*/ 59 h 59"/>
                <a:gd name="T12" fmla="*/ 0 w 59"/>
                <a:gd name="T13" fmla="*/ 30 h 5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9" h="59">
                  <a:moveTo>
                    <a:pt x="0" y="30"/>
                  </a:moveTo>
                  <a:lnTo>
                    <a:pt x="14" y="0"/>
                  </a:lnTo>
                  <a:lnTo>
                    <a:pt x="44" y="0"/>
                  </a:lnTo>
                  <a:lnTo>
                    <a:pt x="59" y="30"/>
                  </a:lnTo>
                  <a:lnTo>
                    <a:pt x="44" y="59"/>
                  </a:lnTo>
                  <a:lnTo>
                    <a:pt x="14" y="59"/>
                  </a:lnTo>
                  <a:lnTo>
                    <a:pt x="0" y="30"/>
                  </a:lnTo>
                  <a:close/>
                </a:path>
              </a:pathLst>
            </a:custGeom>
            <a:solidFill>
              <a:srgbClr val="FFFFFF"/>
            </a:solidFill>
            <a:ln w="23813">
              <a:solidFill>
                <a:srgbClr val="000000"/>
              </a:solidFill>
              <a:prstDash val="solid"/>
              <a:round/>
              <a:headEnd/>
              <a:tailEnd/>
            </a:ln>
          </p:spPr>
          <p:txBody>
            <a:bodyPr/>
            <a:lstStyle/>
            <a:p>
              <a:endParaRPr lang="zh-CN" altLang="en-US"/>
            </a:p>
          </p:txBody>
        </p:sp>
        <p:sp>
          <p:nvSpPr>
            <p:cNvPr id="27695" name="Freeform 50"/>
            <p:cNvSpPr>
              <a:spLocks/>
            </p:cNvSpPr>
            <p:nvPr/>
          </p:nvSpPr>
          <p:spPr bwMode="auto">
            <a:xfrm>
              <a:off x="4152" y="1925"/>
              <a:ext cx="74" cy="59"/>
            </a:xfrm>
            <a:custGeom>
              <a:avLst/>
              <a:gdLst>
                <a:gd name="T0" fmla="*/ 0 w 74"/>
                <a:gd name="T1" fmla="*/ 29 h 59"/>
                <a:gd name="T2" fmla="*/ 15 w 74"/>
                <a:gd name="T3" fmla="*/ 0 h 59"/>
                <a:gd name="T4" fmla="*/ 59 w 74"/>
                <a:gd name="T5" fmla="*/ 0 h 59"/>
                <a:gd name="T6" fmla="*/ 74 w 74"/>
                <a:gd name="T7" fmla="*/ 29 h 59"/>
                <a:gd name="T8" fmla="*/ 59 w 74"/>
                <a:gd name="T9" fmla="*/ 59 h 59"/>
                <a:gd name="T10" fmla="*/ 15 w 74"/>
                <a:gd name="T11" fmla="*/ 59 h 59"/>
                <a:gd name="T12" fmla="*/ 0 w 74"/>
                <a:gd name="T13" fmla="*/ 29 h 5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4" h="59">
                  <a:moveTo>
                    <a:pt x="0" y="29"/>
                  </a:moveTo>
                  <a:lnTo>
                    <a:pt x="15" y="0"/>
                  </a:lnTo>
                  <a:lnTo>
                    <a:pt x="59" y="0"/>
                  </a:lnTo>
                  <a:lnTo>
                    <a:pt x="74" y="29"/>
                  </a:lnTo>
                  <a:lnTo>
                    <a:pt x="59" y="59"/>
                  </a:lnTo>
                  <a:lnTo>
                    <a:pt x="15" y="59"/>
                  </a:lnTo>
                  <a:lnTo>
                    <a:pt x="0" y="29"/>
                  </a:lnTo>
                  <a:close/>
                </a:path>
              </a:pathLst>
            </a:custGeom>
            <a:solidFill>
              <a:srgbClr val="FFFFFF"/>
            </a:solidFill>
            <a:ln w="23813">
              <a:solidFill>
                <a:srgbClr val="000000"/>
              </a:solidFill>
              <a:prstDash val="solid"/>
              <a:round/>
              <a:headEnd/>
              <a:tailEnd/>
            </a:ln>
          </p:spPr>
          <p:txBody>
            <a:bodyPr/>
            <a:lstStyle/>
            <a:p>
              <a:endParaRPr lang="zh-CN" altLang="en-US"/>
            </a:p>
          </p:txBody>
        </p:sp>
        <p:sp>
          <p:nvSpPr>
            <p:cNvPr id="27696" name="Rectangle 51"/>
            <p:cNvSpPr>
              <a:spLocks noChangeArrowheads="1"/>
            </p:cNvSpPr>
            <p:nvPr/>
          </p:nvSpPr>
          <p:spPr bwMode="auto">
            <a:xfrm>
              <a:off x="1056" y="2777"/>
              <a:ext cx="117" cy="23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en-US" altLang="zh-CN" b="0" i="1">
                  <a:solidFill>
                    <a:srgbClr val="000000"/>
                  </a:solidFill>
                  <a:latin typeface="Times" charset="0"/>
                  <a:ea typeface="宋体" pitchFamily="2" charset="-122"/>
                </a:rPr>
                <a:t>R</a:t>
              </a:r>
              <a:endParaRPr lang="en-US" altLang="zh-CN" b="0">
                <a:solidFill>
                  <a:schemeClr val="tx1"/>
                </a:solidFill>
                <a:ea typeface="宋体" pitchFamily="2" charset="-122"/>
              </a:endParaRPr>
            </a:p>
          </p:txBody>
        </p:sp>
        <p:sp>
          <p:nvSpPr>
            <p:cNvPr id="27697" name="Rectangle 52"/>
            <p:cNvSpPr>
              <a:spLocks noChangeArrowheads="1"/>
            </p:cNvSpPr>
            <p:nvPr/>
          </p:nvSpPr>
          <p:spPr bwMode="auto">
            <a:xfrm>
              <a:off x="1174" y="2866"/>
              <a:ext cx="68" cy="1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en-US" altLang="zh-CN" sz="1700" b="0">
                  <a:solidFill>
                    <a:srgbClr val="000000"/>
                  </a:solidFill>
                  <a:latin typeface="Times" charset="0"/>
                  <a:ea typeface="宋体" pitchFamily="2" charset="-122"/>
                </a:rPr>
                <a:t>d</a:t>
              </a:r>
              <a:endParaRPr lang="en-US" altLang="zh-CN" b="0">
                <a:solidFill>
                  <a:schemeClr val="tx1"/>
                </a:solidFill>
                <a:ea typeface="宋体" pitchFamily="2" charset="-122"/>
              </a:endParaRPr>
            </a:p>
          </p:txBody>
        </p:sp>
      </p:grpSp>
      <p:sp>
        <p:nvSpPr>
          <p:cNvPr id="27655" name="Line 54"/>
          <p:cNvSpPr>
            <a:spLocks noChangeShapeType="1"/>
          </p:cNvSpPr>
          <p:nvPr/>
        </p:nvSpPr>
        <p:spPr bwMode="auto">
          <a:xfrm>
            <a:off x="1752600" y="4953000"/>
            <a:ext cx="152400" cy="0"/>
          </a:xfrm>
          <a:prstGeom prst="line">
            <a:avLst/>
          </a:prstGeom>
          <a:noFill/>
          <a:ln w="19050">
            <a:solidFill>
              <a:schemeClr val="tx1"/>
            </a:solidFill>
            <a:miter lim="800000"/>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cSld>
  <p:clrMapOvr>
    <a:masterClrMapping/>
  </p:clrMapOvr>
  <p:transition>
    <p:random/>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Rectangle 2"/>
          <p:cNvSpPr>
            <a:spLocks noGrp="1" noChangeArrowheads="1"/>
          </p:cNvSpPr>
          <p:nvPr>
            <p:ph type="body" idx="1"/>
          </p:nvPr>
        </p:nvSpPr>
        <p:spPr>
          <a:xfrm>
            <a:off x="179512" y="1371600"/>
            <a:ext cx="8659688" cy="4876800"/>
          </a:xfrm>
        </p:spPr>
        <p:txBody>
          <a:bodyPr/>
          <a:lstStyle/>
          <a:p>
            <a:pPr algn="just" eaLnBrk="1" hangingPunct="1"/>
            <a:r>
              <a:rPr lang="zh-CN" altLang="en-US" sz="2800" dirty="0" smtClean="0">
                <a:latin typeface="Times New Roman" pitchFamily="18" charset="0"/>
              </a:rPr>
              <a:t>功能分析（以与非门构成的基本触发器为例）</a:t>
            </a:r>
          </a:p>
          <a:p>
            <a:pPr lvl="1" algn="just" eaLnBrk="1" hangingPunct="1"/>
            <a:r>
              <a:rPr lang="en-US" altLang="zh-CN" sz="2400" dirty="0" smtClean="0">
                <a:latin typeface="Times New Roman" pitchFamily="18" charset="0"/>
              </a:rPr>
              <a:t>(1) </a:t>
            </a:r>
            <a:r>
              <a:rPr lang="zh-CN" altLang="en-US" sz="2400" dirty="0" smtClean="0">
                <a:latin typeface="Times New Roman" pitchFamily="18" charset="0"/>
              </a:rPr>
              <a:t>当</a:t>
            </a:r>
            <a:r>
              <a:rPr lang="en-US" altLang="zh-CN" sz="2400" dirty="0" smtClean="0">
                <a:latin typeface="Times New Roman" pitchFamily="18" charset="0"/>
              </a:rPr>
              <a:t>R=1, S=0</a:t>
            </a:r>
            <a:r>
              <a:rPr lang="zh-CN" altLang="en-US" sz="2400" dirty="0" smtClean="0">
                <a:latin typeface="Times New Roman" pitchFamily="18" charset="0"/>
              </a:rPr>
              <a:t>时</a:t>
            </a:r>
          </a:p>
          <a:p>
            <a:pPr lvl="2" algn="just" eaLnBrk="1" hangingPunct="1"/>
            <a:r>
              <a:rPr lang="zh-CN" altLang="en-US" sz="2000" dirty="0" smtClean="0">
                <a:latin typeface="Times New Roman" pitchFamily="18" charset="0"/>
              </a:rPr>
              <a:t>不管触发器原来处于什么状态，其次态一定为</a:t>
            </a:r>
            <a:r>
              <a:rPr lang="zh-CN" altLang="en-US" sz="2000" dirty="0" smtClean="0"/>
              <a:t>“</a:t>
            </a:r>
            <a:r>
              <a:rPr lang="en-US" altLang="zh-CN" sz="2000" dirty="0" smtClean="0">
                <a:latin typeface="Times New Roman" pitchFamily="18" charset="0"/>
              </a:rPr>
              <a:t>1</a:t>
            </a:r>
            <a:r>
              <a:rPr lang="en-US" altLang="zh-CN" sz="2000" dirty="0" smtClean="0"/>
              <a:t>”</a:t>
            </a:r>
            <a:r>
              <a:rPr lang="zh-CN" altLang="en-US" sz="2000" dirty="0" smtClean="0">
                <a:latin typeface="Times New Roman" pitchFamily="18" charset="0"/>
              </a:rPr>
              <a:t>，即</a:t>
            </a:r>
            <a:r>
              <a:rPr lang="en-US" altLang="zh-CN" sz="2000" dirty="0" smtClean="0">
                <a:latin typeface="Times New Roman" pitchFamily="18" charset="0"/>
              </a:rPr>
              <a:t>Q</a:t>
            </a:r>
            <a:r>
              <a:rPr lang="en-US" altLang="zh-CN" sz="2000" baseline="30000" dirty="0" smtClean="0">
                <a:latin typeface="Times New Roman" pitchFamily="18" charset="0"/>
              </a:rPr>
              <a:t>n+1</a:t>
            </a:r>
            <a:r>
              <a:rPr lang="en-US" altLang="zh-CN" sz="2000" dirty="0" smtClean="0">
                <a:latin typeface="Times New Roman" pitchFamily="18" charset="0"/>
              </a:rPr>
              <a:t>=1</a:t>
            </a:r>
            <a:r>
              <a:rPr lang="zh-CN" altLang="en-US" sz="2000" dirty="0" smtClean="0">
                <a:latin typeface="Times New Roman" pitchFamily="18" charset="0"/>
              </a:rPr>
              <a:t>，即触发器被置</a:t>
            </a:r>
            <a:r>
              <a:rPr lang="en-US" altLang="zh-CN" sz="2000" dirty="0" smtClean="0">
                <a:latin typeface="Times New Roman" pitchFamily="18" charset="0"/>
              </a:rPr>
              <a:t>1</a:t>
            </a:r>
            <a:r>
              <a:rPr lang="zh-CN" altLang="en-US" sz="2000" dirty="0" smtClean="0">
                <a:latin typeface="Times New Roman" pitchFamily="18" charset="0"/>
              </a:rPr>
              <a:t>，称触发器处于置位状态，</a:t>
            </a:r>
            <a:r>
              <a:rPr lang="en-US" altLang="zh-CN" sz="2000" dirty="0" smtClean="0">
                <a:latin typeface="Times New Roman" pitchFamily="18" charset="0"/>
              </a:rPr>
              <a:t>S</a:t>
            </a:r>
            <a:r>
              <a:rPr lang="zh-CN" altLang="en-US" sz="2000" dirty="0" smtClean="0">
                <a:latin typeface="Times New Roman" pitchFamily="18" charset="0"/>
              </a:rPr>
              <a:t>端称为置位端或置</a:t>
            </a:r>
            <a:r>
              <a:rPr lang="en-US" altLang="zh-CN" sz="2000" dirty="0" smtClean="0">
                <a:latin typeface="Times New Roman" pitchFamily="18" charset="0"/>
              </a:rPr>
              <a:t>1</a:t>
            </a:r>
            <a:r>
              <a:rPr lang="zh-CN" altLang="en-US" sz="2000" dirty="0" smtClean="0">
                <a:latin typeface="Times New Roman" pitchFamily="18" charset="0"/>
              </a:rPr>
              <a:t>端。</a:t>
            </a:r>
          </a:p>
          <a:p>
            <a:pPr lvl="2" algn="just" eaLnBrk="1" hangingPunct="1"/>
            <a:r>
              <a:rPr lang="zh-CN" altLang="en-US" sz="2000" dirty="0" smtClean="0">
                <a:latin typeface="Times New Roman" pitchFamily="18" charset="0"/>
              </a:rPr>
              <a:t>此时，</a:t>
            </a:r>
            <a:r>
              <a:rPr lang="en-US" altLang="zh-CN" sz="2000" dirty="0" smtClean="0">
                <a:latin typeface="Times New Roman" pitchFamily="18" charset="0"/>
              </a:rPr>
              <a:t>S</a:t>
            </a:r>
            <a:r>
              <a:rPr lang="zh-CN" altLang="en-US" sz="2000" dirty="0" smtClean="0">
                <a:latin typeface="Times New Roman" pitchFamily="18" charset="0"/>
              </a:rPr>
              <a:t>信号撤掉，即</a:t>
            </a:r>
            <a:r>
              <a:rPr lang="en-US" altLang="zh-CN" sz="2000" dirty="0" smtClean="0">
                <a:latin typeface="Times New Roman" pitchFamily="18" charset="0"/>
              </a:rPr>
              <a:t>S</a:t>
            </a:r>
            <a:r>
              <a:rPr lang="zh-CN" altLang="en-US" sz="2000" dirty="0" smtClean="0">
                <a:latin typeface="Times New Roman" pitchFamily="18" charset="0"/>
              </a:rPr>
              <a:t>由</a:t>
            </a:r>
            <a:r>
              <a:rPr lang="en-US" altLang="zh-CN" sz="2000" dirty="0" smtClean="0">
                <a:latin typeface="Times New Roman" pitchFamily="18" charset="0"/>
              </a:rPr>
              <a:t>0→1</a:t>
            </a:r>
            <a:r>
              <a:rPr lang="zh-CN" altLang="en-US" sz="2000" dirty="0" smtClean="0">
                <a:latin typeface="Times New Roman" pitchFamily="18" charset="0"/>
              </a:rPr>
              <a:t>，触发器保持</a:t>
            </a:r>
            <a:r>
              <a:rPr lang="en-US" altLang="zh-CN" sz="2000" dirty="0" smtClean="0">
                <a:latin typeface="Times New Roman" pitchFamily="18" charset="0"/>
              </a:rPr>
              <a:t>1</a:t>
            </a:r>
            <a:r>
              <a:rPr lang="zh-CN" altLang="en-US" sz="2000" dirty="0" smtClean="0">
                <a:latin typeface="Times New Roman" pitchFamily="18" charset="0"/>
              </a:rPr>
              <a:t>状态。</a:t>
            </a:r>
          </a:p>
          <a:p>
            <a:pPr lvl="1" algn="just" eaLnBrk="1" hangingPunct="1"/>
            <a:r>
              <a:rPr lang="en-US" altLang="zh-CN" sz="2400" dirty="0" smtClean="0">
                <a:latin typeface="Times New Roman" pitchFamily="18" charset="0"/>
              </a:rPr>
              <a:t>(2) </a:t>
            </a:r>
            <a:r>
              <a:rPr lang="zh-CN" altLang="en-US" sz="2400" dirty="0" smtClean="0">
                <a:latin typeface="Times New Roman" pitchFamily="18" charset="0"/>
              </a:rPr>
              <a:t>当</a:t>
            </a:r>
            <a:r>
              <a:rPr lang="en-US" altLang="zh-CN" sz="2400" dirty="0" smtClean="0">
                <a:latin typeface="Times New Roman" pitchFamily="18" charset="0"/>
              </a:rPr>
              <a:t>R=0, S=1</a:t>
            </a:r>
            <a:r>
              <a:rPr lang="zh-CN" altLang="en-US" sz="2400" dirty="0" smtClean="0">
                <a:latin typeface="Times New Roman" pitchFamily="18" charset="0"/>
              </a:rPr>
              <a:t>时，</a:t>
            </a:r>
            <a:r>
              <a:rPr lang="en-US" altLang="zh-CN" sz="2400" dirty="0" smtClean="0">
                <a:latin typeface="Times New Roman" pitchFamily="18" charset="0"/>
              </a:rPr>
              <a:t>Q</a:t>
            </a:r>
            <a:r>
              <a:rPr lang="en-US" altLang="zh-CN" sz="2400" baseline="30000" dirty="0" smtClean="0">
                <a:latin typeface="Times New Roman" pitchFamily="18" charset="0"/>
              </a:rPr>
              <a:t>n+1</a:t>
            </a:r>
            <a:r>
              <a:rPr lang="en-US" altLang="zh-CN" sz="2400" dirty="0" smtClean="0">
                <a:latin typeface="Times New Roman" pitchFamily="18" charset="0"/>
              </a:rPr>
              <a:t>=0</a:t>
            </a:r>
            <a:r>
              <a:rPr lang="zh-CN" altLang="en-US" sz="2400" dirty="0" smtClean="0">
                <a:latin typeface="Times New Roman" pitchFamily="18" charset="0"/>
              </a:rPr>
              <a:t>，触发器处于复位状态。</a:t>
            </a:r>
          </a:p>
          <a:p>
            <a:pPr lvl="1" algn="just" eaLnBrk="1" hangingPunct="1"/>
            <a:r>
              <a:rPr lang="en-US" altLang="zh-CN" sz="2400" dirty="0" smtClean="0">
                <a:latin typeface="Times New Roman" pitchFamily="18" charset="0"/>
              </a:rPr>
              <a:t>(3) </a:t>
            </a:r>
            <a:r>
              <a:rPr lang="zh-CN" altLang="en-US" sz="2400" dirty="0" smtClean="0">
                <a:latin typeface="Times New Roman" pitchFamily="18" charset="0"/>
              </a:rPr>
              <a:t>当</a:t>
            </a:r>
            <a:r>
              <a:rPr lang="en-US" altLang="zh-CN" sz="2400" dirty="0" smtClean="0">
                <a:latin typeface="Times New Roman" pitchFamily="18" charset="0"/>
              </a:rPr>
              <a:t>R=S=1</a:t>
            </a:r>
            <a:r>
              <a:rPr lang="zh-CN" altLang="en-US" sz="2400" dirty="0" smtClean="0">
                <a:latin typeface="Times New Roman" pitchFamily="18" charset="0"/>
              </a:rPr>
              <a:t>时，触发器状态不变，处于维持状态， 即</a:t>
            </a:r>
            <a:r>
              <a:rPr lang="en-US" altLang="zh-CN" sz="2400" dirty="0" smtClean="0">
                <a:latin typeface="Times New Roman" pitchFamily="18" charset="0"/>
              </a:rPr>
              <a:t>Q</a:t>
            </a:r>
            <a:r>
              <a:rPr lang="en-US" altLang="zh-CN" sz="2400" baseline="30000" dirty="0" smtClean="0">
                <a:latin typeface="Times New Roman" pitchFamily="18" charset="0"/>
              </a:rPr>
              <a:t>n+1</a:t>
            </a:r>
            <a:r>
              <a:rPr lang="en-US" altLang="zh-CN" sz="2400" dirty="0" smtClean="0">
                <a:latin typeface="Times New Roman" pitchFamily="18" charset="0"/>
              </a:rPr>
              <a:t>=</a:t>
            </a:r>
            <a:r>
              <a:rPr lang="en-US" altLang="zh-CN" sz="2400" dirty="0" err="1" smtClean="0">
                <a:latin typeface="Times New Roman" pitchFamily="18" charset="0"/>
              </a:rPr>
              <a:t>Q</a:t>
            </a:r>
            <a:r>
              <a:rPr lang="en-US" altLang="zh-CN" sz="2400" baseline="30000" dirty="0" err="1" smtClean="0">
                <a:latin typeface="Times New Roman" pitchFamily="18" charset="0"/>
              </a:rPr>
              <a:t>n</a:t>
            </a:r>
            <a:r>
              <a:rPr lang="zh-CN" altLang="en-US" sz="2400" dirty="0" smtClean="0">
                <a:latin typeface="Times New Roman" pitchFamily="18" charset="0"/>
              </a:rPr>
              <a:t>。</a:t>
            </a:r>
          </a:p>
          <a:p>
            <a:pPr lvl="1" algn="just" eaLnBrk="1" hangingPunct="1"/>
            <a:r>
              <a:rPr lang="en-US" altLang="zh-CN" sz="2400" dirty="0" smtClean="0">
                <a:latin typeface="Times New Roman" pitchFamily="18" charset="0"/>
              </a:rPr>
              <a:t>(4) </a:t>
            </a:r>
            <a:r>
              <a:rPr lang="zh-CN" altLang="en-US" sz="2400" dirty="0" smtClean="0">
                <a:latin typeface="Times New Roman" pitchFamily="18" charset="0"/>
              </a:rPr>
              <a:t>当</a:t>
            </a:r>
            <a:r>
              <a:rPr lang="en-US" altLang="zh-CN" sz="2400" dirty="0" smtClean="0">
                <a:latin typeface="Times New Roman" pitchFamily="18" charset="0"/>
              </a:rPr>
              <a:t>R=S=0</a:t>
            </a:r>
            <a:r>
              <a:rPr lang="zh-CN" altLang="en-US" sz="2400" dirty="0" smtClean="0">
                <a:latin typeface="Times New Roman" pitchFamily="18" charset="0"/>
              </a:rPr>
              <a:t>时，</a:t>
            </a:r>
            <a:r>
              <a:rPr lang="en-US" altLang="zh-CN" sz="2400" dirty="0" smtClean="0">
                <a:latin typeface="Times New Roman" pitchFamily="18" charset="0"/>
              </a:rPr>
              <a:t>Q</a:t>
            </a:r>
            <a:r>
              <a:rPr lang="en-US" altLang="zh-CN" sz="2400" baseline="30000" dirty="0" smtClean="0">
                <a:latin typeface="Times New Roman" pitchFamily="18" charset="0"/>
              </a:rPr>
              <a:t>n+1</a:t>
            </a:r>
            <a:r>
              <a:rPr lang="en-US" altLang="zh-CN" sz="2400" dirty="0" smtClean="0">
                <a:latin typeface="Times New Roman" pitchFamily="18" charset="0"/>
              </a:rPr>
              <a:t>=Q</a:t>
            </a:r>
            <a:r>
              <a:rPr lang="en-US" altLang="zh-CN" sz="2400" baseline="30000" dirty="0" smtClean="0">
                <a:latin typeface="Times New Roman" pitchFamily="18" charset="0"/>
              </a:rPr>
              <a:t>n+1</a:t>
            </a:r>
            <a:r>
              <a:rPr lang="en-US" altLang="zh-CN" sz="2400" dirty="0" smtClean="0">
                <a:latin typeface="Times New Roman" pitchFamily="18" charset="0"/>
              </a:rPr>
              <a:t>=1</a:t>
            </a:r>
            <a:r>
              <a:rPr lang="zh-CN" altLang="en-US" sz="2400" dirty="0" smtClean="0">
                <a:latin typeface="Times New Roman" pitchFamily="18" charset="0"/>
              </a:rPr>
              <a:t>，破坏了触发器的正常工作，使触发器失效。而且当输入条件同时消失时，触发器是</a:t>
            </a:r>
            <a:r>
              <a:rPr lang="zh-CN" altLang="en-US" sz="2400" dirty="0" smtClean="0"/>
              <a:t>“</a:t>
            </a:r>
            <a:r>
              <a:rPr lang="en-US" altLang="zh-CN" sz="2400" dirty="0" smtClean="0">
                <a:latin typeface="Times New Roman" pitchFamily="18" charset="0"/>
              </a:rPr>
              <a:t>0</a:t>
            </a:r>
            <a:r>
              <a:rPr lang="en-US" altLang="zh-CN" sz="2400" dirty="0" smtClean="0"/>
              <a:t>”</a:t>
            </a:r>
            <a:r>
              <a:rPr lang="zh-CN" altLang="en-US" sz="2400" dirty="0" smtClean="0">
                <a:latin typeface="Times New Roman" pitchFamily="18" charset="0"/>
              </a:rPr>
              <a:t>态还是</a:t>
            </a:r>
            <a:r>
              <a:rPr lang="zh-CN" altLang="en-US" sz="2400" dirty="0" smtClean="0"/>
              <a:t>“</a:t>
            </a:r>
            <a:r>
              <a:rPr lang="en-US" altLang="zh-CN" sz="2400" dirty="0" smtClean="0">
                <a:latin typeface="Times New Roman" pitchFamily="18" charset="0"/>
              </a:rPr>
              <a:t>1</a:t>
            </a:r>
            <a:r>
              <a:rPr lang="en-US" altLang="zh-CN" sz="2400" dirty="0" smtClean="0"/>
              <a:t>”</a:t>
            </a:r>
            <a:r>
              <a:rPr lang="zh-CN" altLang="en-US" sz="2400" dirty="0" smtClean="0">
                <a:latin typeface="Times New Roman" pitchFamily="18" charset="0"/>
              </a:rPr>
              <a:t>态是不定的，即</a:t>
            </a:r>
            <a:r>
              <a:rPr lang="en-US" altLang="zh-CN" sz="2400" dirty="0" smtClean="0">
                <a:latin typeface="Times New Roman" pitchFamily="18" charset="0"/>
              </a:rPr>
              <a:t>Q</a:t>
            </a:r>
            <a:r>
              <a:rPr lang="en-US" altLang="zh-CN" sz="2400" baseline="30000" dirty="0" smtClean="0">
                <a:latin typeface="Times New Roman" pitchFamily="18" charset="0"/>
              </a:rPr>
              <a:t>n+1</a:t>
            </a:r>
            <a:r>
              <a:rPr lang="en-US" altLang="zh-CN" sz="2400" dirty="0" smtClean="0">
                <a:latin typeface="Times New Roman" pitchFamily="18" charset="0"/>
              </a:rPr>
              <a:t>=×</a:t>
            </a:r>
            <a:r>
              <a:rPr lang="zh-CN" altLang="en-US" sz="2400" dirty="0" smtClean="0">
                <a:latin typeface="Times New Roman" pitchFamily="18" charset="0"/>
              </a:rPr>
              <a:t>。这种情况在触发器工作时是不允许出现的。因此使用这种触发器时，禁止</a:t>
            </a:r>
            <a:r>
              <a:rPr lang="en-US" altLang="zh-CN" sz="2400" dirty="0" smtClean="0">
                <a:latin typeface="Times New Roman" pitchFamily="18" charset="0"/>
              </a:rPr>
              <a:t>R=S=0</a:t>
            </a:r>
            <a:r>
              <a:rPr lang="zh-CN" altLang="en-US" sz="2400" dirty="0" smtClean="0">
                <a:latin typeface="Times New Roman" pitchFamily="18" charset="0"/>
              </a:rPr>
              <a:t>出现。</a:t>
            </a:r>
          </a:p>
        </p:txBody>
      </p:sp>
      <p:sp>
        <p:nvSpPr>
          <p:cNvPr id="28677" name="Rectangle 3"/>
          <p:cNvSpPr>
            <a:spLocks noGrp="1" noChangeArrowheads="1"/>
          </p:cNvSpPr>
          <p:nvPr>
            <p:ph type="title"/>
          </p:nvPr>
        </p:nvSpPr>
        <p:spPr>
          <a:xfrm>
            <a:off x="1274763" y="533400"/>
            <a:ext cx="7793037" cy="609600"/>
          </a:xfrm>
        </p:spPr>
        <p:txBody>
          <a:bodyPr/>
          <a:lstStyle/>
          <a:p>
            <a:pPr eaLnBrk="1" hangingPunct="1"/>
            <a:r>
              <a:rPr lang="zh-CN" altLang="en-US" smtClean="0">
                <a:latin typeface="宋体" pitchFamily="2" charset="-122"/>
              </a:rPr>
              <a:t>基本触发器的工作原理</a:t>
            </a:r>
            <a:endParaRPr lang="zh-CN" altLang="en-US" smtClean="0"/>
          </a:p>
        </p:txBody>
      </p:sp>
      <p:sp>
        <p:nvSpPr>
          <p:cNvPr id="28678" name="Line 48"/>
          <p:cNvSpPr>
            <a:spLocks noChangeShapeType="1"/>
          </p:cNvSpPr>
          <p:nvPr/>
        </p:nvSpPr>
        <p:spPr bwMode="auto">
          <a:xfrm>
            <a:off x="4267200" y="4648200"/>
            <a:ext cx="228600" cy="0"/>
          </a:xfrm>
          <a:prstGeom prst="line">
            <a:avLst/>
          </a:prstGeom>
          <a:noFill/>
          <a:ln w="19050">
            <a:solidFill>
              <a:schemeClr val="tx1"/>
            </a:solidFill>
            <a:miter lim="800000"/>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cSld>
  <p:clrMapOvr>
    <a:masterClrMapping/>
  </p:clrMapOvr>
  <p:transition>
    <p:random/>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Rectangle 2"/>
          <p:cNvSpPr>
            <a:spLocks noGrp="1" noChangeArrowheads="1"/>
          </p:cNvSpPr>
          <p:nvPr>
            <p:ph type="body" idx="1"/>
          </p:nvPr>
        </p:nvSpPr>
        <p:spPr/>
        <p:txBody>
          <a:bodyPr/>
          <a:lstStyle/>
          <a:p>
            <a:pPr eaLnBrk="1" hangingPunct="1"/>
            <a:r>
              <a:rPr lang="zh-CN" altLang="en-US" smtClean="0">
                <a:latin typeface="Times New Roman" pitchFamily="18" charset="0"/>
              </a:rPr>
              <a:t>状态转移真值表</a:t>
            </a:r>
          </a:p>
        </p:txBody>
      </p:sp>
      <p:sp>
        <p:nvSpPr>
          <p:cNvPr id="36869" name="Rectangle 3"/>
          <p:cNvSpPr>
            <a:spLocks noGrp="1" noChangeArrowheads="1"/>
          </p:cNvSpPr>
          <p:nvPr>
            <p:ph type="title"/>
          </p:nvPr>
        </p:nvSpPr>
        <p:spPr>
          <a:xfrm>
            <a:off x="1274763" y="533400"/>
            <a:ext cx="7793037" cy="609600"/>
          </a:xfrm>
        </p:spPr>
        <p:txBody>
          <a:bodyPr/>
          <a:lstStyle/>
          <a:p>
            <a:pPr eaLnBrk="1" hangingPunct="1"/>
            <a:r>
              <a:rPr lang="zh-CN" altLang="en-US" dirty="0" smtClean="0"/>
              <a:t>基本</a:t>
            </a:r>
            <a:r>
              <a:rPr lang="en-US" altLang="zh-CN" dirty="0" smtClean="0"/>
              <a:t>R-S</a:t>
            </a:r>
            <a:r>
              <a:rPr lang="zh-CN" altLang="en-US" dirty="0" smtClean="0"/>
              <a:t>触发器状态表</a:t>
            </a:r>
          </a:p>
        </p:txBody>
      </p:sp>
      <p:graphicFrame>
        <p:nvGraphicFramePr>
          <p:cNvPr id="258078" name="Group 30"/>
          <p:cNvGraphicFramePr>
            <a:graphicFrameLocks noGrp="1"/>
          </p:cNvGraphicFramePr>
          <p:nvPr/>
        </p:nvGraphicFramePr>
        <p:xfrm>
          <a:off x="2057400" y="2209800"/>
          <a:ext cx="5105400" cy="3748088"/>
        </p:xfrm>
        <a:graphic>
          <a:graphicData uri="http://schemas.openxmlformats.org/drawingml/2006/table">
            <a:tbl>
              <a:tblPr/>
              <a:tblGrid>
                <a:gridCol w="1701800"/>
                <a:gridCol w="1701800"/>
                <a:gridCol w="1701800"/>
              </a:tblGrid>
              <a:tr h="6096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1" u="none" strike="noStrike" cap="none" normalizeH="0" baseline="0" dirty="0" smtClean="0">
                          <a:ln>
                            <a:noFill/>
                          </a:ln>
                          <a:solidFill>
                            <a:schemeClr val="tx1"/>
                          </a:solidFill>
                          <a:effectLst/>
                          <a:latin typeface="Tahoma" pitchFamily="34" charset="0"/>
                          <a:ea typeface="宋体" pitchFamily="2" charset="-122"/>
                        </a:rPr>
                        <a:t>R </a:t>
                      </a:r>
                      <a:r>
                        <a:rPr kumimoji="0" lang="en-US" altLang="zh-CN" sz="2000" b="0" i="1" u="none" strike="noStrike" cap="none" normalizeH="0" baseline="30000" dirty="0" smtClean="0">
                          <a:ln>
                            <a:noFill/>
                          </a:ln>
                          <a:solidFill>
                            <a:schemeClr val="tx1"/>
                          </a:solidFill>
                          <a:effectLst/>
                          <a:latin typeface="Tahoma" pitchFamily="34" charset="0"/>
                          <a:ea typeface="宋体" pitchFamily="2" charset="-122"/>
                        </a:rPr>
                        <a:t> </a:t>
                      </a:r>
                      <a:r>
                        <a:rPr kumimoji="0" lang="en-US" altLang="zh-CN" sz="2000" b="0" i="1" u="none" strike="noStrike" cap="none" normalizeH="0" baseline="0" dirty="0" smtClean="0">
                          <a:ln>
                            <a:noFill/>
                          </a:ln>
                          <a:solidFill>
                            <a:schemeClr val="tx1"/>
                          </a:solidFill>
                          <a:effectLst/>
                          <a:latin typeface="Tahoma" pitchFamily="34" charset="0"/>
                          <a:ea typeface="宋体" pitchFamily="2" charset="-122"/>
                        </a:rPr>
                        <a:t>  S   Q </a:t>
                      </a:r>
                      <a:r>
                        <a:rPr kumimoji="0" lang="en-US" altLang="zh-CN" sz="2000" b="0" i="1" u="none" strike="noStrike" cap="none" normalizeH="0" baseline="30000" dirty="0" smtClean="0">
                          <a:ln>
                            <a:noFill/>
                          </a:ln>
                          <a:solidFill>
                            <a:schemeClr val="tx1"/>
                          </a:solidFill>
                          <a:effectLst/>
                          <a:latin typeface="Tahoma" pitchFamily="34" charset="0"/>
                          <a:ea typeface="宋体" pitchFamily="2" charset="-122"/>
                        </a:rPr>
                        <a:t>n</a:t>
                      </a:r>
                      <a:endParaRPr kumimoji="0" lang="en-US" altLang="zh-CN" sz="2000" b="0" i="1" u="none" strike="noStrike" cap="none" normalizeH="0" baseline="-25000" dirty="0" smtClean="0">
                        <a:ln>
                          <a:noFill/>
                        </a:ln>
                        <a:solidFill>
                          <a:schemeClr val="tx1"/>
                        </a:solidFill>
                        <a:effectLst/>
                        <a:latin typeface="Tahoma" pitchFamily="34" charset="0"/>
                        <a:ea typeface="宋体" pitchFamily="2"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1" u="none" strike="noStrike" cap="none" normalizeH="0" baseline="0" dirty="0" smtClean="0">
                          <a:ln>
                            <a:noFill/>
                          </a:ln>
                          <a:solidFill>
                            <a:schemeClr val="tx1"/>
                          </a:solidFill>
                          <a:effectLst/>
                          <a:latin typeface="Tahoma" pitchFamily="34" charset="0"/>
                          <a:ea typeface="宋体" pitchFamily="2" charset="-122"/>
                        </a:rPr>
                        <a:t>Q </a:t>
                      </a:r>
                      <a:r>
                        <a:rPr kumimoji="0" lang="en-US" altLang="zh-CN" sz="2000" b="0" i="1" u="none" strike="noStrike" cap="none" normalizeH="0" baseline="30000" dirty="0" smtClean="0">
                          <a:ln>
                            <a:noFill/>
                          </a:ln>
                          <a:solidFill>
                            <a:schemeClr val="tx1"/>
                          </a:solidFill>
                          <a:effectLst/>
                          <a:latin typeface="Tahoma" pitchFamily="34" charset="0"/>
                          <a:ea typeface="宋体" pitchFamily="2" charset="-122"/>
                        </a:rPr>
                        <a:t>n+1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0" i="0" u="none" strike="noStrike" cap="none" normalizeH="0" baseline="0" smtClean="0">
                          <a:ln>
                            <a:noFill/>
                          </a:ln>
                          <a:solidFill>
                            <a:schemeClr val="tx1"/>
                          </a:solidFill>
                          <a:effectLst/>
                          <a:latin typeface="Tahoma" pitchFamily="34" charset="0"/>
                          <a:ea typeface="宋体" pitchFamily="2" charset="-122"/>
                        </a:rPr>
                        <a:t>说  明</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985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dirty="0" smtClean="0">
                          <a:ln>
                            <a:noFill/>
                          </a:ln>
                          <a:solidFill>
                            <a:schemeClr val="tx1"/>
                          </a:solidFill>
                          <a:effectLst/>
                          <a:latin typeface="Tahoma" pitchFamily="34" charset="0"/>
                          <a:ea typeface="宋体" pitchFamily="2" charset="-122"/>
                        </a:rPr>
                        <a:t>0    </a:t>
                      </a:r>
                      <a:r>
                        <a:rPr kumimoji="0" lang="en-US" altLang="zh-CN" sz="2000" b="0" i="0" u="none" strike="noStrike" cap="none" normalizeH="0" baseline="0" dirty="0" err="1" smtClean="0">
                          <a:ln>
                            <a:noFill/>
                          </a:ln>
                          <a:solidFill>
                            <a:schemeClr val="tx1"/>
                          </a:solidFill>
                          <a:effectLst/>
                          <a:latin typeface="Tahoma" pitchFamily="34" charset="0"/>
                          <a:ea typeface="宋体" pitchFamily="2" charset="-122"/>
                        </a:rPr>
                        <a:t>0</a:t>
                      </a:r>
                      <a:r>
                        <a:rPr kumimoji="0" lang="en-US" altLang="zh-CN" sz="2000" b="0" i="0" u="none" strike="noStrike" cap="none" normalizeH="0" baseline="0" dirty="0" smtClean="0">
                          <a:ln>
                            <a:noFill/>
                          </a:ln>
                          <a:solidFill>
                            <a:schemeClr val="tx1"/>
                          </a:solidFill>
                          <a:effectLst/>
                          <a:latin typeface="Tahoma" pitchFamily="34" charset="0"/>
                          <a:ea typeface="宋体" pitchFamily="2" charset="-122"/>
                        </a:rPr>
                        <a:t>    </a:t>
                      </a:r>
                      <a:r>
                        <a:rPr kumimoji="0" lang="en-US" altLang="zh-CN" sz="2000" b="0" i="0" u="none" strike="noStrike" cap="none" normalizeH="0" baseline="0" dirty="0" err="1" smtClean="0">
                          <a:ln>
                            <a:noFill/>
                          </a:ln>
                          <a:solidFill>
                            <a:schemeClr val="tx1"/>
                          </a:solidFill>
                          <a:effectLst/>
                          <a:latin typeface="Tahoma" pitchFamily="34" charset="0"/>
                          <a:ea typeface="宋体" pitchFamily="2" charset="-122"/>
                        </a:rPr>
                        <a:t>0</a:t>
                      </a:r>
                      <a:endParaRPr kumimoji="0" lang="en-US" altLang="zh-CN" sz="2000" b="0" i="0" u="none" strike="noStrike" cap="none" normalizeH="0" baseline="0" dirty="0" smtClean="0">
                        <a:ln>
                          <a:noFill/>
                        </a:ln>
                        <a:solidFill>
                          <a:schemeClr val="tx1"/>
                        </a:solidFill>
                        <a:effectLst/>
                        <a:latin typeface="Tahoma" pitchFamily="34" charset="0"/>
                        <a:ea typeface="宋体" pitchFamily="2" charset="-122"/>
                      </a:endParaRP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dirty="0" smtClean="0">
                          <a:ln>
                            <a:noFill/>
                          </a:ln>
                          <a:solidFill>
                            <a:schemeClr val="tx1"/>
                          </a:solidFill>
                          <a:effectLst/>
                          <a:latin typeface="Tahoma" pitchFamily="34" charset="0"/>
                          <a:ea typeface="宋体" pitchFamily="2" charset="-122"/>
                        </a:rPr>
                        <a:t>0    </a:t>
                      </a:r>
                      <a:r>
                        <a:rPr kumimoji="0" lang="en-US" altLang="zh-CN" sz="2000" b="0" i="0" u="none" strike="noStrike" cap="none" normalizeH="0" baseline="0" dirty="0" err="1" smtClean="0">
                          <a:ln>
                            <a:noFill/>
                          </a:ln>
                          <a:solidFill>
                            <a:schemeClr val="tx1"/>
                          </a:solidFill>
                          <a:effectLst/>
                          <a:latin typeface="Tahoma" pitchFamily="34" charset="0"/>
                          <a:ea typeface="宋体" pitchFamily="2" charset="-122"/>
                        </a:rPr>
                        <a:t>0</a:t>
                      </a:r>
                      <a:r>
                        <a:rPr kumimoji="0" lang="en-US" altLang="zh-CN" sz="2000" b="0" i="0" u="none" strike="noStrike" cap="none" normalizeH="0" baseline="0" dirty="0" smtClean="0">
                          <a:ln>
                            <a:noFill/>
                          </a:ln>
                          <a:solidFill>
                            <a:schemeClr val="tx1"/>
                          </a:solidFill>
                          <a:effectLst/>
                          <a:latin typeface="Tahoma" pitchFamily="34" charset="0"/>
                          <a:ea typeface="宋体" pitchFamily="2" charset="-122"/>
                        </a:rPr>
                        <a:t>    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dirty="0" smtClean="0">
                          <a:ln>
                            <a:noFill/>
                          </a:ln>
                          <a:solidFill>
                            <a:schemeClr val="tx1"/>
                          </a:solidFill>
                          <a:effectLst/>
                          <a:latin typeface="Tahoma" pitchFamily="34" charset="0"/>
                          <a:ea typeface="宋体" pitchFamily="2" charset="-122"/>
                        </a:rPr>
                        <a:t>d</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dirty="0" smtClean="0">
                          <a:ln>
                            <a:noFill/>
                          </a:ln>
                          <a:solidFill>
                            <a:schemeClr val="tx1"/>
                          </a:solidFill>
                          <a:effectLst/>
                          <a:latin typeface="Tahoma" pitchFamily="34" charset="0"/>
                          <a:ea typeface="宋体" pitchFamily="2" charset="-122"/>
                        </a:rPr>
                        <a:t>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0" i="0" u="none" strike="noStrike" cap="none" normalizeH="0" baseline="0" dirty="0" smtClean="0">
                          <a:ln>
                            <a:noFill/>
                          </a:ln>
                          <a:solidFill>
                            <a:schemeClr val="tx1"/>
                          </a:solidFill>
                          <a:effectLst/>
                          <a:latin typeface="Tahoma" pitchFamily="34" charset="0"/>
                          <a:ea typeface="宋体" pitchFamily="2" charset="-122"/>
                        </a:rPr>
                        <a:t>禁止</a:t>
                      </a:r>
                      <a:endParaRPr kumimoji="0" lang="en-US" altLang="zh-CN" sz="2000" b="0" i="0" u="none" strike="noStrike" cap="none" normalizeH="0" baseline="0" dirty="0" smtClean="0">
                        <a:ln>
                          <a:noFill/>
                        </a:ln>
                        <a:solidFill>
                          <a:schemeClr val="tx1"/>
                        </a:solidFill>
                        <a:effectLst/>
                        <a:latin typeface="Tahoma"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5248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dirty="0" smtClean="0">
                          <a:ln>
                            <a:noFill/>
                          </a:ln>
                          <a:solidFill>
                            <a:schemeClr val="tx1"/>
                          </a:solidFill>
                          <a:effectLst/>
                          <a:latin typeface="Tahoma" pitchFamily="34" charset="0"/>
                          <a:ea typeface="宋体" pitchFamily="2" charset="-122"/>
                        </a:rPr>
                        <a:t>0    1    0</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dirty="0" smtClean="0">
                          <a:ln>
                            <a:noFill/>
                          </a:ln>
                          <a:solidFill>
                            <a:schemeClr val="tx1"/>
                          </a:solidFill>
                          <a:effectLst/>
                          <a:latin typeface="Tahoma" pitchFamily="34" charset="0"/>
                          <a:ea typeface="宋体" pitchFamily="2" charset="-122"/>
                        </a:rPr>
                        <a:t>0    1    </a:t>
                      </a:r>
                      <a:r>
                        <a:rPr kumimoji="0" lang="en-US" altLang="zh-CN" sz="2000" b="0" i="0" u="none" strike="noStrike" cap="none" normalizeH="0" baseline="0" dirty="0" err="1" smtClean="0">
                          <a:ln>
                            <a:noFill/>
                          </a:ln>
                          <a:solidFill>
                            <a:schemeClr val="tx1"/>
                          </a:solidFill>
                          <a:effectLst/>
                          <a:latin typeface="Tahoma" pitchFamily="34" charset="0"/>
                          <a:ea typeface="宋体" pitchFamily="2" charset="-122"/>
                        </a:rPr>
                        <a:t>1</a:t>
                      </a:r>
                      <a:endParaRPr kumimoji="0" lang="en-US" altLang="zh-CN" sz="2000" b="0" i="0" u="none" strike="noStrike" cap="none" normalizeH="0" baseline="0" dirty="0" smtClean="0">
                        <a:ln>
                          <a:noFill/>
                        </a:ln>
                        <a:solidFill>
                          <a:schemeClr val="tx1"/>
                        </a:solidFill>
                        <a:effectLst/>
                        <a:latin typeface="Tahoma" pitchFamily="34" charset="0"/>
                        <a:ea typeface="宋体" pitchFamily="2"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dirty="0" smtClean="0">
                          <a:ln>
                            <a:noFill/>
                          </a:ln>
                          <a:solidFill>
                            <a:schemeClr val="tx1"/>
                          </a:solidFill>
                          <a:effectLst/>
                          <a:latin typeface="Tahoma" pitchFamily="34" charset="0"/>
                          <a:ea typeface="宋体" pitchFamily="2" charset="-122"/>
                        </a:rPr>
                        <a:t>0</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dirty="0" smtClean="0">
                          <a:ln>
                            <a:noFill/>
                          </a:ln>
                          <a:solidFill>
                            <a:schemeClr val="tx1"/>
                          </a:solidFill>
                          <a:effectLst/>
                          <a:latin typeface="Tahoma" pitchFamily="34" charset="0"/>
                          <a:ea typeface="宋体" pitchFamily="2" charset="-122"/>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0" i="0" u="none" strike="noStrike" cap="none" normalizeH="0" baseline="0" dirty="0" smtClean="0">
                          <a:ln>
                            <a:noFill/>
                          </a:ln>
                          <a:solidFill>
                            <a:schemeClr val="tx1"/>
                          </a:solidFill>
                          <a:effectLst/>
                          <a:latin typeface="Tahoma" pitchFamily="34" charset="0"/>
                          <a:ea typeface="宋体" pitchFamily="2" charset="-122"/>
                        </a:rPr>
                        <a:t>置</a:t>
                      </a:r>
                      <a:r>
                        <a:rPr kumimoji="0" lang="en-US" altLang="zh-CN" sz="2000" b="0" i="0" u="none" strike="noStrike" cap="none" normalizeH="0" baseline="0" dirty="0" smtClean="0">
                          <a:ln>
                            <a:noFill/>
                          </a:ln>
                          <a:solidFill>
                            <a:schemeClr val="tx1"/>
                          </a:solidFill>
                          <a:effectLst/>
                          <a:latin typeface="Tahoma" pitchFamily="34" charset="0"/>
                          <a:ea typeface="宋体" pitchFamily="2" charset="-122"/>
                        </a:rPr>
                        <a:t>0</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1" u="none" strike="noStrike" cap="none" normalizeH="0" baseline="0" dirty="0" smtClean="0">
                          <a:ln>
                            <a:noFill/>
                          </a:ln>
                          <a:solidFill>
                            <a:schemeClr val="tx1"/>
                          </a:solidFill>
                          <a:effectLst/>
                          <a:latin typeface="Tahoma" pitchFamily="34" charset="0"/>
                          <a:ea typeface="宋体" pitchFamily="2" charset="-122"/>
                        </a:rPr>
                        <a:t>Q </a:t>
                      </a:r>
                      <a:r>
                        <a:rPr kumimoji="0" lang="en-US" altLang="zh-CN" sz="2000" b="0" i="1" u="none" strike="noStrike" cap="none" normalizeH="0" baseline="30000" dirty="0" smtClean="0">
                          <a:ln>
                            <a:noFill/>
                          </a:ln>
                          <a:solidFill>
                            <a:schemeClr val="tx1"/>
                          </a:solidFill>
                          <a:effectLst/>
                          <a:latin typeface="Tahoma" pitchFamily="34" charset="0"/>
                          <a:ea typeface="宋体" pitchFamily="2" charset="-122"/>
                        </a:rPr>
                        <a:t>n+1</a:t>
                      </a:r>
                      <a:r>
                        <a:rPr kumimoji="0" lang="en-US" altLang="zh-CN" sz="2000" b="0" i="0" u="none" strike="noStrike" cap="none" normalizeH="0" baseline="0" dirty="0" smtClean="0">
                          <a:ln>
                            <a:noFill/>
                          </a:ln>
                          <a:solidFill>
                            <a:schemeClr val="tx1"/>
                          </a:solidFill>
                          <a:effectLst/>
                          <a:latin typeface="Tahoma" pitchFamily="34" charset="0"/>
                          <a:ea typeface="宋体" pitchFamily="2" charset="-122"/>
                        </a:rPr>
                        <a:t>=0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620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smtClean="0">
                          <a:ln>
                            <a:noFill/>
                          </a:ln>
                          <a:solidFill>
                            <a:schemeClr val="tx1"/>
                          </a:solidFill>
                          <a:effectLst/>
                          <a:latin typeface="Tahoma" pitchFamily="34" charset="0"/>
                          <a:ea typeface="宋体" pitchFamily="2" charset="-122"/>
                        </a:rPr>
                        <a:t>1    0    0</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smtClean="0">
                          <a:ln>
                            <a:noFill/>
                          </a:ln>
                          <a:solidFill>
                            <a:schemeClr val="tx1"/>
                          </a:solidFill>
                          <a:effectLst/>
                          <a:latin typeface="Tahoma" pitchFamily="34" charset="0"/>
                          <a:ea typeface="宋体" pitchFamily="2" charset="-122"/>
                        </a:rPr>
                        <a:t>1    0    1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dirty="0" smtClean="0">
                          <a:ln>
                            <a:noFill/>
                          </a:ln>
                          <a:solidFill>
                            <a:schemeClr val="tx1"/>
                          </a:solidFill>
                          <a:effectLst/>
                          <a:latin typeface="Tahoma" pitchFamily="34" charset="0"/>
                          <a:ea typeface="宋体" pitchFamily="2" charset="-122"/>
                        </a:rPr>
                        <a:t>1</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dirty="0" smtClean="0">
                          <a:ln>
                            <a:noFill/>
                          </a:ln>
                          <a:solidFill>
                            <a:schemeClr val="tx1"/>
                          </a:solidFill>
                          <a:effectLst/>
                          <a:latin typeface="Tahoma" pitchFamily="34" charset="0"/>
                          <a:ea typeface="宋体" pitchFamily="2" charset="-122"/>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0" i="0" u="none" strike="noStrike" cap="none" normalizeH="0" baseline="0" dirty="0" smtClean="0">
                          <a:ln>
                            <a:noFill/>
                          </a:ln>
                          <a:solidFill>
                            <a:schemeClr val="tx1"/>
                          </a:solidFill>
                          <a:effectLst/>
                          <a:latin typeface="Tahoma" pitchFamily="34" charset="0"/>
                          <a:ea typeface="宋体" pitchFamily="2" charset="-122"/>
                        </a:rPr>
                        <a:t>置</a:t>
                      </a:r>
                      <a:r>
                        <a:rPr kumimoji="0" lang="en-US" altLang="zh-CN" sz="2000" b="0" i="0" u="none" strike="noStrike" cap="none" normalizeH="0" baseline="0" dirty="0" smtClean="0">
                          <a:ln>
                            <a:noFill/>
                          </a:ln>
                          <a:solidFill>
                            <a:schemeClr val="tx1"/>
                          </a:solidFill>
                          <a:effectLst/>
                          <a:latin typeface="Tahoma" pitchFamily="34" charset="0"/>
                          <a:ea typeface="宋体" pitchFamily="2" charset="-122"/>
                        </a:rPr>
                        <a:t>1</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1" u="none" strike="noStrike" cap="none" normalizeH="0" baseline="0" dirty="0" smtClean="0">
                          <a:ln>
                            <a:noFill/>
                          </a:ln>
                          <a:solidFill>
                            <a:schemeClr val="tx1"/>
                          </a:solidFill>
                          <a:effectLst/>
                          <a:latin typeface="Tahoma" pitchFamily="34" charset="0"/>
                          <a:ea typeface="宋体" pitchFamily="2" charset="-122"/>
                        </a:rPr>
                        <a:t>Q </a:t>
                      </a:r>
                      <a:r>
                        <a:rPr kumimoji="0" lang="en-US" altLang="zh-CN" sz="2000" b="0" i="1" u="none" strike="noStrike" cap="none" normalizeH="0" baseline="30000" dirty="0" smtClean="0">
                          <a:ln>
                            <a:noFill/>
                          </a:ln>
                          <a:solidFill>
                            <a:schemeClr val="tx1"/>
                          </a:solidFill>
                          <a:effectLst/>
                          <a:latin typeface="Tahoma" pitchFamily="34" charset="0"/>
                          <a:ea typeface="宋体" pitchFamily="2" charset="-122"/>
                        </a:rPr>
                        <a:t>n+1</a:t>
                      </a:r>
                      <a:r>
                        <a:rPr kumimoji="0" lang="en-US" altLang="zh-CN" sz="2000" b="0" i="0" u="none" strike="noStrike" cap="none" normalizeH="0" baseline="0" dirty="0" smtClean="0">
                          <a:ln>
                            <a:noFill/>
                          </a:ln>
                          <a:solidFill>
                            <a:schemeClr val="tx1"/>
                          </a:solidFill>
                          <a:effectLst/>
                          <a:latin typeface="Tahoma" pitchFamily="34" charset="0"/>
                          <a:ea typeface="宋体" pitchFamily="2" charset="-122"/>
                        </a:rPr>
                        <a:t>=1</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3817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smtClean="0">
                          <a:ln>
                            <a:noFill/>
                          </a:ln>
                          <a:solidFill>
                            <a:schemeClr val="tx1"/>
                          </a:solidFill>
                          <a:effectLst/>
                          <a:latin typeface="Tahoma" pitchFamily="34" charset="0"/>
                          <a:ea typeface="宋体" pitchFamily="2" charset="-122"/>
                        </a:rPr>
                        <a:t>1    1    0</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smtClean="0">
                          <a:ln>
                            <a:noFill/>
                          </a:ln>
                          <a:solidFill>
                            <a:schemeClr val="tx1"/>
                          </a:solidFill>
                          <a:effectLst/>
                          <a:latin typeface="Tahoma" pitchFamily="34" charset="0"/>
                          <a:ea typeface="宋体" pitchFamily="2" charset="-122"/>
                        </a:rPr>
                        <a:t>1    1    1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1" u="none" strike="noStrike" cap="none" normalizeH="0" baseline="0" dirty="0" smtClean="0">
                          <a:ln>
                            <a:noFill/>
                          </a:ln>
                          <a:solidFill>
                            <a:schemeClr val="tx1"/>
                          </a:solidFill>
                          <a:effectLst/>
                          <a:latin typeface="Times New Roman" pitchFamily="18" charset="0"/>
                          <a:ea typeface="宋体" pitchFamily="2" charset="-122"/>
                        </a:rPr>
                        <a:t>0</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0" i="0" u="none" strike="noStrike" cap="none" normalizeH="0" baseline="0" dirty="0" smtClean="0">
                          <a:ln>
                            <a:noFill/>
                          </a:ln>
                          <a:solidFill>
                            <a:schemeClr val="tx1"/>
                          </a:solidFill>
                          <a:effectLst/>
                          <a:latin typeface="Tahoma" pitchFamily="34" charset="0"/>
                          <a:ea typeface="宋体" pitchFamily="2" charset="-122"/>
                        </a:rPr>
                        <a:t>保持</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1" u="none" strike="noStrike" cap="none" normalizeH="0" baseline="0" dirty="0" smtClean="0">
                          <a:ln>
                            <a:noFill/>
                          </a:ln>
                          <a:solidFill>
                            <a:schemeClr val="tx1"/>
                          </a:solidFill>
                          <a:effectLst/>
                          <a:latin typeface="Tahoma" pitchFamily="34" charset="0"/>
                          <a:ea typeface="宋体" pitchFamily="2" charset="-122"/>
                        </a:rPr>
                        <a:t>Q </a:t>
                      </a:r>
                      <a:r>
                        <a:rPr kumimoji="0" lang="en-US" altLang="zh-CN" sz="2000" b="0" i="1" u="none" strike="noStrike" cap="none" normalizeH="0" baseline="30000" dirty="0" smtClean="0">
                          <a:ln>
                            <a:noFill/>
                          </a:ln>
                          <a:solidFill>
                            <a:schemeClr val="tx1"/>
                          </a:solidFill>
                          <a:effectLst/>
                          <a:latin typeface="Tahoma" pitchFamily="34" charset="0"/>
                          <a:ea typeface="宋体" pitchFamily="2" charset="-122"/>
                        </a:rPr>
                        <a:t>n+1</a:t>
                      </a:r>
                      <a:r>
                        <a:rPr kumimoji="0" lang="en-US" altLang="zh-CN" sz="2000" b="0" i="0" u="none" strike="noStrike" cap="none" normalizeH="0" baseline="0" dirty="0" smtClean="0">
                          <a:ln>
                            <a:noFill/>
                          </a:ln>
                          <a:solidFill>
                            <a:schemeClr val="tx1"/>
                          </a:solidFill>
                          <a:effectLst/>
                          <a:latin typeface="Tahoma" pitchFamily="34" charset="0"/>
                          <a:ea typeface="宋体" pitchFamily="2" charset="-122"/>
                        </a:rPr>
                        <a:t>=</a:t>
                      </a:r>
                      <a:r>
                        <a:rPr kumimoji="0" lang="en-US" altLang="zh-CN" sz="2000" b="0" i="1" u="none" strike="noStrike" cap="none" normalizeH="0" baseline="0" dirty="0" smtClean="0">
                          <a:ln>
                            <a:noFill/>
                          </a:ln>
                          <a:solidFill>
                            <a:schemeClr val="tx1"/>
                          </a:solidFill>
                          <a:effectLst/>
                          <a:latin typeface="Tahoma" pitchFamily="34" charset="0"/>
                          <a:ea typeface="宋体" pitchFamily="2" charset="-122"/>
                        </a:rPr>
                        <a:t>Q </a:t>
                      </a:r>
                      <a:r>
                        <a:rPr kumimoji="0" lang="en-US" altLang="zh-CN" sz="2000" b="0" i="1" u="none" strike="noStrike" cap="none" normalizeH="0" baseline="30000" dirty="0" smtClean="0">
                          <a:ln>
                            <a:noFill/>
                          </a:ln>
                          <a:solidFill>
                            <a:schemeClr val="tx1"/>
                          </a:solidFill>
                          <a:effectLst/>
                          <a:latin typeface="Tahoma" pitchFamily="34" charset="0"/>
                          <a:ea typeface="宋体" pitchFamily="2" charset="-122"/>
                        </a:rPr>
                        <a:t>n</a:t>
                      </a:r>
                      <a:endParaRPr kumimoji="0" lang="zh-CN" altLang="en-US" sz="2000" b="0" i="0" u="none" strike="noStrike" cap="none" normalizeH="0" baseline="0" dirty="0" smtClean="0">
                        <a:ln>
                          <a:noFill/>
                        </a:ln>
                        <a:solidFill>
                          <a:schemeClr val="tx1"/>
                        </a:solidFill>
                        <a:effectLst/>
                        <a:latin typeface="Tahoma"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random/>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2"/>
          <p:cNvSpPr>
            <a:spLocks noGrp="1" noChangeArrowheads="1"/>
          </p:cNvSpPr>
          <p:nvPr>
            <p:ph type="title"/>
          </p:nvPr>
        </p:nvSpPr>
        <p:spPr>
          <a:xfrm>
            <a:off x="1604963" y="457200"/>
            <a:ext cx="6642100" cy="447675"/>
          </a:xfrm>
        </p:spPr>
        <p:txBody>
          <a:bodyPr/>
          <a:lstStyle/>
          <a:p>
            <a:pPr eaLnBrk="1" hangingPunct="1"/>
            <a:r>
              <a:rPr lang="zh-CN" altLang="en-US" b="1" dirty="0" smtClean="0">
                <a:solidFill>
                  <a:schemeClr val="tx1"/>
                </a:solidFill>
                <a:latin typeface="隶书" pitchFamily="49" charset="-122"/>
              </a:rPr>
              <a:t>基本</a:t>
            </a:r>
            <a:r>
              <a:rPr lang="en-US" altLang="zh-CN" b="1" dirty="0" smtClean="0">
                <a:solidFill>
                  <a:schemeClr val="tx1"/>
                </a:solidFill>
                <a:latin typeface="隶书" pitchFamily="49" charset="-122"/>
              </a:rPr>
              <a:t>RS</a:t>
            </a:r>
            <a:r>
              <a:rPr lang="zh-CN" altLang="en-US" b="1" dirty="0" smtClean="0">
                <a:solidFill>
                  <a:schemeClr val="tx1"/>
                </a:solidFill>
                <a:latin typeface="隶书" pitchFamily="49" charset="-122"/>
              </a:rPr>
              <a:t>触发器</a:t>
            </a:r>
            <a:endParaRPr lang="zh-CN" altLang="en-US" sz="7200" dirty="0" smtClean="0">
              <a:latin typeface="隶书" pitchFamily="49" charset="-122"/>
            </a:endParaRPr>
          </a:p>
        </p:txBody>
      </p:sp>
      <p:sp>
        <p:nvSpPr>
          <p:cNvPr id="465923" name="Text Box 3"/>
          <p:cNvSpPr txBox="1">
            <a:spLocks noChangeArrowheads="1"/>
          </p:cNvSpPr>
          <p:nvPr/>
        </p:nvSpPr>
        <p:spPr bwMode="auto">
          <a:xfrm>
            <a:off x="539750" y="1196975"/>
            <a:ext cx="2663825" cy="6524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marL="457200" indent="-457200" eaLnBrk="0" hangingPunct="0">
              <a:defRPr kumimoji="1" sz="2400" b="1">
                <a:solidFill>
                  <a:schemeClr val="folHlink"/>
                </a:solidFill>
                <a:latin typeface="Times New Roman" pitchFamily="18" charset="0"/>
                <a:ea typeface="隶书" pitchFamily="49" charset="-122"/>
              </a:defRPr>
            </a:lvl1pPr>
            <a:lvl2pPr marL="742950" indent="-285750" eaLnBrk="0" hangingPunct="0">
              <a:defRPr kumimoji="1" sz="2400" b="1">
                <a:solidFill>
                  <a:schemeClr val="folHlink"/>
                </a:solidFill>
                <a:latin typeface="Times New Roman" pitchFamily="18" charset="0"/>
                <a:ea typeface="隶书" pitchFamily="49" charset="-122"/>
              </a:defRPr>
            </a:lvl2pPr>
            <a:lvl3pPr marL="1143000" indent="-228600" eaLnBrk="0" hangingPunct="0">
              <a:defRPr kumimoji="1" sz="2400" b="1">
                <a:solidFill>
                  <a:schemeClr val="folHlink"/>
                </a:solidFill>
                <a:latin typeface="Times New Roman" pitchFamily="18" charset="0"/>
                <a:ea typeface="隶书" pitchFamily="49" charset="-122"/>
              </a:defRPr>
            </a:lvl3pPr>
            <a:lvl4pPr marL="1600200" indent="-228600" eaLnBrk="0" hangingPunct="0">
              <a:defRPr kumimoji="1" sz="2400" b="1">
                <a:solidFill>
                  <a:schemeClr val="folHlink"/>
                </a:solidFill>
                <a:latin typeface="Times New Roman" pitchFamily="18" charset="0"/>
                <a:ea typeface="隶书" pitchFamily="49" charset="-122"/>
              </a:defRPr>
            </a:lvl4pPr>
            <a:lvl5pPr marL="2057400" indent="-228600" eaLnBrk="0" hangingPunct="0">
              <a:defRPr kumimoji="1" sz="2400" b="1">
                <a:solidFill>
                  <a:schemeClr val="folHlink"/>
                </a:solidFill>
                <a:latin typeface="Times New Roman" pitchFamily="18" charset="0"/>
                <a:ea typeface="隶书" pitchFamily="49" charset="-122"/>
              </a:defRPr>
            </a:lvl5pPr>
            <a:lvl6pPr marL="25146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6pPr>
            <a:lvl7pPr marL="29718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7pPr>
            <a:lvl8pPr marL="34290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8pPr>
            <a:lvl9pPr marL="38862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9pPr>
          </a:lstStyle>
          <a:p>
            <a:pPr eaLnBrk="1" hangingPunct="1">
              <a:lnSpc>
                <a:spcPct val="115000"/>
              </a:lnSpc>
              <a:spcBef>
                <a:spcPct val="0"/>
              </a:spcBef>
            </a:pPr>
            <a:r>
              <a:rPr lang="zh-CN" altLang="en-US" sz="3200">
                <a:solidFill>
                  <a:srgbClr val="FF0000"/>
                </a:solidFill>
                <a:latin typeface="楷体_GB2312" pitchFamily="1" charset="-122"/>
                <a:ea typeface="楷体_GB2312" pitchFamily="1" charset="-122"/>
              </a:rPr>
              <a:t>逻辑电路图</a:t>
            </a:r>
          </a:p>
        </p:txBody>
      </p:sp>
      <p:grpSp>
        <p:nvGrpSpPr>
          <p:cNvPr id="465924" name="Group 4"/>
          <p:cNvGrpSpPr>
            <a:grpSpLocks/>
          </p:cNvGrpSpPr>
          <p:nvPr/>
        </p:nvGrpSpPr>
        <p:grpSpPr bwMode="auto">
          <a:xfrm>
            <a:off x="6588125" y="1916113"/>
            <a:ext cx="1600200" cy="1762125"/>
            <a:chOff x="4198" y="754"/>
            <a:chExt cx="1008" cy="1110"/>
          </a:xfrm>
        </p:grpSpPr>
        <p:sp>
          <p:nvSpPr>
            <p:cNvPr id="29750" name="Text Box 6"/>
            <p:cNvSpPr txBox="1">
              <a:spLocks noChangeArrowheads="1"/>
            </p:cNvSpPr>
            <p:nvPr/>
          </p:nvSpPr>
          <p:spPr bwMode="auto">
            <a:xfrm>
              <a:off x="4678" y="1700"/>
              <a:ext cx="256" cy="16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54000" tIns="82800"/>
            <a:lstStyle>
              <a:lvl1pPr eaLnBrk="0" hangingPunct="0">
                <a:defRPr kumimoji="1" sz="2400" b="1">
                  <a:solidFill>
                    <a:schemeClr val="folHlink"/>
                  </a:solidFill>
                  <a:latin typeface="Times New Roman" pitchFamily="18" charset="0"/>
                  <a:ea typeface="隶书" pitchFamily="49" charset="-122"/>
                </a:defRPr>
              </a:lvl1pPr>
              <a:lvl2pPr marL="742950" indent="-285750" eaLnBrk="0" hangingPunct="0">
                <a:defRPr kumimoji="1" sz="2400" b="1">
                  <a:solidFill>
                    <a:schemeClr val="folHlink"/>
                  </a:solidFill>
                  <a:latin typeface="Times New Roman" pitchFamily="18" charset="0"/>
                  <a:ea typeface="隶书" pitchFamily="49" charset="-122"/>
                </a:defRPr>
              </a:lvl2pPr>
              <a:lvl3pPr marL="1143000" indent="-228600" eaLnBrk="0" hangingPunct="0">
                <a:defRPr kumimoji="1" sz="2400" b="1">
                  <a:solidFill>
                    <a:schemeClr val="folHlink"/>
                  </a:solidFill>
                  <a:latin typeface="Times New Roman" pitchFamily="18" charset="0"/>
                  <a:ea typeface="隶书" pitchFamily="49" charset="-122"/>
                </a:defRPr>
              </a:lvl3pPr>
              <a:lvl4pPr marL="1600200" indent="-228600" eaLnBrk="0" hangingPunct="0">
                <a:defRPr kumimoji="1" sz="2400" b="1">
                  <a:solidFill>
                    <a:schemeClr val="folHlink"/>
                  </a:solidFill>
                  <a:latin typeface="Times New Roman" pitchFamily="18" charset="0"/>
                  <a:ea typeface="隶书" pitchFamily="49" charset="-122"/>
                </a:defRPr>
              </a:lvl4pPr>
              <a:lvl5pPr marL="2057400" indent="-228600" eaLnBrk="0" hangingPunct="0">
                <a:defRPr kumimoji="1" sz="2400" b="1">
                  <a:solidFill>
                    <a:schemeClr val="folHlink"/>
                  </a:solidFill>
                  <a:latin typeface="Times New Roman" pitchFamily="18" charset="0"/>
                  <a:ea typeface="隶书" pitchFamily="49" charset="-122"/>
                </a:defRPr>
              </a:lvl5pPr>
              <a:lvl6pPr marL="25146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6pPr>
              <a:lvl7pPr marL="29718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7pPr>
              <a:lvl8pPr marL="34290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8pPr>
              <a:lvl9pPr marL="38862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9pPr>
            </a:lstStyle>
            <a:p>
              <a:pPr algn="just">
                <a:spcBef>
                  <a:spcPct val="0"/>
                </a:spcBef>
              </a:pPr>
              <a:r>
                <a:rPr kumimoji="0" lang="en-US" altLang="zh-CN" sz="1600" b="0" i="1">
                  <a:solidFill>
                    <a:schemeClr val="tx1"/>
                  </a:solidFill>
                  <a:ea typeface="宋体" pitchFamily="2" charset="-122"/>
                </a:rPr>
                <a:t>S</a:t>
              </a:r>
            </a:p>
          </p:txBody>
        </p:sp>
        <p:sp>
          <p:nvSpPr>
            <p:cNvPr id="29748" name="Text Box 9"/>
            <p:cNvSpPr txBox="1">
              <a:spLocks noChangeArrowheads="1"/>
            </p:cNvSpPr>
            <p:nvPr/>
          </p:nvSpPr>
          <p:spPr bwMode="auto">
            <a:xfrm>
              <a:off x="4294" y="1700"/>
              <a:ext cx="256" cy="16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54000" tIns="82800"/>
            <a:lstStyle>
              <a:lvl1pPr eaLnBrk="0" hangingPunct="0">
                <a:defRPr kumimoji="1" sz="2400" b="1">
                  <a:solidFill>
                    <a:schemeClr val="folHlink"/>
                  </a:solidFill>
                  <a:latin typeface="Times New Roman" pitchFamily="18" charset="0"/>
                  <a:ea typeface="隶书" pitchFamily="49" charset="-122"/>
                </a:defRPr>
              </a:lvl1pPr>
              <a:lvl2pPr marL="742950" indent="-285750" eaLnBrk="0" hangingPunct="0">
                <a:defRPr kumimoji="1" sz="2400" b="1">
                  <a:solidFill>
                    <a:schemeClr val="folHlink"/>
                  </a:solidFill>
                  <a:latin typeface="Times New Roman" pitchFamily="18" charset="0"/>
                  <a:ea typeface="隶书" pitchFamily="49" charset="-122"/>
                </a:defRPr>
              </a:lvl2pPr>
              <a:lvl3pPr marL="1143000" indent="-228600" eaLnBrk="0" hangingPunct="0">
                <a:defRPr kumimoji="1" sz="2400" b="1">
                  <a:solidFill>
                    <a:schemeClr val="folHlink"/>
                  </a:solidFill>
                  <a:latin typeface="Times New Roman" pitchFamily="18" charset="0"/>
                  <a:ea typeface="隶书" pitchFamily="49" charset="-122"/>
                </a:defRPr>
              </a:lvl3pPr>
              <a:lvl4pPr marL="1600200" indent="-228600" eaLnBrk="0" hangingPunct="0">
                <a:defRPr kumimoji="1" sz="2400" b="1">
                  <a:solidFill>
                    <a:schemeClr val="folHlink"/>
                  </a:solidFill>
                  <a:latin typeface="Times New Roman" pitchFamily="18" charset="0"/>
                  <a:ea typeface="隶书" pitchFamily="49" charset="-122"/>
                </a:defRPr>
              </a:lvl4pPr>
              <a:lvl5pPr marL="2057400" indent="-228600" eaLnBrk="0" hangingPunct="0">
                <a:defRPr kumimoji="1" sz="2400" b="1">
                  <a:solidFill>
                    <a:schemeClr val="folHlink"/>
                  </a:solidFill>
                  <a:latin typeface="Times New Roman" pitchFamily="18" charset="0"/>
                  <a:ea typeface="隶书" pitchFamily="49" charset="-122"/>
                </a:defRPr>
              </a:lvl5pPr>
              <a:lvl6pPr marL="25146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6pPr>
              <a:lvl7pPr marL="29718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7pPr>
              <a:lvl8pPr marL="34290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8pPr>
              <a:lvl9pPr marL="38862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9pPr>
            </a:lstStyle>
            <a:p>
              <a:pPr algn="just">
                <a:spcBef>
                  <a:spcPct val="0"/>
                </a:spcBef>
              </a:pPr>
              <a:r>
                <a:rPr kumimoji="0" lang="en-US" altLang="zh-CN" sz="1600" b="0" i="1" dirty="0">
                  <a:solidFill>
                    <a:schemeClr val="tx1"/>
                  </a:solidFill>
                  <a:ea typeface="宋体" pitchFamily="2" charset="-122"/>
                </a:rPr>
                <a:t>R</a:t>
              </a:r>
            </a:p>
          </p:txBody>
        </p:sp>
        <p:grpSp>
          <p:nvGrpSpPr>
            <p:cNvPr id="29729" name="Group 11"/>
            <p:cNvGrpSpPr>
              <a:grpSpLocks/>
            </p:cNvGrpSpPr>
            <p:nvPr/>
          </p:nvGrpSpPr>
          <p:grpSpPr bwMode="auto">
            <a:xfrm>
              <a:off x="4198" y="1165"/>
              <a:ext cx="720" cy="288"/>
              <a:chOff x="1746" y="3663"/>
              <a:chExt cx="291" cy="396"/>
            </a:xfrm>
          </p:grpSpPr>
          <p:sp>
            <p:nvSpPr>
              <p:cNvPr id="29744" name="Line 12"/>
              <p:cNvSpPr>
                <a:spLocks noChangeShapeType="1"/>
              </p:cNvSpPr>
              <p:nvPr/>
            </p:nvSpPr>
            <p:spPr bwMode="auto">
              <a:xfrm>
                <a:off x="1746" y="3663"/>
                <a:ext cx="0" cy="394"/>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745" name="Line 13"/>
              <p:cNvSpPr>
                <a:spLocks noChangeShapeType="1"/>
              </p:cNvSpPr>
              <p:nvPr/>
            </p:nvSpPr>
            <p:spPr bwMode="auto">
              <a:xfrm>
                <a:off x="1749" y="3663"/>
                <a:ext cx="28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746" name="Line 14"/>
              <p:cNvSpPr>
                <a:spLocks noChangeShapeType="1"/>
              </p:cNvSpPr>
              <p:nvPr/>
            </p:nvSpPr>
            <p:spPr bwMode="auto">
              <a:xfrm>
                <a:off x="2037" y="3664"/>
                <a:ext cx="0" cy="395"/>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747" name="Line 15"/>
              <p:cNvSpPr>
                <a:spLocks noChangeShapeType="1"/>
              </p:cNvSpPr>
              <p:nvPr/>
            </p:nvSpPr>
            <p:spPr bwMode="auto">
              <a:xfrm>
                <a:off x="1746" y="4058"/>
                <a:ext cx="28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9730" name="Group 16"/>
            <p:cNvGrpSpPr>
              <a:grpSpLocks/>
            </p:cNvGrpSpPr>
            <p:nvPr/>
          </p:nvGrpSpPr>
          <p:grpSpPr bwMode="auto">
            <a:xfrm>
              <a:off x="4294" y="754"/>
              <a:ext cx="256" cy="164"/>
              <a:chOff x="9860" y="9260"/>
              <a:chExt cx="640" cy="480"/>
            </a:xfrm>
          </p:grpSpPr>
          <p:sp>
            <p:nvSpPr>
              <p:cNvPr id="29742" name="Text Box 17"/>
              <p:cNvSpPr txBox="1">
                <a:spLocks noChangeArrowheads="1"/>
              </p:cNvSpPr>
              <p:nvPr/>
            </p:nvSpPr>
            <p:spPr bwMode="auto">
              <a:xfrm>
                <a:off x="9860" y="9260"/>
                <a:ext cx="640" cy="48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54000" tIns="82800"/>
              <a:lstStyle>
                <a:lvl1pPr eaLnBrk="0" hangingPunct="0">
                  <a:defRPr kumimoji="1" sz="2400" b="1">
                    <a:solidFill>
                      <a:schemeClr val="folHlink"/>
                    </a:solidFill>
                    <a:latin typeface="Times New Roman" pitchFamily="18" charset="0"/>
                    <a:ea typeface="隶书" pitchFamily="49" charset="-122"/>
                  </a:defRPr>
                </a:lvl1pPr>
                <a:lvl2pPr marL="742950" indent="-285750" eaLnBrk="0" hangingPunct="0">
                  <a:defRPr kumimoji="1" sz="2400" b="1">
                    <a:solidFill>
                      <a:schemeClr val="folHlink"/>
                    </a:solidFill>
                    <a:latin typeface="Times New Roman" pitchFamily="18" charset="0"/>
                    <a:ea typeface="隶书" pitchFamily="49" charset="-122"/>
                  </a:defRPr>
                </a:lvl2pPr>
                <a:lvl3pPr marL="1143000" indent="-228600" eaLnBrk="0" hangingPunct="0">
                  <a:defRPr kumimoji="1" sz="2400" b="1">
                    <a:solidFill>
                      <a:schemeClr val="folHlink"/>
                    </a:solidFill>
                    <a:latin typeface="Times New Roman" pitchFamily="18" charset="0"/>
                    <a:ea typeface="隶书" pitchFamily="49" charset="-122"/>
                  </a:defRPr>
                </a:lvl3pPr>
                <a:lvl4pPr marL="1600200" indent="-228600" eaLnBrk="0" hangingPunct="0">
                  <a:defRPr kumimoji="1" sz="2400" b="1">
                    <a:solidFill>
                      <a:schemeClr val="folHlink"/>
                    </a:solidFill>
                    <a:latin typeface="Times New Roman" pitchFamily="18" charset="0"/>
                    <a:ea typeface="隶书" pitchFamily="49" charset="-122"/>
                  </a:defRPr>
                </a:lvl4pPr>
                <a:lvl5pPr marL="2057400" indent="-228600" eaLnBrk="0" hangingPunct="0">
                  <a:defRPr kumimoji="1" sz="2400" b="1">
                    <a:solidFill>
                      <a:schemeClr val="folHlink"/>
                    </a:solidFill>
                    <a:latin typeface="Times New Roman" pitchFamily="18" charset="0"/>
                    <a:ea typeface="隶书" pitchFamily="49" charset="-122"/>
                  </a:defRPr>
                </a:lvl5pPr>
                <a:lvl6pPr marL="25146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6pPr>
                <a:lvl7pPr marL="29718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7pPr>
                <a:lvl8pPr marL="34290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8pPr>
                <a:lvl9pPr marL="38862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9pPr>
              </a:lstStyle>
              <a:p>
                <a:pPr algn="just">
                  <a:spcBef>
                    <a:spcPct val="0"/>
                  </a:spcBef>
                </a:pPr>
                <a:r>
                  <a:rPr kumimoji="0" lang="en-US" altLang="zh-CN" sz="1600" b="0" i="1">
                    <a:solidFill>
                      <a:schemeClr val="tx1"/>
                    </a:solidFill>
                    <a:ea typeface="宋体" pitchFamily="2" charset="-122"/>
                  </a:rPr>
                  <a:t>Q</a:t>
                </a:r>
              </a:p>
            </p:txBody>
          </p:sp>
          <p:sp>
            <p:nvSpPr>
              <p:cNvPr id="29743" name="Line 18"/>
              <p:cNvSpPr>
                <a:spLocks noChangeShapeType="1"/>
              </p:cNvSpPr>
              <p:nvPr/>
            </p:nvSpPr>
            <p:spPr bwMode="auto">
              <a:xfrm>
                <a:off x="10020" y="9340"/>
                <a:ext cx="160"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lIns="54000" tIns="82800"/>
              <a:lstStyle/>
              <a:p>
                <a:endParaRPr lang="zh-CN" altLang="en-US"/>
              </a:p>
            </p:txBody>
          </p:sp>
        </p:grpSp>
        <p:sp>
          <p:nvSpPr>
            <p:cNvPr id="29731" name="Text Box 19"/>
            <p:cNvSpPr txBox="1">
              <a:spLocks noChangeArrowheads="1"/>
            </p:cNvSpPr>
            <p:nvPr/>
          </p:nvSpPr>
          <p:spPr bwMode="auto">
            <a:xfrm>
              <a:off x="4678" y="795"/>
              <a:ext cx="256" cy="1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folHlink"/>
                  </a:solidFill>
                  <a:latin typeface="Times New Roman" pitchFamily="18" charset="0"/>
                  <a:ea typeface="隶书" pitchFamily="49" charset="-122"/>
                </a:defRPr>
              </a:lvl1pPr>
              <a:lvl2pPr marL="742950" indent="-285750" eaLnBrk="0" hangingPunct="0">
                <a:defRPr kumimoji="1" sz="2400" b="1">
                  <a:solidFill>
                    <a:schemeClr val="folHlink"/>
                  </a:solidFill>
                  <a:latin typeface="Times New Roman" pitchFamily="18" charset="0"/>
                  <a:ea typeface="隶书" pitchFamily="49" charset="-122"/>
                </a:defRPr>
              </a:lvl2pPr>
              <a:lvl3pPr marL="1143000" indent="-228600" eaLnBrk="0" hangingPunct="0">
                <a:defRPr kumimoji="1" sz="2400" b="1">
                  <a:solidFill>
                    <a:schemeClr val="folHlink"/>
                  </a:solidFill>
                  <a:latin typeface="Times New Roman" pitchFamily="18" charset="0"/>
                  <a:ea typeface="隶书" pitchFamily="49" charset="-122"/>
                </a:defRPr>
              </a:lvl3pPr>
              <a:lvl4pPr marL="1600200" indent="-228600" eaLnBrk="0" hangingPunct="0">
                <a:defRPr kumimoji="1" sz="2400" b="1">
                  <a:solidFill>
                    <a:schemeClr val="folHlink"/>
                  </a:solidFill>
                  <a:latin typeface="Times New Roman" pitchFamily="18" charset="0"/>
                  <a:ea typeface="隶书" pitchFamily="49" charset="-122"/>
                </a:defRPr>
              </a:lvl4pPr>
              <a:lvl5pPr marL="2057400" indent="-228600" eaLnBrk="0" hangingPunct="0">
                <a:defRPr kumimoji="1" sz="2400" b="1">
                  <a:solidFill>
                    <a:schemeClr val="folHlink"/>
                  </a:solidFill>
                  <a:latin typeface="Times New Roman" pitchFamily="18" charset="0"/>
                  <a:ea typeface="隶书" pitchFamily="49" charset="-122"/>
                </a:defRPr>
              </a:lvl5pPr>
              <a:lvl6pPr marL="25146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6pPr>
              <a:lvl7pPr marL="29718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7pPr>
              <a:lvl8pPr marL="34290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8pPr>
              <a:lvl9pPr marL="38862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9pPr>
            </a:lstStyle>
            <a:p>
              <a:pPr algn="just">
                <a:spcBef>
                  <a:spcPct val="0"/>
                </a:spcBef>
              </a:pPr>
              <a:r>
                <a:rPr kumimoji="0" lang="en-US" altLang="zh-CN" sz="1600" b="0" i="1">
                  <a:solidFill>
                    <a:schemeClr val="tx1"/>
                  </a:solidFill>
                  <a:ea typeface="宋体" pitchFamily="2" charset="-122"/>
                </a:rPr>
                <a:t>Q</a:t>
              </a:r>
            </a:p>
          </p:txBody>
        </p:sp>
        <p:sp>
          <p:nvSpPr>
            <p:cNvPr id="29732" name="Oval 20"/>
            <p:cNvSpPr>
              <a:spLocks noChangeArrowheads="1"/>
            </p:cNvSpPr>
            <p:nvPr/>
          </p:nvSpPr>
          <p:spPr bwMode="auto">
            <a:xfrm>
              <a:off x="4719" y="1435"/>
              <a:ext cx="68" cy="57"/>
            </a:xfrm>
            <a:prstGeom prst="ellipse">
              <a:avLst/>
            </a:prstGeom>
            <a:solidFill>
              <a:srgbClr val="99FFCC"/>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9733" name="Group 21"/>
            <p:cNvGrpSpPr>
              <a:grpSpLocks/>
            </p:cNvGrpSpPr>
            <p:nvPr/>
          </p:nvGrpSpPr>
          <p:grpSpPr bwMode="auto">
            <a:xfrm>
              <a:off x="4325" y="1434"/>
              <a:ext cx="68" cy="229"/>
              <a:chOff x="367" y="2810"/>
              <a:chExt cx="68" cy="267"/>
            </a:xfrm>
          </p:grpSpPr>
          <p:sp>
            <p:nvSpPr>
              <p:cNvPr id="29740" name="Oval 22"/>
              <p:cNvSpPr>
                <a:spLocks noChangeArrowheads="1"/>
              </p:cNvSpPr>
              <p:nvPr/>
            </p:nvSpPr>
            <p:spPr bwMode="auto">
              <a:xfrm>
                <a:off x="367" y="2810"/>
                <a:ext cx="68" cy="66"/>
              </a:xfrm>
              <a:prstGeom prst="ellipse">
                <a:avLst/>
              </a:prstGeom>
              <a:solidFill>
                <a:srgbClr val="99FFCC"/>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741" name="Line 23"/>
              <p:cNvSpPr>
                <a:spLocks noChangeShapeType="1"/>
              </p:cNvSpPr>
              <p:nvPr/>
            </p:nvSpPr>
            <p:spPr bwMode="auto">
              <a:xfrm>
                <a:off x="398" y="2874"/>
                <a:ext cx="0" cy="203"/>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9734" name="Line 24"/>
            <p:cNvSpPr>
              <a:spLocks noChangeShapeType="1"/>
            </p:cNvSpPr>
            <p:nvPr/>
          </p:nvSpPr>
          <p:spPr bwMode="auto">
            <a:xfrm>
              <a:off x="4762" y="1489"/>
              <a:ext cx="0" cy="183"/>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735" name="Line 25"/>
            <p:cNvSpPr>
              <a:spLocks noChangeShapeType="1"/>
            </p:cNvSpPr>
            <p:nvPr/>
          </p:nvSpPr>
          <p:spPr bwMode="auto">
            <a:xfrm flipH="1" flipV="1">
              <a:off x="4394" y="968"/>
              <a:ext cx="4" cy="147"/>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736" name="Line 26"/>
            <p:cNvSpPr>
              <a:spLocks noChangeShapeType="1"/>
            </p:cNvSpPr>
            <p:nvPr/>
          </p:nvSpPr>
          <p:spPr bwMode="auto">
            <a:xfrm flipV="1">
              <a:off x="4774" y="960"/>
              <a:ext cx="0" cy="182"/>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29737" name="Group 27"/>
            <p:cNvGrpSpPr>
              <a:grpSpLocks/>
            </p:cNvGrpSpPr>
            <p:nvPr/>
          </p:nvGrpSpPr>
          <p:grpSpPr bwMode="auto">
            <a:xfrm>
              <a:off x="4294" y="874"/>
              <a:ext cx="912" cy="605"/>
              <a:chOff x="576" y="2204"/>
              <a:chExt cx="912" cy="706"/>
            </a:xfrm>
          </p:grpSpPr>
          <p:sp>
            <p:nvSpPr>
              <p:cNvPr id="29738" name="Text Box 28"/>
              <p:cNvSpPr txBox="1">
                <a:spLocks noChangeArrowheads="1"/>
              </p:cNvSpPr>
              <p:nvPr/>
            </p:nvSpPr>
            <p:spPr bwMode="auto">
              <a:xfrm>
                <a:off x="912" y="2204"/>
                <a:ext cx="576" cy="31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folHlink"/>
                    </a:solidFill>
                    <a:latin typeface="Times New Roman" pitchFamily="18" charset="0"/>
                    <a:ea typeface="隶书" pitchFamily="49" charset="-122"/>
                  </a:defRPr>
                </a:lvl1pPr>
                <a:lvl2pPr marL="742950" indent="-285750" eaLnBrk="0" hangingPunct="0">
                  <a:defRPr kumimoji="1" sz="2400" b="1">
                    <a:solidFill>
                      <a:schemeClr val="folHlink"/>
                    </a:solidFill>
                    <a:latin typeface="Times New Roman" pitchFamily="18" charset="0"/>
                    <a:ea typeface="隶书" pitchFamily="49" charset="-122"/>
                  </a:defRPr>
                </a:lvl2pPr>
                <a:lvl3pPr marL="1143000" indent="-228600" eaLnBrk="0" hangingPunct="0">
                  <a:defRPr kumimoji="1" sz="2400" b="1">
                    <a:solidFill>
                      <a:schemeClr val="folHlink"/>
                    </a:solidFill>
                    <a:latin typeface="Times New Roman" pitchFamily="18" charset="0"/>
                    <a:ea typeface="隶书" pitchFamily="49" charset="-122"/>
                  </a:defRPr>
                </a:lvl3pPr>
                <a:lvl4pPr marL="1600200" indent="-228600" eaLnBrk="0" hangingPunct="0">
                  <a:defRPr kumimoji="1" sz="2400" b="1">
                    <a:solidFill>
                      <a:schemeClr val="folHlink"/>
                    </a:solidFill>
                    <a:latin typeface="Times New Roman" pitchFamily="18" charset="0"/>
                    <a:ea typeface="隶书" pitchFamily="49" charset="-122"/>
                  </a:defRPr>
                </a:lvl4pPr>
                <a:lvl5pPr marL="2057400" indent="-228600" eaLnBrk="0" hangingPunct="0">
                  <a:defRPr kumimoji="1" sz="2400" b="1">
                    <a:solidFill>
                      <a:schemeClr val="folHlink"/>
                    </a:solidFill>
                    <a:latin typeface="Times New Roman" pitchFamily="18" charset="0"/>
                    <a:ea typeface="隶书" pitchFamily="49" charset="-122"/>
                  </a:defRPr>
                </a:lvl5pPr>
                <a:lvl6pPr marL="25146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6pPr>
                <a:lvl7pPr marL="29718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7pPr>
                <a:lvl8pPr marL="34290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8pPr>
                <a:lvl9pPr marL="38862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9pPr>
              </a:lstStyle>
              <a:p>
                <a:pPr eaLnBrk="1" hangingPunct="1"/>
                <a:endParaRPr lang="zh-CN" altLang="zh-CN" sz="2200" b="0">
                  <a:solidFill>
                    <a:schemeClr val="tx1"/>
                  </a:solidFill>
                  <a:latin typeface="Tahoma" pitchFamily="34" charset="0"/>
                  <a:ea typeface="宋体" pitchFamily="2" charset="-122"/>
                </a:endParaRPr>
              </a:p>
            </p:txBody>
          </p:sp>
          <p:sp>
            <p:nvSpPr>
              <p:cNvPr id="29739" name="Text Box 29"/>
              <p:cNvSpPr txBox="1">
                <a:spLocks noChangeArrowheads="1"/>
              </p:cNvSpPr>
              <p:nvPr/>
            </p:nvSpPr>
            <p:spPr bwMode="auto">
              <a:xfrm>
                <a:off x="576" y="2641"/>
                <a:ext cx="720" cy="26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folHlink"/>
                    </a:solidFill>
                    <a:latin typeface="Times New Roman" pitchFamily="18" charset="0"/>
                    <a:ea typeface="隶书" pitchFamily="49" charset="-122"/>
                  </a:defRPr>
                </a:lvl1pPr>
                <a:lvl2pPr marL="742950" indent="-285750" eaLnBrk="0" hangingPunct="0">
                  <a:defRPr kumimoji="1" sz="2400" b="1">
                    <a:solidFill>
                      <a:schemeClr val="folHlink"/>
                    </a:solidFill>
                    <a:latin typeface="Times New Roman" pitchFamily="18" charset="0"/>
                    <a:ea typeface="隶书" pitchFamily="49" charset="-122"/>
                  </a:defRPr>
                </a:lvl2pPr>
                <a:lvl3pPr marL="1143000" indent="-228600" eaLnBrk="0" hangingPunct="0">
                  <a:defRPr kumimoji="1" sz="2400" b="1">
                    <a:solidFill>
                      <a:schemeClr val="folHlink"/>
                    </a:solidFill>
                    <a:latin typeface="Times New Roman" pitchFamily="18" charset="0"/>
                    <a:ea typeface="隶书" pitchFamily="49" charset="-122"/>
                  </a:defRPr>
                </a:lvl3pPr>
                <a:lvl4pPr marL="1600200" indent="-228600" eaLnBrk="0" hangingPunct="0">
                  <a:defRPr kumimoji="1" sz="2400" b="1">
                    <a:solidFill>
                      <a:schemeClr val="folHlink"/>
                    </a:solidFill>
                    <a:latin typeface="Times New Roman" pitchFamily="18" charset="0"/>
                    <a:ea typeface="隶书" pitchFamily="49" charset="-122"/>
                  </a:defRPr>
                </a:lvl4pPr>
                <a:lvl5pPr marL="2057400" indent="-228600" eaLnBrk="0" hangingPunct="0">
                  <a:defRPr kumimoji="1" sz="2400" b="1">
                    <a:solidFill>
                      <a:schemeClr val="folHlink"/>
                    </a:solidFill>
                    <a:latin typeface="Times New Roman" pitchFamily="18" charset="0"/>
                    <a:ea typeface="隶书" pitchFamily="49" charset="-122"/>
                  </a:defRPr>
                </a:lvl5pPr>
                <a:lvl6pPr marL="25146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6pPr>
                <a:lvl7pPr marL="29718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7pPr>
                <a:lvl8pPr marL="34290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8pPr>
                <a:lvl9pPr marL="38862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9pPr>
              </a:lstStyle>
              <a:p>
                <a:pPr eaLnBrk="1" hangingPunct="1"/>
                <a:r>
                  <a:rPr lang="en-US" altLang="zh-CN" sz="1800" b="0" dirty="0">
                    <a:solidFill>
                      <a:schemeClr val="tx1"/>
                    </a:solidFill>
                    <a:latin typeface="Tahoma" pitchFamily="34" charset="0"/>
                    <a:ea typeface="宋体" pitchFamily="2" charset="-122"/>
                  </a:rPr>
                  <a:t>R      S</a:t>
                </a:r>
              </a:p>
            </p:txBody>
          </p:sp>
        </p:grpSp>
      </p:grpSp>
      <p:sp>
        <p:nvSpPr>
          <p:cNvPr id="465950" name="Text Box 30"/>
          <p:cNvSpPr txBox="1">
            <a:spLocks noChangeArrowheads="1"/>
          </p:cNvSpPr>
          <p:nvPr/>
        </p:nvSpPr>
        <p:spPr bwMode="auto">
          <a:xfrm>
            <a:off x="6011863" y="1196975"/>
            <a:ext cx="2592387" cy="5794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folHlink"/>
                </a:solidFill>
                <a:latin typeface="Times New Roman" pitchFamily="18" charset="0"/>
                <a:ea typeface="隶书" pitchFamily="49" charset="-122"/>
              </a:defRPr>
            </a:lvl1pPr>
            <a:lvl2pPr marL="742950" indent="-285750" eaLnBrk="0" hangingPunct="0">
              <a:defRPr kumimoji="1" sz="2400" b="1">
                <a:solidFill>
                  <a:schemeClr val="folHlink"/>
                </a:solidFill>
                <a:latin typeface="Times New Roman" pitchFamily="18" charset="0"/>
                <a:ea typeface="隶书" pitchFamily="49" charset="-122"/>
              </a:defRPr>
            </a:lvl2pPr>
            <a:lvl3pPr marL="1143000" indent="-228600" eaLnBrk="0" hangingPunct="0">
              <a:defRPr kumimoji="1" sz="2400" b="1">
                <a:solidFill>
                  <a:schemeClr val="folHlink"/>
                </a:solidFill>
                <a:latin typeface="Times New Roman" pitchFamily="18" charset="0"/>
                <a:ea typeface="隶书" pitchFamily="49" charset="-122"/>
              </a:defRPr>
            </a:lvl3pPr>
            <a:lvl4pPr marL="1600200" indent="-228600" eaLnBrk="0" hangingPunct="0">
              <a:defRPr kumimoji="1" sz="2400" b="1">
                <a:solidFill>
                  <a:schemeClr val="folHlink"/>
                </a:solidFill>
                <a:latin typeface="Times New Roman" pitchFamily="18" charset="0"/>
                <a:ea typeface="隶书" pitchFamily="49" charset="-122"/>
              </a:defRPr>
            </a:lvl4pPr>
            <a:lvl5pPr marL="2057400" indent="-228600" eaLnBrk="0" hangingPunct="0">
              <a:defRPr kumimoji="1" sz="2400" b="1">
                <a:solidFill>
                  <a:schemeClr val="folHlink"/>
                </a:solidFill>
                <a:latin typeface="Times New Roman" pitchFamily="18" charset="0"/>
                <a:ea typeface="隶书" pitchFamily="49" charset="-122"/>
              </a:defRPr>
            </a:lvl5pPr>
            <a:lvl6pPr marL="25146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6pPr>
            <a:lvl7pPr marL="29718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7pPr>
            <a:lvl8pPr marL="34290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8pPr>
            <a:lvl9pPr marL="38862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9pPr>
          </a:lstStyle>
          <a:p>
            <a:pPr eaLnBrk="1" hangingPunct="1"/>
            <a:r>
              <a:rPr lang="zh-CN" altLang="en-US" sz="3200">
                <a:solidFill>
                  <a:srgbClr val="FF0000"/>
                </a:solidFill>
                <a:latin typeface="楷体_GB2312" pitchFamily="1" charset="-122"/>
                <a:ea typeface="楷体_GB2312" pitchFamily="1" charset="-122"/>
              </a:rPr>
              <a:t>逻辑符号</a:t>
            </a:r>
          </a:p>
        </p:txBody>
      </p:sp>
      <p:grpSp>
        <p:nvGrpSpPr>
          <p:cNvPr id="465951" name="Group 31"/>
          <p:cNvGrpSpPr>
            <a:grpSpLocks/>
          </p:cNvGrpSpPr>
          <p:nvPr/>
        </p:nvGrpSpPr>
        <p:grpSpPr bwMode="auto">
          <a:xfrm>
            <a:off x="1042988" y="2276475"/>
            <a:ext cx="1447800" cy="928688"/>
            <a:chOff x="4416" y="768"/>
            <a:chExt cx="912" cy="585"/>
          </a:xfrm>
        </p:grpSpPr>
        <p:grpSp>
          <p:nvGrpSpPr>
            <p:cNvPr id="29721" name="Group 32"/>
            <p:cNvGrpSpPr>
              <a:grpSpLocks/>
            </p:cNvGrpSpPr>
            <p:nvPr/>
          </p:nvGrpSpPr>
          <p:grpSpPr bwMode="auto">
            <a:xfrm>
              <a:off x="4416" y="768"/>
              <a:ext cx="816" cy="280"/>
              <a:chOff x="4272" y="2448"/>
              <a:chExt cx="727" cy="280"/>
            </a:xfrm>
          </p:grpSpPr>
          <p:graphicFrame>
            <p:nvGraphicFramePr>
              <p:cNvPr id="29725" name="Object 33"/>
              <p:cNvGraphicFramePr>
                <a:graphicFrameLocks noChangeAspect="1"/>
              </p:cNvGraphicFramePr>
              <p:nvPr/>
            </p:nvGraphicFramePr>
            <p:xfrm>
              <a:off x="4752" y="2448"/>
              <a:ext cx="247" cy="280"/>
            </p:xfrm>
            <a:graphic>
              <a:graphicData uri="http://schemas.openxmlformats.org/presentationml/2006/ole">
                <p:oleObj spid="_x0000_s29767" name="Equation" r:id="rId3" imgW="190335" imgH="215713" progId="Equations">
                  <p:embed/>
                </p:oleObj>
              </a:graphicData>
            </a:graphic>
          </p:graphicFrame>
          <p:sp>
            <p:nvSpPr>
              <p:cNvPr id="29726" name="Text Box 34"/>
              <p:cNvSpPr txBox="1">
                <a:spLocks noChangeArrowheads="1"/>
              </p:cNvSpPr>
              <p:nvPr/>
            </p:nvSpPr>
            <p:spPr bwMode="auto">
              <a:xfrm>
                <a:off x="4272" y="2448"/>
                <a:ext cx="576" cy="26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folHlink"/>
                    </a:solidFill>
                    <a:latin typeface="Times New Roman" pitchFamily="18" charset="0"/>
                    <a:ea typeface="隶书" pitchFamily="49" charset="-122"/>
                  </a:defRPr>
                </a:lvl1pPr>
                <a:lvl2pPr marL="742950" indent="-285750" eaLnBrk="0" hangingPunct="0">
                  <a:defRPr kumimoji="1" sz="2400" b="1">
                    <a:solidFill>
                      <a:schemeClr val="folHlink"/>
                    </a:solidFill>
                    <a:latin typeface="Times New Roman" pitchFamily="18" charset="0"/>
                    <a:ea typeface="隶书" pitchFamily="49" charset="-122"/>
                  </a:defRPr>
                </a:lvl2pPr>
                <a:lvl3pPr marL="1143000" indent="-228600" eaLnBrk="0" hangingPunct="0">
                  <a:defRPr kumimoji="1" sz="2400" b="1">
                    <a:solidFill>
                      <a:schemeClr val="folHlink"/>
                    </a:solidFill>
                    <a:latin typeface="Times New Roman" pitchFamily="18" charset="0"/>
                    <a:ea typeface="隶书" pitchFamily="49" charset="-122"/>
                  </a:defRPr>
                </a:lvl3pPr>
                <a:lvl4pPr marL="1600200" indent="-228600" eaLnBrk="0" hangingPunct="0">
                  <a:defRPr kumimoji="1" sz="2400" b="1">
                    <a:solidFill>
                      <a:schemeClr val="folHlink"/>
                    </a:solidFill>
                    <a:latin typeface="Times New Roman" pitchFamily="18" charset="0"/>
                    <a:ea typeface="隶书" pitchFamily="49" charset="-122"/>
                  </a:defRPr>
                </a:lvl4pPr>
                <a:lvl5pPr marL="2057400" indent="-228600" eaLnBrk="0" hangingPunct="0">
                  <a:defRPr kumimoji="1" sz="2400" b="1">
                    <a:solidFill>
                      <a:schemeClr val="folHlink"/>
                    </a:solidFill>
                    <a:latin typeface="Times New Roman" pitchFamily="18" charset="0"/>
                    <a:ea typeface="隶书" pitchFamily="49" charset="-122"/>
                  </a:defRPr>
                </a:lvl5pPr>
                <a:lvl6pPr marL="25146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6pPr>
                <a:lvl7pPr marL="29718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7pPr>
                <a:lvl8pPr marL="34290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8pPr>
                <a:lvl9pPr marL="38862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9pPr>
              </a:lstStyle>
              <a:p>
                <a:pPr eaLnBrk="1" hangingPunct="1"/>
                <a:r>
                  <a:rPr lang="zh-CN" altLang="en-US" sz="2200">
                    <a:solidFill>
                      <a:schemeClr val="tx1"/>
                    </a:solidFill>
                    <a:latin typeface="Tahoma" pitchFamily="34" charset="0"/>
                    <a:ea typeface="宋体" pitchFamily="2" charset="-122"/>
                  </a:rPr>
                  <a:t>现态</a:t>
                </a:r>
              </a:p>
            </p:txBody>
          </p:sp>
        </p:grpSp>
        <p:grpSp>
          <p:nvGrpSpPr>
            <p:cNvPr id="29722" name="Group 35"/>
            <p:cNvGrpSpPr>
              <a:grpSpLocks/>
            </p:cNvGrpSpPr>
            <p:nvPr/>
          </p:nvGrpSpPr>
          <p:grpSpPr bwMode="auto">
            <a:xfrm>
              <a:off x="4416" y="1056"/>
              <a:ext cx="912" cy="297"/>
              <a:chOff x="4272" y="2832"/>
              <a:chExt cx="864" cy="297"/>
            </a:xfrm>
          </p:grpSpPr>
          <p:graphicFrame>
            <p:nvGraphicFramePr>
              <p:cNvPr id="29723" name="Object 36"/>
              <p:cNvGraphicFramePr>
                <a:graphicFrameLocks noChangeAspect="1"/>
              </p:cNvGraphicFramePr>
              <p:nvPr/>
            </p:nvGraphicFramePr>
            <p:xfrm>
              <a:off x="4752" y="2832"/>
              <a:ext cx="384" cy="297"/>
            </p:xfrm>
            <a:graphic>
              <a:graphicData uri="http://schemas.openxmlformats.org/presentationml/2006/ole">
                <p:oleObj spid="_x0000_s29768" name="Equation" r:id="rId4" imgW="279279" imgH="215806" progId="Equations">
                  <p:embed/>
                </p:oleObj>
              </a:graphicData>
            </a:graphic>
          </p:graphicFrame>
          <p:sp>
            <p:nvSpPr>
              <p:cNvPr id="29724" name="Text Box 37"/>
              <p:cNvSpPr txBox="1">
                <a:spLocks noChangeArrowheads="1"/>
              </p:cNvSpPr>
              <p:nvPr/>
            </p:nvSpPr>
            <p:spPr bwMode="auto">
              <a:xfrm>
                <a:off x="4272" y="2832"/>
                <a:ext cx="480" cy="26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folHlink"/>
                    </a:solidFill>
                    <a:latin typeface="Times New Roman" pitchFamily="18" charset="0"/>
                    <a:ea typeface="隶书" pitchFamily="49" charset="-122"/>
                  </a:defRPr>
                </a:lvl1pPr>
                <a:lvl2pPr marL="742950" indent="-285750" eaLnBrk="0" hangingPunct="0">
                  <a:defRPr kumimoji="1" sz="2400" b="1">
                    <a:solidFill>
                      <a:schemeClr val="folHlink"/>
                    </a:solidFill>
                    <a:latin typeface="Times New Roman" pitchFamily="18" charset="0"/>
                    <a:ea typeface="隶书" pitchFamily="49" charset="-122"/>
                  </a:defRPr>
                </a:lvl2pPr>
                <a:lvl3pPr marL="1143000" indent="-228600" eaLnBrk="0" hangingPunct="0">
                  <a:defRPr kumimoji="1" sz="2400" b="1">
                    <a:solidFill>
                      <a:schemeClr val="folHlink"/>
                    </a:solidFill>
                    <a:latin typeface="Times New Roman" pitchFamily="18" charset="0"/>
                    <a:ea typeface="隶书" pitchFamily="49" charset="-122"/>
                  </a:defRPr>
                </a:lvl3pPr>
                <a:lvl4pPr marL="1600200" indent="-228600" eaLnBrk="0" hangingPunct="0">
                  <a:defRPr kumimoji="1" sz="2400" b="1">
                    <a:solidFill>
                      <a:schemeClr val="folHlink"/>
                    </a:solidFill>
                    <a:latin typeface="Times New Roman" pitchFamily="18" charset="0"/>
                    <a:ea typeface="隶书" pitchFamily="49" charset="-122"/>
                  </a:defRPr>
                </a:lvl4pPr>
                <a:lvl5pPr marL="2057400" indent="-228600" eaLnBrk="0" hangingPunct="0">
                  <a:defRPr kumimoji="1" sz="2400" b="1">
                    <a:solidFill>
                      <a:schemeClr val="folHlink"/>
                    </a:solidFill>
                    <a:latin typeface="Times New Roman" pitchFamily="18" charset="0"/>
                    <a:ea typeface="隶书" pitchFamily="49" charset="-122"/>
                  </a:defRPr>
                </a:lvl5pPr>
                <a:lvl6pPr marL="25146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6pPr>
                <a:lvl7pPr marL="29718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7pPr>
                <a:lvl8pPr marL="34290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8pPr>
                <a:lvl9pPr marL="38862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9pPr>
              </a:lstStyle>
              <a:p>
                <a:pPr eaLnBrk="1" hangingPunct="1"/>
                <a:r>
                  <a:rPr lang="zh-CN" altLang="en-US" sz="2200">
                    <a:solidFill>
                      <a:schemeClr val="tx1"/>
                    </a:solidFill>
                    <a:latin typeface="Tahoma" pitchFamily="34" charset="0"/>
                    <a:ea typeface="宋体" pitchFamily="2" charset="-122"/>
                  </a:rPr>
                  <a:t>次态</a:t>
                </a:r>
              </a:p>
            </p:txBody>
          </p:sp>
        </p:grpSp>
      </p:grpSp>
      <p:grpSp>
        <p:nvGrpSpPr>
          <p:cNvPr id="465958" name="Group 38"/>
          <p:cNvGrpSpPr>
            <a:grpSpLocks/>
          </p:cNvGrpSpPr>
          <p:nvPr/>
        </p:nvGrpSpPr>
        <p:grpSpPr bwMode="auto">
          <a:xfrm>
            <a:off x="755650" y="4292600"/>
            <a:ext cx="7239000" cy="2351088"/>
            <a:chOff x="480" y="2400"/>
            <a:chExt cx="3552" cy="1524"/>
          </a:xfrm>
        </p:grpSpPr>
        <p:sp>
          <p:nvSpPr>
            <p:cNvPr id="29708" name="Rectangle 39"/>
            <p:cNvSpPr>
              <a:spLocks noChangeArrowheads="1"/>
            </p:cNvSpPr>
            <p:nvPr/>
          </p:nvSpPr>
          <p:spPr bwMode="auto">
            <a:xfrm>
              <a:off x="480" y="2450"/>
              <a:ext cx="720" cy="31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lgn="ctr">
                <a:lnSpc>
                  <a:spcPct val="130000"/>
                </a:lnSpc>
                <a:spcBef>
                  <a:spcPct val="0"/>
                </a:spcBef>
              </a:pPr>
              <a:r>
                <a:rPr lang="en-US" altLang="zh-CN" sz="2000" b="0">
                  <a:solidFill>
                    <a:schemeClr val="tx1"/>
                  </a:solidFill>
                  <a:ea typeface="宋体" pitchFamily="2" charset="-122"/>
                </a:rPr>
                <a:t> </a:t>
              </a:r>
              <a:r>
                <a:rPr lang="en-US" altLang="zh-CN" sz="2000" b="0" i="1">
                  <a:solidFill>
                    <a:schemeClr val="tx1"/>
                  </a:solidFill>
                  <a:ea typeface="宋体" pitchFamily="2" charset="-122"/>
                </a:rPr>
                <a:t>S   R</a:t>
              </a:r>
              <a:endParaRPr lang="en-US" altLang="zh-CN" sz="2000" b="0">
                <a:solidFill>
                  <a:schemeClr val="tx1"/>
                </a:solidFill>
                <a:ea typeface="宋体" pitchFamily="2" charset="-122"/>
              </a:endParaRPr>
            </a:p>
          </p:txBody>
        </p:sp>
        <p:grpSp>
          <p:nvGrpSpPr>
            <p:cNvPr id="29709" name="Group 40"/>
            <p:cNvGrpSpPr>
              <a:grpSpLocks/>
            </p:cNvGrpSpPr>
            <p:nvPr/>
          </p:nvGrpSpPr>
          <p:grpSpPr bwMode="auto">
            <a:xfrm>
              <a:off x="480" y="2400"/>
              <a:ext cx="679" cy="1524"/>
              <a:chOff x="0" y="0"/>
              <a:chExt cx="486" cy="757"/>
            </a:xfrm>
          </p:grpSpPr>
          <p:sp>
            <p:nvSpPr>
              <p:cNvPr id="29719" name="Rectangle 41"/>
              <p:cNvSpPr>
                <a:spLocks noChangeArrowheads="1"/>
              </p:cNvSpPr>
              <p:nvPr/>
            </p:nvSpPr>
            <p:spPr bwMode="auto">
              <a:xfrm>
                <a:off x="43" y="0"/>
                <a:ext cx="400" cy="75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lgn="ctr">
                  <a:lnSpc>
                    <a:spcPct val="130000"/>
                  </a:lnSpc>
                  <a:spcBef>
                    <a:spcPct val="0"/>
                  </a:spcBef>
                </a:pPr>
                <a:endParaRPr lang="en-US" altLang="zh-CN" sz="2000" b="0">
                  <a:solidFill>
                    <a:schemeClr val="tx1"/>
                  </a:solidFill>
                  <a:ea typeface="宋体" pitchFamily="2" charset="-122"/>
                </a:endParaRPr>
              </a:p>
              <a:p>
                <a:pPr algn="ctr">
                  <a:lnSpc>
                    <a:spcPct val="130000"/>
                  </a:lnSpc>
                  <a:spcBef>
                    <a:spcPct val="0"/>
                  </a:spcBef>
                </a:pPr>
                <a:r>
                  <a:rPr lang="en-US" altLang="zh-CN" sz="2000" b="0">
                    <a:solidFill>
                      <a:schemeClr val="tx1"/>
                    </a:solidFill>
                    <a:ea typeface="宋体" pitchFamily="2" charset="-122"/>
                  </a:rPr>
                  <a:t>1   1</a:t>
                </a:r>
              </a:p>
              <a:p>
                <a:pPr algn="ctr" eaLnBrk="0" hangingPunct="0">
                  <a:lnSpc>
                    <a:spcPct val="130000"/>
                  </a:lnSpc>
                  <a:spcBef>
                    <a:spcPct val="0"/>
                  </a:spcBef>
                </a:pPr>
                <a:r>
                  <a:rPr lang="en-US" altLang="zh-CN" sz="2000" b="0">
                    <a:solidFill>
                      <a:schemeClr val="tx1"/>
                    </a:solidFill>
                    <a:ea typeface="仿宋_GB2312" pitchFamily="49" charset="-122"/>
                  </a:rPr>
                  <a:t>0  1</a:t>
                </a:r>
                <a:endParaRPr lang="en-US" altLang="zh-CN" sz="2000" b="0">
                  <a:solidFill>
                    <a:schemeClr val="tx1"/>
                  </a:solidFill>
                  <a:ea typeface="宋体" pitchFamily="2" charset="-122"/>
                </a:endParaRPr>
              </a:p>
              <a:p>
                <a:pPr algn="ctr" eaLnBrk="0" hangingPunct="0">
                  <a:lnSpc>
                    <a:spcPct val="130000"/>
                  </a:lnSpc>
                  <a:spcBef>
                    <a:spcPct val="0"/>
                  </a:spcBef>
                </a:pPr>
                <a:r>
                  <a:rPr lang="en-US" altLang="zh-CN" sz="2000" b="0">
                    <a:solidFill>
                      <a:schemeClr val="tx1"/>
                    </a:solidFill>
                    <a:ea typeface="仿宋_GB2312" pitchFamily="49" charset="-122"/>
                  </a:rPr>
                  <a:t>1   0</a:t>
                </a:r>
                <a:endParaRPr lang="en-US" altLang="zh-CN" sz="2000" b="0">
                  <a:solidFill>
                    <a:schemeClr val="tx1"/>
                  </a:solidFill>
                  <a:ea typeface="宋体" pitchFamily="2" charset="-122"/>
                </a:endParaRPr>
              </a:p>
              <a:p>
                <a:pPr algn="ctr" eaLnBrk="0" hangingPunct="0">
                  <a:lnSpc>
                    <a:spcPct val="130000"/>
                  </a:lnSpc>
                  <a:spcBef>
                    <a:spcPct val="0"/>
                  </a:spcBef>
                </a:pPr>
                <a:r>
                  <a:rPr lang="en-US" altLang="zh-CN" sz="2000" b="0">
                    <a:solidFill>
                      <a:schemeClr val="tx1"/>
                    </a:solidFill>
                    <a:ea typeface="仿宋_GB2312" pitchFamily="49" charset="-122"/>
                  </a:rPr>
                  <a:t>0   0</a:t>
                </a:r>
                <a:endParaRPr lang="en-US" altLang="zh-CN" sz="2000" b="0">
                  <a:solidFill>
                    <a:schemeClr val="tx1"/>
                  </a:solidFill>
                  <a:ea typeface="宋体" pitchFamily="2" charset="-122"/>
                </a:endParaRPr>
              </a:p>
              <a:p>
                <a:pPr algn="ctr" eaLnBrk="0" hangingPunct="0">
                  <a:lnSpc>
                    <a:spcPct val="130000"/>
                  </a:lnSpc>
                  <a:spcBef>
                    <a:spcPct val="0"/>
                  </a:spcBef>
                </a:pPr>
                <a:endParaRPr lang="en-US" altLang="zh-CN" sz="2000" b="0">
                  <a:solidFill>
                    <a:schemeClr val="tx1"/>
                  </a:solidFill>
                  <a:ea typeface="宋体" pitchFamily="2" charset="-122"/>
                </a:endParaRPr>
              </a:p>
            </p:txBody>
          </p:sp>
          <p:sp>
            <p:nvSpPr>
              <p:cNvPr id="29720" name="Rectangle 42"/>
              <p:cNvSpPr>
                <a:spLocks noChangeArrowheads="1"/>
              </p:cNvSpPr>
              <p:nvPr/>
            </p:nvSpPr>
            <p:spPr bwMode="auto">
              <a:xfrm>
                <a:off x="0" y="0"/>
                <a:ext cx="486" cy="757"/>
              </a:xfrm>
              <a:prstGeom prst="rect">
                <a:avLst/>
              </a:prstGeom>
              <a:noFill/>
              <a:ln w="7">
                <a:solidFill>
                  <a:srgbClr val="A0A0A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9710" name="Group 43"/>
            <p:cNvGrpSpPr>
              <a:grpSpLocks/>
            </p:cNvGrpSpPr>
            <p:nvPr/>
          </p:nvGrpSpPr>
          <p:grpSpPr bwMode="auto">
            <a:xfrm>
              <a:off x="1152" y="2400"/>
              <a:ext cx="713" cy="1524"/>
              <a:chOff x="486" y="0"/>
              <a:chExt cx="398" cy="757"/>
            </a:xfrm>
          </p:grpSpPr>
          <p:sp>
            <p:nvSpPr>
              <p:cNvPr id="29717" name="Rectangle 44"/>
              <p:cNvSpPr>
                <a:spLocks noChangeArrowheads="1"/>
              </p:cNvSpPr>
              <p:nvPr/>
            </p:nvSpPr>
            <p:spPr bwMode="auto">
              <a:xfrm>
                <a:off x="529" y="0"/>
                <a:ext cx="312" cy="75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lgn="ctr">
                  <a:lnSpc>
                    <a:spcPct val="130000"/>
                  </a:lnSpc>
                  <a:spcBef>
                    <a:spcPct val="0"/>
                  </a:spcBef>
                  <a:tabLst>
                    <a:tab pos="266700" algn="r"/>
                    <a:tab pos="2636838" algn="ctr"/>
                    <a:tab pos="5273675" algn="r"/>
                  </a:tabLst>
                </a:pPr>
                <a:r>
                  <a:rPr lang="en-US" altLang="zh-CN" sz="2000" b="0" i="1">
                    <a:solidFill>
                      <a:schemeClr val="tx1"/>
                    </a:solidFill>
                    <a:ea typeface="宋体" pitchFamily="2" charset="-122"/>
                  </a:rPr>
                  <a:t>Q</a:t>
                </a:r>
                <a:r>
                  <a:rPr lang="en-US" altLang="zh-CN" sz="2000" b="0" i="1" baseline="30000">
                    <a:solidFill>
                      <a:schemeClr val="tx1"/>
                    </a:solidFill>
                    <a:ea typeface="宋体" pitchFamily="2" charset="-122"/>
                  </a:rPr>
                  <a:t>n+1</a:t>
                </a:r>
                <a:endParaRPr lang="en-US" altLang="zh-CN" sz="2000" b="0">
                  <a:solidFill>
                    <a:schemeClr val="tx1"/>
                  </a:solidFill>
                  <a:ea typeface="宋体" pitchFamily="2" charset="-122"/>
                </a:endParaRPr>
              </a:p>
              <a:p>
                <a:pPr algn="ctr" eaLnBrk="0" hangingPunct="0">
                  <a:lnSpc>
                    <a:spcPct val="130000"/>
                  </a:lnSpc>
                  <a:spcBef>
                    <a:spcPct val="0"/>
                  </a:spcBef>
                  <a:tabLst>
                    <a:tab pos="266700" algn="r"/>
                    <a:tab pos="2636838" algn="ctr"/>
                    <a:tab pos="5273675" algn="r"/>
                  </a:tabLst>
                </a:pPr>
                <a:r>
                  <a:rPr lang="en-US" altLang="zh-CN" sz="2000" b="0">
                    <a:solidFill>
                      <a:schemeClr val="tx1"/>
                    </a:solidFill>
                    <a:ea typeface="宋体" pitchFamily="2" charset="-122"/>
                  </a:rPr>
                  <a:t>Q</a:t>
                </a:r>
                <a:r>
                  <a:rPr lang="en-US" altLang="zh-CN" sz="2000" b="0" baseline="30000">
                    <a:solidFill>
                      <a:schemeClr val="tx1"/>
                    </a:solidFill>
                    <a:ea typeface="宋体" pitchFamily="2" charset="-122"/>
                  </a:rPr>
                  <a:t>n</a:t>
                </a:r>
                <a:endParaRPr lang="en-US" altLang="zh-CN" sz="2000" b="0">
                  <a:solidFill>
                    <a:schemeClr val="tx1"/>
                  </a:solidFill>
                  <a:ea typeface="宋体" pitchFamily="2" charset="-122"/>
                </a:endParaRPr>
              </a:p>
              <a:p>
                <a:pPr algn="ctr" eaLnBrk="0" hangingPunct="0">
                  <a:lnSpc>
                    <a:spcPct val="130000"/>
                  </a:lnSpc>
                  <a:spcBef>
                    <a:spcPct val="0"/>
                  </a:spcBef>
                  <a:tabLst>
                    <a:tab pos="266700" algn="r"/>
                    <a:tab pos="2636838" algn="ctr"/>
                    <a:tab pos="5273675" algn="r"/>
                  </a:tabLst>
                </a:pPr>
                <a:r>
                  <a:rPr lang="en-US" altLang="zh-CN" sz="2000" b="0">
                    <a:solidFill>
                      <a:schemeClr val="tx1"/>
                    </a:solidFill>
                    <a:ea typeface="仿宋_GB2312" pitchFamily="49" charset="-122"/>
                  </a:rPr>
                  <a:t>1</a:t>
                </a:r>
                <a:endParaRPr lang="en-US" altLang="zh-CN" sz="2000" b="0">
                  <a:solidFill>
                    <a:schemeClr val="tx1"/>
                  </a:solidFill>
                  <a:ea typeface="宋体" pitchFamily="2" charset="-122"/>
                </a:endParaRPr>
              </a:p>
              <a:p>
                <a:pPr algn="ctr" eaLnBrk="0" hangingPunct="0">
                  <a:lnSpc>
                    <a:spcPct val="130000"/>
                  </a:lnSpc>
                  <a:spcBef>
                    <a:spcPct val="0"/>
                  </a:spcBef>
                  <a:tabLst>
                    <a:tab pos="266700" algn="r"/>
                    <a:tab pos="2636838" algn="ctr"/>
                    <a:tab pos="5273675" algn="r"/>
                  </a:tabLst>
                </a:pPr>
                <a:r>
                  <a:rPr lang="en-US" altLang="zh-CN" sz="2000" b="0">
                    <a:solidFill>
                      <a:schemeClr val="tx1"/>
                    </a:solidFill>
                    <a:ea typeface="宋体" pitchFamily="2" charset="-122"/>
                  </a:rPr>
                  <a:t>0</a:t>
                </a:r>
              </a:p>
              <a:p>
                <a:pPr algn="ctr" eaLnBrk="0" hangingPunct="0">
                  <a:lnSpc>
                    <a:spcPct val="130000"/>
                  </a:lnSpc>
                  <a:spcBef>
                    <a:spcPct val="0"/>
                  </a:spcBef>
                  <a:tabLst>
                    <a:tab pos="266700" algn="r"/>
                    <a:tab pos="2636838" algn="ctr"/>
                    <a:tab pos="5273675" algn="r"/>
                  </a:tabLst>
                </a:pPr>
                <a:r>
                  <a:rPr lang="zh-CN" altLang="en-US" sz="2000" b="0">
                    <a:solidFill>
                      <a:schemeClr val="tx1"/>
                    </a:solidFill>
                    <a:ea typeface="仿宋_GB2312" pitchFamily="49" charset="-122"/>
                  </a:rPr>
                  <a:t>不允许</a:t>
                </a:r>
                <a:endParaRPr lang="zh-CN" altLang="en-US" sz="2000" b="0">
                  <a:solidFill>
                    <a:schemeClr val="tx1"/>
                  </a:solidFill>
                  <a:ea typeface="宋体" pitchFamily="2" charset="-122"/>
                </a:endParaRPr>
              </a:p>
              <a:p>
                <a:pPr algn="ctr" eaLnBrk="0" hangingPunct="0">
                  <a:lnSpc>
                    <a:spcPct val="130000"/>
                  </a:lnSpc>
                  <a:spcBef>
                    <a:spcPct val="0"/>
                  </a:spcBef>
                  <a:tabLst>
                    <a:tab pos="266700" algn="r"/>
                    <a:tab pos="2636838" algn="ctr"/>
                    <a:tab pos="5273675" algn="r"/>
                  </a:tabLst>
                </a:pPr>
                <a:endParaRPr lang="en-US" altLang="zh-CN" sz="2000" b="0">
                  <a:solidFill>
                    <a:schemeClr val="tx1"/>
                  </a:solidFill>
                  <a:ea typeface="宋体" pitchFamily="2" charset="-122"/>
                </a:endParaRPr>
              </a:p>
            </p:txBody>
          </p:sp>
          <p:sp>
            <p:nvSpPr>
              <p:cNvPr id="29718" name="Rectangle 45"/>
              <p:cNvSpPr>
                <a:spLocks noChangeArrowheads="1"/>
              </p:cNvSpPr>
              <p:nvPr/>
            </p:nvSpPr>
            <p:spPr bwMode="auto">
              <a:xfrm>
                <a:off x="486" y="0"/>
                <a:ext cx="398" cy="757"/>
              </a:xfrm>
              <a:prstGeom prst="rect">
                <a:avLst/>
              </a:prstGeom>
              <a:noFill/>
              <a:ln w="7">
                <a:solidFill>
                  <a:srgbClr val="A0A0A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9711" name="Group 46"/>
            <p:cNvGrpSpPr>
              <a:grpSpLocks/>
            </p:cNvGrpSpPr>
            <p:nvPr/>
          </p:nvGrpSpPr>
          <p:grpSpPr bwMode="auto">
            <a:xfrm>
              <a:off x="1872" y="2400"/>
              <a:ext cx="2160" cy="1524"/>
              <a:chOff x="1330" y="0"/>
              <a:chExt cx="1654" cy="757"/>
            </a:xfrm>
          </p:grpSpPr>
          <p:sp>
            <p:nvSpPr>
              <p:cNvPr id="29715" name="Rectangle 47"/>
              <p:cNvSpPr>
                <a:spLocks noChangeArrowheads="1"/>
              </p:cNvSpPr>
              <p:nvPr/>
            </p:nvSpPr>
            <p:spPr bwMode="auto">
              <a:xfrm>
                <a:off x="1373" y="0"/>
                <a:ext cx="1568" cy="75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lgn="ctr">
                  <a:lnSpc>
                    <a:spcPct val="120000"/>
                  </a:lnSpc>
                  <a:spcBef>
                    <a:spcPct val="0"/>
                  </a:spcBef>
                </a:pPr>
                <a:r>
                  <a:rPr lang="zh-CN" altLang="en-US" sz="2000" b="0" dirty="0">
                    <a:solidFill>
                      <a:schemeClr val="tx1"/>
                    </a:solidFill>
                    <a:ea typeface="宋体" pitchFamily="2" charset="-122"/>
                  </a:rPr>
                  <a:t>说   明</a:t>
                </a:r>
              </a:p>
              <a:p>
                <a:pPr algn="ctr" eaLnBrk="0" hangingPunct="0">
                  <a:lnSpc>
                    <a:spcPct val="125000"/>
                  </a:lnSpc>
                  <a:spcBef>
                    <a:spcPct val="0"/>
                  </a:spcBef>
                </a:pPr>
                <a:r>
                  <a:rPr lang="zh-CN" altLang="en-US" sz="2000" b="0" dirty="0" smtClean="0">
                    <a:solidFill>
                      <a:schemeClr val="tx1"/>
                    </a:solidFill>
                    <a:ea typeface="宋体" pitchFamily="2" charset="-122"/>
                  </a:rPr>
                  <a:t>保</a:t>
                </a:r>
                <a:r>
                  <a:rPr lang="zh-CN" altLang="en-US" sz="2000" b="0" dirty="0">
                    <a:solidFill>
                      <a:schemeClr val="tx1"/>
                    </a:solidFill>
                    <a:ea typeface="宋体" pitchFamily="2" charset="-122"/>
                  </a:rPr>
                  <a:t>持原来状态</a:t>
                </a:r>
              </a:p>
              <a:p>
                <a:pPr algn="ctr" eaLnBrk="0" hangingPunct="0">
                  <a:lnSpc>
                    <a:spcPct val="125000"/>
                  </a:lnSpc>
                  <a:spcBef>
                    <a:spcPct val="0"/>
                  </a:spcBef>
                </a:pPr>
                <a:r>
                  <a:rPr lang="zh-CN" altLang="en-US" sz="2000" dirty="0">
                    <a:solidFill>
                      <a:srgbClr val="FF0000"/>
                    </a:solidFill>
                    <a:ea typeface="宋体" pitchFamily="2" charset="-122"/>
                  </a:rPr>
                  <a:t>置</a:t>
                </a:r>
                <a:r>
                  <a:rPr lang="en-US" altLang="zh-CN" sz="2000" dirty="0">
                    <a:solidFill>
                      <a:srgbClr val="FF0000"/>
                    </a:solidFill>
                    <a:ea typeface="宋体" pitchFamily="2" charset="-122"/>
                  </a:rPr>
                  <a:t>1</a:t>
                </a:r>
              </a:p>
              <a:p>
                <a:pPr algn="ctr" eaLnBrk="0" hangingPunct="0">
                  <a:lnSpc>
                    <a:spcPct val="125000"/>
                  </a:lnSpc>
                  <a:spcBef>
                    <a:spcPct val="0"/>
                  </a:spcBef>
                </a:pPr>
                <a:r>
                  <a:rPr lang="zh-CN" altLang="en-US" sz="2000" dirty="0">
                    <a:solidFill>
                      <a:srgbClr val="FF0000"/>
                    </a:solidFill>
                    <a:ea typeface="宋体" pitchFamily="2" charset="-122"/>
                  </a:rPr>
                  <a:t>置</a:t>
                </a:r>
                <a:r>
                  <a:rPr lang="en-US" altLang="zh-CN" sz="2000" dirty="0">
                    <a:solidFill>
                      <a:srgbClr val="FF0000"/>
                    </a:solidFill>
                    <a:ea typeface="宋体" pitchFamily="2" charset="-122"/>
                  </a:rPr>
                  <a:t>0</a:t>
                </a:r>
              </a:p>
              <a:p>
                <a:pPr algn="ctr" eaLnBrk="0" hangingPunct="0">
                  <a:lnSpc>
                    <a:spcPct val="125000"/>
                  </a:lnSpc>
                  <a:spcBef>
                    <a:spcPct val="0"/>
                  </a:spcBef>
                </a:pPr>
                <a:r>
                  <a:rPr lang="zh-CN" altLang="en-US" sz="2000" b="0" dirty="0">
                    <a:solidFill>
                      <a:schemeClr val="tx1"/>
                    </a:solidFill>
                    <a:ea typeface="宋体" pitchFamily="2" charset="-122"/>
                  </a:rPr>
                  <a:t>不正常状态，</a:t>
                </a:r>
                <a:r>
                  <a:rPr lang="en-US" altLang="zh-CN" sz="2000" b="0" dirty="0">
                    <a:solidFill>
                      <a:schemeClr val="tx1"/>
                    </a:solidFill>
                    <a:ea typeface="宋体" pitchFamily="2" charset="-122"/>
                  </a:rPr>
                  <a:t>0</a:t>
                </a:r>
                <a:r>
                  <a:rPr lang="zh-CN" altLang="en-US" sz="2000" b="0" dirty="0">
                    <a:solidFill>
                      <a:schemeClr val="tx1"/>
                    </a:solidFill>
                    <a:ea typeface="宋体" pitchFamily="2" charset="-122"/>
                  </a:rPr>
                  <a:t>信号消失后触发器状态不定</a:t>
                </a:r>
                <a:r>
                  <a:rPr lang="en-US" altLang="zh-CN" sz="1900" b="0" dirty="0">
                    <a:solidFill>
                      <a:schemeClr val="tx1"/>
                    </a:solidFill>
                    <a:ea typeface="宋体" pitchFamily="2" charset="-122"/>
                  </a:rPr>
                  <a:t>,</a:t>
                </a:r>
                <a:r>
                  <a:rPr lang="zh-CN" altLang="en-US" sz="2000" b="0" dirty="0">
                    <a:solidFill>
                      <a:schemeClr val="tx1"/>
                    </a:solidFill>
                    <a:ea typeface="仿宋_GB2312" pitchFamily="49" charset="-122"/>
                  </a:rPr>
                  <a:t>不允许</a:t>
                </a:r>
                <a:r>
                  <a:rPr lang="zh-CN" altLang="en-US" sz="1900" b="0" dirty="0">
                    <a:solidFill>
                      <a:schemeClr val="tx1"/>
                    </a:solidFill>
                    <a:ea typeface="宋体" pitchFamily="2" charset="-122"/>
                  </a:rPr>
                  <a:t>此输入</a:t>
                </a:r>
              </a:p>
            </p:txBody>
          </p:sp>
          <p:sp>
            <p:nvSpPr>
              <p:cNvPr id="29716" name="Rectangle 48"/>
              <p:cNvSpPr>
                <a:spLocks noChangeArrowheads="1"/>
              </p:cNvSpPr>
              <p:nvPr/>
            </p:nvSpPr>
            <p:spPr bwMode="auto">
              <a:xfrm>
                <a:off x="1330" y="0"/>
                <a:ext cx="1654" cy="757"/>
              </a:xfrm>
              <a:prstGeom prst="rect">
                <a:avLst/>
              </a:prstGeom>
              <a:noFill/>
              <a:ln w="7">
                <a:solidFill>
                  <a:srgbClr val="A0A0A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9714" name="Line 51"/>
            <p:cNvSpPr>
              <a:spLocks noChangeShapeType="1"/>
            </p:cNvSpPr>
            <p:nvPr/>
          </p:nvSpPr>
          <p:spPr bwMode="auto">
            <a:xfrm>
              <a:off x="480" y="2688"/>
              <a:ext cx="3552"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465972" name="Rectangle 52"/>
          <p:cNvSpPr>
            <a:spLocks noChangeArrowheads="1"/>
          </p:cNvSpPr>
          <p:nvPr/>
        </p:nvSpPr>
        <p:spPr bwMode="auto">
          <a:xfrm>
            <a:off x="684213" y="3592513"/>
            <a:ext cx="1408112" cy="5794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lang="zh-CN" altLang="en-US" sz="3200">
                <a:solidFill>
                  <a:srgbClr val="FF0000"/>
                </a:solidFill>
                <a:latin typeface="楷体_GB2312" pitchFamily="1" charset="-122"/>
                <a:ea typeface="楷体_GB2312" pitchFamily="1" charset="-122"/>
              </a:rPr>
              <a:t>功能表</a:t>
            </a:r>
          </a:p>
        </p:txBody>
      </p:sp>
      <p:sp>
        <p:nvSpPr>
          <p:cNvPr id="2" name="椭圆 1"/>
          <p:cNvSpPr/>
          <p:nvPr/>
        </p:nvSpPr>
        <p:spPr bwMode="auto">
          <a:xfrm>
            <a:off x="6816725" y="2489994"/>
            <a:ext cx="330200" cy="243681"/>
          </a:xfrm>
          <a:prstGeom prst="ellipse">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1" lang="zh-CN" altLang="en-US" sz="2400" b="1" i="0" u="none" strike="noStrike" cap="none" normalizeH="0" baseline="0" smtClean="0">
              <a:ln>
                <a:noFill/>
              </a:ln>
              <a:solidFill>
                <a:schemeClr val="folHlink"/>
              </a:solidFill>
              <a:effectLst/>
              <a:latin typeface="Times New Roman" pitchFamily="18" charset="0"/>
              <a:ea typeface="隶书" pitchFamily="49" charset="-122"/>
            </a:endParaRPr>
          </a:p>
        </p:txBody>
      </p:sp>
      <p:sp>
        <p:nvSpPr>
          <p:cNvPr id="3" name="椭圆 2"/>
          <p:cNvSpPr/>
          <p:nvPr/>
        </p:nvSpPr>
        <p:spPr bwMode="auto">
          <a:xfrm>
            <a:off x="6836880" y="2428288"/>
            <a:ext cx="176559" cy="182131"/>
          </a:xfrm>
          <a:prstGeom prst="ellipse">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1" lang="zh-CN" altLang="en-US" sz="2400" b="1" i="0" u="none" strike="noStrike" cap="none" normalizeH="0" baseline="0" smtClean="0">
              <a:ln>
                <a:noFill/>
              </a:ln>
              <a:solidFill>
                <a:schemeClr val="folHlink"/>
              </a:solidFill>
              <a:effectLst/>
              <a:latin typeface="Times New Roman" pitchFamily="18" charset="0"/>
              <a:ea typeface="隶书" pitchFamily="49" charset="-122"/>
            </a:endParaRPr>
          </a:p>
        </p:txBody>
      </p:sp>
      <p:sp>
        <p:nvSpPr>
          <p:cNvPr id="4" name="椭圆 3"/>
          <p:cNvSpPr/>
          <p:nvPr/>
        </p:nvSpPr>
        <p:spPr bwMode="auto">
          <a:xfrm>
            <a:off x="6820024" y="2441987"/>
            <a:ext cx="105135" cy="126590"/>
          </a:xfrm>
          <a:prstGeom prst="ellipse">
            <a:avLst/>
          </a:prstGeom>
          <a:noFill/>
          <a:ln w="9525" cap="flat" cmpd="sng" algn="ctr">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1" lang="zh-CN" altLang="en-US" sz="2400" b="1" i="0" u="none" strike="noStrike" cap="none" normalizeH="0" baseline="0" smtClean="0">
              <a:ln>
                <a:noFill/>
              </a:ln>
              <a:solidFill>
                <a:schemeClr val="folHlink"/>
              </a:solidFill>
              <a:effectLst/>
              <a:latin typeface="Times New Roman" pitchFamily="18" charset="0"/>
              <a:ea typeface="隶书" pitchFamily="49" charset="-122"/>
            </a:endParaRPr>
          </a:p>
        </p:txBody>
      </p:sp>
      <p:pic>
        <p:nvPicPr>
          <p:cNvPr id="29770" name="Picture 74"/>
          <p:cNvPicPr>
            <a:picLocks noChangeAspect="1" noChangeArrowheads="1"/>
          </p:cNvPicPr>
          <p:nvPr/>
        </p:nvPicPr>
        <p:blipFill>
          <a:blip r:embed="rId5" cstate="print"/>
          <a:srcRect/>
          <a:stretch>
            <a:fillRect/>
          </a:stretch>
        </p:blipFill>
        <p:spPr bwMode="auto">
          <a:xfrm>
            <a:off x="3635896" y="1340768"/>
            <a:ext cx="1656184" cy="2270850"/>
          </a:xfrm>
          <a:prstGeom prst="rect">
            <a:avLst/>
          </a:prstGeom>
          <a:noFill/>
          <a:ln w="9525">
            <a:noFill/>
            <a:miter lim="800000"/>
            <a:headEnd/>
            <a:tailEnd/>
          </a:ln>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65923">
                                            <p:txEl>
                                              <p:pRg st="0" end="0"/>
                                            </p:txEl>
                                          </p:spTgt>
                                        </p:tgtEl>
                                        <p:attrNameLst>
                                          <p:attrName>style.visibility</p:attrName>
                                        </p:attrNameLst>
                                      </p:cBhvr>
                                      <p:to>
                                        <p:strVal val="visible"/>
                                      </p:to>
                                    </p:set>
                                    <p:anim calcmode="lin" valueType="num">
                                      <p:cBhvr additive="base">
                                        <p:cTn id="7" dur="500" fill="hold"/>
                                        <p:tgtEl>
                                          <p:spTgt spid="46592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6592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465950"/>
                                        </p:tgtEl>
                                        <p:attrNameLst>
                                          <p:attrName>style.visibility</p:attrName>
                                        </p:attrNameLst>
                                      </p:cBhvr>
                                      <p:to>
                                        <p:strVal val="visible"/>
                                      </p:to>
                                    </p:set>
                                    <p:animEffect transition="in" filter="blinds(horizontal)">
                                      <p:cBhvr>
                                        <p:cTn id="13" dur="1000"/>
                                        <p:tgtEl>
                                          <p:spTgt spid="465950"/>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nodeType="clickEffect">
                                  <p:stCondLst>
                                    <p:cond delay="0"/>
                                  </p:stCondLst>
                                  <p:childTnLst>
                                    <p:set>
                                      <p:cBhvr>
                                        <p:cTn id="17" dur="1" fill="hold">
                                          <p:stCondLst>
                                            <p:cond delay="0"/>
                                          </p:stCondLst>
                                        </p:cTn>
                                        <p:tgtEl>
                                          <p:spTgt spid="465924"/>
                                        </p:tgtEl>
                                        <p:attrNameLst>
                                          <p:attrName>style.visibility</p:attrName>
                                        </p:attrNameLst>
                                      </p:cBhvr>
                                      <p:to>
                                        <p:strVal val="visible"/>
                                      </p:to>
                                    </p:set>
                                    <p:animEffect transition="in" filter="blinds(horizontal)">
                                      <p:cBhvr>
                                        <p:cTn id="18" dur="1000"/>
                                        <p:tgtEl>
                                          <p:spTgt spid="465924"/>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465972"/>
                                        </p:tgtEl>
                                        <p:attrNameLst>
                                          <p:attrName>style.visibility</p:attrName>
                                        </p:attrNameLst>
                                      </p:cBhvr>
                                      <p:to>
                                        <p:strVal val="visible"/>
                                      </p:to>
                                    </p:set>
                                    <p:animEffect transition="in" filter="blinds(horizontal)">
                                      <p:cBhvr>
                                        <p:cTn id="23" dur="1000"/>
                                        <p:tgtEl>
                                          <p:spTgt spid="465972"/>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 presetClass="entr" presetSubtype="8" fill="hold" nodeType="clickEffect">
                                  <p:stCondLst>
                                    <p:cond delay="0"/>
                                  </p:stCondLst>
                                  <p:childTnLst>
                                    <p:set>
                                      <p:cBhvr>
                                        <p:cTn id="27" dur="1" fill="hold">
                                          <p:stCondLst>
                                            <p:cond delay="0"/>
                                          </p:stCondLst>
                                        </p:cTn>
                                        <p:tgtEl>
                                          <p:spTgt spid="465951"/>
                                        </p:tgtEl>
                                        <p:attrNameLst>
                                          <p:attrName>style.visibility</p:attrName>
                                        </p:attrNameLst>
                                      </p:cBhvr>
                                      <p:to>
                                        <p:strVal val="visible"/>
                                      </p:to>
                                    </p:set>
                                    <p:anim calcmode="lin" valueType="num">
                                      <p:cBhvr additive="base">
                                        <p:cTn id="28" dur="500" fill="hold"/>
                                        <p:tgtEl>
                                          <p:spTgt spid="465951"/>
                                        </p:tgtEl>
                                        <p:attrNameLst>
                                          <p:attrName>ppt_x</p:attrName>
                                        </p:attrNameLst>
                                      </p:cBhvr>
                                      <p:tavLst>
                                        <p:tav tm="0">
                                          <p:val>
                                            <p:strVal val="0-#ppt_w/2"/>
                                          </p:val>
                                        </p:tav>
                                        <p:tav tm="100000">
                                          <p:val>
                                            <p:strVal val="#ppt_x"/>
                                          </p:val>
                                        </p:tav>
                                      </p:tavLst>
                                    </p:anim>
                                    <p:anim calcmode="lin" valueType="num">
                                      <p:cBhvr additive="base">
                                        <p:cTn id="29" dur="500" fill="hold"/>
                                        <p:tgtEl>
                                          <p:spTgt spid="465951"/>
                                        </p:tgtEl>
                                        <p:attrNameLst>
                                          <p:attrName>ppt_y</p:attrName>
                                        </p:attrNameLst>
                                      </p:cBhvr>
                                      <p:tavLst>
                                        <p:tav tm="0">
                                          <p:val>
                                            <p:strVal val="#ppt_y"/>
                                          </p:val>
                                        </p:tav>
                                        <p:tav tm="100000">
                                          <p:val>
                                            <p:strVal val="#ppt_y"/>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3" presetClass="entr" presetSubtype="10" fill="hold" nodeType="clickEffect">
                                  <p:stCondLst>
                                    <p:cond delay="0"/>
                                  </p:stCondLst>
                                  <p:childTnLst>
                                    <p:set>
                                      <p:cBhvr>
                                        <p:cTn id="33" dur="1" fill="hold">
                                          <p:stCondLst>
                                            <p:cond delay="0"/>
                                          </p:stCondLst>
                                        </p:cTn>
                                        <p:tgtEl>
                                          <p:spTgt spid="465958"/>
                                        </p:tgtEl>
                                        <p:attrNameLst>
                                          <p:attrName>style.visibility</p:attrName>
                                        </p:attrNameLst>
                                      </p:cBhvr>
                                      <p:to>
                                        <p:strVal val="visible"/>
                                      </p:to>
                                    </p:set>
                                    <p:animEffect transition="in" filter="blinds(horizontal)">
                                      <p:cBhvr>
                                        <p:cTn id="34" dur="1000"/>
                                        <p:tgtEl>
                                          <p:spTgt spid="4659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5923" grpId="0" build="p" autoUpdateAnimBg="0"/>
      <p:bldP spid="465950" grpId="0"/>
      <p:bldP spid="46597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2"/>
          <p:cNvSpPr>
            <a:spLocks noGrp="1" noChangeArrowheads="1"/>
          </p:cNvSpPr>
          <p:nvPr>
            <p:ph type="title"/>
          </p:nvPr>
        </p:nvSpPr>
        <p:spPr/>
        <p:txBody>
          <a:bodyPr/>
          <a:lstStyle/>
          <a:p>
            <a:pPr eaLnBrk="1" hangingPunct="1"/>
            <a:r>
              <a:rPr lang="zh-CN" altLang="en-US" sz="3600" b="1" smtClean="0">
                <a:solidFill>
                  <a:schemeClr val="tx1"/>
                </a:solidFill>
                <a:latin typeface="隶书" pitchFamily="49" charset="-122"/>
              </a:rPr>
              <a:t>基本</a:t>
            </a:r>
            <a:r>
              <a:rPr lang="en-US" altLang="zh-CN" sz="3600" b="1" smtClean="0">
                <a:solidFill>
                  <a:schemeClr val="tx1"/>
                </a:solidFill>
                <a:latin typeface="隶书" pitchFamily="49" charset="-122"/>
              </a:rPr>
              <a:t>RS</a:t>
            </a:r>
            <a:r>
              <a:rPr lang="zh-CN" altLang="en-US" sz="3600" b="1" smtClean="0">
                <a:solidFill>
                  <a:schemeClr val="tx1"/>
                </a:solidFill>
                <a:latin typeface="隶书" pitchFamily="49" charset="-122"/>
              </a:rPr>
              <a:t>触发器</a:t>
            </a:r>
            <a:endParaRPr lang="zh-CN" altLang="en-US" sz="6000" smtClean="0">
              <a:latin typeface="隶书" pitchFamily="49" charset="-122"/>
            </a:endParaRPr>
          </a:p>
        </p:txBody>
      </p:sp>
      <p:grpSp>
        <p:nvGrpSpPr>
          <p:cNvPr id="30725" name="Group 3"/>
          <p:cNvGrpSpPr>
            <a:grpSpLocks/>
          </p:cNvGrpSpPr>
          <p:nvPr/>
        </p:nvGrpSpPr>
        <p:grpSpPr bwMode="auto">
          <a:xfrm>
            <a:off x="6732588" y="1196975"/>
            <a:ext cx="1600200" cy="2049463"/>
            <a:chOff x="192" y="2016"/>
            <a:chExt cx="1056" cy="1726"/>
          </a:xfrm>
        </p:grpSpPr>
        <p:sp>
          <p:nvSpPr>
            <p:cNvPr id="30783" name="Text Box 5"/>
            <p:cNvSpPr txBox="1">
              <a:spLocks noChangeArrowheads="1"/>
            </p:cNvSpPr>
            <p:nvPr/>
          </p:nvSpPr>
          <p:spPr bwMode="auto">
            <a:xfrm>
              <a:off x="720" y="3120"/>
              <a:ext cx="256" cy="1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54000" tIns="82800"/>
            <a:lstStyle>
              <a:lvl1pPr eaLnBrk="0" hangingPunct="0">
                <a:defRPr kumimoji="1" sz="2400" b="1">
                  <a:solidFill>
                    <a:schemeClr val="folHlink"/>
                  </a:solidFill>
                  <a:latin typeface="Times New Roman" pitchFamily="18" charset="0"/>
                  <a:ea typeface="隶书" pitchFamily="49" charset="-122"/>
                </a:defRPr>
              </a:lvl1pPr>
              <a:lvl2pPr marL="742950" indent="-285750" eaLnBrk="0" hangingPunct="0">
                <a:defRPr kumimoji="1" sz="2400" b="1">
                  <a:solidFill>
                    <a:schemeClr val="folHlink"/>
                  </a:solidFill>
                  <a:latin typeface="Times New Roman" pitchFamily="18" charset="0"/>
                  <a:ea typeface="隶书" pitchFamily="49" charset="-122"/>
                </a:defRPr>
              </a:lvl2pPr>
              <a:lvl3pPr marL="1143000" indent="-228600" eaLnBrk="0" hangingPunct="0">
                <a:defRPr kumimoji="1" sz="2400" b="1">
                  <a:solidFill>
                    <a:schemeClr val="folHlink"/>
                  </a:solidFill>
                  <a:latin typeface="Times New Roman" pitchFamily="18" charset="0"/>
                  <a:ea typeface="隶书" pitchFamily="49" charset="-122"/>
                </a:defRPr>
              </a:lvl3pPr>
              <a:lvl4pPr marL="1600200" indent="-228600" eaLnBrk="0" hangingPunct="0">
                <a:defRPr kumimoji="1" sz="2400" b="1">
                  <a:solidFill>
                    <a:schemeClr val="folHlink"/>
                  </a:solidFill>
                  <a:latin typeface="Times New Roman" pitchFamily="18" charset="0"/>
                  <a:ea typeface="隶书" pitchFamily="49" charset="-122"/>
                </a:defRPr>
              </a:lvl4pPr>
              <a:lvl5pPr marL="2057400" indent="-228600" eaLnBrk="0" hangingPunct="0">
                <a:defRPr kumimoji="1" sz="2400" b="1">
                  <a:solidFill>
                    <a:schemeClr val="folHlink"/>
                  </a:solidFill>
                  <a:latin typeface="Times New Roman" pitchFamily="18" charset="0"/>
                  <a:ea typeface="隶书" pitchFamily="49" charset="-122"/>
                </a:defRPr>
              </a:lvl5pPr>
              <a:lvl6pPr marL="25146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6pPr>
              <a:lvl7pPr marL="29718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7pPr>
              <a:lvl8pPr marL="34290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8pPr>
              <a:lvl9pPr marL="38862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9pPr>
            </a:lstStyle>
            <a:p>
              <a:pPr algn="just">
                <a:spcBef>
                  <a:spcPct val="0"/>
                </a:spcBef>
              </a:pPr>
              <a:r>
                <a:rPr kumimoji="0" lang="en-US" altLang="zh-CN" sz="1600" b="0" i="1">
                  <a:solidFill>
                    <a:schemeClr val="tx1"/>
                  </a:solidFill>
                  <a:ea typeface="宋体" pitchFamily="2" charset="-122"/>
                </a:rPr>
                <a:t>S</a:t>
              </a:r>
            </a:p>
          </p:txBody>
        </p:sp>
        <p:sp>
          <p:nvSpPr>
            <p:cNvPr id="30781" name="Text Box 8"/>
            <p:cNvSpPr txBox="1">
              <a:spLocks noChangeArrowheads="1"/>
            </p:cNvSpPr>
            <p:nvPr/>
          </p:nvSpPr>
          <p:spPr bwMode="auto">
            <a:xfrm>
              <a:off x="336" y="3120"/>
              <a:ext cx="256" cy="1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54000" tIns="82800"/>
            <a:lstStyle>
              <a:lvl1pPr eaLnBrk="0" hangingPunct="0">
                <a:defRPr kumimoji="1" sz="2400" b="1">
                  <a:solidFill>
                    <a:schemeClr val="folHlink"/>
                  </a:solidFill>
                  <a:latin typeface="Times New Roman" pitchFamily="18" charset="0"/>
                  <a:ea typeface="隶书" pitchFamily="49" charset="-122"/>
                </a:defRPr>
              </a:lvl1pPr>
              <a:lvl2pPr marL="742950" indent="-285750" eaLnBrk="0" hangingPunct="0">
                <a:defRPr kumimoji="1" sz="2400" b="1">
                  <a:solidFill>
                    <a:schemeClr val="folHlink"/>
                  </a:solidFill>
                  <a:latin typeface="Times New Roman" pitchFamily="18" charset="0"/>
                  <a:ea typeface="隶书" pitchFamily="49" charset="-122"/>
                </a:defRPr>
              </a:lvl2pPr>
              <a:lvl3pPr marL="1143000" indent="-228600" eaLnBrk="0" hangingPunct="0">
                <a:defRPr kumimoji="1" sz="2400" b="1">
                  <a:solidFill>
                    <a:schemeClr val="folHlink"/>
                  </a:solidFill>
                  <a:latin typeface="Times New Roman" pitchFamily="18" charset="0"/>
                  <a:ea typeface="隶书" pitchFamily="49" charset="-122"/>
                </a:defRPr>
              </a:lvl3pPr>
              <a:lvl4pPr marL="1600200" indent="-228600" eaLnBrk="0" hangingPunct="0">
                <a:defRPr kumimoji="1" sz="2400" b="1">
                  <a:solidFill>
                    <a:schemeClr val="folHlink"/>
                  </a:solidFill>
                  <a:latin typeface="Times New Roman" pitchFamily="18" charset="0"/>
                  <a:ea typeface="隶书" pitchFamily="49" charset="-122"/>
                </a:defRPr>
              </a:lvl4pPr>
              <a:lvl5pPr marL="2057400" indent="-228600" eaLnBrk="0" hangingPunct="0">
                <a:defRPr kumimoji="1" sz="2400" b="1">
                  <a:solidFill>
                    <a:schemeClr val="folHlink"/>
                  </a:solidFill>
                  <a:latin typeface="Times New Roman" pitchFamily="18" charset="0"/>
                  <a:ea typeface="隶书" pitchFamily="49" charset="-122"/>
                </a:defRPr>
              </a:lvl5pPr>
              <a:lvl6pPr marL="25146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6pPr>
              <a:lvl7pPr marL="29718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7pPr>
              <a:lvl8pPr marL="34290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8pPr>
              <a:lvl9pPr marL="38862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9pPr>
            </a:lstStyle>
            <a:p>
              <a:pPr algn="just">
                <a:spcBef>
                  <a:spcPct val="0"/>
                </a:spcBef>
              </a:pPr>
              <a:r>
                <a:rPr kumimoji="0" lang="en-US" altLang="zh-CN" sz="1600" b="0" i="1">
                  <a:solidFill>
                    <a:schemeClr val="tx1"/>
                  </a:solidFill>
                  <a:ea typeface="宋体" pitchFamily="2" charset="-122"/>
                </a:rPr>
                <a:t>R</a:t>
              </a:r>
            </a:p>
          </p:txBody>
        </p:sp>
        <p:grpSp>
          <p:nvGrpSpPr>
            <p:cNvPr id="30761" name="Group 10"/>
            <p:cNvGrpSpPr>
              <a:grpSpLocks/>
            </p:cNvGrpSpPr>
            <p:nvPr/>
          </p:nvGrpSpPr>
          <p:grpSpPr bwMode="auto">
            <a:xfrm>
              <a:off x="240" y="2496"/>
              <a:ext cx="720" cy="336"/>
              <a:chOff x="1746" y="3663"/>
              <a:chExt cx="291" cy="396"/>
            </a:xfrm>
          </p:grpSpPr>
          <p:sp>
            <p:nvSpPr>
              <p:cNvPr id="30777" name="Line 11"/>
              <p:cNvSpPr>
                <a:spLocks noChangeShapeType="1"/>
              </p:cNvSpPr>
              <p:nvPr/>
            </p:nvSpPr>
            <p:spPr bwMode="auto">
              <a:xfrm>
                <a:off x="1746" y="3663"/>
                <a:ext cx="0" cy="394"/>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778" name="Line 12"/>
              <p:cNvSpPr>
                <a:spLocks noChangeShapeType="1"/>
              </p:cNvSpPr>
              <p:nvPr/>
            </p:nvSpPr>
            <p:spPr bwMode="auto">
              <a:xfrm>
                <a:off x="1749" y="3663"/>
                <a:ext cx="28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779" name="Line 13"/>
              <p:cNvSpPr>
                <a:spLocks noChangeShapeType="1"/>
              </p:cNvSpPr>
              <p:nvPr/>
            </p:nvSpPr>
            <p:spPr bwMode="auto">
              <a:xfrm>
                <a:off x="2037" y="3664"/>
                <a:ext cx="0" cy="395"/>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780" name="Line 14"/>
              <p:cNvSpPr>
                <a:spLocks noChangeShapeType="1"/>
              </p:cNvSpPr>
              <p:nvPr/>
            </p:nvSpPr>
            <p:spPr bwMode="auto">
              <a:xfrm>
                <a:off x="1746" y="4058"/>
                <a:ext cx="28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0762" name="Group 15"/>
            <p:cNvGrpSpPr>
              <a:grpSpLocks/>
            </p:cNvGrpSpPr>
            <p:nvPr/>
          </p:nvGrpSpPr>
          <p:grpSpPr bwMode="auto">
            <a:xfrm>
              <a:off x="336" y="2016"/>
              <a:ext cx="256" cy="192"/>
              <a:chOff x="9860" y="9260"/>
              <a:chExt cx="640" cy="480"/>
            </a:xfrm>
          </p:grpSpPr>
          <p:sp>
            <p:nvSpPr>
              <p:cNvPr id="30775" name="Text Box 16"/>
              <p:cNvSpPr txBox="1">
                <a:spLocks noChangeArrowheads="1"/>
              </p:cNvSpPr>
              <p:nvPr/>
            </p:nvSpPr>
            <p:spPr bwMode="auto">
              <a:xfrm>
                <a:off x="9860" y="9260"/>
                <a:ext cx="640" cy="48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54000" tIns="82800"/>
              <a:lstStyle>
                <a:lvl1pPr eaLnBrk="0" hangingPunct="0">
                  <a:defRPr kumimoji="1" sz="2400" b="1">
                    <a:solidFill>
                      <a:schemeClr val="folHlink"/>
                    </a:solidFill>
                    <a:latin typeface="Times New Roman" pitchFamily="18" charset="0"/>
                    <a:ea typeface="隶书" pitchFamily="49" charset="-122"/>
                  </a:defRPr>
                </a:lvl1pPr>
                <a:lvl2pPr marL="742950" indent="-285750" eaLnBrk="0" hangingPunct="0">
                  <a:defRPr kumimoji="1" sz="2400" b="1">
                    <a:solidFill>
                      <a:schemeClr val="folHlink"/>
                    </a:solidFill>
                    <a:latin typeface="Times New Roman" pitchFamily="18" charset="0"/>
                    <a:ea typeface="隶书" pitchFamily="49" charset="-122"/>
                  </a:defRPr>
                </a:lvl2pPr>
                <a:lvl3pPr marL="1143000" indent="-228600" eaLnBrk="0" hangingPunct="0">
                  <a:defRPr kumimoji="1" sz="2400" b="1">
                    <a:solidFill>
                      <a:schemeClr val="folHlink"/>
                    </a:solidFill>
                    <a:latin typeface="Times New Roman" pitchFamily="18" charset="0"/>
                    <a:ea typeface="隶书" pitchFamily="49" charset="-122"/>
                  </a:defRPr>
                </a:lvl3pPr>
                <a:lvl4pPr marL="1600200" indent="-228600" eaLnBrk="0" hangingPunct="0">
                  <a:defRPr kumimoji="1" sz="2400" b="1">
                    <a:solidFill>
                      <a:schemeClr val="folHlink"/>
                    </a:solidFill>
                    <a:latin typeface="Times New Roman" pitchFamily="18" charset="0"/>
                    <a:ea typeface="隶书" pitchFamily="49" charset="-122"/>
                  </a:defRPr>
                </a:lvl4pPr>
                <a:lvl5pPr marL="2057400" indent="-228600" eaLnBrk="0" hangingPunct="0">
                  <a:defRPr kumimoji="1" sz="2400" b="1">
                    <a:solidFill>
                      <a:schemeClr val="folHlink"/>
                    </a:solidFill>
                    <a:latin typeface="Times New Roman" pitchFamily="18" charset="0"/>
                    <a:ea typeface="隶书" pitchFamily="49" charset="-122"/>
                  </a:defRPr>
                </a:lvl5pPr>
                <a:lvl6pPr marL="25146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6pPr>
                <a:lvl7pPr marL="29718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7pPr>
                <a:lvl8pPr marL="34290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8pPr>
                <a:lvl9pPr marL="38862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9pPr>
              </a:lstStyle>
              <a:p>
                <a:pPr algn="just">
                  <a:spcBef>
                    <a:spcPct val="0"/>
                  </a:spcBef>
                </a:pPr>
                <a:r>
                  <a:rPr kumimoji="0" lang="en-US" altLang="zh-CN" sz="1600" b="0" i="1">
                    <a:solidFill>
                      <a:schemeClr val="tx1"/>
                    </a:solidFill>
                    <a:ea typeface="宋体" pitchFamily="2" charset="-122"/>
                  </a:rPr>
                  <a:t>Q</a:t>
                </a:r>
              </a:p>
            </p:txBody>
          </p:sp>
          <p:sp>
            <p:nvSpPr>
              <p:cNvPr id="30776" name="Line 17"/>
              <p:cNvSpPr>
                <a:spLocks noChangeShapeType="1"/>
              </p:cNvSpPr>
              <p:nvPr/>
            </p:nvSpPr>
            <p:spPr bwMode="auto">
              <a:xfrm>
                <a:off x="10020" y="9340"/>
                <a:ext cx="160"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lIns="54000" tIns="82800"/>
              <a:lstStyle/>
              <a:p>
                <a:endParaRPr lang="zh-CN" altLang="en-US"/>
              </a:p>
            </p:txBody>
          </p:sp>
        </p:grpSp>
        <p:sp>
          <p:nvSpPr>
            <p:cNvPr id="30763" name="Text Box 18"/>
            <p:cNvSpPr txBox="1">
              <a:spLocks noChangeArrowheads="1"/>
            </p:cNvSpPr>
            <p:nvPr/>
          </p:nvSpPr>
          <p:spPr bwMode="auto">
            <a:xfrm>
              <a:off x="720" y="2064"/>
              <a:ext cx="256" cy="1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folHlink"/>
                  </a:solidFill>
                  <a:latin typeface="Times New Roman" pitchFamily="18" charset="0"/>
                  <a:ea typeface="隶书" pitchFamily="49" charset="-122"/>
                </a:defRPr>
              </a:lvl1pPr>
              <a:lvl2pPr marL="742950" indent="-285750" eaLnBrk="0" hangingPunct="0">
                <a:defRPr kumimoji="1" sz="2400" b="1">
                  <a:solidFill>
                    <a:schemeClr val="folHlink"/>
                  </a:solidFill>
                  <a:latin typeface="Times New Roman" pitchFamily="18" charset="0"/>
                  <a:ea typeface="隶书" pitchFamily="49" charset="-122"/>
                </a:defRPr>
              </a:lvl2pPr>
              <a:lvl3pPr marL="1143000" indent="-228600" eaLnBrk="0" hangingPunct="0">
                <a:defRPr kumimoji="1" sz="2400" b="1">
                  <a:solidFill>
                    <a:schemeClr val="folHlink"/>
                  </a:solidFill>
                  <a:latin typeface="Times New Roman" pitchFamily="18" charset="0"/>
                  <a:ea typeface="隶书" pitchFamily="49" charset="-122"/>
                </a:defRPr>
              </a:lvl3pPr>
              <a:lvl4pPr marL="1600200" indent="-228600" eaLnBrk="0" hangingPunct="0">
                <a:defRPr kumimoji="1" sz="2400" b="1">
                  <a:solidFill>
                    <a:schemeClr val="folHlink"/>
                  </a:solidFill>
                  <a:latin typeface="Times New Roman" pitchFamily="18" charset="0"/>
                  <a:ea typeface="隶书" pitchFamily="49" charset="-122"/>
                </a:defRPr>
              </a:lvl4pPr>
              <a:lvl5pPr marL="2057400" indent="-228600" eaLnBrk="0" hangingPunct="0">
                <a:defRPr kumimoji="1" sz="2400" b="1">
                  <a:solidFill>
                    <a:schemeClr val="folHlink"/>
                  </a:solidFill>
                  <a:latin typeface="Times New Roman" pitchFamily="18" charset="0"/>
                  <a:ea typeface="隶书" pitchFamily="49" charset="-122"/>
                </a:defRPr>
              </a:lvl5pPr>
              <a:lvl6pPr marL="25146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6pPr>
              <a:lvl7pPr marL="29718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7pPr>
              <a:lvl8pPr marL="34290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8pPr>
              <a:lvl9pPr marL="38862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9pPr>
            </a:lstStyle>
            <a:p>
              <a:pPr algn="just">
                <a:spcBef>
                  <a:spcPct val="0"/>
                </a:spcBef>
              </a:pPr>
              <a:r>
                <a:rPr kumimoji="0" lang="en-US" altLang="zh-CN" sz="1600" b="0" i="1">
                  <a:solidFill>
                    <a:schemeClr val="tx1"/>
                  </a:solidFill>
                  <a:ea typeface="宋体" pitchFamily="2" charset="-122"/>
                </a:rPr>
                <a:t>Q</a:t>
              </a:r>
            </a:p>
          </p:txBody>
        </p:sp>
        <p:sp>
          <p:nvSpPr>
            <p:cNvPr id="30764" name="Oval 19"/>
            <p:cNvSpPr>
              <a:spLocks noChangeArrowheads="1"/>
            </p:cNvSpPr>
            <p:nvPr/>
          </p:nvSpPr>
          <p:spPr bwMode="auto">
            <a:xfrm>
              <a:off x="761" y="2811"/>
              <a:ext cx="68" cy="66"/>
            </a:xfrm>
            <a:prstGeom prst="ellipse">
              <a:avLst/>
            </a:prstGeom>
            <a:solidFill>
              <a:srgbClr val="99FFCC"/>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0765" name="Group 20"/>
            <p:cNvGrpSpPr>
              <a:grpSpLocks/>
            </p:cNvGrpSpPr>
            <p:nvPr/>
          </p:nvGrpSpPr>
          <p:grpSpPr bwMode="auto">
            <a:xfrm>
              <a:off x="367" y="2810"/>
              <a:ext cx="68" cy="267"/>
              <a:chOff x="367" y="2810"/>
              <a:chExt cx="68" cy="267"/>
            </a:xfrm>
          </p:grpSpPr>
          <p:sp>
            <p:nvSpPr>
              <p:cNvPr id="30773" name="Oval 21"/>
              <p:cNvSpPr>
                <a:spLocks noChangeArrowheads="1"/>
              </p:cNvSpPr>
              <p:nvPr/>
            </p:nvSpPr>
            <p:spPr bwMode="auto">
              <a:xfrm>
                <a:off x="367" y="2810"/>
                <a:ext cx="68" cy="66"/>
              </a:xfrm>
              <a:prstGeom prst="ellipse">
                <a:avLst/>
              </a:prstGeom>
              <a:solidFill>
                <a:srgbClr val="99FFCC"/>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74" name="Line 22"/>
              <p:cNvSpPr>
                <a:spLocks noChangeShapeType="1"/>
              </p:cNvSpPr>
              <p:nvPr/>
            </p:nvSpPr>
            <p:spPr bwMode="auto">
              <a:xfrm>
                <a:off x="398" y="2874"/>
                <a:ext cx="0" cy="203"/>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30766" name="Line 23"/>
            <p:cNvSpPr>
              <a:spLocks noChangeShapeType="1"/>
            </p:cNvSpPr>
            <p:nvPr/>
          </p:nvSpPr>
          <p:spPr bwMode="auto">
            <a:xfrm>
              <a:off x="804" y="2874"/>
              <a:ext cx="0" cy="213"/>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767" name="Line 24"/>
            <p:cNvSpPr>
              <a:spLocks noChangeShapeType="1"/>
            </p:cNvSpPr>
            <p:nvPr/>
          </p:nvSpPr>
          <p:spPr bwMode="auto">
            <a:xfrm flipV="1">
              <a:off x="436" y="2266"/>
              <a:ext cx="0" cy="213"/>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768" name="Line 25"/>
            <p:cNvSpPr>
              <a:spLocks noChangeShapeType="1"/>
            </p:cNvSpPr>
            <p:nvPr/>
          </p:nvSpPr>
          <p:spPr bwMode="auto">
            <a:xfrm flipV="1">
              <a:off x="816" y="2256"/>
              <a:ext cx="0" cy="213"/>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30769" name="Group 26"/>
            <p:cNvGrpSpPr>
              <a:grpSpLocks/>
            </p:cNvGrpSpPr>
            <p:nvPr/>
          </p:nvGrpSpPr>
          <p:grpSpPr bwMode="auto">
            <a:xfrm>
              <a:off x="336" y="2155"/>
              <a:ext cx="912" cy="746"/>
              <a:chOff x="576" y="2203"/>
              <a:chExt cx="912" cy="746"/>
            </a:xfrm>
          </p:grpSpPr>
          <p:sp>
            <p:nvSpPr>
              <p:cNvPr id="30771" name="Text Box 27"/>
              <p:cNvSpPr txBox="1">
                <a:spLocks noChangeArrowheads="1"/>
              </p:cNvSpPr>
              <p:nvPr/>
            </p:nvSpPr>
            <p:spPr bwMode="auto">
              <a:xfrm>
                <a:off x="912" y="2203"/>
                <a:ext cx="576" cy="36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folHlink"/>
                    </a:solidFill>
                    <a:latin typeface="Times New Roman" pitchFamily="18" charset="0"/>
                    <a:ea typeface="隶书" pitchFamily="49" charset="-122"/>
                  </a:defRPr>
                </a:lvl1pPr>
                <a:lvl2pPr marL="742950" indent="-285750" eaLnBrk="0" hangingPunct="0">
                  <a:defRPr kumimoji="1" sz="2400" b="1">
                    <a:solidFill>
                      <a:schemeClr val="folHlink"/>
                    </a:solidFill>
                    <a:latin typeface="Times New Roman" pitchFamily="18" charset="0"/>
                    <a:ea typeface="隶书" pitchFamily="49" charset="-122"/>
                  </a:defRPr>
                </a:lvl2pPr>
                <a:lvl3pPr marL="1143000" indent="-228600" eaLnBrk="0" hangingPunct="0">
                  <a:defRPr kumimoji="1" sz="2400" b="1">
                    <a:solidFill>
                      <a:schemeClr val="folHlink"/>
                    </a:solidFill>
                    <a:latin typeface="Times New Roman" pitchFamily="18" charset="0"/>
                    <a:ea typeface="隶书" pitchFamily="49" charset="-122"/>
                  </a:defRPr>
                </a:lvl3pPr>
                <a:lvl4pPr marL="1600200" indent="-228600" eaLnBrk="0" hangingPunct="0">
                  <a:defRPr kumimoji="1" sz="2400" b="1">
                    <a:solidFill>
                      <a:schemeClr val="folHlink"/>
                    </a:solidFill>
                    <a:latin typeface="Times New Roman" pitchFamily="18" charset="0"/>
                    <a:ea typeface="隶书" pitchFamily="49" charset="-122"/>
                  </a:defRPr>
                </a:lvl4pPr>
                <a:lvl5pPr marL="2057400" indent="-228600" eaLnBrk="0" hangingPunct="0">
                  <a:defRPr kumimoji="1" sz="2400" b="1">
                    <a:solidFill>
                      <a:schemeClr val="folHlink"/>
                    </a:solidFill>
                    <a:latin typeface="Times New Roman" pitchFamily="18" charset="0"/>
                    <a:ea typeface="隶书" pitchFamily="49" charset="-122"/>
                  </a:defRPr>
                </a:lvl5pPr>
                <a:lvl6pPr marL="25146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6pPr>
                <a:lvl7pPr marL="29718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7pPr>
                <a:lvl8pPr marL="34290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8pPr>
                <a:lvl9pPr marL="38862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9pPr>
              </a:lstStyle>
              <a:p>
                <a:pPr eaLnBrk="1" hangingPunct="1"/>
                <a:endParaRPr lang="zh-CN" altLang="zh-CN" sz="2200" b="0">
                  <a:solidFill>
                    <a:schemeClr val="tx1"/>
                  </a:solidFill>
                  <a:latin typeface="Tahoma" pitchFamily="34" charset="0"/>
                  <a:ea typeface="宋体" pitchFamily="2" charset="-122"/>
                </a:endParaRPr>
              </a:p>
            </p:txBody>
          </p:sp>
          <p:sp>
            <p:nvSpPr>
              <p:cNvPr id="30772" name="Text Box 28"/>
              <p:cNvSpPr txBox="1">
                <a:spLocks noChangeArrowheads="1"/>
              </p:cNvSpPr>
              <p:nvPr/>
            </p:nvSpPr>
            <p:spPr bwMode="auto">
              <a:xfrm>
                <a:off x="576" y="2640"/>
                <a:ext cx="720" cy="30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folHlink"/>
                    </a:solidFill>
                    <a:latin typeface="Times New Roman" pitchFamily="18" charset="0"/>
                    <a:ea typeface="隶书" pitchFamily="49" charset="-122"/>
                  </a:defRPr>
                </a:lvl1pPr>
                <a:lvl2pPr marL="742950" indent="-285750" eaLnBrk="0" hangingPunct="0">
                  <a:defRPr kumimoji="1" sz="2400" b="1">
                    <a:solidFill>
                      <a:schemeClr val="folHlink"/>
                    </a:solidFill>
                    <a:latin typeface="Times New Roman" pitchFamily="18" charset="0"/>
                    <a:ea typeface="隶书" pitchFamily="49" charset="-122"/>
                  </a:defRPr>
                </a:lvl2pPr>
                <a:lvl3pPr marL="1143000" indent="-228600" eaLnBrk="0" hangingPunct="0">
                  <a:defRPr kumimoji="1" sz="2400" b="1">
                    <a:solidFill>
                      <a:schemeClr val="folHlink"/>
                    </a:solidFill>
                    <a:latin typeface="Times New Roman" pitchFamily="18" charset="0"/>
                    <a:ea typeface="隶书" pitchFamily="49" charset="-122"/>
                  </a:defRPr>
                </a:lvl3pPr>
                <a:lvl4pPr marL="1600200" indent="-228600" eaLnBrk="0" hangingPunct="0">
                  <a:defRPr kumimoji="1" sz="2400" b="1">
                    <a:solidFill>
                      <a:schemeClr val="folHlink"/>
                    </a:solidFill>
                    <a:latin typeface="Times New Roman" pitchFamily="18" charset="0"/>
                    <a:ea typeface="隶书" pitchFamily="49" charset="-122"/>
                  </a:defRPr>
                </a:lvl4pPr>
                <a:lvl5pPr marL="2057400" indent="-228600" eaLnBrk="0" hangingPunct="0">
                  <a:defRPr kumimoji="1" sz="2400" b="1">
                    <a:solidFill>
                      <a:schemeClr val="folHlink"/>
                    </a:solidFill>
                    <a:latin typeface="Times New Roman" pitchFamily="18" charset="0"/>
                    <a:ea typeface="隶书" pitchFamily="49" charset="-122"/>
                  </a:defRPr>
                </a:lvl5pPr>
                <a:lvl6pPr marL="25146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6pPr>
                <a:lvl7pPr marL="29718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7pPr>
                <a:lvl8pPr marL="34290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8pPr>
                <a:lvl9pPr marL="38862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9pPr>
              </a:lstStyle>
              <a:p>
                <a:pPr eaLnBrk="1" hangingPunct="1"/>
                <a:r>
                  <a:rPr lang="en-US" altLang="zh-CN" sz="1800" b="0" dirty="0">
                    <a:solidFill>
                      <a:schemeClr val="tx1"/>
                    </a:solidFill>
                    <a:latin typeface="Tahoma" pitchFamily="34" charset="0"/>
                    <a:ea typeface="宋体" pitchFamily="2" charset="-122"/>
                  </a:rPr>
                  <a:t>R      S</a:t>
                </a:r>
              </a:p>
            </p:txBody>
          </p:sp>
        </p:grpSp>
        <p:sp>
          <p:nvSpPr>
            <p:cNvPr id="30770" name="Text Box 29"/>
            <p:cNvSpPr txBox="1">
              <a:spLocks noChangeArrowheads="1"/>
            </p:cNvSpPr>
            <p:nvPr/>
          </p:nvSpPr>
          <p:spPr bwMode="auto">
            <a:xfrm>
              <a:off x="192" y="3408"/>
              <a:ext cx="960" cy="33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folHlink"/>
                  </a:solidFill>
                  <a:latin typeface="Times New Roman" pitchFamily="18" charset="0"/>
                  <a:ea typeface="隶书" pitchFamily="49" charset="-122"/>
                </a:defRPr>
              </a:lvl1pPr>
              <a:lvl2pPr marL="742950" indent="-285750" eaLnBrk="0" hangingPunct="0">
                <a:defRPr kumimoji="1" sz="2400" b="1">
                  <a:solidFill>
                    <a:schemeClr val="folHlink"/>
                  </a:solidFill>
                  <a:latin typeface="Times New Roman" pitchFamily="18" charset="0"/>
                  <a:ea typeface="隶书" pitchFamily="49" charset="-122"/>
                </a:defRPr>
              </a:lvl2pPr>
              <a:lvl3pPr marL="1143000" indent="-228600" eaLnBrk="0" hangingPunct="0">
                <a:defRPr kumimoji="1" sz="2400" b="1">
                  <a:solidFill>
                    <a:schemeClr val="folHlink"/>
                  </a:solidFill>
                  <a:latin typeface="Times New Roman" pitchFamily="18" charset="0"/>
                  <a:ea typeface="隶书" pitchFamily="49" charset="-122"/>
                </a:defRPr>
              </a:lvl3pPr>
              <a:lvl4pPr marL="1600200" indent="-228600" eaLnBrk="0" hangingPunct="0">
                <a:defRPr kumimoji="1" sz="2400" b="1">
                  <a:solidFill>
                    <a:schemeClr val="folHlink"/>
                  </a:solidFill>
                  <a:latin typeface="Times New Roman" pitchFamily="18" charset="0"/>
                  <a:ea typeface="隶书" pitchFamily="49" charset="-122"/>
                </a:defRPr>
              </a:lvl4pPr>
              <a:lvl5pPr marL="2057400" indent="-228600" eaLnBrk="0" hangingPunct="0">
                <a:defRPr kumimoji="1" sz="2400" b="1">
                  <a:solidFill>
                    <a:schemeClr val="folHlink"/>
                  </a:solidFill>
                  <a:latin typeface="Times New Roman" pitchFamily="18" charset="0"/>
                  <a:ea typeface="隶书" pitchFamily="49" charset="-122"/>
                </a:defRPr>
              </a:lvl5pPr>
              <a:lvl6pPr marL="25146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6pPr>
              <a:lvl7pPr marL="29718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7pPr>
              <a:lvl8pPr marL="34290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8pPr>
              <a:lvl9pPr marL="38862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9pPr>
            </a:lstStyle>
            <a:p>
              <a:pPr eaLnBrk="1" hangingPunct="1"/>
              <a:r>
                <a:rPr lang="zh-CN" altLang="en-US" sz="2000">
                  <a:solidFill>
                    <a:schemeClr val="tx1"/>
                  </a:solidFill>
                  <a:latin typeface="Tahoma" pitchFamily="34" charset="0"/>
                  <a:ea typeface="楷体_GB2312" pitchFamily="1" charset="-122"/>
                </a:rPr>
                <a:t>逻辑符号</a:t>
              </a:r>
            </a:p>
          </p:txBody>
        </p:sp>
      </p:grpSp>
      <p:grpSp>
        <p:nvGrpSpPr>
          <p:cNvPr id="30726" name="Group 30"/>
          <p:cNvGrpSpPr>
            <a:grpSpLocks/>
          </p:cNvGrpSpPr>
          <p:nvPr/>
        </p:nvGrpSpPr>
        <p:grpSpPr bwMode="auto">
          <a:xfrm>
            <a:off x="3636963" y="836613"/>
            <a:ext cx="2376487" cy="2447925"/>
            <a:chOff x="2291" y="527"/>
            <a:chExt cx="1497" cy="1542"/>
          </a:xfrm>
        </p:grpSpPr>
        <p:grpSp>
          <p:nvGrpSpPr>
            <p:cNvPr id="30747" name="Group 31"/>
            <p:cNvGrpSpPr>
              <a:grpSpLocks/>
            </p:cNvGrpSpPr>
            <p:nvPr/>
          </p:nvGrpSpPr>
          <p:grpSpPr bwMode="auto">
            <a:xfrm>
              <a:off x="2291" y="817"/>
              <a:ext cx="725" cy="1252"/>
              <a:chOff x="0" y="0"/>
              <a:chExt cx="486" cy="757"/>
            </a:xfrm>
          </p:grpSpPr>
          <p:sp>
            <p:nvSpPr>
              <p:cNvPr id="30757" name="Rectangle 32"/>
              <p:cNvSpPr>
                <a:spLocks noChangeArrowheads="1"/>
              </p:cNvSpPr>
              <p:nvPr/>
            </p:nvSpPr>
            <p:spPr bwMode="auto">
              <a:xfrm>
                <a:off x="43" y="0"/>
                <a:ext cx="400" cy="75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lgn="ctr">
                  <a:lnSpc>
                    <a:spcPct val="130000"/>
                  </a:lnSpc>
                  <a:spcBef>
                    <a:spcPct val="0"/>
                  </a:spcBef>
                </a:pPr>
                <a:endParaRPr lang="en-US" altLang="zh-CN" sz="2000" b="0">
                  <a:solidFill>
                    <a:schemeClr val="tx1"/>
                  </a:solidFill>
                  <a:ea typeface="宋体" pitchFamily="2" charset="-122"/>
                </a:endParaRPr>
              </a:p>
              <a:p>
                <a:pPr algn="ctr">
                  <a:lnSpc>
                    <a:spcPct val="130000"/>
                  </a:lnSpc>
                  <a:spcBef>
                    <a:spcPct val="0"/>
                  </a:spcBef>
                </a:pPr>
                <a:r>
                  <a:rPr lang="en-US" altLang="zh-CN" sz="2000" b="0">
                    <a:solidFill>
                      <a:schemeClr val="tx1"/>
                    </a:solidFill>
                    <a:ea typeface="宋体" pitchFamily="2" charset="-122"/>
                  </a:rPr>
                  <a:t>1   1</a:t>
                </a:r>
              </a:p>
              <a:p>
                <a:pPr algn="ctr" eaLnBrk="0" hangingPunct="0">
                  <a:lnSpc>
                    <a:spcPct val="130000"/>
                  </a:lnSpc>
                  <a:spcBef>
                    <a:spcPct val="0"/>
                  </a:spcBef>
                </a:pPr>
                <a:r>
                  <a:rPr lang="en-US" altLang="zh-CN" sz="2000" b="0">
                    <a:solidFill>
                      <a:schemeClr val="tx1"/>
                    </a:solidFill>
                    <a:ea typeface="仿宋_GB2312" pitchFamily="49" charset="-122"/>
                  </a:rPr>
                  <a:t>0  1</a:t>
                </a:r>
                <a:endParaRPr lang="en-US" altLang="zh-CN" sz="2000" b="0">
                  <a:solidFill>
                    <a:schemeClr val="tx1"/>
                  </a:solidFill>
                  <a:ea typeface="宋体" pitchFamily="2" charset="-122"/>
                </a:endParaRPr>
              </a:p>
              <a:p>
                <a:pPr algn="ctr" eaLnBrk="0" hangingPunct="0">
                  <a:lnSpc>
                    <a:spcPct val="130000"/>
                  </a:lnSpc>
                  <a:spcBef>
                    <a:spcPct val="0"/>
                  </a:spcBef>
                </a:pPr>
                <a:r>
                  <a:rPr lang="en-US" altLang="zh-CN" sz="2000" b="0">
                    <a:solidFill>
                      <a:schemeClr val="tx1"/>
                    </a:solidFill>
                    <a:ea typeface="仿宋_GB2312" pitchFamily="49" charset="-122"/>
                  </a:rPr>
                  <a:t>1   0</a:t>
                </a:r>
                <a:endParaRPr lang="en-US" altLang="zh-CN" sz="2000" b="0">
                  <a:solidFill>
                    <a:schemeClr val="tx1"/>
                  </a:solidFill>
                  <a:ea typeface="宋体" pitchFamily="2" charset="-122"/>
                </a:endParaRPr>
              </a:p>
              <a:p>
                <a:pPr algn="ctr" eaLnBrk="0" hangingPunct="0">
                  <a:lnSpc>
                    <a:spcPct val="130000"/>
                  </a:lnSpc>
                  <a:spcBef>
                    <a:spcPct val="0"/>
                  </a:spcBef>
                </a:pPr>
                <a:r>
                  <a:rPr lang="en-US" altLang="zh-CN" sz="2000" b="0">
                    <a:solidFill>
                      <a:schemeClr val="tx1"/>
                    </a:solidFill>
                    <a:ea typeface="仿宋_GB2312" pitchFamily="49" charset="-122"/>
                  </a:rPr>
                  <a:t>0   0</a:t>
                </a:r>
                <a:endParaRPr lang="en-US" altLang="zh-CN" sz="2000" b="0">
                  <a:solidFill>
                    <a:schemeClr val="tx1"/>
                  </a:solidFill>
                  <a:ea typeface="宋体" pitchFamily="2" charset="-122"/>
                </a:endParaRPr>
              </a:p>
              <a:p>
                <a:pPr algn="ctr" eaLnBrk="0" hangingPunct="0">
                  <a:lnSpc>
                    <a:spcPct val="130000"/>
                  </a:lnSpc>
                  <a:spcBef>
                    <a:spcPct val="0"/>
                  </a:spcBef>
                </a:pPr>
                <a:endParaRPr lang="en-US" altLang="zh-CN" sz="2000" b="0">
                  <a:solidFill>
                    <a:schemeClr val="tx1"/>
                  </a:solidFill>
                  <a:ea typeface="宋体" pitchFamily="2" charset="-122"/>
                </a:endParaRPr>
              </a:p>
            </p:txBody>
          </p:sp>
          <p:sp>
            <p:nvSpPr>
              <p:cNvPr id="30758" name="Rectangle 33"/>
              <p:cNvSpPr>
                <a:spLocks noChangeArrowheads="1"/>
              </p:cNvSpPr>
              <p:nvPr/>
            </p:nvSpPr>
            <p:spPr bwMode="auto">
              <a:xfrm>
                <a:off x="0" y="0"/>
                <a:ext cx="486" cy="757"/>
              </a:xfrm>
              <a:prstGeom prst="rect">
                <a:avLst/>
              </a:prstGeom>
              <a:noFill/>
              <a:ln w="7">
                <a:solidFill>
                  <a:srgbClr val="A0A0A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0748" name="Group 34"/>
            <p:cNvGrpSpPr>
              <a:grpSpLocks/>
            </p:cNvGrpSpPr>
            <p:nvPr/>
          </p:nvGrpSpPr>
          <p:grpSpPr bwMode="auto">
            <a:xfrm>
              <a:off x="2291" y="527"/>
              <a:ext cx="1497" cy="1542"/>
              <a:chOff x="2291" y="527"/>
              <a:chExt cx="1497" cy="1542"/>
            </a:xfrm>
          </p:grpSpPr>
          <p:sp>
            <p:nvSpPr>
              <p:cNvPr id="30749" name="Rectangle 35"/>
              <p:cNvSpPr>
                <a:spLocks noChangeArrowheads="1"/>
              </p:cNvSpPr>
              <p:nvPr/>
            </p:nvSpPr>
            <p:spPr bwMode="auto">
              <a:xfrm>
                <a:off x="2699" y="527"/>
                <a:ext cx="692"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lang="zh-CN" altLang="en-US" b="0">
                    <a:solidFill>
                      <a:schemeClr val="tx1"/>
                    </a:solidFill>
                    <a:latin typeface="楷体_GB2312" pitchFamily="1" charset="-122"/>
                    <a:ea typeface="楷体_GB2312" pitchFamily="1" charset="-122"/>
                  </a:rPr>
                  <a:t>功能表</a:t>
                </a:r>
              </a:p>
            </p:txBody>
          </p:sp>
          <p:sp>
            <p:nvSpPr>
              <p:cNvPr id="30750" name="Rectangle 36"/>
              <p:cNvSpPr>
                <a:spLocks noChangeArrowheads="1"/>
              </p:cNvSpPr>
              <p:nvPr/>
            </p:nvSpPr>
            <p:spPr bwMode="auto">
              <a:xfrm>
                <a:off x="2291" y="867"/>
                <a:ext cx="778" cy="30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lgn="ctr">
                  <a:lnSpc>
                    <a:spcPct val="130000"/>
                  </a:lnSpc>
                  <a:spcBef>
                    <a:spcPct val="0"/>
                  </a:spcBef>
                </a:pPr>
                <a:r>
                  <a:rPr lang="en-US" altLang="zh-CN" sz="2000" b="0">
                    <a:solidFill>
                      <a:schemeClr val="tx1"/>
                    </a:solidFill>
                    <a:ea typeface="宋体" pitchFamily="2" charset="-122"/>
                  </a:rPr>
                  <a:t> </a:t>
                </a:r>
                <a:r>
                  <a:rPr lang="en-US" altLang="zh-CN" sz="2000" b="0" i="1">
                    <a:solidFill>
                      <a:schemeClr val="tx1"/>
                    </a:solidFill>
                    <a:ea typeface="宋体" pitchFamily="2" charset="-122"/>
                  </a:rPr>
                  <a:t>S   R</a:t>
                </a:r>
                <a:endParaRPr lang="en-US" altLang="zh-CN" sz="2000" b="0">
                  <a:solidFill>
                    <a:schemeClr val="tx1"/>
                  </a:solidFill>
                  <a:ea typeface="宋体" pitchFamily="2" charset="-122"/>
                </a:endParaRPr>
              </a:p>
            </p:txBody>
          </p:sp>
          <p:grpSp>
            <p:nvGrpSpPr>
              <p:cNvPr id="30751" name="Group 37"/>
              <p:cNvGrpSpPr>
                <a:grpSpLocks/>
              </p:cNvGrpSpPr>
              <p:nvPr/>
            </p:nvGrpSpPr>
            <p:grpSpPr bwMode="auto">
              <a:xfrm>
                <a:off x="3017" y="817"/>
                <a:ext cx="771" cy="1252"/>
                <a:chOff x="486" y="0"/>
                <a:chExt cx="398" cy="757"/>
              </a:xfrm>
            </p:grpSpPr>
            <p:sp>
              <p:nvSpPr>
                <p:cNvPr id="30755" name="Rectangle 38"/>
                <p:cNvSpPr>
                  <a:spLocks noChangeArrowheads="1"/>
                </p:cNvSpPr>
                <p:nvPr/>
              </p:nvSpPr>
              <p:spPr bwMode="auto">
                <a:xfrm>
                  <a:off x="529" y="0"/>
                  <a:ext cx="312" cy="75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lgn="ctr">
                    <a:lnSpc>
                      <a:spcPct val="130000"/>
                    </a:lnSpc>
                    <a:spcBef>
                      <a:spcPct val="0"/>
                    </a:spcBef>
                    <a:tabLst>
                      <a:tab pos="266700" algn="r"/>
                      <a:tab pos="2636838" algn="ctr"/>
                      <a:tab pos="5273675" algn="r"/>
                    </a:tabLst>
                  </a:pPr>
                  <a:r>
                    <a:rPr lang="en-US" altLang="zh-CN" sz="2000" b="0" i="1">
                      <a:solidFill>
                        <a:schemeClr val="tx1"/>
                      </a:solidFill>
                      <a:ea typeface="宋体" pitchFamily="2" charset="-122"/>
                    </a:rPr>
                    <a:t>Q</a:t>
                  </a:r>
                  <a:r>
                    <a:rPr lang="en-US" altLang="zh-CN" sz="2000" b="0" i="1" baseline="30000">
                      <a:solidFill>
                        <a:schemeClr val="tx1"/>
                      </a:solidFill>
                      <a:ea typeface="宋体" pitchFamily="2" charset="-122"/>
                    </a:rPr>
                    <a:t>n+1</a:t>
                  </a:r>
                  <a:endParaRPr lang="en-US" altLang="zh-CN" sz="2000" b="0">
                    <a:solidFill>
                      <a:schemeClr val="tx1"/>
                    </a:solidFill>
                    <a:ea typeface="宋体" pitchFamily="2" charset="-122"/>
                  </a:endParaRPr>
                </a:p>
                <a:p>
                  <a:pPr algn="ctr" eaLnBrk="0" hangingPunct="0">
                    <a:lnSpc>
                      <a:spcPct val="130000"/>
                    </a:lnSpc>
                    <a:spcBef>
                      <a:spcPct val="0"/>
                    </a:spcBef>
                    <a:tabLst>
                      <a:tab pos="266700" algn="r"/>
                      <a:tab pos="2636838" algn="ctr"/>
                      <a:tab pos="5273675" algn="r"/>
                    </a:tabLst>
                  </a:pPr>
                  <a:r>
                    <a:rPr lang="en-US" altLang="zh-CN" sz="2000" b="0">
                      <a:solidFill>
                        <a:schemeClr val="tx1"/>
                      </a:solidFill>
                      <a:ea typeface="宋体" pitchFamily="2" charset="-122"/>
                    </a:rPr>
                    <a:t>Q</a:t>
                  </a:r>
                  <a:r>
                    <a:rPr lang="en-US" altLang="zh-CN" sz="2000" b="0" baseline="30000">
                      <a:solidFill>
                        <a:schemeClr val="tx1"/>
                      </a:solidFill>
                      <a:ea typeface="宋体" pitchFamily="2" charset="-122"/>
                    </a:rPr>
                    <a:t>n</a:t>
                  </a:r>
                  <a:endParaRPr lang="en-US" altLang="zh-CN" sz="2000" b="0">
                    <a:solidFill>
                      <a:schemeClr val="tx1"/>
                    </a:solidFill>
                    <a:ea typeface="宋体" pitchFamily="2" charset="-122"/>
                  </a:endParaRPr>
                </a:p>
                <a:p>
                  <a:pPr algn="ctr" eaLnBrk="0" hangingPunct="0">
                    <a:lnSpc>
                      <a:spcPct val="130000"/>
                    </a:lnSpc>
                    <a:spcBef>
                      <a:spcPct val="0"/>
                    </a:spcBef>
                    <a:tabLst>
                      <a:tab pos="266700" algn="r"/>
                      <a:tab pos="2636838" algn="ctr"/>
                      <a:tab pos="5273675" algn="r"/>
                    </a:tabLst>
                  </a:pPr>
                  <a:r>
                    <a:rPr lang="en-US" altLang="zh-CN" sz="2000" b="0">
                      <a:solidFill>
                        <a:schemeClr val="tx1"/>
                      </a:solidFill>
                      <a:ea typeface="仿宋_GB2312" pitchFamily="49" charset="-122"/>
                    </a:rPr>
                    <a:t>1</a:t>
                  </a:r>
                  <a:endParaRPr lang="en-US" altLang="zh-CN" sz="2000" b="0">
                    <a:solidFill>
                      <a:schemeClr val="tx1"/>
                    </a:solidFill>
                    <a:ea typeface="宋体" pitchFamily="2" charset="-122"/>
                  </a:endParaRPr>
                </a:p>
                <a:p>
                  <a:pPr algn="ctr" eaLnBrk="0" hangingPunct="0">
                    <a:lnSpc>
                      <a:spcPct val="130000"/>
                    </a:lnSpc>
                    <a:spcBef>
                      <a:spcPct val="0"/>
                    </a:spcBef>
                    <a:tabLst>
                      <a:tab pos="266700" algn="r"/>
                      <a:tab pos="2636838" algn="ctr"/>
                      <a:tab pos="5273675" algn="r"/>
                    </a:tabLst>
                  </a:pPr>
                  <a:r>
                    <a:rPr lang="en-US" altLang="zh-CN" sz="2000" b="0">
                      <a:solidFill>
                        <a:schemeClr val="tx1"/>
                      </a:solidFill>
                      <a:ea typeface="宋体" pitchFamily="2" charset="-122"/>
                    </a:rPr>
                    <a:t>0</a:t>
                  </a:r>
                </a:p>
                <a:p>
                  <a:pPr eaLnBrk="0" hangingPunct="0">
                    <a:spcBef>
                      <a:spcPct val="0"/>
                    </a:spcBef>
                    <a:tabLst>
                      <a:tab pos="266700" algn="r"/>
                      <a:tab pos="2636838" algn="ctr"/>
                      <a:tab pos="5273675" algn="r"/>
                    </a:tabLst>
                  </a:pPr>
                  <a:r>
                    <a:rPr lang="zh-CN" altLang="en-US" sz="2000" b="0">
                      <a:solidFill>
                        <a:schemeClr val="tx1"/>
                      </a:solidFill>
                      <a:ea typeface="仿宋_GB2312" pitchFamily="49" charset="-122"/>
                    </a:rPr>
                    <a:t>不允许</a:t>
                  </a:r>
                </a:p>
              </p:txBody>
            </p:sp>
            <p:sp>
              <p:nvSpPr>
                <p:cNvPr id="30756" name="Rectangle 39"/>
                <p:cNvSpPr>
                  <a:spLocks noChangeArrowheads="1"/>
                </p:cNvSpPr>
                <p:nvPr/>
              </p:nvSpPr>
              <p:spPr bwMode="auto">
                <a:xfrm>
                  <a:off x="486" y="0"/>
                  <a:ext cx="398" cy="757"/>
                </a:xfrm>
                <a:prstGeom prst="rect">
                  <a:avLst/>
                </a:prstGeom>
                <a:noFill/>
                <a:ln w="7">
                  <a:solidFill>
                    <a:srgbClr val="A0A0A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30754" name="Line 42"/>
              <p:cNvSpPr>
                <a:spLocks noChangeShapeType="1"/>
              </p:cNvSpPr>
              <p:nvPr/>
            </p:nvSpPr>
            <p:spPr bwMode="auto">
              <a:xfrm>
                <a:off x="2291" y="1107"/>
                <a:ext cx="1497" cy="1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
        <p:nvSpPr>
          <p:cNvPr id="466987" name="Text Box 43"/>
          <p:cNvSpPr txBox="1">
            <a:spLocks noChangeArrowheads="1"/>
          </p:cNvSpPr>
          <p:nvPr/>
        </p:nvSpPr>
        <p:spPr bwMode="auto">
          <a:xfrm>
            <a:off x="323850" y="3568626"/>
            <a:ext cx="3024188" cy="65246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marL="457200" indent="-457200" eaLnBrk="0" hangingPunct="0">
              <a:defRPr kumimoji="1" sz="2400" b="1">
                <a:solidFill>
                  <a:schemeClr val="folHlink"/>
                </a:solidFill>
                <a:latin typeface="Times New Roman" pitchFamily="18" charset="0"/>
                <a:ea typeface="隶书" pitchFamily="49" charset="-122"/>
              </a:defRPr>
            </a:lvl1pPr>
            <a:lvl2pPr marL="742950" indent="-285750" eaLnBrk="0" hangingPunct="0">
              <a:defRPr kumimoji="1" sz="2400" b="1">
                <a:solidFill>
                  <a:schemeClr val="folHlink"/>
                </a:solidFill>
                <a:latin typeface="Times New Roman" pitchFamily="18" charset="0"/>
                <a:ea typeface="隶书" pitchFamily="49" charset="-122"/>
              </a:defRPr>
            </a:lvl2pPr>
            <a:lvl3pPr marL="1143000" indent="-228600" eaLnBrk="0" hangingPunct="0">
              <a:defRPr kumimoji="1" sz="2400" b="1">
                <a:solidFill>
                  <a:schemeClr val="folHlink"/>
                </a:solidFill>
                <a:latin typeface="Times New Roman" pitchFamily="18" charset="0"/>
                <a:ea typeface="隶书" pitchFamily="49" charset="-122"/>
              </a:defRPr>
            </a:lvl3pPr>
            <a:lvl4pPr marL="1600200" indent="-228600" eaLnBrk="0" hangingPunct="0">
              <a:defRPr kumimoji="1" sz="2400" b="1">
                <a:solidFill>
                  <a:schemeClr val="folHlink"/>
                </a:solidFill>
                <a:latin typeface="Times New Roman" pitchFamily="18" charset="0"/>
                <a:ea typeface="隶书" pitchFamily="49" charset="-122"/>
              </a:defRPr>
            </a:lvl4pPr>
            <a:lvl5pPr marL="2057400" indent="-228600" eaLnBrk="0" hangingPunct="0">
              <a:defRPr kumimoji="1" sz="2400" b="1">
                <a:solidFill>
                  <a:schemeClr val="folHlink"/>
                </a:solidFill>
                <a:latin typeface="Times New Roman" pitchFamily="18" charset="0"/>
                <a:ea typeface="隶书" pitchFamily="49" charset="-122"/>
              </a:defRPr>
            </a:lvl5pPr>
            <a:lvl6pPr marL="25146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6pPr>
            <a:lvl7pPr marL="29718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7pPr>
            <a:lvl8pPr marL="34290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8pPr>
            <a:lvl9pPr marL="38862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9pPr>
          </a:lstStyle>
          <a:p>
            <a:pPr eaLnBrk="1" hangingPunct="1">
              <a:lnSpc>
                <a:spcPct val="115000"/>
              </a:lnSpc>
              <a:spcBef>
                <a:spcPct val="0"/>
              </a:spcBef>
            </a:pPr>
            <a:r>
              <a:rPr lang="zh-CN" altLang="en-US" sz="3200" dirty="0">
                <a:solidFill>
                  <a:srgbClr val="FF0000"/>
                </a:solidFill>
                <a:latin typeface="楷体_GB2312" pitchFamily="1" charset="-122"/>
                <a:ea typeface="楷体_GB2312" pitchFamily="1" charset="-122"/>
              </a:rPr>
              <a:t>状态转换图</a:t>
            </a:r>
          </a:p>
        </p:txBody>
      </p:sp>
      <p:grpSp>
        <p:nvGrpSpPr>
          <p:cNvPr id="30728" name="Group 61"/>
          <p:cNvGrpSpPr>
            <a:grpSpLocks/>
          </p:cNvGrpSpPr>
          <p:nvPr/>
        </p:nvGrpSpPr>
        <p:grpSpPr bwMode="auto">
          <a:xfrm>
            <a:off x="419100" y="4225927"/>
            <a:ext cx="4559300" cy="2405063"/>
            <a:chOff x="2026" y="2526"/>
            <a:chExt cx="2872" cy="1515"/>
          </a:xfrm>
        </p:grpSpPr>
        <p:graphicFrame>
          <p:nvGraphicFramePr>
            <p:cNvPr id="30733" name="Object 44"/>
            <p:cNvGraphicFramePr>
              <a:graphicFrameLocks noChangeAspect="1"/>
            </p:cNvGraphicFramePr>
            <p:nvPr/>
          </p:nvGraphicFramePr>
          <p:xfrm>
            <a:off x="2761" y="2526"/>
            <a:ext cx="723" cy="203"/>
          </p:xfrm>
          <a:graphic>
            <a:graphicData uri="http://schemas.openxmlformats.org/presentationml/2006/ole">
              <p:oleObj spid="_x0000_s30810" name="Equation" r:id="rId3" imgW="723600" imgH="203040" progId="">
                <p:embed/>
              </p:oleObj>
            </a:graphicData>
          </a:graphic>
        </p:graphicFrame>
        <p:graphicFrame>
          <p:nvGraphicFramePr>
            <p:cNvPr id="30734" name="Object 45"/>
            <p:cNvGraphicFramePr>
              <a:graphicFrameLocks noChangeAspect="1"/>
            </p:cNvGraphicFramePr>
            <p:nvPr/>
          </p:nvGraphicFramePr>
          <p:xfrm>
            <a:off x="3577" y="3838"/>
            <a:ext cx="723" cy="203"/>
          </p:xfrm>
          <a:graphic>
            <a:graphicData uri="http://schemas.openxmlformats.org/presentationml/2006/ole">
              <p:oleObj spid="_x0000_s30811" name="Equation" r:id="rId4" imgW="723600" imgH="203040" progId="">
                <p:embed/>
              </p:oleObj>
            </a:graphicData>
          </a:graphic>
        </p:graphicFrame>
        <p:graphicFrame>
          <p:nvGraphicFramePr>
            <p:cNvPr id="30735" name="Object 46"/>
            <p:cNvGraphicFramePr>
              <a:graphicFrameLocks noChangeAspect="1"/>
            </p:cNvGraphicFramePr>
            <p:nvPr/>
          </p:nvGraphicFramePr>
          <p:xfrm>
            <a:off x="2026" y="2807"/>
            <a:ext cx="376" cy="858"/>
          </p:xfrm>
          <a:graphic>
            <a:graphicData uri="http://schemas.openxmlformats.org/presentationml/2006/ole">
              <p:oleObj spid="_x0000_s30812" name="Equation" r:id="rId5" imgW="380880" imgH="863280" progId="">
                <p:embed/>
              </p:oleObj>
            </a:graphicData>
          </a:graphic>
        </p:graphicFrame>
        <p:graphicFrame>
          <p:nvGraphicFramePr>
            <p:cNvPr id="30736" name="Object 47"/>
            <p:cNvGraphicFramePr>
              <a:graphicFrameLocks noChangeAspect="1"/>
            </p:cNvGraphicFramePr>
            <p:nvPr/>
          </p:nvGraphicFramePr>
          <p:xfrm>
            <a:off x="4530" y="2847"/>
            <a:ext cx="368" cy="857"/>
          </p:xfrm>
          <a:graphic>
            <a:graphicData uri="http://schemas.openxmlformats.org/presentationml/2006/ole">
              <p:oleObj spid="_x0000_s30813" name="Equation" r:id="rId6" imgW="368280" imgH="863280" progId="">
                <p:embed/>
              </p:oleObj>
            </a:graphicData>
          </a:graphic>
        </p:graphicFrame>
        <p:grpSp>
          <p:nvGrpSpPr>
            <p:cNvPr id="30737" name="Group 48"/>
            <p:cNvGrpSpPr>
              <a:grpSpLocks/>
            </p:cNvGrpSpPr>
            <p:nvPr/>
          </p:nvGrpSpPr>
          <p:grpSpPr bwMode="auto">
            <a:xfrm>
              <a:off x="2608" y="3022"/>
              <a:ext cx="528" cy="480"/>
              <a:chOff x="432" y="2832"/>
              <a:chExt cx="528" cy="480"/>
            </a:xfrm>
          </p:grpSpPr>
          <p:sp>
            <p:nvSpPr>
              <p:cNvPr id="30745" name="Text Box 49"/>
              <p:cNvSpPr txBox="1">
                <a:spLocks noChangeArrowheads="1"/>
              </p:cNvSpPr>
              <p:nvPr/>
            </p:nvSpPr>
            <p:spPr bwMode="auto">
              <a:xfrm>
                <a:off x="614" y="2941"/>
                <a:ext cx="213" cy="288"/>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folHlink"/>
                    </a:solidFill>
                    <a:latin typeface="Times New Roman" pitchFamily="18" charset="0"/>
                    <a:ea typeface="隶书" pitchFamily="49" charset="-122"/>
                  </a:defRPr>
                </a:lvl1pPr>
                <a:lvl2pPr marL="742950" indent="-285750" eaLnBrk="0" hangingPunct="0">
                  <a:defRPr kumimoji="1" sz="2400" b="1">
                    <a:solidFill>
                      <a:schemeClr val="folHlink"/>
                    </a:solidFill>
                    <a:latin typeface="Times New Roman" pitchFamily="18" charset="0"/>
                    <a:ea typeface="隶书" pitchFamily="49" charset="-122"/>
                  </a:defRPr>
                </a:lvl2pPr>
                <a:lvl3pPr marL="1143000" indent="-228600" eaLnBrk="0" hangingPunct="0">
                  <a:defRPr kumimoji="1" sz="2400" b="1">
                    <a:solidFill>
                      <a:schemeClr val="folHlink"/>
                    </a:solidFill>
                    <a:latin typeface="Times New Roman" pitchFamily="18" charset="0"/>
                    <a:ea typeface="隶书" pitchFamily="49" charset="-122"/>
                  </a:defRPr>
                </a:lvl3pPr>
                <a:lvl4pPr marL="1600200" indent="-228600" eaLnBrk="0" hangingPunct="0">
                  <a:defRPr kumimoji="1" sz="2400" b="1">
                    <a:solidFill>
                      <a:schemeClr val="folHlink"/>
                    </a:solidFill>
                    <a:latin typeface="Times New Roman" pitchFamily="18" charset="0"/>
                    <a:ea typeface="隶书" pitchFamily="49" charset="-122"/>
                  </a:defRPr>
                </a:lvl4pPr>
                <a:lvl5pPr marL="2057400" indent="-228600" eaLnBrk="0" hangingPunct="0">
                  <a:defRPr kumimoji="1" sz="2400" b="1">
                    <a:solidFill>
                      <a:schemeClr val="folHlink"/>
                    </a:solidFill>
                    <a:latin typeface="Times New Roman" pitchFamily="18" charset="0"/>
                    <a:ea typeface="隶书" pitchFamily="49" charset="-122"/>
                  </a:defRPr>
                </a:lvl5pPr>
                <a:lvl6pPr marL="25146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6pPr>
                <a:lvl7pPr marL="29718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7pPr>
                <a:lvl8pPr marL="34290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8pPr>
                <a:lvl9pPr marL="38862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9pPr>
              </a:lstStyle>
              <a:p>
                <a:pPr>
                  <a:spcBef>
                    <a:spcPct val="0"/>
                  </a:spcBef>
                </a:pPr>
                <a:r>
                  <a:rPr lang="en-US" altLang="zh-CN">
                    <a:solidFill>
                      <a:srgbClr val="CC3300"/>
                    </a:solidFill>
                    <a:latin typeface="楷体_GB2312" pitchFamily="1" charset="-122"/>
                    <a:ea typeface="楷体_GB2312" pitchFamily="1" charset="-122"/>
                  </a:rPr>
                  <a:t>0</a:t>
                </a:r>
                <a:endParaRPr lang="en-US" altLang="zh-CN">
                  <a:solidFill>
                    <a:schemeClr val="tx1"/>
                  </a:solidFill>
                  <a:latin typeface="楷体_GB2312" pitchFamily="1" charset="-122"/>
                  <a:ea typeface="楷体_GB2312" pitchFamily="1" charset="-122"/>
                </a:endParaRPr>
              </a:p>
            </p:txBody>
          </p:sp>
          <p:sp>
            <p:nvSpPr>
              <p:cNvPr id="30746" name="Oval 50"/>
              <p:cNvSpPr>
                <a:spLocks noChangeArrowheads="1"/>
              </p:cNvSpPr>
              <p:nvPr/>
            </p:nvSpPr>
            <p:spPr bwMode="auto">
              <a:xfrm>
                <a:off x="432" y="2832"/>
                <a:ext cx="528" cy="480"/>
              </a:xfrm>
              <a:prstGeom prst="ellipse">
                <a:avLst/>
              </a:prstGeom>
              <a:noFill/>
              <a:ln w="9525">
                <a:solidFill>
                  <a:schemeClr val="tx2"/>
                </a:solidFill>
                <a:round/>
                <a:headEnd/>
                <a:tailEn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grpSp>
          <p:nvGrpSpPr>
            <p:cNvPr id="30738" name="Group 51"/>
            <p:cNvGrpSpPr>
              <a:grpSpLocks/>
            </p:cNvGrpSpPr>
            <p:nvPr/>
          </p:nvGrpSpPr>
          <p:grpSpPr bwMode="auto">
            <a:xfrm>
              <a:off x="3789" y="3083"/>
              <a:ext cx="528" cy="480"/>
              <a:chOff x="2016" y="2832"/>
              <a:chExt cx="528" cy="480"/>
            </a:xfrm>
          </p:grpSpPr>
          <p:sp>
            <p:nvSpPr>
              <p:cNvPr id="30743" name="Text Box 52"/>
              <p:cNvSpPr txBox="1">
                <a:spLocks noChangeArrowheads="1"/>
              </p:cNvSpPr>
              <p:nvPr/>
            </p:nvSpPr>
            <p:spPr bwMode="auto">
              <a:xfrm>
                <a:off x="2198" y="2893"/>
                <a:ext cx="213" cy="288"/>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2"/>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folHlink"/>
                    </a:solidFill>
                    <a:latin typeface="Times New Roman" pitchFamily="18" charset="0"/>
                    <a:ea typeface="隶书" pitchFamily="49" charset="-122"/>
                  </a:defRPr>
                </a:lvl1pPr>
                <a:lvl2pPr marL="742950" indent="-285750" eaLnBrk="0" hangingPunct="0">
                  <a:defRPr kumimoji="1" sz="2400" b="1">
                    <a:solidFill>
                      <a:schemeClr val="folHlink"/>
                    </a:solidFill>
                    <a:latin typeface="Times New Roman" pitchFamily="18" charset="0"/>
                    <a:ea typeface="隶书" pitchFamily="49" charset="-122"/>
                  </a:defRPr>
                </a:lvl2pPr>
                <a:lvl3pPr marL="1143000" indent="-228600" eaLnBrk="0" hangingPunct="0">
                  <a:defRPr kumimoji="1" sz="2400" b="1">
                    <a:solidFill>
                      <a:schemeClr val="folHlink"/>
                    </a:solidFill>
                    <a:latin typeface="Times New Roman" pitchFamily="18" charset="0"/>
                    <a:ea typeface="隶书" pitchFamily="49" charset="-122"/>
                  </a:defRPr>
                </a:lvl3pPr>
                <a:lvl4pPr marL="1600200" indent="-228600" eaLnBrk="0" hangingPunct="0">
                  <a:defRPr kumimoji="1" sz="2400" b="1">
                    <a:solidFill>
                      <a:schemeClr val="folHlink"/>
                    </a:solidFill>
                    <a:latin typeface="Times New Roman" pitchFamily="18" charset="0"/>
                    <a:ea typeface="隶书" pitchFamily="49" charset="-122"/>
                  </a:defRPr>
                </a:lvl4pPr>
                <a:lvl5pPr marL="2057400" indent="-228600" eaLnBrk="0" hangingPunct="0">
                  <a:defRPr kumimoji="1" sz="2400" b="1">
                    <a:solidFill>
                      <a:schemeClr val="folHlink"/>
                    </a:solidFill>
                    <a:latin typeface="Times New Roman" pitchFamily="18" charset="0"/>
                    <a:ea typeface="隶书" pitchFamily="49" charset="-122"/>
                  </a:defRPr>
                </a:lvl5pPr>
                <a:lvl6pPr marL="25146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6pPr>
                <a:lvl7pPr marL="29718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7pPr>
                <a:lvl8pPr marL="34290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8pPr>
                <a:lvl9pPr marL="38862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9pPr>
              </a:lstStyle>
              <a:p>
                <a:pPr>
                  <a:spcBef>
                    <a:spcPct val="0"/>
                  </a:spcBef>
                </a:pPr>
                <a:r>
                  <a:rPr lang="en-US" altLang="zh-CN">
                    <a:solidFill>
                      <a:srgbClr val="CC3300"/>
                    </a:solidFill>
                    <a:latin typeface="楷体_GB2312" pitchFamily="1" charset="-122"/>
                    <a:ea typeface="楷体_GB2312" pitchFamily="1" charset="-122"/>
                  </a:rPr>
                  <a:t>1</a:t>
                </a:r>
              </a:p>
            </p:txBody>
          </p:sp>
          <p:sp>
            <p:nvSpPr>
              <p:cNvPr id="30744" name="Oval 53"/>
              <p:cNvSpPr>
                <a:spLocks noChangeArrowheads="1"/>
              </p:cNvSpPr>
              <p:nvPr/>
            </p:nvSpPr>
            <p:spPr bwMode="auto">
              <a:xfrm>
                <a:off x="2016" y="2832"/>
                <a:ext cx="528" cy="480"/>
              </a:xfrm>
              <a:prstGeom prst="ellipse">
                <a:avLst/>
              </a:prstGeom>
              <a:noFill/>
              <a:ln w="9525">
                <a:solidFill>
                  <a:schemeClr val="tx2"/>
                </a:solidFill>
                <a:round/>
                <a:headEnd/>
                <a:tailEn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sp>
          <p:nvSpPr>
            <p:cNvPr id="30739" name="Arc 54"/>
            <p:cNvSpPr>
              <a:spLocks/>
            </p:cNvSpPr>
            <p:nvPr/>
          </p:nvSpPr>
          <p:spPr bwMode="auto">
            <a:xfrm flipH="1">
              <a:off x="2402" y="3037"/>
              <a:ext cx="291" cy="478"/>
            </a:xfrm>
            <a:custGeom>
              <a:avLst/>
              <a:gdLst>
                <a:gd name="T0" fmla="*/ 5 w 33515"/>
                <a:gd name="T1" fmla="*/ 36 h 43200"/>
                <a:gd name="T2" fmla="*/ 0 w 33515"/>
                <a:gd name="T3" fmla="*/ 438 h 43200"/>
                <a:gd name="T4" fmla="*/ 103 w 33515"/>
                <a:gd name="T5" fmla="*/ 239 h 43200"/>
                <a:gd name="T6" fmla="*/ 0 60000 65536"/>
                <a:gd name="T7" fmla="*/ 0 60000 65536"/>
                <a:gd name="T8" fmla="*/ 0 60000 65536"/>
              </a:gdLst>
              <a:ahLst/>
              <a:cxnLst>
                <a:cxn ang="T6">
                  <a:pos x="T0" y="T1"/>
                </a:cxn>
                <a:cxn ang="T7">
                  <a:pos x="T2" y="T3"/>
                </a:cxn>
                <a:cxn ang="T8">
                  <a:pos x="T4" y="T5"/>
                </a:cxn>
              </a:cxnLst>
              <a:rect l="0" t="0" r="r" b="b"/>
              <a:pathLst>
                <a:path w="33515" h="43200" fill="none" extrusionOk="0">
                  <a:moveTo>
                    <a:pt x="560" y="3225"/>
                  </a:moveTo>
                  <a:cubicBezTo>
                    <a:pt x="3972" y="1116"/>
                    <a:pt x="7904" y="-1"/>
                    <a:pt x="11915" y="0"/>
                  </a:cubicBezTo>
                  <a:cubicBezTo>
                    <a:pt x="23844" y="0"/>
                    <a:pt x="33515" y="9670"/>
                    <a:pt x="33515" y="21600"/>
                  </a:cubicBezTo>
                  <a:cubicBezTo>
                    <a:pt x="33515" y="33529"/>
                    <a:pt x="23844" y="43200"/>
                    <a:pt x="11915" y="43200"/>
                  </a:cubicBezTo>
                  <a:cubicBezTo>
                    <a:pt x="7677" y="43200"/>
                    <a:pt x="3534" y="41953"/>
                    <a:pt x="0" y="39616"/>
                  </a:cubicBezTo>
                </a:path>
                <a:path w="33515" h="43200" stroke="0" extrusionOk="0">
                  <a:moveTo>
                    <a:pt x="560" y="3225"/>
                  </a:moveTo>
                  <a:cubicBezTo>
                    <a:pt x="3972" y="1116"/>
                    <a:pt x="7904" y="-1"/>
                    <a:pt x="11915" y="0"/>
                  </a:cubicBezTo>
                  <a:cubicBezTo>
                    <a:pt x="23844" y="0"/>
                    <a:pt x="33515" y="9670"/>
                    <a:pt x="33515" y="21600"/>
                  </a:cubicBezTo>
                  <a:cubicBezTo>
                    <a:pt x="33515" y="33529"/>
                    <a:pt x="23844" y="43200"/>
                    <a:pt x="11915" y="43200"/>
                  </a:cubicBezTo>
                  <a:cubicBezTo>
                    <a:pt x="7677" y="43200"/>
                    <a:pt x="3534" y="41953"/>
                    <a:pt x="0" y="39616"/>
                  </a:cubicBezTo>
                  <a:lnTo>
                    <a:pt x="11915" y="21600"/>
                  </a:lnTo>
                  <a:lnTo>
                    <a:pt x="560" y="3225"/>
                  </a:lnTo>
                  <a:close/>
                </a:path>
              </a:pathLst>
            </a:custGeom>
            <a:noFill/>
            <a:ln w="28575">
              <a:solidFill>
                <a:schemeClr val="tx1"/>
              </a:solidFill>
              <a:round/>
              <a:headEnd/>
              <a:tailEnd type="triangle" w="med" len="me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30740" name="Arc 55"/>
            <p:cNvSpPr>
              <a:spLocks/>
            </p:cNvSpPr>
            <p:nvPr/>
          </p:nvSpPr>
          <p:spPr bwMode="auto">
            <a:xfrm>
              <a:off x="4218" y="3083"/>
              <a:ext cx="291" cy="478"/>
            </a:xfrm>
            <a:custGeom>
              <a:avLst/>
              <a:gdLst>
                <a:gd name="T0" fmla="*/ 5 w 33515"/>
                <a:gd name="T1" fmla="*/ 36 h 43200"/>
                <a:gd name="T2" fmla="*/ 0 w 33515"/>
                <a:gd name="T3" fmla="*/ 438 h 43200"/>
                <a:gd name="T4" fmla="*/ 103 w 33515"/>
                <a:gd name="T5" fmla="*/ 239 h 43200"/>
                <a:gd name="T6" fmla="*/ 0 60000 65536"/>
                <a:gd name="T7" fmla="*/ 0 60000 65536"/>
                <a:gd name="T8" fmla="*/ 0 60000 65536"/>
              </a:gdLst>
              <a:ahLst/>
              <a:cxnLst>
                <a:cxn ang="T6">
                  <a:pos x="T0" y="T1"/>
                </a:cxn>
                <a:cxn ang="T7">
                  <a:pos x="T2" y="T3"/>
                </a:cxn>
                <a:cxn ang="T8">
                  <a:pos x="T4" y="T5"/>
                </a:cxn>
              </a:cxnLst>
              <a:rect l="0" t="0" r="r" b="b"/>
              <a:pathLst>
                <a:path w="33515" h="43200" fill="none" extrusionOk="0">
                  <a:moveTo>
                    <a:pt x="560" y="3225"/>
                  </a:moveTo>
                  <a:cubicBezTo>
                    <a:pt x="3972" y="1116"/>
                    <a:pt x="7904" y="-1"/>
                    <a:pt x="11915" y="0"/>
                  </a:cubicBezTo>
                  <a:cubicBezTo>
                    <a:pt x="23844" y="0"/>
                    <a:pt x="33515" y="9670"/>
                    <a:pt x="33515" y="21600"/>
                  </a:cubicBezTo>
                  <a:cubicBezTo>
                    <a:pt x="33515" y="33529"/>
                    <a:pt x="23844" y="43200"/>
                    <a:pt x="11915" y="43200"/>
                  </a:cubicBezTo>
                  <a:cubicBezTo>
                    <a:pt x="7677" y="43200"/>
                    <a:pt x="3534" y="41953"/>
                    <a:pt x="0" y="39616"/>
                  </a:cubicBezTo>
                </a:path>
                <a:path w="33515" h="43200" stroke="0" extrusionOk="0">
                  <a:moveTo>
                    <a:pt x="560" y="3225"/>
                  </a:moveTo>
                  <a:cubicBezTo>
                    <a:pt x="3972" y="1116"/>
                    <a:pt x="7904" y="-1"/>
                    <a:pt x="11915" y="0"/>
                  </a:cubicBezTo>
                  <a:cubicBezTo>
                    <a:pt x="23844" y="0"/>
                    <a:pt x="33515" y="9670"/>
                    <a:pt x="33515" y="21600"/>
                  </a:cubicBezTo>
                  <a:cubicBezTo>
                    <a:pt x="33515" y="33529"/>
                    <a:pt x="23844" y="43200"/>
                    <a:pt x="11915" y="43200"/>
                  </a:cubicBezTo>
                  <a:cubicBezTo>
                    <a:pt x="7677" y="43200"/>
                    <a:pt x="3534" y="41953"/>
                    <a:pt x="0" y="39616"/>
                  </a:cubicBezTo>
                  <a:lnTo>
                    <a:pt x="11915" y="21600"/>
                  </a:lnTo>
                  <a:lnTo>
                    <a:pt x="560" y="3225"/>
                  </a:lnTo>
                  <a:close/>
                </a:path>
              </a:pathLst>
            </a:custGeom>
            <a:noFill/>
            <a:ln w="28575">
              <a:solidFill>
                <a:schemeClr val="tx1"/>
              </a:solidFill>
              <a:round/>
              <a:headEnd/>
              <a:tailEnd type="triangle" w="med" len="me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30741" name="Arc 56"/>
            <p:cNvSpPr>
              <a:spLocks/>
            </p:cNvSpPr>
            <p:nvPr/>
          </p:nvSpPr>
          <p:spPr bwMode="auto">
            <a:xfrm>
              <a:off x="2925" y="2795"/>
              <a:ext cx="1058" cy="290"/>
            </a:xfrm>
            <a:custGeom>
              <a:avLst/>
              <a:gdLst>
                <a:gd name="T0" fmla="*/ 0 w 42940"/>
                <a:gd name="T1" fmla="*/ 245 h 21600"/>
                <a:gd name="T2" fmla="*/ 1058 w 42940"/>
                <a:gd name="T3" fmla="*/ 290 h 21600"/>
                <a:gd name="T4" fmla="*/ 526 w 42940"/>
                <a:gd name="T5" fmla="*/ 290 h 21600"/>
                <a:gd name="T6" fmla="*/ 0 60000 65536"/>
                <a:gd name="T7" fmla="*/ 0 60000 65536"/>
                <a:gd name="T8" fmla="*/ 0 60000 65536"/>
              </a:gdLst>
              <a:ahLst/>
              <a:cxnLst>
                <a:cxn ang="T6">
                  <a:pos x="T0" y="T1"/>
                </a:cxn>
                <a:cxn ang="T7">
                  <a:pos x="T2" y="T3"/>
                </a:cxn>
                <a:cxn ang="T8">
                  <a:pos x="T4" y="T5"/>
                </a:cxn>
              </a:cxnLst>
              <a:rect l="0" t="0" r="r" b="b"/>
              <a:pathLst>
                <a:path w="42940" h="21600" fill="none" extrusionOk="0">
                  <a:moveTo>
                    <a:pt x="0" y="18256"/>
                  </a:moveTo>
                  <a:cubicBezTo>
                    <a:pt x="1647" y="7746"/>
                    <a:pt x="10701" y="-1"/>
                    <a:pt x="21340" y="0"/>
                  </a:cubicBezTo>
                  <a:cubicBezTo>
                    <a:pt x="33269" y="0"/>
                    <a:pt x="42940" y="9670"/>
                    <a:pt x="42940" y="21600"/>
                  </a:cubicBezTo>
                </a:path>
                <a:path w="42940" h="21600" stroke="0" extrusionOk="0">
                  <a:moveTo>
                    <a:pt x="0" y="18256"/>
                  </a:moveTo>
                  <a:cubicBezTo>
                    <a:pt x="1647" y="7746"/>
                    <a:pt x="10701" y="-1"/>
                    <a:pt x="21340" y="0"/>
                  </a:cubicBezTo>
                  <a:cubicBezTo>
                    <a:pt x="33269" y="0"/>
                    <a:pt x="42940" y="9670"/>
                    <a:pt x="42940" y="21600"/>
                  </a:cubicBezTo>
                  <a:lnTo>
                    <a:pt x="21340" y="21600"/>
                  </a:lnTo>
                  <a:lnTo>
                    <a:pt x="0" y="18256"/>
                  </a:lnTo>
                  <a:close/>
                </a:path>
              </a:pathLst>
            </a:custGeom>
            <a:noFill/>
            <a:ln w="28575">
              <a:solidFill>
                <a:schemeClr val="tx1"/>
              </a:solidFill>
              <a:round/>
              <a:headEnd/>
              <a:tailEnd type="triangle" w="med" len="me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30742" name="Arc 57"/>
            <p:cNvSpPr>
              <a:spLocks/>
            </p:cNvSpPr>
            <p:nvPr/>
          </p:nvSpPr>
          <p:spPr bwMode="auto">
            <a:xfrm flipH="1" flipV="1">
              <a:off x="2925" y="3515"/>
              <a:ext cx="1058" cy="290"/>
            </a:xfrm>
            <a:custGeom>
              <a:avLst/>
              <a:gdLst>
                <a:gd name="T0" fmla="*/ 0 w 42940"/>
                <a:gd name="T1" fmla="*/ 245 h 21600"/>
                <a:gd name="T2" fmla="*/ 1058 w 42940"/>
                <a:gd name="T3" fmla="*/ 290 h 21600"/>
                <a:gd name="T4" fmla="*/ 526 w 42940"/>
                <a:gd name="T5" fmla="*/ 290 h 21600"/>
                <a:gd name="T6" fmla="*/ 0 60000 65536"/>
                <a:gd name="T7" fmla="*/ 0 60000 65536"/>
                <a:gd name="T8" fmla="*/ 0 60000 65536"/>
              </a:gdLst>
              <a:ahLst/>
              <a:cxnLst>
                <a:cxn ang="T6">
                  <a:pos x="T0" y="T1"/>
                </a:cxn>
                <a:cxn ang="T7">
                  <a:pos x="T2" y="T3"/>
                </a:cxn>
                <a:cxn ang="T8">
                  <a:pos x="T4" y="T5"/>
                </a:cxn>
              </a:cxnLst>
              <a:rect l="0" t="0" r="r" b="b"/>
              <a:pathLst>
                <a:path w="42940" h="21600" fill="none" extrusionOk="0">
                  <a:moveTo>
                    <a:pt x="0" y="18256"/>
                  </a:moveTo>
                  <a:cubicBezTo>
                    <a:pt x="1647" y="7746"/>
                    <a:pt x="10701" y="-1"/>
                    <a:pt x="21340" y="0"/>
                  </a:cubicBezTo>
                  <a:cubicBezTo>
                    <a:pt x="33269" y="0"/>
                    <a:pt x="42940" y="9670"/>
                    <a:pt x="42940" y="21600"/>
                  </a:cubicBezTo>
                </a:path>
                <a:path w="42940" h="21600" stroke="0" extrusionOk="0">
                  <a:moveTo>
                    <a:pt x="0" y="18256"/>
                  </a:moveTo>
                  <a:cubicBezTo>
                    <a:pt x="1647" y="7746"/>
                    <a:pt x="10701" y="-1"/>
                    <a:pt x="21340" y="0"/>
                  </a:cubicBezTo>
                  <a:cubicBezTo>
                    <a:pt x="33269" y="0"/>
                    <a:pt x="42940" y="9670"/>
                    <a:pt x="42940" y="21600"/>
                  </a:cubicBezTo>
                  <a:lnTo>
                    <a:pt x="21340" y="21600"/>
                  </a:lnTo>
                  <a:lnTo>
                    <a:pt x="0" y="18256"/>
                  </a:lnTo>
                  <a:close/>
                </a:path>
              </a:pathLst>
            </a:custGeom>
            <a:noFill/>
            <a:ln w="28575">
              <a:solidFill>
                <a:schemeClr val="tx1"/>
              </a:solidFill>
              <a:round/>
              <a:headEnd/>
              <a:tailEnd type="triangle" w="med" len="me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grpSp>
      <p:sp>
        <p:nvSpPr>
          <p:cNvPr id="30730" name="Text Box 59"/>
          <p:cNvSpPr txBox="1">
            <a:spLocks noChangeArrowheads="1"/>
          </p:cNvSpPr>
          <p:nvPr/>
        </p:nvSpPr>
        <p:spPr bwMode="auto">
          <a:xfrm>
            <a:off x="1116013" y="3212976"/>
            <a:ext cx="1655762"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folHlink"/>
                </a:solidFill>
                <a:latin typeface="Times New Roman" pitchFamily="18" charset="0"/>
                <a:ea typeface="隶书" pitchFamily="49" charset="-122"/>
              </a:defRPr>
            </a:lvl1pPr>
            <a:lvl2pPr marL="742950" indent="-285750" eaLnBrk="0" hangingPunct="0">
              <a:defRPr kumimoji="1" sz="2400" b="1">
                <a:solidFill>
                  <a:schemeClr val="folHlink"/>
                </a:solidFill>
                <a:latin typeface="Times New Roman" pitchFamily="18" charset="0"/>
                <a:ea typeface="隶书" pitchFamily="49" charset="-122"/>
              </a:defRPr>
            </a:lvl2pPr>
            <a:lvl3pPr marL="1143000" indent="-228600" eaLnBrk="0" hangingPunct="0">
              <a:defRPr kumimoji="1" sz="2400" b="1">
                <a:solidFill>
                  <a:schemeClr val="folHlink"/>
                </a:solidFill>
                <a:latin typeface="Times New Roman" pitchFamily="18" charset="0"/>
                <a:ea typeface="隶书" pitchFamily="49" charset="-122"/>
              </a:defRPr>
            </a:lvl3pPr>
            <a:lvl4pPr marL="1600200" indent="-228600" eaLnBrk="0" hangingPunct="0">
              <a:defRPr kumimoji="1" sz="2400" b="1">
                <a:solidFill>
                  <a:schemeClr val="folHlink"/>
                </a:solidFill>
                <a:latin typeface="Times New Roman" pitchFamily="18" charset="0"/>
                <a:ea typeface="隶书" pitchFamily="49" charset="-122"/>
              </a:defRPr>
            </a:lvl4pPr>
            <a:lvl5pPr marL="2057400" indent="-228600" eaLnBrk="0" hangingPunct="0">
              <a:defRPr kumimoji="1" sz="2400" b="1">
                <a:solidFill>
                  <a:schemeClr val="folHlink"/>
                </a:solidFill>
                <a:latin typeface="Times New Roman" pitchFamily="18" charset="0"/>
                <a:ea typeface="隶书" pitchFamily="49" charset="-122"/>
              </a:defRPr>
            </a:lvl5pPr>
            <a:lvl6pPr marL="25146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6pPr>
            <a:lvl7pPr marL="29718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7pPr>
            <a:lvl8pPr marL="34290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8pPr>
            <a:lvl9pPr marL="38862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9pPr>
          </a:lstStyle>
          <a:p>
            <a:pPr eaLnBrk="1" hangingPunct="1"/>
            <a:r>
              <a:rPr lang="zh-CN" altLang="en-US" sz="2000" dirty="0">
                <a:solidFill>
                  <a:schemeClr val="tx1"/>
                </a:solidFill>
                <a:latin typeface="Tahoma" pitchFamily="34" charset="0"/>
                <a:ea typeface="宋体" pitchFamily="2" charset="-122"/>
              </a:rPr>
              <a:t>逻辑电路图</a:t>
            </a:r>
          </a:p>
        </p:txBody>
      </p:sp>
      <p:pic>
        <p:nvPicPr>
          <p:cNvPr id="30731" name="Picture 62" descr="未标题-1 拷贝"/>
          <p:cNvPicPr>
            <a:picLocks noChangeAspect="1" noChangeArrowheads="1"/>
          </p:cNvPicPr>
          <p:nvPr/>
        </p:nvPicPr>
        <p:blipFill>
          <a:blip r:embed="rId7" cstate="print">
            <a:extLst>
              <a:ext uri="{28A0092B-C50C-407E-A947-70E740481C1C}">
                <a14:useLocalDpi xmlns="" xmlns:a14="http://schemas.microsoft.com/office/drawing/2010/main" val="0"/>
              </a:ext>
            </a:extLst>
          </a:blip>
          <a:srcRect/>
          <a:stretch>
            <a:fillRect/>
          </a:stretch>
        </p:blipFill>
        <p:spPr bwMode="auto">
          <a:xfrm>
            <a:off x="5292725" y="4581525"/>
            <a:ext cx="3657600" cy="1920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67007" name="Text Box 63"/>
          <p:cNvSpPr txBox="1">
            <a:spLocks noChangeArrowheads="1"/>
          </p:cNvSpPr>
          <p:nvPr/>
        </p:nvSpPr>
        <p:spPr bwMode="auto">
          <a:xfrm>
            <a:off x="4788173" y="3640633"/>
            <a:ext cx="3024187" cy="6524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marL="457200" indent="-457200" eaLnBrk="0" hangingPunct="0">
              <a:defRPr kumimoji="1" sz="2400" b="1">
                <a:solidFill>
                  <a:schemeClr val="folHlink"/>
                </a:solidFill>
                <a:latin typeface="Times New Roman" pitchFamily="18" charset="0"/>
                <a:ea typeface="隶书" pitchFamily="49" charset="-122"/>
              </a:defRPr>
            </a:lvl1pPr>
            <a:lvl2pPr marL="742950" indent="-285750" eaLnBrk="0" hangingPunct="0">
              <a:defRPr kumimoji="1" sz="2400" b="1">
                <a:solidFill>
                  <a:schemeClr val="folHlink"/>
                </a:solidFill>
                <a:latin typeface="Times New Roman" pitchFamily="18" charset="0"/>
                <a:ea typeface="隶书" pitchFamily="49" charset="-122"/>
              </a:defRPr>
            </a:lvl2pPr>
            <a:lvl3pPr marL="1143000" indent="-228600" eaLnBrk="0" hangingPunct="0">
              <a:defRPr kumimoji="1" sz="2400" b="1">
                <a:solidFill>
                  <a:schemeClr val="folHlink"/>
                </a:solidFill>
                <a:latin typeface="Times New Roman" pitchFamily="18" charset="0"/>
                <a:ea typeface="隶书" pitchFamily="49" charset="-122"/>
              </a:defRPr>
            </a:lvl3pPr>
            <a:lvl4pPr marL="1600200" indent="-228600" eaLnBrk="0" hangingPunct="0">
              <a:defRPr kumimoji="1" sz="2400" b="1">
                <a:solidFill>
                  <a:schemeClr val="folHlink"/>
                </a:solidFill>
                <a:latin typeface="Times New Roman" pitchFamily="18" charset="0"/>
                <a:ea typeface="隶书" pitchFamily="49" charset="-122"/>
              </a:defRPr>
            </a:lvl4pPr>
            <a:lvl5pPr marL="2057400" indent="-228600" eaLnBrk="0" hangingPunct="0">
              <a:defRPr kumimoji="1" sz="2400" b="1">
                <a:solidFill>
                  <a:schemeClr val="folHlink"/>
                </a:solidFill>
                <a:latin typeface="Times New Roman" pitchFamily="18" charset="0"/>
                <a:ea typeface="隶书" pitchFamily="49" charset="-122"/>
              </a:defRPr>
            </a:lvl5pPr>
            <a:lvl6pPr marL="25146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6pPr>
            <a:lvl7pPr marL="29718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7pPr>
            <a:lvl8pPr marL="34290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8pPr>
            <a:lvl9pPr marL="38862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9pPr>
          </a:lstStyle>
          <a:p>
            <a:pPr eaLnBrk="1" hangingPunct="1">
              <a:lnSpc>
                <a:spcPct val="115000"/>
              </a:lnSpc>
              <a:spcBef>
                <a:spcPct val="0"/>
              </a:spcBef>
            </a:pPr>
            <a:r>
              <a:rPr lang="zh-CN" altLang="en-US" sz="3200" dirty="0">
                <a:solidFill>
                  <a:srgbClr val="FF0000"/>
                </a:solidFill>
                <a:latin typeface="楷体_GB2312" pitchFamily="1" charset="-122"/>
                <a:ea typeface="楷体_GB2312" pitchFamily="1" charset="-122"/>
              </a:rPr>
              <a:t>状态转换表</a:t>
            </a:r>
          </a:p>
        </p:txBody>
      </p:sp>
      <p:sp>
        <p:nvSpPr>
          <p:cNvPr id="2" name="椭圆 1"/>
          <p:cNvSpPr/>
          <p:nvPr/>
        </p:nvSpPr>
        <p:spPr bwMode="auto">
          <a:xfrm>
            <a:off x="7056611" y="1719581"/>
            <a:ext cx="88150" cy="69909"/>
          </a:xfrm>
          <a:prstGeom prst="ellipse">
            <a:avLst/>
          </a:prstGeom>
          <a:noFill/>
          <a:ln w="9525" cap="flat" cmpd="sng" algn="ctr">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1" lang="zh-CN" altLang="en-US" sz="2400" b="1" i="0" u="none" strike="noStrike" cap="none" normalizeH="0" baseline="0" smtClean="0">
              <a:ln>
                <a:noFill/>
              </a:ln>
              <a:solidFill>
                <a:schemeClr val="folHlink"/>
              </a:solidFill>
              <a:effectLst/>
              <a:latin typeface="Times New Roman" pitchFamily="18" charset="0"/>
              <a:ea typeface="隶书" pitchFamily="49" charset="-122"/>
            </a:endParaRPr>
          </a:p>
        </p:txBody>
      </p:sp>
      <p:pic>
        <p:nvPicPr>
          <p:cNvPr id="30816" name="Picture 96"/>
          <p:cNvPicPr>
            <a:picLocks noChangeAspect="1" noChangeArrowheads="1"/>
          </p:cNvPicPr>
          <p:nvPr/>
        </p:nvPicPr>
        <p:blipFill>
          <a:blip r:embed="rId8" cstate="print"/>
          <a:srcRect/>
          <a:stretch>
            <a:fillRect/>
          </a:stretch>
        </p:blipFill>
        <p:spPr bwMode="auto">
          <a:xfrm>
            <a:off x="1043608" y="1188586"/>
            <a:ext cx="1440160" cy="1974653"/>
          </a:xfrm>
          <a:prstGeom prst="rect">
            <a:avLst/>
          </a:prstGeom>
          <a:noFill/>
          <a:ln w="9525">
            <a:noFill/>
            <a:miter lim="800000"/>
            <a:headEnd/>
            <a:tailEnd/>
          </a:ln>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66987"/>
                                        </p:tgtEl>
                                        <p:attrNameLst>
                                          <p:attrName>style.visibility</p:attrName>
                                        </p:attrNameLst>
                                      </p:cBhvr>
                                      <p:to>
                                        <p:strVal val="visible"/>
                                      </p:to>
                                    </p:set>
                                    <p:anim calcmode="lin" valueType="num">
                                      <p:cBhvr additive="base">
                                        <p:cTn id="7" dur="500" fill="hold"/>
                                        <p:tgtEl>
                                          <p:spTgt spid="466987"/>
                                        </p:tgtEl>
                                        <p:attrNameLst>
                                          <p:attrName>ppt_x</p:attrName>
                                        </p:attrNameLst>
                                      </p:cBhvr>
                                      <p:tavLst>
                                        <p:tav tm="0">
                                          <p:val>
                                            <p:strVal val="0-#ppt_w/2"/>
                                          </p:val>
                                        </p:tav>
                                        <p:tav tm="100000">
                                          <p:val>
                                            <p:strVal val="#ppt_x"/>
                                          </p:val>
                                        </p:tav>
                                      </p:tavLst>
                                    </p:anim>
                                    <p:anim calcmode="lin" valueType="num">
                                      <p:cBhvr additive="base">
                                        <p:cTn id="8" dur="500" fill="hold"/>
                                        <p:tgtEl>
                                          <p:spTgt spid="466987"/>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67007"/>
                                        </p:tgtEl>
                                        <p:attrNameLst>
                                          <p:attrName>style.visibility</p:attrName>
                                        </p:attrNameLst>
                                      </p:cBhvr>
                                      <p:to>
                                        <p:strVal val="visible"/>
                                      </p:to>
                                    </p:set>
                                    <p:anim calcmode="lin" valueType="num">
                                      <p:cBhvr additive="base">
                                        <p:cTn id="13" dur="500" fill="hold"/>
                                        <p:tgtEl>
                                          <p:spTgt spid="467007"/>
                                        </p:tgtEl>
                                        <p:attrNameLst>
                                          <p:attrName>ppt_x</p:attrName>
                                        </p:attrNameLst>
                                      </p:cBhvr>
                                      <p:tavLst>
                                        <p:tav tm="0">
                                          <p:val>
                                            <p:strVal val="0-#ppt_w/2"/>
                                          </p:val>
                                        </p:tav>
                                        <p:tav tm="100000">
                                          <p:val>
                                            <p:strVal val="#ppt_x"/>
                                          </p:val>
                                        </p:tav>
                                      </p:tavLst>
                                    </p:anim>
                                    <p:anim calcmode="lin" valueType="num">
                                      <p:cBhvr additive="base">
                                        <p:cTn id="14" dur="500" fill="hold"/>
                                        <p:tgtEl>
                                          <p:spTgt spid="46700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6987" grpId="0" autoUpdateAnimBg="0"/>
      <p:bldP spid="467007"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6466" name="Rectangle 2"/>
          <p:cNvSpPr>
            <a:spLocks noGrp="1" noChangeArrowheads="1"/>
          </p:cNvSpPr>
          <p:nvPr>
            <p:ph type="title"/>
          </p:nvPr>
        </p:nvSpPr>
        <p:spPr/>
        <p:txBody>
          <a:bodyPr/>
          <a:lstStyle/>
          <a:p>
            <a:pPr eaLnBrk="1" hangingPunct="1"/>
            <a:r>
              <a:rPr lang="zh-CN" altLang="en-US" sz="4000" dirty="0" smtClean="0">
                <a:solidFill>
                  <a:schemeClr val="tx1"/>
                </a:solidFill>
              </a:rPr>
              <a:t>数字系统的逻辑电路分类</a:t>
            </a:r>
          </a:p>
        </p:txBody>
      </p:sp>
      <p:sp>
        <p:nvSpPr>
          <p:cNvPr id="5125" name="Rectangle 3"/>
          <p:cNvSpPr>
            <a:spLocks noGrp="1" noChangeArrowheads="1"/>
          </p:cNvSpPr>
          <p:nvPr>
            <p:ph type="body" idx="1"/>
          </p:nvPr>
        </p:nvSpPr>
        <p:spPr>
          <a:xfrm>
            <a:off x="179512" y="1371600"/>
            <a:ext cx="8659688" cy="4876800"/>
          </a:xfrm>
        </p:spPr>
        <p:txBody>
          <a:bodyPr/>
          <a:lstStyle/>
          <a:p>
            <a:pPr lvl="1" eaLnBrk="1" hangingPunct="1"/>
            <a:r>
              <a:rPr lang="zh-CN" altLang="en-US" dirty="0" smtClean="0"/>
              <a:t>组合逻辑电路</a:t>
            </a:r>
          </a:p>
          <a:p>
            <a:pPr lvl="2" eaLnBrk="1" hangingPunct="1"/>
            <a:endParaRPr lang="zh-CN" altLang="en-US" sz="1600" dirty="0" smtClean="0"/>
          </a:p>
          <a:p>
            <a:pPr lvl="1" eaLnBrk="1" hangingPunct="1"/>
            <a:endParaRPr lang="zh-CN" altLang="en-US" dirty="0" smtClean="0"/>
          </a:p>
          <a:p>
            <a:pPr lvl="1" eaLnBrk="1" hangingPunct="1"/>
            <a:endParaRPr lang="zh-CN" altLang="en-US" dirty="0" smtClean="0"/>
          </a:p>
          <a:p>
            <a:pPr lvl="1" eaLnBrk="1" hangingPunct="1"/>
            <a:endParaRPr lang="en-US" altLang="zh-CN" dirty="0" smtClean="0"/>
          </a:p>
          <a:p>
            <a:pPr lvl="1" eaLnBrk="1" hangingPunct="1"/>
            <a:endParaRPr lang="en-US" altLang="zh-CN" dirty="0" smtClean="0"/>
          </a:p>
          <a:p>
            <a:pPr lvl="1" eaLnBrk="1" hangingPunct="1"/>
            <a:r>
              <a:rPr lang="zh-CN" altLang="en-US" dirty="0" smtClean="0"/>
              <a:t>时序逻辑电路</a:t>
            </a:r>
          </a:p>
        </p:txBody>
      </p:sp>
      <p:grpSp>
        <p:nvGrpSpPr>
          <p:cNvPr id="446500" name="Group 36"/>
          <p:cNvGrpSpPr>
            <a:grpSpLocks/>
          </p:cNvGrpSpPr>
          <p:nvPr/>
        </p:nvGrpSpPr>
        <p:grpSpPr bwMode="auto">
          <a:xfrm>
            <a:off x="4921002" y="2060029"/>
            <a:ext cx="3529012" cy="1560513"/>
            <a:chOff x="288" y="3120"/>
            <a:chExt cx="2496" cy="1213"/>
          </a:xfrm>
        </p:grpSpPr>
        <p:grpSp>
          <p:nvGrpSpPr>
            <p:cNvPr id="5150" name="Group 37"/>
            <p:cNvGrpSpPr>
              <a:grpSpLocks/>
            </p:cNvGrpSpPr>
            <p:nvPr/>
          </p:nvGrpSpPr>
          <p:grpSpPr bwMode="auto">
            <a:xfrm>
              <a:off x="288" y="3120"/>
              <a:ext cx="1824" cy="1117"/>
              <a:chOff x="288" y="3120"/>
              <a:chExt cx="1824" cy="1117"/>
            </a:xfrm>
          </p:grpSpPr>
          <p:sp>
            <p:nvSpPr>
              <p:cNvPr id="5152" name="Rectangle 38"/>
              <p:cNvSpPr>
                <a:spLocks noChangeArrowheads="1"/>
              </p:cNvSpPr>
              <p:nvPr/>
            </p:nvSpPr>
            <p:spPr bwMode="auto">
              <a:xfrm>
                <a:off x="960" y="3168"/>
                <a:ext cx="720" cy="960"/>
              </a:xfrm>
              <a:prstGeom prst="rect">
                <a:avLst/>
              </a:prstGeom>
              <a:noFill/>
              <a:ln w="2857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pPr>
                <a:r>
                  <a:rPr lang="zh-CN" altLang="en-US" sz="2200" b="0" dirty="0">
                    <a:solidFill>
                      <a:schemeClr val="tx1"/>
                    </a:solidFill>
                    <a:latin typeface="Tahoma" pitchFamily="34" charset="0"/>
                    <a:ea typeface="宋体" pitchFamily="2" charset="-122"/>
                  </a:rPr>
                  <a:t>组合逻</a:t>
                </a:r>
              </a:p>
              <a:p>
                <a:pPr algn="ctr">
                  <a:spcBef>
                    <a:spcPct val="0"/>
                  </a:spcBef>
                </a:pPr>
                <a:r>
                  <a:rPr lang="zh-CN" altLang="en-US" sz="2200" b="0" dirty="0">
                    <a:solidFill>
                      <a:schemeClr val="tx1"/>
                    </a:solidFill>
                    <a:latin typeface="Tahoma" pitchFamily="34" charset="0"/>
                    <a:ea typeface="宋体" pitchFamily="2" charset="-122"/>
                  </a:rPr>
                  <a:t>辑电路</a:t>
                </a:r>
              </a:p>
            </p:txBody>
          </p:sp>
          <p:sp>
            <p:nvSpPr>
              <p:cNvPr id="5153" name="Line 39"/>
              <p:cNvSpPr>
                <a:spLocks noChangeShapeType="1"/>
              </p:cNvSpPr>
              <p:nvPr/>
            </p:nvSpPr>
            <p:spPr bwMode="auto">
              <a:xfrm>
                <a:off x="528" y="3264"/>
                <a:ext cx="432" cy="0"/>
              </a:xfrm>
              <a:prstGeom prst="line">
                <a:avLst/>
              </a:prstGeom>
              <a:noFill/>
              <a:ln w="9525">
                <a:solidFill>
                  <a:schemeClr val="tx1"/>
                </a:solidFill>
                <a:miter lim="800000"/>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chemeClr val="tx1"/>
                  </a:solidFill>
                </a:endParaRPr>
              </a:p>
            </p:txBody>
          </p:sp>
          <p:sp>
            <p:nvSpPr>
              <p:cNvPr id="5154" name="Line 40"/>
              <p:cNvSpPr>
                <a:spLocks noChangeShapeType="1"/>
              </p:cNvSpPr>
              <p:nvPr/>
            </p:nvSpPr>
            <p:spPr bwMode="auto">
              <a:xfrm>
                <a:off x="528" y="3408"/>
                <a:ext cx="432" cy="0"/>
              </a:xfrm>
              <a:prstGeom prst="line">
                <a:avLst/>
              </a:prstGeom>
              <a:noFill/>
              <a:ln w="9525">
                <a:solidFill>
                  <a:schemeClr val="tx1"/>
                </a:solidFill>
                <a:miter lim="800000"/>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chemeClr val="tx1"/>
                  </a:solidFill>
                </a:endParaRPr>
              </a:p>
            </p:txBody>
          </p:sp>
          <p:sp>
            <p:nvSpPr>
              <p:cNvPr id="5155" name="Line 41"/>
              <p:cNvSpPr>
                <a:spLocks noChangeShapeType="1"/>
              </p:cNvSpPr>
              <p:nvPr/>
            </p:nvSpPr>
            <p:spPr bwMode="auto">
              <a:xfrm>
                <a:off x="528" y="3984"/>
                <a:ext cx="432" cy="0"/>
              </a:xfrm>
              <a:prstGeom prst="line">
                <a:avLst/>
              </a:prstGeom>
              <a:noFill/>
              <a:ln w="9525">
                <a:solidFill>
                  <a:schemeClr val="tx1"/>
                </a:solidFill>
                <a:miter lim="800000"/>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chemeClr val="tx1"/>
                  </a:solidFill>
                </a:endParaRPr>
              </a:p>
            </p:txBody>
          </p:sp>
          <p:sp>
            <p:nvSpPr>
              <p:cNvPr id="5156" name="Line 42"/>
              <p:cNvSpPr>
                <a:spLocks noChangeShapeType="1"/>
              </p:cNvSpPr>
              <p:nvPr/>
            </p:nvSpPr>
            <p:spPr bwMode="auto">
              <a:xfrm>
                <a:off x="1680" y="3984"/>
                <a:ext cx="432" cy="0"/>
              </a:xfrm>
              <a:prstGeom prst="line">
                <a:avLst/>
              </a:prstGeom>
              <a:noFill/>
              <a:ln w="9525">
                <a:solidFill>
                  <a:schemeClr val="tx1"/>
                </a:solidFill>
                <a:miter lim="800000"/>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chemeClr val="tx1"/>
                  </a:solidFill>
                </a:endParaRPr>
              </a:p>
            </p:txBody>
          </p:sp>
          <p:sp>
            <p:nvSpPr>
              <p:cNvPr id="5157" name="Line 43"/>
              <p:cNvSpPr>
                <a:spLocks noChangeShapeType="1"/>
              </p:cNvSpPr>
              <p:nvPr/>
            </p:nvSpPr>
            <p:spPr bwMode="auto">
              <a:xfrm>
                <a:off x="1680" y="3456"/>
                <a:ext cx="384" cy="0"/>
              </a:xfrm>
              <a:prstGeom prst="line">
                <a:avLst/>
              </a:prstGeom>
              <a:noFill/>
              <a:ln w="9525">
                <a:solidFill>
                  <a:schemeClr val="tx1"/>
                </a:solidFill>
                <a:miter lim="800000"/>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chemeClr val="tx1"/>
                  </a:solidFill>
                </a:endParaRPr>
              </a:p>
            </p:txBody>
          </p:sp>
          <p:sp>
            <p:nvSpPr>
              <p:cNvPr id="5158" name="Line 44"/>
              <p:cNvSpPr>
                <a:spLocks noChangeShapeType="1"/>
              </p:cNvSpPr>
              <p:nvPr/>
            </p:nvSpPr>
            <p:spPr bwMode="auto">
              <a:xfrm>
                <a:off x="1680" y="3312"/>
                <a:ext cx="384" cy="0"/>
              </a:xfrm>
              <a:prstGeom prst="line">
                <a:avLst/>
              </a:prstGeom>
              <a:noFill/>
              <a:ln w="9525">
                <a:solidFill>
                  <a:schemeClr val="tx1"/>
                </a:solidFill>
                <a:miter lim="800000"/>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chemeClr val="tx1"/>
                  </a:solidFill>
                </a:endParaRPr>
              </a:p>
            </p:txBody>
          </p:sp>
          <p:sp>
            <p:nvSpPr>
              <p:cNvPr id="5159" name="Text Box 45"/>
              <p:cNvSpPr txBox="1">
                <a:spLocks noChangeArrowheads="1"/>
              </p:cNvSpPr>
              <p:nvPr/>
            </p:nvSpPr>
            <p:spPr bwMode="auto">
              <a:xfrm>
                <a:off x="533" y="3456"/>
                <a:ext cx="370" cy="57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a:spAutoFit/>
              </a:bodyPr>
              <a:lstStyle>
                <a:lvl1pPr eaLnBrk="0" hangingPunct="0">
                  <a:defRPr kumimoji="1" sz="2400" b="1">
                    <a:solidFill>
                      <a:schemeClr val="folHlink"/>
                    </a:solidFill>
                    <a:latin typeface="Times New Roman" pitchFamily="18" charset="0"/>
                    <a:ea typeface="隶书" pitchFamily="49" charset="-122"/>
                  </a:defRPr>
                </a:lvl1pPr>
                <a:lvl2pPr marL="742950" indent="-285750" eaLnBrk="0" hangingPunct="0">
                  <a:defRPr kumimoji="1" sz="2400" b="1">
                    <a:solidFill>
                      <a:schemeClr val="folHlink"/>
                    </a:solidFill>
                    <a:latin typeface="Times New Roman" pitchFamily="18" charset="0"/>
                    <a:ea typeface="隶书" pitchFamily="49" charset="-122"/>
                  </a:defRPr>
                </a:lvl2pPr>
                <a:lvl3pPr marL="1143000" indent="-228600" eaLnBrk="0" hangingPunct="0">
                  <a:defRPr kumimoji="1" sz="2400" b="1">
                    <a:solidFill>
                      <a:schemeClr val="folHlink"/>
                    </a:solidFill>
                    <a:latin typeface="Times New Roman" pitchFamily="18" charset="0"/>
                    <a:ea typeface="隶书" pitchFamily="49" charset="-122"/>
                  </a:defRPr>
                </a:lvl3pPr>
                <a:lvl4pPr marL="1600200" indent="-228600" eaLnBrk="0" hangingPunct="0">
                  <a:defRPr kumimoji="1" sz="2400" b="1">
                    <a:solidFill>
                      <a:schemeClr val="folHlink"/>
                    </a:solidFill>
                    <a:latin typeface="Times New Roman" pitchFamily="18" charset="0"/>
                    <a:ea typeface="隶书" pitchFamily="49" charset="-122"/>
                  </a:defRPr>
                </a:lvl4pPr>
                <a:lvl5pPr marL="2057400" indent="-228600" eaLnBrk="0" hangingPunct="0">
                  <a:defRPr kumimoji="1" sz="2400" b="1">
                    <a:solidFill>
                      <a:schemeClr val="folHlink"/>
                    </a:solidFill>
                    <a:latin typeface="Times New Roman" pitchFamily="18" charset="0"/>
                    <a:ea typeface="隶书" pitchFamily="49" charset="-122"/>
                  </a:defRPr>
                </a:lvl5pPr>
                <a:lvl6pPr marL="25146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6pPr>
                <a:lvl7pPr marL="29718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7pPr>
                <a:lvl8pPr marL="34290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8pPr>
                <a:lvl9pPr marL="38862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9pPr>
              </a:lstStyle>
              <a:p>
                <a:pPr eaLnBrk="1" hangingPunct="1"/>
                <a:r>
                  <a:rPr lang="en-US" altLang="zh-CN" sz="2200" b="0">
                    <a:solidFill>
                      <a:schemeClr val="tx1"/>
                    </a:solidFill>
                    <a:ea typeface="宋体" pitchFamily="2" charset="-122"/>
                  </a:rPr>
                  <a:t>……</a:t>
                </a:r>
                <a:endParaRPr lang="en-US" altLang="zh-CN" sz="2200" b="0">
                  <a:solidFill>
                    <a:schemeClr val="tx1"/>
                  </a:solidFill>
                  <a:latin typeface="Tahoma" pitchFamily="34" charset="0"/>
                  <a:ea typeface="宋体" pitchFamily="2" charset="-122"/>
                </a:endParaRPr>
              </a:p>
            </p:txBody>
          </p:sp>
          <p:sp>
            <p:nvSpPr>
              <p:cNvPr id="5160" name="Text Box 46"/>
              <p:cNvSpPr txBox="1">
                <a:spLocks noChangeArrowheads="1"/>
              </p:cNvSpPr>
              <p:nvPr/>
            </p:nvSpPr>
            <p:spPr bwMode="auto">
              <a:xfrm>
                <a:off x="1733" y="3456"/>
                <a:ext cx="370" cy="57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a:spAutoFit/>
              </a:bodyPr>
              <a:lstStyle>
                <a:lvl1pPr eaLnBrk="0" hangingPunct="0">
                  <a:defRPr kumimoji="1" sz="2400" b="1">
                    <a:solidFill>
                      <a:schemeClr val="folHlink"/>
                    </a:solidFill>
                    <a:latin typeface="Times New Roman" pitchFamily="18" charset="0"/>
                    <a:ea typeface="隶书" pitchFamily="49" charset="-122"/>
                  </a:defRPr>
                </a:lvl1pPr>
                <a:lvl2pPr marL="742950" indent="-285750" eaLnBrk="0" hangingPunct="0">
                  <a:defRPr kumimoji="1" sz="2400" b="1">
                    <a:solidFill>
                      <a:schemeClr val="folHlink"/>
                    </a:solidFill>
                    <a:latin typeface="Times New Roman" pitchFamily="18" charset="0"/>
                    <a:ea typeface="隶书" pitchFamily="49" charset="-122"/>
                  </a:defRPr>
                </a:lvl2pPr>
                <a:lvl3pPr marL="1143000" indent="-228600" eaLnBrk="0" hangingPunct="0">
                  <a:defRPr kumimoji="1" sz="2400" b="1">
                    <a:solidFill>
                      <a:schemeClr val="folHlink"/>
                    </a:solidFill>
                    <a:latin typeface="Times New Roman" pitchFamily="18" charset="0"/>
                    <a:ea typeface="隶书" pitchFamily="49" charset="-122"/>
                  </a:defRPr>
                </a:lvl3pPr>
                <a:lvl4pPr marL="1600200" indent="-228600" eaLnBrk="0" hangingPunct="0">
                  <a:defRPr kumimoji="1" sz="2400" b="1">
                    <a:solidFill>
                      <a:schemeClr val="folHlink"/>
                    </a:solidFill>
                    <a:latin typeface="Times New Roman" pitchFamily="18" charset="0"/>
                    <a:ea typeface="隶书" pitchFamily="49" charset="-122"/>
                  </a:defRPr>
                </a:lvl4pPr>
                <a:lvl5pPr marL="2057400" indent="-228600" eaLnBrk="0" hangingPunct="0">
                  <a:defRPr kumimoji="1" sz="2400" b="1">
                    <a:solidFill>
                      <a:schemeClr val="folHlink"/>
                    </a:solidFill>
                    <a:latin typeface="Times New Roman" pitchFamily="18" charset="0"/>
                    <a:ea typeface="隶书" pitchFamily="49" charset="-122"/>
                  </a:defRPr>
                </a:lvl5pPr>
                <a:lvl6pPr marL="25146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6pPr>
                <a:lvl7pPr marL="29718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7pPr>
                <a:lvl8pPr marL="34290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8pPr>
                <a:lvl9pPr marL="38862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9pPr>
              </a:lstStyle>
              <a:p>
                <a:pPr eaLnBrk="1" hangingPunct="1"/>
                <a:r>
                  <a:rPr lang="en-US" altLang="zh-CN" sz="2200" b="0">
                    <a:solidFill>
                      <a:schemeClr val="tx1"/>
                    </a:solidFill>
                    <a:ea typeface="宋体" pitchFamily="2" charset="-122"/>
                  </a:rPr>
                  <a:t>……</a:t>
                </a:r>
                <a:endParaRPr lang="en-US" altLang="zh-CN" sz="2200" b="0">
                  <a:solidFill>
                    <a:schemeClr val="tx1"/>
                  </a:solidFill>
                  <a:latin typeface="Tahoma" pitchFamily="34" charset="0"/>
                  <a:ea typeface="宋体" pitchFamily="2" charset="-122"/>
                </a:endParaRPr>
              </a:p>
            </p:txBody>
          </p:sp>
          <p:sp>
            <p:nvSpPr>
              <p:cNvPr id="5161" name="Text Box 47"/>
              <p:cNvSpPr txBox="1">
                <a:spLocks noChangeArrowheads="1"/>
              </p:cNvSpPr>
              <p:nvPr/>
            </p:nvSpPr>
            <p:spPr bwMode="auto">
              <a:xfrm>
                <a:off x="288" y="3120"/>
                <a:ext cx="480" cy="111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folHlink"/>
                    </a:solidFill>
                    <a:latin typeface="Times New Roman" pitchFamily="18" charset="0"/>
                    <a:ea typeface="隶书" pitchFamily="49" charset="-122"/>
                  </a:defRPr>
                </a:lvl1pPr>
                <a:lvl2pPr marL="742950" indent="-285750" eaLnBrk="0" hangingPunct="0">
                  <a:defRPr kumimoji="1" sz="2400" b="1">
                    <a:solidFill>
                      <a:schemeClr val="folHlink"/>
                    </a:solidFill>
                    <a:latin typeface="Times New Roman" pitchFamily="18" charset="0"/>
                    <a:ea typeface="隶书" pitchFamily="49" charset="-122"/>
                  </a:defRPr>
                </a:lvl2pPr>
                <a:lvl3pPr marL="1143000" indent="-228600" eaLnBrk="0" hangingPunct="0">
                  <a:defRPr kumimoji="1" sz="2400" b="1">
                    <a:solidFill>
                      <a:schemeClr val="folHlink"/>
                    </a:solidFill>
                    <a:latin typeface="Times New Roman" pitchFamily="18" charset="0"/>
                    <a:ea typeface="隶书" pitchFamily="49" charset="-122"/>
                  </a:defRPr>
                </a:lvl3pPr>
                <a:lvl4pPr marL="1600200" indent="-228600" eaLnBrk="0" hangingPunct="0">
                  <a:defRPr kumimoji="1" sz="2400" b="1">
                    <a:solidFill>
                      <a:schemeClr val="folHlink"/>
                    </a:solidFill>
                    <a:latin typeface="Times New Roman" pitchFamily="18" charset="0"/>
                    <a:ea typeface="隶书" pitchFamily="49" charset="-122"/>
                  </a:defRPr>
                </a:lvl4pPr>
                <a:lvl5pPr marL="2057400" indent="-228600" eaLnBrk="0" hangingPunct="0">
                  <a:defRPr kumimoji="1" sz="2400" b="1">
                    <a:solidFill>
                      <a:schemeClr val="folHlink"/>
                    </a:solidFill>
                    <a:latin typeface="Times New Roman" pitchFamily="18" charset="0"/>
                    <a:ea typeface="隶书" pitchFamily="49" charset="-122"/>
                  </a:defRPr>
                </a:lvl5pPr>
                <a:lvl6pPr marL="25146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6pPr>
                <a:lvl7pPr marL="29718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7pPr>
                <a:lvl8pPr marL="34290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8pPr>
                <a:lvl9pPr marL="38862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9pPr>
              </a:lstStyle>
              <a:p>
                <a:pPr eaLnBrk="1" hangingPunct="1"/>
                <a:r>
                  <a:rPr lang="en-US" altLang="zh-CN" sz="1600" b="0">
                    <a:solidFill>
                      <a:schemeClr val="tx1"/>
                    </a:solidFill>
                    <a:latin typeface="Tahoma" pitchFamily="34" charset="0"/>
                    <a:ea typeface="宋体" pitchFamily="2" charset="-122"/>
                  </a:rPr>
                  <a:t>X</a:t>
                </a:r>
                <a:r>
                  <a:rPr lang="en-US" altLang="zh-CN" sz="1600" b="0" baseline="-25000">
                    <a:solidFill>
                      <a:schemeClr val="tx1"/>
                    </a:solidFill>
                    <a:latin typeface="Tahoma" pitchFamily="34" charset="0"/>
                    <a:ea typeface="宋体" pitchFamily="2" charset="-122"/>
                  </a:rPr>
                  <a:t>1</a:t>
                </a:r>
                <a:r>
                  <a:rPr lang="en-US" altLang="zh-CN" sz="1600" b="0">
                    <a:solidFill>
                      <a:schemeClr val="tx1"/>
                    </a:solidFill>
                    <a:latin typeface="Tahoma" pitchFamily="34" charset="0"/>
                    <a:ea typeface="宋体" pitchFamily="2" charset="-122"/>
                  </a:rPr>
                  <a:t> </a:t>
                </a:r>
              </a:p>
              <a:p>
                <a:pPr eaLnBrk="1" hangingPunct="1"/>
                <a:r>
                  <a:rPr lang="en-US" altLang="zh-CN" sz="1600" b="0">
                    <a:solidFill>
                      <a:schemeClr val="tx1"/>
                    </a:solidFill>
                    <a:latin typeface="Tahoma" pitchFamily="34" charset="0"/>
                    <a:ea typeface="宋体" pitchFamily="2" charset="-122"/>
                  </a:rPr>
                  <a:t>x</a:t>
                </a:r>
                <a:r>
                  <a:rPr lang="en-US" altLang="zh-CN" sz="1600" b="0" baseline="-25000">
                    <a:solidFill>
                      <a:schemeClr val="tx1"/>
                    </a:solidFill>
                    <a:latin typeface="Tahoma" pitchFamily="34" charset="0"/>
                    <a:ea typeface="宋体" pitchFamily="2" charset="-122"/>
                  </a:rPr>
                  <a:t>2  </a:t>
                </a:r>
              </a:p>
              <a:p>
                <a:pPr eaLnBrk="1" hangingPunct="1"/>
                <a:endParaRPr lang="en-US" altLang="zh-CN" sz="1600" b="0">
                  <a:solidFill>
                    <a:schemeClr val="tx1"/>
                  </a:solidFill>
                  <a:latin typeface="Tahoma" pitchFamily="34" charset="0"/>
                  <a:ea typeface="宋体" pitchFamily="2" charset="-122"/>
                </a:endParaRPr>
              </a:p>
              <a:p>
                <a:pPr eaLnBrk="1" hangingPunct="1"/>
                <a:r>
                  <a:rPr lang="en-US" altLang="zh-CN" sz="1600" b="0">
                    <a:solidFill>
                      <a:schemeClr val="tx1"/>
                    </a:solidFill>
                    <a:latin typeface="Tahoma" pitchFamily="34" charset="0"/>
                    <a:ea typeface="宋体" pitchFamily="2" charset="-122"/>
                  </a:rPr>
                  <a:t>x</a:t>
                </a:r>
                <a:r>
                  <a:rPr lang="en-US" altLang="zh-CN" sz="1600" b="0" baseline="-25000">
                    <a:solidFill>
                      <a:schemeClr val="tx1"/>
                    </a:solidFill>
                    <a:latin typeface="Tahoma" pitchFamily="34" charset="0"/>
                    <a:ea typeface="宋体" pitchFamily="2" charset="-122"/>
                  </a:rPr>
                  <a:t>N</a:t>
                </a:r>
                <a:endParaRPr lang="en-US" altLang="zh-CN" sz="1600" b="0">
                  <a:solidFill>
                    <a:schemeClr val="tx1"/>
                  </a:solidFill>
                  <a:latin typeface="Tahoma" pitchFamily="34" charset="0"/>
                  <a:ea typeface="宋体" pitchFamily="2" charset="-122"/>
                </a:endParaRPr>
              </a:p>
            </p:txBody>
          </p:sp>
        </p:grpSp>
        <p:sp>
          <p:nvSpPr>
            <p:cNvPr id="5151" name="Text Box 48"/>
            <p:cNvSpPr txBox="1">
              <a:spLocks noChangeArrowheads="1"/>
            </p:cNvSpPr>
            <p:nvPr/>
          </p:nvSpPr>
          <p:spPr bwMode="auto">
            <a:xfrm>
              <a:off x="2160" y="3216"/>
              <a:ext cx="624" cy="111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folHlink"/>
                  </a:solidFill>
                  <a:latin typeface="Times New Roman" pitchFamily="18" charset="0"/>
                  <a:ea typeface="隶书" pitchFamily="49" charset="-122"/>
                </a:defRPr>
              </a:lvl1pPr>
              <a:lvl2pPr marL="742950" indent="-285750" eaLnBrk="0" hangingPunct="0">
                <a:defRPr kumimoji="1" sz="2400" b="1">
                  <a:solidFill>
                    <a:schemeClr val="folHlink"/>
                  </a:solidFill>
                  <a:latin typeface="Times New Roman" pitchFamily="18" charset="0"/>
                  <a:ea typeface="隶书" pitchFamily="49" charset="-122"/>
                </a:defRPr>
              </a:lvl2pPr>
              <a:lvl3pPr marL="1143000" indent="-228600" eaLnBrk="0" hangingPunct="0">
                <a:defRPr kumimoji="1" sz="2400" b="1">
                  <a:solidFill>
                    <a:schemeClr val="folHlink"/>
                  </a:solidFill>
                  <a:latin typeface="Times New Roman" pitchFamily="18" charset="0"/>
                  <a:ea typeface="隶书" pitchFamily="49" charset="-122"/>
                </a:defRPr>
              </a:lvl3pPr>
              <a:lvl4pPr marL="1600200" indent="-228600" eaLnBrk="0" hangingPunct="0">
                <a:defRPr kumimoji="1" sz="2400" b="1">
                  <a:solidFill>
                    <a:schemeClr val="folHlink"/>
                  </a:solidFill>
                  <a:latin typeface="Times New Roman" pitchFamily="18" charset="0"/>
                  <a:ea typeface="隶书" pitchFamily="49" charset="-122"/>
                </a:defRPr>
              </a:lvl4pPr>
              <a:lvl5pPr marL="2057400" indent="-228600" eaLnBrk="0" hangingPunct="0">
                <a:defRPr kumimoji="1" sz="2400" b="1">
                  <a:solidFill>
                    <a:schemeClr val="folHlink"/>
                  </a:solidFill>
                  <a:latin typeface="Times New Roman" pitchFamily="18" charset="0"/>
                  <a:ea typeface="隶书" pitchFamily="49" charset="-122"/>
                </a:defRPr>
              </a:lvl5pPr>
              <a:lvl6pPr marL="25146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6pPr>
              <a:lvl7pPr marL="29718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7pPr>
              <a:lvl8pPr marL="34290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8pPr>
              <a:lvl9pPr marL="38862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9pPr>
            </a:lstStyle>
            <a:p>
              <a:pPr eaLnBrk="1" hangingPunct="1"/>
              <a:r>
                <a:rPr lang="en-US" altLang="zh-CN" sz="1600" b="0">
                  <a:solidFill>
                    <a:schemeClr val="tx1"/>
                  </a:solidFill>
                  <a:latin typeface="Tahoma" pitchFamily="34" charset="0"/>
                  <a:ea typeface="宋体" pitchFamily="2" charset="-122"/>
                </a:rPr>
                <a:t>Z</a:t>
              </a:r>
              <a:r>
                <a:rPr lang="en-US" altLang="zh-CN" sz="1600" b="0" baseline="-25000">
                  <a:solidFill>
                    <a:schemeClr val="tx1"/>
                  </a:solidFill>
                  <a:latin typeface="Tahoma" pitchFamily="34" charset="0"/>
                  <a:ea typeface="宋体" pitchFamily="2" charset="-122"/>
                </a:rPr>
                <a:t>1</a:t>
              </a:r>
            </a:p>
            <a:p>
              <a:pPr eaLnBrk="1" hangingPunct="1"/>
              <a:r>
                <a:rPr lang="en-US" altLang="zh-CN" sz="1600" b="0">
                  <a:solidFill>
                    <a:schemeClr val="tx1"/>
                  </a:solidFill>
                  <a:latin typeface="Tahoma" pitchFamily="34" charset="0"/>
                  <a:ea typeface="宋体" pitchFamily="2" charset="-122"/>
                </a:rPr>
                <a:t>Z</a:t>
              </a:r>
              <a:r>
                <a:rPr lang="en-US" altLang="zh-CN" sz="1600" b="0" baseline="-25000">
                  <a:solidFill>
                    <a:schemeClr val="tx1"/>
                  </a:solidFill>
                  <a:latin typeface="Tahoma" pitchFamily="34" charset="0"/>
                  <a:ea typeface="宋体" pitchFamily="2" charset="-122"/>
                </a:rPr>
                <a:t>2</a:t>
              </a:r>
            </a:p>
            <a:p>
              <a:pPr eaLnBrk="1" hangingPunct="1"/>
              <a:endParaRPr lang="en-US" altLang="zh-CN" sz="1600" b="0">
                <a:solidFill>
                  <a:schemeClr val="tx1"/>
                </a:solidFill>
                <a:latin typeface="Tahoma" pitchFamily="34" charset="0"/>
                <a:ea typeface="宋体" pitchFamily="2" charset="-122"/>
              </a:endParaRPr>
            </a:p>
            <a:p>
              <a:pPr eaLnBrk="1" hangingPunct="1"/>
              <a:r>
                <a:rPr lang="en-US" altLang="zh-CN" sz="1600" b="0">
                  <a:solidFill>
                    <a:schemeClr val="tx1"/>
                  </a:solidFill>
                  <a:latin typeface="Tahoma" pitchFamily="34" charset="0"/>
                  <a:ea typeface="宋体" pitchFamily="2" charset="-122"/>
                </a:rPr>
                <a:t>Z</a:t>
              </a:r>
              <a:r>
                <a:rPr lang="en-US" altLang="zh-CN" sz="1600" b="0" baseline="-25000">
                  <a:solidFill>
                    <a:schemeClr val="tx1"/>
                  </a:solidFill>
                  <a:latin typeface="Tahoma" pitchFamily="34" charset="0"/>
                  <a:ea typeface="宋体" pitchFamily="2" charset="-122"/>
                </a:rPr>
                <a:t>M</a:t>
              </a:r>
              <a:endParaRPr lang="en-US" altLang="zh-CN" sz="1600" b="0">
                <a:solidFill>
                  <a:schemeClr val="tx1"/>
                </a:solidFill>
                <a:latin typeface="Tahoma" pitchFamily="34" charset="0"/>
                <a:ea typeface="宋体" pitchFamily="2" charset="-122"/>
              </a:endParaRPr>
            </a:p>
          </p:txBody>
        </p:sp>
      </p:grpSp>
      <p:sp>
        <p:nvSpPr>
          <p:cNvPr id="5128" name="Rectangle 49"/>
          <p:cNvSpPr>
            <a:spLocks noChangeArrowheads="1"/>
          </p:cNvSpPr>
          <p:nvPr/>
        </p:nvSpPr>
        <p:spPr bwMode="auto">
          <a:xfrm>
            <a:off x="683568" y="1916832"/>
            <a:ext cx="3672408" cy="197105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pPr>
              <a:lnSpc>
                <a:spcPts val="3000"/>
              </a:lnSpc>
              <a:spcBef>
                <a:spcPct val="0"/>
              </a:spcBef>
            </a:pPr>
            <a:r>
              <a:rPr kumimoji="0" lang="zh-CN" altLang="en-US" sz="1800" b="0" dirty="0">
                <a:solidFill>
                  <a:schemeClr val="tx1"/>
                </a:solidFill>
                <a:ea typeface="宋体" pitchFamily="2" charset="-122"/>
              </a:rPr>
              <a:t>电路任一时刻的输出状态只决定于该时刻各输入状态的组合，而与电路的原状态无关，电路中没有记忆单元，没有反馈通路。每一个输出变量是全部或部分输入变量的函数</a:t>
            </a:r>
          </a:p>
        </p:txBody>
      </p:sp>
      <p:sp>
        <p:nvSpPr>
          <p:cNvPr id="5129" name="Rectangle 81"/>
          <p:cNvSpPr>
            <a:spLocks noChangeArrowheads="1"/>
          </p:cNvSpPr>
          <p:nvPr/>
        </p:nvSpPr>
        <p:spPr bwMode="auto">
          <a:xfrm>
            <a:off x="5497264" y="1556792"/>
            <a:ext cx="2022475"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lang="zh-CN" altLang="en-US" dirty="0">
                <a:solidFill>
                  <a:schemeClr val="tx1"/>
                </a:solidFill>
              </a:rPr>
              <a:t>组合逻辑电路</a:t>
            </a:r>
          </a:p>
        </p:txBody>
      </p:sp>
      <p:grpSp>
        <p:nvGrpSpPr>
          <p:cNvPr id="5130" name="Group 82"/>
          <p:cNvGrpSpPr>
            <a:grpSpLocks/>
          </p:cNvGrpSpPr>
          <p:nvPr/>
        </p:nvGrpSpPr>
        <p:grpSpPr bwMode="auto">
          <a:xfrm>
            <a:off x="5497264" y="4365079"/>
            <a:ext cx="2162175" cy="1666875"/>
            <a:chOff x="3342" y="2458"/>
            <a:chExt cx="1362" cy="1050"/>
          </a:xfrm>
        </p:grpSpPr>
        <p:sp>
          <p:nvSpPr>
            <p:cNvPr id="5132" name="Text Box 83"/>
            <p:cNvSpPr txBox="1">
              <a:spLocks noChangeArrowheads="1"/>
            </p:cNvSpPr>
            <p:nvPr/>
          </p:nvSpPr>
          <p:spPr bwMode="auto">
            <a:xfrm>
              <a:off x="3774" y="2547"/>
              <a:ext cx="432" cy="583"/>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folHlink"/>
                  </a:solidFill>
                  <a:latin typeface="Times New Roman" pitchFamily="18" charset="0"/>
                  <a:ea typeface="隶书" pitchFamily="49" charset="-122"/>
                </a:defRPr>
              </a:lvl1pPr>
              <a:lvl2pPr marL="742950" indent="-285750" eaLnBrk="0" hangingPunct="0">
                <a:defRPr kumimoji="1" sz="2400" b="1">
                  <a:solidFill>
                    <a:schemeClr val="folHlink"/>
                  </a:solidFill>
                  <a:latin typeface="Times New Roman" pitchFamily="18" charset="0"/>
                  <a:ea typeface="隶书" pitchFamily="49" charset="-122"/>
                </a:defRPr>
              </a:lvl2pPr>
              <a:lvl3pPr marL="1143000" indent="-228600" eaLnBrk="0" hangingPunct="0">
                <a:defRPr kumimoji="1" sz="2400" b="1">
                  <a:solidFill>
                    <a:schemeClr val="folHlink"/>
                  </a:solidFill>
                  <a:latin typeface="Times New Roman" pitchFamily="18" charset="0"/>
                  <a:ea typeface="隶书" pitchFamily="49" charset="-122"/>
                </a:defRPr>
              </a:lvl3pPr>
              <a:lvl4pPr marL="1600200" indent="-228600" eaLnBrk="0" hangingPunct="0">
                <a:defRPr kumimoji="1" sz="2400" b="1">
                  <a:solidFill>
                    <a:schemeClr val="folHlink"/>
                  </a:solidFill>
                  <a:latin typeface="Times New Roman" pitchFamily="18" charset="0"/>
                  <a:ea typeface="隶书" pitchFamily="49" charset="-122"/>
                </a:defRPr>
              </a:lvl4pPr>
              <a:lvl5pPr marL="2057400" indent="-228600" eaLnBrk="0" hangingPunct="0">
                <a:defRPr kumimoji="1" sz="2400" b="1">
                  <a:solidFill>
                    <a:schemeClr val="folHlink"/>
                  </a:solidFill>
                  <a:latin typeface="Times New Roman" pitchFamily="18" charset="0"/>
                  <a:ea typeface="隶书" pitchFamily="49" charset="-122"/>
                </a:defRPr>
              </a:lvl5pPr>
              <a:lvl6pPr marL="25146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6pPr>
              <a:lvl7pPr marL="29718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7pPr>
              <a:lvl8pPr marL="34290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8pPr>
              <a:lvl9pPr marL="38862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9pPr>
            </a:lstStyle>
            <a:p>
              <a:pPr algn="ctr" eaLnBrk="1" hangingPunct="1">
                <a:spcBef>
                  <a:spcPct val="0"/>
                </a:spcBef>
              </a:pPr>
              <a:r>
                <a:rPr lang="zh-CN" altLang="en-US" sz="1800" b="0">
                  <a:solidFill>
                    <a:schemeClr val="tx1"/>
                  </a:solidFill>
                  <a:ea typeface="宋体" pitchFamily="2" charset="-122"/>
                </a:rPr>
                <a:t>组合逻辑电路</a:t>
              </a:r>
            </a:p>
          </p:txBody>
        </p:sp>
        <p:sp>
          <p:nvSpPr>
            <p:cNvPr id="5133" name="Text Box 84"/>
            <p:cNvSpPr txBox="1">
              <a:spLocks noChangeArrowheads="1"/>
            </p:cNvSpPr>
            <p:nvPr/>
          </p:nvSpPr>
          <p:spPr bwMode="auto">
            <a:xfrm>
              <a:off x="3342" y="2458"/>
              <a:ext cx="204" cy="4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folHlink"/>
                  </a:solidFill>
                  <a:latin typeface="Times New Roman" pitchFamily="18" charset="0"/>
                  <a:ea typeface="隶书" pitchFamily="49" charset="-122"/>
                </a:defRPr>
              </a:lvl1pPr>
              <a:lvl2pPr marL="742950" indent="-285750" eaLnBrk="0" hangingPunct="0">
                <a:defRPr kumimoji="1" sz="2400" b="1">
                  <a:solidFill>
                    <a:schemeClr val="folHlink"/>
                  </a:solidFill>
                  <a:latin typeface="Times New Roman" pitchFamily="18" charset="0"/>
                  <a:ea typeface="隶书" pitchFamily="49" charset="-122"/>
                </a:defRPr>
              </a:lvl2pPr>
              <a:lvl3pPr marL="1143000" indent="-228600" eaLnBrk="0" hangingPunct="0">
                <a:defRPr kumimoji="1" sz="2400" b="1">
                  <a:solidFill>
                    <a:schemeClr val="folHlink"/>
                  </a:solidFill>
                  <a:latin typeface="Times New Roman" pitchFamily="18" charset="0"/>
                  <a:ea typeface="隶书" pitchFamily="49" charset="-122"/>
                </a:defRPr>
              </a:lvl3pPr>
              <a:lvl4pPr marL="1600200" indent="-228600" eaLnBrk="0" hangingPunct="0">
                <a:defRPr kumimoji="1" sz="2400" b="1">
                  <a:solidFill>
                    <a:schemeClr val="folHlink"/>
                  </a:solidFill>
                  <a:latin typeface="Times New Roman" pitchFamily="18" charset="0"/>
                  <a:ea typeface="隶书" pitchFamily="49" charset="-122"/>
                </a:defRPr>
              </a:lvl4pPr>
              <a:lvl5pPr marL="2057400" indent="-228600" eaLnBrk="0" hangingPunct="0">
                <a:defRPr kumimoji="1" sz="2400" b="1">
                  <a:solidFill>
                    <a:schemeClr val="folHlink"/>
                  </a:solidFill>
                  <a:latin typeface="Times New Roman" pitchFamily="18" charset="0"/>
                  <a:ea typeface="隶书" pitchFamily="49" charset="-122"/>
                </a:defRPr>
              </a:lvl5pPr>
              <a:lvl6pPr marL="25146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6pPr>
              <a:lvl7pPr marL="29718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7pPr>
              <a:lvl8pPr marL="34290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8pPr>
              <a:lvl9pPr marL="38862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9pPr>
            </a:lstStyle>
            <a:p>
              <a:pPr eaLnBrk="1" hangingPunct="1">
                <a:spcBef>
                  <a:spcPct val="0"/>
                </a:spcBef>
              </a:pPr>
              <a:r>
                <a:rPr lang="en-US" altLang="zh-CN" sz="1400" b="0" i="1">
                  <a:solidFill>
                    <a:schemeClr val="tx1"/>
                  </a:solidFill>
                  <a:ea typeface="宋体" pitchFamily="2" charset="-122"/>
                </a:rPr>
                <a:t>x</a:t>
              </a:r>
              <a:r>
                <a:rPr lang="en-US" altLang="zh-CN" sz="1400" b="0" i="1" baseline="-25000">
                  <a:solidFill>
                    <a:schemeClr val="tx1"/>
                  </a:solidFill>
                  <a:ea typeface="宋体" pitchFamily="2" charset="-122"/>
                </a:rPr>
                <a:t>1</a:t>
              </a:r>
            </a:p>
            <a:p>
              <a:pPr eaLnBrk="1" hangingPunct="1">
                <a:spcBef>
                  <a:spcPct val="0"/>
                </a:spcBef>
              </a:pPr>
              <a:endParaRPr lang="en-US" altLang="zh-CN" sz="1400" b="0" i="1">
                <a:solidFill>
                  <a:schemeClr val="tx1"/>
                </a:solidFill>
                <a:ea typeface="宋体" pitchFamily="2" charset="-122"/>
              </a:endParaRPr>
            </a:p>
            <a:p>
              <a:pPr eaLnBrk="1" hangingPunct="1">
                <a:spcBef>
                  <a:spcPct val="0"/>
                </a:spcBef>
              </a:pPr>
              <a:r>
                <a:rPr lang="en-US" altLang="zh-CN" sz="1400" b="0" i="1">
                  <a:solidFill>
                    <a:schemeClr val="tx1"/>
                  </a:solidFill>
                  <a:ea typeface="宋体" pitchFamily="2" charset="-122"/>
                </a:rPr>
                <a:t>x</a:t>
              </a:r>
              <a:r>
                <a:rPr lang="en-US" altLang="zh-CN" sz="1400" b="0" i="1" baseline="-25000">
                  <a:solidFill>
                    <a:schemeClr val="tx1"/>
                  </a:solidFill>
                  <a:ea typeface="宋体" pitchFamily="2" charset="-122"/>
                </a:rPr>
                <a:t>n</a:t>
              </a:r>
            </a:p>
          </p:txBody>
        </p:sp>
        <p:sp>
          <p:nvSpPr>
            <p:cNvPr id="5134" name="Line 85"/>
            <p:cNvSpPr>
              <a:spLocks noChangeShapeType="1"/>
            </p:cNvSpPr>
            <p:nvPr/>
          </p:nvSpPr>
          <p:spPr bwMode="auto">
            <a:xfrm>
              <a:off x="3534" y="2602"/>
              <a:ext cx="240" cy="0"/>
            </a:xfrm>
            <a:prstGeom prst="line">
              <a:avLst/>
            </a:prstGeom>
            <a:noFill/>
            <a:ln w="9525">
              <a:solidFill>
                <a:schemeClr val="tx1"/>
              </a:solidFill>
              <a:miter lim="800000"/>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chemeClr val="tx1"/>
                </a:solidFill>
              </a:endParaRPr>
            </a:p>
          </p:txBody>
        </p:sp>
        <p:sp>
          <p:nvSpPr>
            <p:cNvPr id="5135" name="Line 86"/>
            <p:cNvSpPr>
              <a:spLocks noChangeShapeType="1"/>
            </p:cNvSpPr>
            <p:nvPr/>
          </p:nvSpPr>
          <p:spPr bwMode="auto">
            <a:xfrm>
              <a:off x="3534" y="2842"/>
              <a:ext cx="240" cy="0"/>
            </a:xfrm>
            <a:prstGeom prst="line">
              <a:avLst/>
            </a:prstGeom>
            <a:noFill/>
            <a:ln w="9525">
              <a:solidFill>
                <a:schemeClr val="tx1"/>
              </a:solidFill>
              <a:miter lim="800000"/>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chemeClr val="tx1"/>
                </a:solidFill>
              </a:endParaRPr>
            </a:p>
          </p:txBody>
        </p:sp>
        <p:sp>
          <p:nvSpPr>
            <p:cNvPr id="5136" name="Line 87"/>
            <p:cNvSpPr>
              <a:spLocks noChangeShapeType="1"/>
            </p:cNvSpPr>
            <p:nvPr/>
          </p:nvSpPr>
          <p:spPr bwMode="auto">
            <a:xfrm>
              <a:off x="3630" y="2626"/>
              <a:ext cx="0" cy="192"/>
            </a:xfrm>
            <a:prstGeom prst="line">
              <a:avLst/>
            </a:prstGeom>
            <a:noFill/>
            <a:ln w="28575">
              <a:solidFill>
                <a:schemeClr val="tx1"/>
              </a:solidFill>
              <a:prstDash val="sysDot"/>
              <a:miter lim="800000"/>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chemeClr val="tx1"/>
                </a:solidFill>
              </a:endParaRPr>
            </a:p>
          </p:txBody>
        </p:sp>
        <p:sp>
          <p:nvSpPr>
            <p:cNvPr id="5137" name="Text Box 88"/>
            <p:cNvSpPr txBox="1">
              <a:spLocks noChangeArrowheads="1"/>
            </p:cNvSpPr>
            <p:nvPr/>
          </p:nvSpPr>
          <p:spPr bwMode="auto">
            <a:xfrm>
              <a:off x="4436" y="2488"/>
              <a:ext cx="216" cy="4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folHlink"/>
                  </a:solidFill>
                  <a:latin typeface="Times New Roman" pitchFamily="18" charset="0"/>
                  <a:ea typeface="隶书" pitchFamily="49" charset="-122"/>
                </a:defRPr>
              </a:lvl1pPr>
              <a:lvl2pPr marL="742950" indent="-285750" eaLnBrk="0" hangingPunct="0">
                <a:defRPr kumimoji="1" sz="2400" b="1">
                  <a:solidFill>
                    <a:schemeClr val="folHlink"/>
                  </a:solidFill>
                  <a:latin typeface="Times New Roman" pitchFamily="18" charset="0"/>
                  <a:ea typeface="隶书" pitchFamily="49" charset="-122"/>
                </a:defRPr>
              </a:lvl2pPr>
              <a:lvl3pPr marL="1143000" indent="-228600" eaLnBrk="0" hangingPunct="0">
                <a:defRPr kumimoji="1" sz="2400" b="1">
                  <a:solidFill>
                    <a:schemeClr val="folHlink"/>
                  </a:solidFill>
                  <a:latin typeface="Times New Roman" pitchFamily="18" charset="0"/>
                  <a:ea typeface="隶书" pitchFamily="49" charset="-122"/>
                </a:defRPr>
              </a:lvl3pPr>
              <a:lvl4pPr marL="1600200" indent="-228600" eaLnBrk="0" hangingPunct="0">
                <a:defRPr kumimoji="1" sz="2400" b="1">
                  <a:solidFill>
                    <a:schemeClr val="folHlink"/>
                  </a:solidFill>
                  <a:latin typeface="Times New Roman" pitchFamily="18" charset="0"/>
                  <a:ea typeface="隶书" pitchFamily="49" charset="-122"/>
                </a:defRPr>
              </a:lvl4pPr>
              <a:lvl5pPr marL="2057400" indent="-228600" eaLnBrk="0" hangingPunct="0">
                <a:defRPr kumimoji="1" sz="2400" b="1">
                  <a:solidFill>
                    <a:schemeClr val="folHlink"/>
                  </a:solidFill>
                  <a:latin typeface="Times New Roman" pitchFamily="18" charset="0"/>
                  <a:ea typeface="隶书" pitchFamily="49" charset="-122"/>
                </a:defRPr>
              </a:lvl5pPr>
              <a:lvl6pPr marL="25146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6pPr>
              <a:lvl7pPr marL="29718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7pPr>
              <a:lvl8pPr marL="34290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8pPr>
              <a:lvl9pPr marL="38862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9pPr>
            </a:lstStyle>
            <a:p>
              <a:pPr eaLnBrk="1" hangingPunct="1">
                <a:spcBef>
                  <a:spcPct val="0"/>
                </a:spcBef>
              </a:pPr>
              <a:r>
                <a:rPr lang="en-US" altLang="zh-CN" sz="1400" b="0" i="1">
                  <a:solidFill>
                    <a:schemeClr val="tx1"/>
                  </a:solidFill>
                  <a:ea typeface="宋体" pitchFamily="2" charset="-122"/>
                </a:rPr>
                <a:t>Z</a:t>
              </a:r>
              <a:r>
                <a:rPr lang="en-US" altLang="zh-CN" sz="1400" b="0" i="1" baseline="-25000">
                  <a:solidFill>
                    <a:schemeClr val="tx1"/>
                  </a:solidFill>
                  <a:ea typeface="宋体" pitchFamily="2" charset="-122"/>
                </a:rPr>
                <a:t>1</a:t>
              </a:r>
            </a:p>
            <a:p>
              <a:pPr eaLnBrk="1" hangingPunct="1">
                <a:spcBef>
                  <a:spcPct val="0"/>
                </a:spcBef>
              </a:pPr>
              <a:endParaRPr lang="en-US" altLang="zh-CN" sz="1400" b="0" i="1">
                <a:solidFill>
                  <a:schemeClr val="tx1"/>
                </a:solidFill>
                <a:ea typeface="宋体" pitchFamily="2" charset="-122"/>
              </a:endParaRPr>
            </a:p>
            <a:p>
              <a:pPr eaLnBrk="1" hangingPunct="1">
                <a:spcBef>
                  <a:spcPct val="0"/>
                </a:spcBef>
              </a:pPr>
              <a:r>
                <a:rPr lang="en-US" altLang="zh-CN" sz="1400" b="0" i="1">
                  <a:solidFill>
                    <a:schemeClr val="tx1"/>
                  </a:solidFill>
                  <a:ea typeface="宋体" pitchFamily="2" charset="-122"/>
                </a:rPr>
                <a:t>Z</a:t>
              </a:r>
              <a:r>
                <a:rPr lang="en-US" altLang="zh-CN" sz="1400" b="0" i="1" baseline="-25000">
                  <a:solidFill>
                    <a:schemeClr val="tx1"/>
                  </a:solidFill>
                  <a:ea typeface="宋体" pitchFamily="2" charset="-122"/>
                </a:rPr>
                <a:t>j</a:t>
              </a:r>
            </a:p>
          </p:txBody>
        </p:sp>
        <p:sp>
          <p:nvSpPr>
            <p:cNvPr id="5138" name="Line 89"/>
            <p:cNvSpPr>
              <a:spLocks noChangeShapeType="1"/>
            </p:cNvSpPr>
            <p:nvPr/>
          </p:nvSpPr>
          <p:spPr bwMode="auto">
            <a:xfrm>
              <a:off x="4206" y="2602"/>
              <a:ext cx="240" cy="0"/>
            </a:xfrm>
            <a:prstGeom prst="line">
              <a:avLst/>
            </a:prstGeom>
            <a:noFill/>
            <a:ln w="9525">
              <a:solidFill>
                <a:schemeClr val="tx1"/>
              </a:solidFill>
              <a:miter lim="800000"/>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chemeClr val="tx1"/>
                </a:solidFill>
              </a:endParaRPr>
            </a:p>
          </p:txBody>
        </p:sp>
        <p:sp>
          <p:nvSpPr>
            <p:cNvPr id="5139" name="Line 90"/>
            <p:cNvSpPr>
              <a:spLocks noChangeShapeType="1"/>
            </p:cNvSpPr>
            <p:nvPr/>
          </p:nvSpPr>
          <p:spPr bwMode="auto">
            <a:xfrm>
              <a:off x="4206" y="2842"/>
              <a:ext cx="240" cy="0"/>
            </a:xfrm>
            <a:prstGeom prst="line">
              <a:avLst/>
            </a:prstGeom>
            <a:noFill/>
            <a:ln w="9525">
              <a:solidFill>
                <a:schemeClr val="tx1"/>
              </a:solidFill>
              <a:miter lim="800000"/>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chemeClr val="tx1"/>
                </a:solidFill>
              </a:endParaRPr>
            </a:p>
          </p:txBody>
        </p:sp>
        <p:sp>
          <p:nvSpPr>
            <p:cNvPr id="5140" name="Line 91"/>
            <p:cNvSpPr>
              <a:spLocks noChangeShapeType="1"/>
            </p:cNvSpPr>
            <p:nvPr/>
          </p:nvSpPr>
          <p:spPr bwMode="auto">
            <a:xfrm>
              <a:off x="4302" y="2626"/>
              <a:ext cx="0" cy="192"/>
            </a:xfrm>
            <a:prstGeom prst="line">
              <a:avLst/>
            </a:prstGeom>
            <a:noFill/>
            <a:ln w="28575">
              <a:solidFill>
                <a:schemeClr val="tx1"/>
              </a:solidFill>
              <a:prstDash val="sysDot"/>
              <a:miter lim="800000"/>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chemeClr val="tx1"/>
                </a:solidFill>
              </a:endParaRPr>
            </a:p>
          </p:txBody>
        </p:sp>
        <p:sp>
          <p:nvSpPr>
            <p:cNvPr id="5141" name="Text Box 92"/>
            <p:cNvSpPr txBox="1">
              <a:spLocks noChangeArrowheads="1"/>
            </p:cNvSpPr>
            <p:nvPr/>
          </p:nvSpPr>
          <p:spPr bwMode="auto">
            <a:xfrm>
              <a:off x="3648" y="3250"/>
              <a:ext cx="698" cy="237"/>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folHlink"/>
                  </a:solidFill>
                  <a:latin typeface="Times New Roman" pitchFamily="18" charset="0"/>
                  <a:ea typeface="隶书" pitchFamily="49" charset="-122"/>
                </a:defRPr>
              </a:lvl1pPr>
              <a:lvl2pPr marL="742950" indent="-285750" eaLnBrk="0" hangingPunct="0">
                <a:defRPr kumimoji="1" sz="2400" b="1">
                  <a:solidFill>
                    <a:schemeClr val="folHlink"/>
                  </a:solidFill>
                  <a:latin typeface="Times New Roman" pitchFamily="18" charset="0"/>
                  <a:ea typeface="隶书" pitchFamily="49" charset="-122"/>
                </a:defRPr>
              </a:lvl2pPr>
              <a:lvl3pPr marL="1143000" indent="-228600" eaLnBrk="0" hangingPunct="0">
                <a:defRPr kumimoji="1" sz="2400" b="1">
                  <a:solidFill>
                    <a:schemeClr val="folHlink"/>
                  </a:solidFill>
                  <a:latin typeface="Times New Roman" pitchFamily="18" charset="0"/>
                  <a:ea typeface="隶书" pitchFamily="49" charset="-122"/>
                </a:defRPr>
              </a:lvl3pPr>
              <a:lvl4pPr marL="1600200" indent="-228600" eaLnBrk="0" hangingPunct="0">
                <a:defRPr kumimoji="1" sz="2400" b="1">
                  <a:solidFill>
                    <a:schemeClr val="folHlink"/>
                  </a:solidFill>
                  <a:latin typeface="Times New Roman" pitchFamily="18" charset="0"/>
                  <a:ea typeface="隶书" pitchFamily="49" charset="-122"/>
                </a:defRPr>
              </a:lvl4pPr>
              <a:lvl5pPr marL="2057400" indent="-228600" eaLnBrk="0" hangingPunct="0">
                <a:defRPr kumimoji="1" sz="2400" b="1">
                  <a:solidFill>
                    <a:schemeClr val="folHlink"/>
                  </a:solidFill>
                  <a:latin typeface="Times New Roman" pitchFamily="18" charset="0"/>
                  <a:ea typeface="隶书" pitchFamily="49" charset="-122"/>
                </a:defRPr>
              </a:lvl5pPr>
              <a:lvl6pPr marL="25146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6pPr>
              <a:lvl7pPr marL="29718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7pPr>
              <a:lvl8pPr marL="34290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8pPr>
              <a:lvl9pPr marL="38862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9pPr>
            </a:lstStyle>
            <a:p>
              <a:pPr eaLnBrk="1" hangingPunct="1">
                <a:spcBef>
                  <a:spcPct val="0"/>
                </a:spcBef>
              </a:pPr>
              <a:r>
                <a:rPr lang="zh-CN" altLang="en-US" sz="1800" b="0">
                  <a:solidFill>
                    <a:schemeClr val="tx1"/>
                  </a:solidFill>
                  <a:ea typeface="宋体" pitchFamily="2" charset="-122"/>
                </a:rPr>
                <a:t>存储电路</a:t>
              </a:r>
            </a:p>
          </p:txBody>
        </p:sp>
        <p:sp>
          <p:nvSpPr>
            <p:cNvPr id="5142" name="Freeform 93"/>
            <p:cNvSpPr>
              <a:spLocks/>
            </p:cNvSpPr>
            <p:nvPr/>
          </p:nvSpPr>
          <p:spPr bwMode="auto">
            <a:xfrm>
              <a:off x="4224" y="3082"/>
              <a:ext cx="192" cy="192"/>
            </a:xfrm>
            <a:custGeom>
              <a:avLst/>
              <a:gdLst>
                <a:gd name="T0" fmla="*/ 0 w 192"/>
                <a:gd name="T1" fmla="*/ 0 h 192"/>
                <a:gd name="T2" fmla="*/ 192 w 192"/>
                <a:gd name="T3" fmla="*/ 0 h 192"/>
                <a:gd name="T4" fmla="*/ 192 w 192"/>
                <a:gd name="T5" fmla="*/ 192 h 192"/>
                <a:gd name="T6" fmla="*/ 96 w 192"/>
                <a:gd name="T7" fmla="*/ 192 h 19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2" h="192">
                  <a:moveTo>
                    <a:pt x="0" y="0"/>
                  </a:moveTo>
                  <a:lnTo>
                    <a:pt x="192" y="0"/>
                  </a:lnTo>
                  <a:lnTo>
                    <a:pt x="192" y="192"/>
                  </a:lnTo>
                  <a:lnTo>
                    <a:pt x="96" y="192"/>
                  </a:lnTo>
                </a:path>
              </a:pathLst>
            </a:custGeom>
            <a:noFill/>
            <a:ln w="9525" cap="flat" cmpd="sng">
              <a:solidFill>
                <a:schemeClr val="tx1"/>
              </a:solidFill>
              <a:prstDash val="solid"/>
              <a:miter lim="800000"/>
              <a:headEnd type="none" w="med" len="med"/>
              <a:tailEnd type="triangl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chemeClr val="tx1"/>
                </a:solidFill>
              </a:endParaRPr>
            </a:p>
          </p:txBody>
        </p:sp>
        <p:sp>
          <p:nvSpPr>
            <p:cNvPr id="5143" name="Freeform 94"/>
            <p:cNvSpPr>
              <a:spLocks/>
            </p:cNvSpPr>
            <p:nvPr/>
          </p:nvSpPr>
          <p:spPr bwMode="auto">
            <a:xfrm>
              <a:off x="4224" y="2938"/>
              <a:ext cx="480" cy="528"/>
            </a:xfrm>
            <a:custGeom>
              <a:avLst/>
              <a:gdLst>
                <a:gd name="T0" fmla="*/ 0 w 480"/>
                <a:gd name="T1" fmla="*/ 0 h 528"/>
                <a:gd name="T2" fmla="*/ 480 w 480"/>
                <a:gd name="T3" fmla="*/ 0 h 528"/>
                <a:gd name="T4" fmla="*/ 480 w 480"/>
                <a:gd name="T5" fmla="*/ 528 h 528"/>
                <a:gd name="T6" fmla="*/ 96 w 480"/>
                <a:gd name="T7" fmla="*/ 528 h 52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80" h="528">
                  <a:moveTo>
                    <a:pt x="0" y="0"/>
                  </a:moveTo>
                  <a:lnTo>
                    <a:pt x="480" y="0"/>
                  </a:lnTo>
                  <a:lnTo>
                    <a:pt x="480" y="528"/>
                  </a:lnTo>
                  <a:lnTo>
                    <a:pt x="96" y="528"/>
                  </a:lnTo>
                </a:path>
              </a:pathLst>
            </a:custGeom>
            <a:noFill/>
            <a:ln w="9525" cap="flat" cmpd="sng">
              <a:solidFill>
                <a:schemeClr val="tx1"/>
              </a:solidFill>
              <a:prstDash val="solid"/>
              <a:miter lim="800000"/>
              <a:headEnd type="none" w="med" len="med"/>
              <a:tailEnd type="triangl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chemeClr val="tx1"/>
                </a:solidFill>
              </a:endParaRPr>
            </a:p>
          </p:txBody>
        </p:sp>
        <p:sp>
          <p:nvSpPr>
            <p:cNvPr id="5144" name="Line 95"/>
            <p:cNvSpPr>
              <a:spLocks noChangeShapeType="1"/>
            </p:cNvSpPr>
            <p:nvPr/>
          </p:nvSpPr>
          <p:spPr bwMode="auto">
            <a:xfrm>
              <a:off x="4416" y="3322"/>
              <a:ext cx="0" cy="96"/>
            </a:xfrm>
            <a:prstGeom prst="line">
              <a:avLst/>
            </a:prstGeom>
            <a:noFill/>
            <a:ln w="28575">
              <a:solidFill>
                <a:schemeClr val="tx1"/>
              </a:solidFill>
              <a:prstDash val="sysDot"/>
              <a:miter lim="800000"/>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chemeClr val="tx1"/>
                </a:solidFill>
              </a:endParaRPr>
            </a:p>
          </p:txBody>
        </p:sp>
        <p:sp>
          <p:nvSpPr>
            <p:cNvPr id="5145" name="Text Box 96"/>
            <p:cNvSpPr txBox="1">
              <a:spLocks noChangeArrowheads="1"/>
            </p:cNvSpPr>
            <p:nvPr/>
          </p:nvSpPr>
          <p:spPr bwMode="auto">
            <a:xfrm>
              <a:off x="4385" y="3178"/>
              <a:ext cx="216" cy="33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folHlink"/>
                  </a:solidFill>
                  <a:latin typeface="Times New Roman" pitchFamily="18" charset="0"/>
                  <a:ea typeface="隶书" pitchFamily="49" charset="-122"/>
                </a:defRPr>
              </a:lvl1pPr>
              <a:lvl2pPr marL="742950" indent="-285750" eaLnBrk="0" hangingPunct="0">
                <a:defRPr kumimoji="1" sz="2400" b="1">
                  <a:solidFill>
                    <a:schemeClr val="folHlink"/>
                  </a:solidFill>
                  <a:latin typeface="Times New Roman" pitchFamily="18" charset="0"/>
                  <a:ea typeface="隶书" pitchFamily="49" charset="-122"/>
                </a:defRPr>
              </a:lvl2pPr>
              <a:lvl3pPr marL="1143000" indent="-228600" eaLnBrk="0" hangingPunct="0">
                <a:defRPr kumimoji="1" sz="2400" b="1">
                  <a:solidFill>
                    <a:schemeClr val="folHlink"/>
                  </a:solidFill>
                  <a:latin typeface="Times New Roman" pitchFamily="18" charset="0"/>
                  <a:ea typeface="隶书" pitchFamily="49" charset="-122"/>
                </a:defRPr>
              </a:lvl3pPr>
              <a:lvl4pPr marL="1600200" indent="-228600" eaLnBrk="0" hangingPunct="0">
                <a:defRPr kumimoji="1" sz="2400" b="1">
                  <a:solidFill>
                    <a:schemeClr val="folHlink"/>
                  </a:solidFill>
                  <a:latin typeface="Times New Roman" pitchFamily="18" charset="0"/>
                  <a:ea typeface="隶书" pitchFamily="49" charset="-122"/>
                </a:defRPr>
              </a:lvl4pPr>
              <a:lvl5pPr marL="2057400" indent="-228600" eaLnBrk="0" hangingPunct="0">
                <a:defRPr kumimoji="1" sz="2400" b="1">
                  <a:solidFill>
                    <a:schemeClr val="folHlink"/>
                  </a:solidFill>
                  <a:latin typeface="Times New Roman" pitchFamily="18" charset="0"/>
                  <a:ea typeface="隶书" pitchFamily="49" charset="-122"/>
                </a:defRPr>
              </a:lvl5pPr>
              <a:lvl6pPr marL="25146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6pPr>
              <a:lvl7pPr marL="29718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7pPr>
              <a:lvl8pPr marL="34290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8pPr>
              <a:lvl9pPr marL="38862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9pPr>
            </a:lstStyle>
            <a:p>
              <a:pPr eaLnBrk="1" hangingPunct="1">
                <a:spcBef>
                  <a:spcPct val="0"/>
                </a:spcBef>
              </a:pPr>
              <a:r>
                <a:rPr lang="en-US" altLang="zh-CN" sz="1400" b="0" i="1">
                  <a:solidFill>
                    <a:schemeClr val="tx1"/>
                  </a:solidFill>
                  <a:ea typeface="宋体" pitchFamily="2" charset="-122"/>
                </a:rPr>
                <a:t>Y</a:t>
              </a:r>
              <a:r>
                <a:rPr lang="en-US" altLang="zh-CN" sz="1400" b="0" i="1" baseline="-25000">
                  <a:solidFill>
                    <a:schemeClr val="tx1"/>
                  </a:solidFill>
                  <a:ea typeface="宋体" pitchFamily="2" charset="-122"/>
                </a:rPr>
                <a:t>1</a:t>
              </a:r>
            </a:p>
            <a:p>
              <a:pPr eaLnBrk="1" hangingPunct="1">
                <a:spcBef>
                  <a:spcPct val="0"/>
                </a:spcBef>
              </a:pPr>
              <a:r>
                <a:rPr lang="en-US" altLang="zh-CN" sz="1400" b="0" i="1">
                  <a:solidFill>
                    <a:schemeClr val="tx1"/>
                  </a:solidFill>
                  <a:ea typeface="宋体" pitchFamily="2" charset="-122"/>
                </a:rPr>
                <a:t>Y</a:t>
              </a:r>
              <a:r>
                <a:rPr lang="en-US" altLang="zh-CN" sz="1400" b="0" i="1" baseline="-25000">
                  <a:solidFill>
                    <a:schemeClr val="tx1"/>
                  </a:solidFill>
                  <a:ea typeface="宋体" pitchFamily="2" charset="-122"/>
                </a:rPr>
                <a:t>r</a:t>
              </a:r>
            </a:p>
          </p:txBody>
        </p:sp>
        <p:sp>
          <p:nvSpPr>
            <p:cNvPr id="5146" name="Freeform 97"/>
            <p:cNvSpPr>
              <a:spLocks/>
            </p:cNvSpPr>
            <p:nvPr/>
          </p:nvSpPr>
          <p:spPr bwMode="auto">
            <a:xfrm>
              <a:off x="3600" y="3082"/>
              <a:ext cx="192" cy="192"/>
            </a:xfrm>
            <a:custGeom>
              <a:avLst/>
              <a:gdLst>
                <a:gd name="T0" fmla="*/ 48 w 192"/>
                <a:gd name="T1" fmla="*/ 192 h 192"/>
                <a:gd name="T2" fmla="*/ 0 w 192"/>
                <a:gd name="T3" fmla="*/ 192 h 192"/>
                <a:gd name="T4" fmla="*/ 0 w 192"/>
                <a:gd name="T5" fmla="*/ 0 h 192"/>
                <a:gd name="T6" fmla="*/ 192 w 192"/>
                <a:gd name="T7" fmla="*/ 0 h 19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2" h="192">
                  <a:moveTo>
                    <a:pt x="48" y="192"/>
                  </a:moveTo>
                  <a:lnTo>
                    <a:pt x="0" y="192"/>
                  </a:lnTo>
                  <a:lnTo>
                    <a:pt x="0" y="0"/>
                  </a:lnTo>
                  <a:lnTo>
                    <a:pt x="192" y="0"/>
                  </a:lnTo>
                </a:path>
              </a:pathLst>
            </a:custGeom>
            <a:noFill/>
            <a:ln w="9525" cap="flat" cmpd="sng">
              <a:solidFill>
                <a:schemeClr val="tx1"/>
              </a:solidFill>
              <a:prstDash val="solid"/>
              <a:miter lim="800000"/>
              <a:headEnd type="none" w="med" len="med"/>
              <a:tailEnd type="triangl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chemeClr val="tx1"/>
                </a:solidFill>
              </a:endParaRPr>
            </a:p>
          </p:txBody>
        </p:sp>
        <p:sp>
          <p:nvSpPr>
            <p:cNvPr id="5147" name="Freeform 98"/>
            <p:cNvSpPr>
              <a:spLocks/>
            </p:cNvSpPr>
            <p:nvPr/>
          </p:nvSpPr>
          <p:spPr bwMode="auto">
            <a:xfrm>
              <a:off x="3360" y="2938"/>
              <a:ext cx="432" cy="528"/>
            </a:xfrm>
            <a:custGeom>
              <a:avLst/>
              <a:gdLst>
                <a:gd name="T0" fmla="*/ 288 w 432"/>
                <a:gd name="T1" fmla="*/ 528 h 528"/>
                <a:gd name="T2" fmla="*/ 0 w 432"/>
                <a:gd name="T3" fmla="*/ 528 h 528"/>
                <a:gd name="T4" fmla="*/ 0 w 432"/>
                <a:gd name="T5" fmla="*/ 0 h 528"/>
                <a:gd name="T6" fmla="*/ 432 w 432"/>
                <a:gd name="T7" fmla="*/ 0 h 52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32" h="528">
                  <a:moveTo>
                    <a:pt x="288" y="528"/>
                  </a:moveTo>
                  <a:lnTo>
                    <a:pt x="0" y="528"/>
                  </a:lnTo>
                  <a:lnTo>
                    <a:pt x="0" y="0"/>
                  </a:lnTo>
                  <a:lnTo>
                    <a:pt x="432" y="0"/>
                  </a:lnTo>
                </a:path>
              </a:pathLst>
            </a:custGeom>
            <a:noFill/>
            <a:ln w="9525" cap="flat" cmpd="sng">
              <a:solidFill>
                <a:schemeClr val="tx1"/>
              </a:solidFill>
              <a:prstDash val="solid"/>
              <a:miter lim="800000"/>
              <a:headEnd type="none" w="med" len="med"/>
              <a:tailEnd type="triangl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chemeClr val="tx1"/>
                </a:solidFill>
              </a:endParaRPr>
            </a:p>
          </p:txBody>
        </p:sp>
        <p:sp>
          <p:nvSpPr>
            <p:cNvPr id="5148" name="Line 99"/>
            <p:cNvSpPr>
              <a:spLocks noChangeShapeType="1"/>
            </p:cNvSpPr>
            <p:nvPr/>
          </p:nvSpPr>
          <p:spPr bwMode="auto">
            <a:xfrm>
              <a:off x="3600" y="3322"/>
              <a:ext cx="0" cy="96"/>
            </a:xfrm>
            <a:prstGeom prst="line">
              <a:avLst/>
            </a:prstGeom>
            <a:noFill/>
            <a:ln w="28575">
              <a:solidFill>
                <a:schemeClr val="tx1"/>
              </a:solidFill>
              <a:prstDash val="sysDot"/>
              <a:miter lim="800000"/>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chemeClr val="tx1"/>
                </a:solidFill>
              </a:endParaRPr>
            </a:p>
          </p:txBody>
        </p:sp>
        <p:sp>
          <p:nvSpPr>
            <p:cNvPr id="5149" name="Text Box 100"/>
            <p:cNvSpPr txBox="1">
              <a:spLocks noChangeArrowheads="1"/>
            </p:cNvSpPr>
            <p:nvPr/>
          </p:nvSpPr>
          <p:spPr bwMode="auto">
            <a:xfrm>
              <a:off x="3466" y="2852"/>
              <a:ext cx="204" cy="33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folHlink"/>
                  </a:solidFill>
                  <a:latin typeface="Times New Roman" pitchFamily="18" charset="0"/>
                  <a:ea typeface="隶书" pitchFamily="49" charset="-122"/>
                </a:defRPr>
              </a:lvl1pPr>
              <a:lvl2pPr marL="742950" indent="-285750" eaLnBrk="0" hangingPunct="0">
                <a:defRPr kumimoji="1" sz="2400" b="1">
                  <a:solidFill>
                    <a:schemeClr val="folHlink"/>
                  </a:solidFill>
                  <a:latin typeface="Times New Roman" pitchFamily="18" charset="0"/>
                  <a:ea typeface="隶书" pitchFamily="49" charset="-122"/>
                </a:defRPr>
              </a:lvl2pPr>
              <a:lvl3pPr marL="1143000" indent="-228600" eaLnBrk="0" hangingPunct="0">
                <a:defRPr kumimoji="1" sz="2400" b="1">
                  <a:solidFill>
                    <a:schemeClr val="folHlink"/>
                  </a:solidFill>
                  <a:latin typeface="Times New Roman" pitchFamily="18" charset="0"/>
                  <a:ea typeface="隶书" pitchFamily="49" charset="-122"/>
                </a:defRPr>
              </a:lvl3pPr>
              <a:lvl4pPr marL="1600200" indent="-228600" eaLnBrk="0" hangingPunct="0">
                <a:defRPr kumimoji="1" sz="2400" b="1">
                  <a:solidFill>
                    <a:schemeClr val="folHlink"/>
                  </a:solidFill>
                  <a:latin typeface="Times New Roman" pitchFamily="18" charset="0"/>
                  <a:ea typeface="隶书" pitchFamily="49" charset="-122"/>
                </a:defRPr>
              </a:lvl4pPr>
              <a:lvl5pPr marL="2057400" indent="-228600" eaLnBrk="0" hangingPunct="0">
                <a:defRPr kumimoji="1" sz="2400" b="1">
                  <a:solidFill>
                    <a:schemeClr val="folHlink"/>
                  </a:solidFill>
                  <a:latin typeface="Times New Roman" pitchFamily="18" charset="0"/>
                  <a:ea typeface="隶书" pitchFamily="49" charset="-122"/>
                </a:defRPr>
              </a:lvl5pPr>
              <a:lvl6pPr marL="25146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6pPr>
              <a:lvl7pPr marL="29718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7pPr>
              <a:lvl8pPr marL="34290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8pPr>
              <a:lvl9pPr marL="38862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9pPr>
            </a:lstStyle>
            <a:p>
              <a:pPr eaLnBrk="1" hangingPunct="1">
                <a:spcBef>
                  <a:spcPct val="0"/>
                </a:spcBef>
              </a:pPr>
              <a:r>
                <a:rPr lang="en-US" altLang="zh-CN" sz="1400" b="0" i="1">
                  <a:solidFill>
                    <a:schemeClr val="tx1"/>
                  </a:solidFill>
                  <a:ea typeface="宋体" pitchFamily="2" charset="-122"/>
                </a:rPr>
                <a:t>y</a:t>
              </a:r>
              <a:r>
                <a:rPr lang="en-US" altLang="zh-CN" sz="1400" b="0" i="1" baseline="-25000">
                  <a:solidFill>
                    <a:schemeClr val="tx1"/>
                  </a:solidFill>
                  <a:ea typeface="宋体" pitchFamily="2" charset="-122"/>
                </a:rPr>
                <a:t>1</a:t>
              </a:r>
            </a:p>
            <a:p>
              <a:pPr eaLnBrk="1" hangingPunct="1">
                <a:spcBef>
                  <a:spcPct val="0"/>
                </a:spcBef>
              </a:pPr>
              <a:r>
                <a:rPr lang="en-US" altLang="zh-CN" sz="1400" b="0" i="1">
                  <a:solidFill>
                    <a:schemeClr val="tx1"/>
                  </a:solidFill>
                  <a:ea typeface="宋体" pitchFamily="2" charset="-122"/>
                </a:rPr>
                <a:t>y</a:t>
              </a:r>
              <a:r>
                <a:rPr lang="en-US" altLang="zh-CN" sz="1400" b="0" i="1" baseline="-25000">
                  <a:solidFill>
                    <a:schemeClr val="tx1"/>
                  </a:solidFill>
                  <a:ea typeface="宋体" pitchFamily="2" charset="-122"/>
                </a:rPr>
                <a:t>r</a:t>
              </a:r>
            </a:p>
          </p:txBody>
        </p:sp>
      </p:grpSp>
      <p:sp>
        <p:nvSpPr>
          <p:cNvPr id="5131" name="Rectangle 101"/>
          <p:cNvSpPr>
            <a:spLocks noChangeArrowheads="1"/>
          </p:cNvSpPr>
          <p:nvPr/>
        </p:nvSpPr>
        <p:spPr bwMode="auto">
          <a:xfrm>
            <a:off x="5497264" y="3788817"/>
            <a:ext cx="201295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kumimoji="0" lang="zh-CN" altLang="en-US" b="0">
                <a:solidFill>
                  <a:schemeClr val="tx1"/>
                </a:solidFill>
              </a:rPr>
              <a:t>时序逻辑电路</a:t>
            </a:r>
          </a:p>
        </p:txBody>
      </p:sp>
      <p:sp>
        <p:nvSpPr>
          <p:cNvPr id="42" name="Rectangle 49"/>
          <p:cNvSpPr>
            <a:spLocks noChangeArrowheads="1"/>
          </p:cNvSpPr>
          <p:nvPr/>
        </p:nvSpPr>
        <p:spPr bwMode="auto">
          <a:xfrm>
            <a:off x="755576" y="4839502"/>
            <a:ext cx="3744416" cy="197387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pPr>
              <a:lnSpc>
                <a:spcPts val="3000"/>
              </a:lnSpc>
              <a:spcBef>
                <a:spcPct val="0"/>
              </a:spcBef>
            </a:pPr>
            <a:r>
              <a:rPr lang="zh-CN" altLang="en-US" sz="1800" b="0" dirty="0" smtClean="0">
                <a:solidFill>
                  <a:schemeClr val="tx1"/>
                </a:solidFill>
                <a:latin typeface="Tahoma" pitchFamily="34" charset="0"/>
                <a:ea typeface="宋体" pitchFamily="2" charset="-122"/>
              </a:rPr>
              <a:t>时序逻辑电路输出不仅与当前的输入逻辑状态有关，而与过去的电路状态有关。电路为闭环结构，输出端有向输入端的反馈输入，有记忆</a:t>
            </a:r>
            <a:endParaRPr lang="zh-CN" altLang="en-US" sz="1800" dirty="0" smtClean="0">
              <a:solidFill>
                <a:schemeClr val="tx1"/>
              </a:solidFill>
              <a:latin typeface="Tahoma" pitchFamily="34" charset="0"/>
              <a:ea typeface="宋体" pitchFamily="2" charset="-122"/>
            </a:endParaRPr>
          </a:p>
          <a:p>
            <a:pPr>
              <a:lnSpc>
                <a:spcPts val="3000"/>
              </a:lnSpc>
              <a:spcBef>
                <a:spcPct val="0"/>
              </a:spcBef>
            </a:pPr>
            <a:endParaRPr kumimoji="0" lang="zh-CN" altLang="en-US" sz="1800" b="0" dirty="0">
              <a:solidFill>
                <a:schemeClr val="tx1"/>
              </a:solidFill>
              <a:ea typeface="宋体" pitchFamily="2"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446500"/>
                                        </p:tgtEl>
                                        <p:attrNameLst>
                                          <p:attrName>style.visibility</p:attrName>
                                        </p:attrNameLst>
                                      </p:cBhvr>
                                      <p:to>
                                        <p:strVal val="visible"/>
                                      </p:to>
                                    </p:set>
                                    <p:anim calcmode="lin" valueType="num">
                                      <p:cBhvr additive="base">
                                        <p:cTn id="7" dur="500" fill="hold"/>
                                        <p:tgtEl>
                                          <p:spTgt spid="446500"/>
                                        </p:tgtEl>
                                        <p:attrNameLst>
                                          <p:attrName>ppt_x</p:attrName>
                                        </p:attrNameLst>
                                      </p:cBhvr>
                                      <p:tavLst>
                                        <p:tav tm="0">
                                          <p:val>
                                            <p:strVal val="0-#ppt_w/2"/>
                                          </p:val>
                                        </p:tav>
                                        <p:tav tm="100000">
                                          <p:val>
                                            <p:strVal val="#ppt_x"/>
                                          </p:val>
                                        </p:tav>
                                      </p:tavLst>
                                    </p:anim>
                                    <p:anim calcmode="lin" valueType="num">
                                      <p:cBhvr additive="base">
                                        <p:cTn id="8" dur="500" fill="hold"/>
                                        <p:tgtEl>
                                          <p:spTgt spid="44650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Rectangle 2"/>
          <p:cNvSpPr>
            <a:spLocks noGrp="1" noChangeArrowheads="1"/>
          </p:cNvSpPr>
          <p:nvPr>
            <p:ph type="title"/>
          </p:nvPr>
        </p:nvSpPr>
        <p:spPr>
          <a:xfrm>
            <a:off x="1258888" y="476672"/>
            <a:ext cx="6640512" cy="447675"/>
          </a:xfrm>
        </p:spPr>
        <p:txBody>
          <a:bodyPr/>
          <a:lstStyle/>
          <a:p>
            <a:pPr eaLnBrk="1" hangingPunct="1"/>
            <a:r>
              <a:rPr lang="zh-CN" altLang="en-US" sz="3600" b="1" dirty="0" smtClean="0">
                <a:solidFill>
                  <a:schemeClr val="tx1"/>
                </a:solidFill>
                <a:latin typeface="隶书" pitchFamily="49" charset="-122"/>
              </a:rPr>
              <a:t>基本</a:t>
            </a:r>
            <a:r>
              <a:rPr lang="en-US" altLang="zh-CN" sz="3600" b="1" dirty="0" smtClean="0">
                <a:solidFill>
                  <a:schemeClr val="tx1"/>
                </a:solidFill>
                <a:latin typeface="隶书" pitchFamily="49" charset="-122"/>
              </a:rPr>
              <a:t>RS</a:t>
            </a:r>
            <a:r>
              <a:rPr lang="zh-CN" altLang="en-US" sz="3600" b="1" dirty="0" smtClean="0">
                <a:solidFill>
                  <a:schemeClr val="tx1"/>
                </a:solidFill>
                <a:latin typeface="隶书" pitchFamily="49" charset="-122"/>
              </a:rPr>
              <a:t>触发器</a:t>
            </a:r>
            <a:endParaRPr lang="zh-CN" altLang="en-US" sz="6000" dirty="0" smtClean="0">
              <a:latin typeface="隶书" pitchFamily="49" charset="-122"/>
            </a:endParaRPr>
          </a:p>
        </p:txBody>
      </p:sp>
      <p:sp>
        <p:nvSpPr>
          <p:cNvPr id="31749" name="Text Box 3"/>
          <p:cNvSpPr txBox="1">
            <a:spLocks noChangeArrowheads="1"/>
          </p:cNvSpPr>
          <p:nvPr/>
        </p:nvSpPr>
        <p:spPr bwMode="auto">
          <a:xfrm>
            <a:off x="755650" y="1675283"/>
            <a:ext cx="2376488" cy="6524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marL="457200" indent="-457200" eaLnBrk="0" hangingPunct="0">
              <a:defRPr kumimoji="1" sz="2400" b="1">
                <a:solidFill>
                  <a:schemeClr val="folHlink"/>
                </a:solidFill>
                <a:latin typeface="Times New Roman" pitchFamily="18" charset="0"/>
                <a:ea typeface="隶书" pitchFamily="49" charset="-122"/>
              </a:defRPr>
            </a:lvl1pPr>
            <a:lvl2pPr marL="742950" indent="-285750" eaLnBrk="0" hangingPunct="0">
              <a:defRPr kumimoji="1" sz="2400" b="1">
                <a:solidFill>
                  <a:schemeClr val="folHlink"/>
                </a:solidFill>
                <a:latin typeface="Times New Roman" pitchFamily="18" charset="0"/>
                <a:ea typeface="隶书" pitchFamily="49" charset="-122"/>
              </a:defRPr>
            </a:lvl2pPr>
            <a:lvl3pPr marL="1143000" indent="-228600" eaLnBrk="0" hangingPunct="0">
              <a:defRPr kumimoji="1" sz="2400" b="1">
                <a:solidFill>
                  <a:schemeClr val="folHlink"/>
                </a:solidFill>
                <a:latin typeface="Times New Roman" pitchFamily="18" charset="0"/>
                <a:ea typeface="隶书" pitchFamily="49" charset="-122"/>
              </a:defRPr>
            </a:lvl3pPr>
            <a:lvl4pPr marL="1600200" indent="-228600" eaLnBrk="0" hangingPunct="0">
              <a:defRPr kumimoji="1" sz="2400" b="1">
                <a:solidFill>
                  <a:schemeClr val="folHlink"/>
                </a:solidFill>
                <a:latin typeface="Times New Roman" pitchFamily="18" charset="0"/>
                <a:ea typeface="隶书" pitchFamily="49" charset="-122"/>
              </a:defRPr>
            </a:lvl4pPr>
            <a:lvl5pPr marL="2057400" indent="-228600" eaLnBrk="0" hangingPunct="0">
              <a:defRPr kumimoji="1" sz="2400" b="1">
                <a:solidFill>
                  <a:schemeClr val="folHlink"/>
                </a:solidFill>
                <a:latin typeface="Times New Roman" pitchFamily="18" charset="0"/>
                <a:ea typeface="隶书" pitchFamily="49" charset="-122"/>
              </a:defRPr>
            </a:lvl5pPr>
            <a:lvl6pPr marL="25146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6pPr>
            <a:lvl7pPr marL="29718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7pPr>
            <a:lvl8pPr marL="34290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8pPr>
            <a:lvl9pPr marL="38862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9pPr>
          </a:lstStyle>
          <a:p>
            <a:pPr eaLnBrk="1" hangingPunct="1">
              <a:lnSpc>
                <a:spcPct val="115000"/>
              </a:lnSpc>
              <a:spcBef>
                <a:spcPct val="0"/>
              </a:spcBef>
            </a:pPr>
            <a:r>
              <a:rPr lang="zh-CN" altLang="en-US" sz="3200">
                <a:solidFill>
                  <a:srgbClr val="FF0000"/>
                </a:solidFill>
                <a:latin typeface="楷体_GB2312" pitchFamily="1" charset="-122"/>
                <a:ea typeface="楷体_GB2312" pitchFamily="1" charset="-122"/>
              </a:rPr>
              <a:t>状态方程</a:t>
            </a:r>
          </a:p>
        </p:txBody>
      </p:sp>
      <p:grpSp>
        <p:nvGrpSpPr>
          <p:cNvPr id="468996" name="Group 4"/>
          <p:cNvGrpSpPr>
            <a:grpSpLocks/>
          </p:cNvGrpSpPr>
          <p:nvPr/>
        </p:nvGrpSpPr>
        <p:grpSpPr bwMode="auto">
          <a:xfrm>
            <a:off x="971550" y="2683346"/>
            <a:ext cx="2374900" cy="2160587"/>
            <a:chOff x="1056" y="2448"/>
            <a:chExt cx="1392" cy="1728"/>
          </a:xfrm>
        </p:grpSpPr>
        <p:sp>
          <p:nvSpPr>
            <p:cNvPr id="31784" name="Rectangle 5"/>
            <p:cNvSpPr>
              <a:spLocks noChangeArrowheads="1"/>
            </p:cNvSpPr>
            <p:nvPr/>
          </p:nvSpPr>
          <p:spPr bwMode="auto">
            <a:xfrm>
              <a:off x="1056" y="2496"/>
              <a:ext cx="720" cy="32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lgn="ctr">
                <a:lnSpc>
                  <a:spcPct val="130000"/>
                </a:lnSpc>
                <a:spcBef>
                  <a:spcPct val="0"/>
                </a:spcBef>
              </a:pPr>
              <a:r>
                <a:rPr lang="en-US" altLang="zh-CN" sz="1600">
                  <a:solidFill>
                    <a:schemeClr val="tx1"/>
                  </a:solidFill>
                  <a:ea typeface="宋体" pitchFamily="2" charset="-122"/>
                </a:rPr>
                <a:t> </a:t>
              </a:r>
              <a:r>
                <a:rPr lang="en-US" altLang="zh-CN" sz="1600" b="0" i="1">
                  <a:solidFill>
                    <a:schemeClr val="tx1"/>
                  </a:solidFill>
                  <a:ea typeface="宋体" pitchFamily="2" charset="-122"/>
                </a:rPr>
                <a:t>S   R</a:t>
              </a:r>
              <a:endParaRPr lang="en-US" altLang="zh-CN" sz="1600" b="0">
                <a:solidFill>
                  <a:schemeClr val="tx1"/>
                </a:solidFill>
                <a:ea typeface="宋体" pitchFamily="2" charset="-122"/>
              </a:endParaRPr>
            </a:p>
          </p:txBody>
        </p:sp>
        <p:grpSp>
          <p:nvGrpSpPr>
            <p:cNvPr id="31785" name="Group 6"/>
            <p:cNvGrpSpPr>
              <a:grpSpLocks/>
            </p:cNvGrpSpPr>
            <p:nvPr/>
          </p:nvGrpSpPr>
          <p:grpSpPr bwMode="auto">
            <a:xfrm>
              <a:off x="1104" y="2448"/>
              <a:ext cx="651" cy="1728"/>
              <a:chOff x="0" y="0"/>
              <a:chExt cx="486" cy="757"/>
            </a:xfrm>
          </p:grpSpPr>
          <p:sp>
            <p:nvSpPr>
              <p:cNvPr id="31793" name="Rectangle 7"/>
              <p:cNvSpPr>
                <a:spLocks noChangeArrowheads="1"/>
              </p:cNvSpPr>
              <p:nvPr/>
            </p:nvSpPr>
            <p:spPr bwMode="auto">
              <a:xfrm>
                <a:off x="43" y="0"/>
                <a:ext cx="400" cy="75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lgn="ctr">
                  <a:lnSpc>
                    <a:spcPct val="130000"/>
                  </a:lnSpc>
                  <a:spcBef>
                    <a:spcPct val="0"/>
                  </a:spcBef>
                </a:pPr>
                <a:endParaRPr lang="en-US" altLang="zh-CN" sz="1600" b="0">
                  <a:solidFill>
                    <a:schemeClr val="tx1"/>
                  </a:solidFill>
                  <a:ea typeface="宋体" pitchFamily="2" charset="-122"/>
                </a:endParaRPr>
              </a:p>
              <a:p>
                <a:pPr algn="ctr">
                  <a:lnSpc>
                    <a:spcPct val="130000"/>
                  </a:lnSpc>
                  <a:spcBef>
                    <a:spcPct val="0"/>
                  </a:spcBef>
                </a:pPr>
                <a:endParaRPr lang="en-US" altLang="zh-CN" sz="1600" b="0">
                  <a:solidFill>
                    <a:schemeClr val="tx1"/>
                  </a:solidFill>
                  <a:ea typeface="宋体" pitchFamily="2" charset="-122"/>
                </a:endParaRPr>
              </a:p>
              <a:p>
                <a:pPr algn="ctr">
                  <a:lnSpc>
                    <a:spcPct val="130000"/>
                  </a:lnSpc>
                  <a:spcBef>
                    <a:spcPct val="0"/>
                  </a:spcBef>
                </a:pPr>
                <a:r>
                  <a:rPr lang="en-US" altLang="zh-CN" sz="1600" b="0">
                    <a:solidFill>
                      <a:schemeClr val="tx1"/>
                    </a:solidFill>
                    <a:ea typeface="宋体" pitchFamily="2" charset="-122"/>
                  </a:rPr>
                  <a:t>1   1</a:t>
                </a:r>
              </a:p>
              <a:p>
                <a:pPr algn="ctr" eaLnBrk="0" hangingPunct="0">
                  <a:lnSpc>
                    <a:spcPct val="130000"/>
                  </a:lnSpc>
                  <a:spcBef>
                    <a:spcPct val="0"/>
                  </a:spcBef>
                </a:pPr>
                <a:r>
                  <a:rPr lang="en-US" altLang="zh-CN" sz="1600" b="0">
                    <a:solidFill>
                      <a:schemeClr val="tx1"/>
                    </a:solidFill>
                    <a:ea typeface="仿宋_GB2312" pitchFamily="49" charset="-122"/>
                  </a:rPr>
                  <a:t>1  0</a:t>
                </a:r>
                <a:endParaRPr lang="en-US" altLang="zh-CN" sz="1600" b="0">
                  <a:solidFill>
                    <a:schemeClr val="tx1"/>
                  </a:solidFill>
                  <a:ea typeface="宋体" pitchFamily="2" charset="-122"/>
                </a:endParaRPr>
              </a:p>
              <a:p>
                <a:pPr algn="ctr" eaLnBrk="0" hangingPunct="0">
                  <a:lnSpc>
                    <a:spcPct val="130000"/>
                  </a:lnSpc>
                  <a:spcBef>
                    <a:spcPct val="0"/>
                  </a:spcBef>
                </a:pPr>
                <a:r>
                  <a:rPr lang="en-US" altLang="zh-CN" sz="1600" b="0">
                    <a:solidFill>
                      <a:schemeClr val="tx1"/>
                    </a:solidFill>
                    <a:ea typeface="仿宋_GB2312" pitchFamily="49" charset="-122"/>
                  </a:rPr>
                  <a:t>0   1</a:t>
                </a:r>
                <a:endParaRPr lang="en-US" altLang="zh-CN" sz="1600" b="0">
                  <a:solidFill>
                    <a:schemeClr val="tx1"/>
                  </a:solidFill>
                  <a:ea typeface="宋体" pitchFamily="2" charset="-122"/>
                </a:endParaRPr>
              </a:p>
              <a:p>
                <a:pPr algn="ctr" eaLnBrk="0" hangingPunct="0">
                  <a:lnSpc>
                    <a:spcPct val="130000"/>
                  </a:lnSpc>
                  <a:spcBef>
                    <a:spcPct val="0"/>
                  </a:spcBef>
                </a:pPr>
                <a:r>
                  <a:rPr lang="en-US" altLang="zh-CN" sz="1600" b="0">
                    <a:solidFill>
                      <a:schemeClr val="tx1"/>
                    </a:solidFill>
                    <a:ea typeface="仿宋_GB2312" pitchFamily="49" charset="-122"/>
                  </a:rPr>
                  <a:t>0   0</a:t>
                </a:r>
                <a:endParaRPr lang="en-US" altLang="zh-CN" sz="1600" b="0">
                  <a:solidFill>
                    <a:schemeClr val="tx1"/>
                  </a:solidFill>
                  <a:ea typeface="宋体" pitchFamily="2" charset="-122"/>
                </a:endParaRPr>
              </a:p>
              <a:p>
                <a:pPr algn="ctr" eaLnBrk="0" hangingPunct="0">
                  <a:lnSpc>
                    <a:spcPct val="130000"/>
                  </a:lnSpc>
                  <a:spcBef>
                    <a:spcPct val="0"/>
                  </a:spcBef>
                </a:pPr>
                <a:endParaRPr lang="en-US" altLang="zh-CN" sz="1600" b="0">
                  <a:solidFill>
                    <a:schemeClr val="tx1"/>
                  </a:solidFill>
                  <a:ea typeface="宋体" pitchFamily="2" charset="-122"/>
                </a:endParaRPr>
              </a:p>
            </p:txBody>
          </p:sp>
          <p:sp>
            <p:nvSpPr>
              <p:cNvPr id="31794" name="Rectangle 8"/>
              <p:cNvSpPr>
                <a:spLocks noChangeArrowheads="1"/>
              </p:cNvSpPr>
              <p:nvPr/>
            </p:nvSpPr>
            <p:spPr bwMode="auto">
              <a:xfrm>
                <a:off x="0" y="0"/>
                <a:ext cx="486" cy="757"/>
              </a:xfrm>
              <a:prstGeom prst="rect">
                <a:avLst/>
              </a:prstGeom>
              <a:noFill/>
              <a:ln w="7">
                <a:solidFill>
                  <a:srgbClr val="A0A0A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1786" name="Group 9"/>
            <p:cNvGrpSpPr>
              <a:grpSpLocks/>
            </p:cNvGrpSpPr>
            <p:nvPr/>
          </p:nvGrpSpPr>
          <p:grpSpPr bwMode="auto">
            <a:xfrm>
              <a:off x="1755" y="2448"/>
              <a:ext cx="685" cy="1728"/>
              <a:chOff x="486" y="0"/>
              <a:chExt cx="398" cy="757"/>
            </a:xfrm>
          </p:grpSpPr>
          <p:sp>
            <p:nvSpPr>
              <p:cNvPr id="31791" name="Rectangle 10"/>
              <p:cNvSpPr>
                <a:spLocks noChangeArrowheads="1"/>
              </p:cNvSpPr>
              <p:nvPr/>
            </p:nvSpPr>
            <p:spPr bwMode="auto">
              <a:xfrm>
                <a:off x="529" y="0"/>
                <a:ext cx="312" cy="75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lgn="ctr">
                  <a:lnSpc>
                    <a:spcPct val="130000"/>
                  </a:lnSpc>
                  <a:spcBef>
                    <a:spcPct val="0"/>
                  </a:spcBef>
                  <a:tabLst>
                    <a:tab pos="266700" algn="r"/>
                    <a:tab pos="2636838" algn="ctr"/>
                    <a:tab pos="5273675" algn="r"/>
                  </a:tabLst>
                </a:pPr>
                <a:r>
                  <a:rPr lang="en-US" altLang="zh-CN" sz="1600" b="0" i="1">
                    <a:solidFill>
                      <a:schemeClr val="tx1"/>
                    </a:solidFill>
                    <a:ea typeface="宋体" pitchFamily="2" charset="-122"/>
                  </a:rPr>
                  <a:t>Q</a:t>
                </a:r>
                <a:r>
                  <a:rPr lang="en-US" altLang="zh-CN" sz="1600" b="0" i="1" baseline="30000">
                    <a:solidFill>
                      <a:schemeClr val="tx1"/>
                    </a:solidFill>
                    <a:ea typeface="宋体" pitchFamily="2" charset="-122"/>
                  </a:rPr>
                  <a:t>n+1</a:t>
                </a:r>
                <a:endParaRPr lang="en-US" altLang="zh-CN" sz="1600" b="0">
                  <a:solidFill>
                    <a:schemeClr val="tx1"/>
                  </a:solidFill>
                  <a:ea typeface="宋体" pitchFamily="2" charset="-122"/>
                </a:endParaRPr>
              </a:p>
              <a:p>
                <a:pPr algn="ctr" eaLnBrk="0" hangingPunct="0">
                  <a:lnSpc>
                    <a:spcPct val="130000"/>
                  </a:lnSpc>
                  <a:spcBef>
                    <a:spcPct val="0"/>
                  </a:spcBef>
                  <a:tabLst>
                    <a:tab pos="266700" algn="r"/>
                    <a:tab pos="2636838" algn="ctr"/>
                    <a:tab pos="5273675" algn="r"/>
                  </a:tabLst>
                </a:pPr>
                <a:endParaRPr lang="en-US" altLang="zh-CN" sz="1600" b="0">
                  <a:solidFill>
                    <a:schemeClr val="tx1"/>
                  </a:solidFill>
                  <a:ea typeface="仿宋_GB2312" pitchFamily="49" charset="-122"/>
                </a:endParaRPr>
              </a:p>
              <a:p>
                <a:pPr algn="ctr" eaLnBrk="0" hangingPunct="0">
                  <a:lnSpc>
                    <a:spcPct val="130000"/>
                  </a:lnSpc>
                  <a:spcBef>
                    <a:spcPct val="0"/>
                  </a:spcBef>
                  <a:tabLst>
                    <a:tab pos="266700" algn="r"/>
                    <a:tab pos="2636838" algn="ctr"/>
                    <a:tab pos="5273675" algn="r"/>
                  </a:tabLst>
                </a:pPr>
                <a:r>
                  <a:rPr lang="en-US" altLang="zh-CN" sz="1600" b="0">
                    <a:solidFill>
                      <a:schemeClr val="tx1"/>
                    </a:solidFill>
                    <a:ea typeface="宋体" pitchFamily="2" charset="-122"/>
                  </a:rPr>
                  <a:t>Q</a:t>
                </a:r>
                <a:r>
                  <a:rPr lang="en-US" altLang="zh-CN" sz="1600" b="0" baseline="30000">
                    <a:solidFill>
                      <a:schemeClr val="tx1"/>
                    </a:solidFill>
                    <a:ea typeface="宋体" pitchFamily="2" charset="-122"/>
                  </a:rPr>
                  <a:t>n</a:t>
                </a:r>
                <a:endParaRPr lang="en-US" altLang="zh-CN" sz="1600" b="0">
                  <a:solidFill>
                    <a:schemeClr val="tx1"/>
                  </a:solidFill>
                  <a:ea typeface="宋体" pitchFamily="2" charset="-122"/>
                </a:endParaRPr>
              </a:p>
              <a:p>
                <a:pPr algn="ctr" eaLnBrk="0" hangingPunct="0">
                  <a:lnSpc>
                    <a:spcPct val="130000"/>
                  </a:lnSpc>
                  <a:spcBef>
                    <a:spcPct val="0"/>
                  </a:spcBef>
                  <a:tabLst>
                    <a:tab pos="266700" algn="r"/>
                    <a:tab pos="2636838" algn="ctr"/>
                    <a:tab pos="5273675" algn="r"/>
                  </a:tabLst>
                </a:pPr>
                <a:r>
                  <a:rPr lang="en-US" altLang="zh-CN" sz="1600" b="0">
                    <a:solidFill>
                      <a:schemeClr val="tx1"/>
                    </a:solidFill>
                    <a:ea typeface="仿宋_GB2312" pitchFamily="49" charset="-122"/>
                  </a:rPr>
                  <a:t>0</a:t>
                </a:r>
                <a:endParaRPr lang="en-US" altLang="zh-CN" sz="1600" b="0">
                  <a:solidFill>
                    <a:schemeClr val="tx1"/>
                  </a:solidFill>
                  <a:ea typeface="宋体" pitchFamily="2" charset="-122"/>
                </a:endParaRPr>
              </a:p>
              <a:p>
                <a:pPr algn="ctr" eaLnBrk="0" hangingPunct="0">
                  <a:lnSpc>
                    <a:spcPct val="130000"/>
                  </a:lnSpc>
                  <a:spcBef>
                    <a:spcPct val="0"/>
                  </a:spcBef>
                  <a:tabLst>
                    <a:tab pos="266700" algn="r"/>
                    <a:tab pos="2636838" algn="ctr"/>
                    <a:tab pos="5273675" algn="r"/>
                  </a:tabLst>
                </a:pPr>
                <a:r>
                  <a:rPr lang="en-US" altLang="zh-CN" sz="1600" b="0">
                    <a:solidFill>
                      <a:schemeClr val="tx1"/>
                    </a:solidFill>
                    <a:ea typeface="仿宋_GB2312" pitchFamily="49" charset="-122"/>
                  </a:rPr>
                  <a:t>1</a:t>
                </a:r>
                <a:endParaRPr lang="en-US" altLang="zh-CN" sz="1600" b="0">
                  <a:solidFill>
                    <a:schemeClr val="tx1"/>
                  </a:solidFill>
                  <a:ea typeface="宋体" pitchFamily="2" charset="-122"/>
                </a:endParaRPr>
              </a:p>
              <a:p>
                <a:pPr algn="ctr" eaLnBrk="0" hangingPunct="0">
                  <a:lnSpc>
                    <a:spcPct val="130000"/>
                  </a:lnSpc>
                  <a:spcBef>
                    <a:spcPct val="0"/>
                  </a:spcBef>
                  <a:tabLst>
                    <a:tab pos="266700" algn="r"/>
                    <a:tab pos="2636838" algn="ctr"/>
                    <a:tab pos="5273675" algn="r"/>
                  </a:tabLst>
                </a:pPr>
                <a:r>
                  <a:rPr lang="zh-CN" altLang="en-US" sz="1600" b="0">
                    <a:solidFill>
                      <a:schemeClr val="tx1"/>
                    </a:solidFill>
                    <a:ea typeface="仿宋_GB2312" pitchFamily="49" charset="-122"/>
                  </a:rPr>
                  <a:t>不允许</a:t>
                </a:r>
                <a:endParaRPr lang="zh-CN" altLang="en-US" sz="1600" b="0">
                  <a:solidFill>
                    <a:schemeClr val="tx1"/>
                  </a:solidFill>
                  <a:ea typeface="宋体" pitchFamily="2" charset="-122"/>
                </a:endParaRPr>
              </a:p>
              <a:p>
                <a:pPr algn="ctr" eaLnBrk="0" hangingPunct="0">
                  <a:lnSpc>
                    <a:spcPct val="130000"/>
                  </a:lnSpc>
                  <a:spcBef>
                    <a:spcPct val="0"/>
                  </a:spcBef>
                  <a:tabLst>
                    <a:tab pos="266700" algn="r"/>
                    <a:tab pos="2636838" algn="ctr"/>
                    <a:tab pos="5273675" algn="r"/>
                  </a:tabLst>
                </a:pPr>
                <a:endParaRPr lang="en-US" altLang="zh-CN" sz="1600" b="0">
                  <a:solidFill>
                    <a:schemeClr val="tx1"/>
                  </a:solidFill>
                  <a:ea typeface="宋体" pitchFamily="2" charset="-122"/>
                </a:endParaRPr>
              </a:p>
            </p:txBody>
          </p:sp>
          <p:sp>
            <p:nvSpPr>
              <p:cNvPr id="31792" name="Rectangle 11"/>
              <p:cNvSpPr>
                <a:spLocks noChangeArrowheads="1"/>
              </p:cNvSpPr>
              <p:nvPr/>
            </p:nvSpPr>
            <p:spPr bwMode="auto">
              <a:xfrm>
                <a:off x="486" y="0"/>
                <a:ext cx="398" cy="757"/>
              </a:xfrm>
              <a:prstGeom prst="rect">
                <a:avLst/>
              </a:prstGeom>
              <a:noFill/>
              <a:ln w="7">
                <a:solidFill>
                  <a:srgbClr val="A0A0A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31789" name="Line 14"/>
            <p:cNvSpPr>
              <a:spLocks noChangeShapeType="1"/>
            </p:cNvSpPr>
            <p:nvPr/>
          </p:nvSpPr>
          <p:spPr bwMode="auto">
            <a:xfrm>
              <a:off x="1104" y="2880"/>
              <a:ext cx="1344"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790" name="Line 15"/>
            <p:cNvSpPr>
              <a:spLocks noChangeShapeType="1"/>
            </p:cNvSpPr>
            <p:nvPr/>
          </p:nvSpPr>
          <p:spPr bwMode="auto">
            <a:xfrm>
              <a:off x="2448" y="2448"/>
              <a:ext cx="0" cy="1728"/>
            </a:xfrm>
            <a:prstGeom prst="line">
              <a:avLst/>
            </a:prstGeom>
            <a:noFill/>
            <a:ln w="9525">
              <a:solidFill>
                <a:schemeClr val="tx1"/>
              </a:solidFill>
              <a:miter lim="800000"/>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aphicFrame>
        <p:nvGraphicFramePr>
          <p:cNvPr id="469008" name="Object 16"/>
          <p:cNvGraphicFramePr>
            <a:graphicFrameLocks noChangeAspect="1"/>
          </p:cNvGraphicFramePr>
          <p:nvPr/>
        </p:nvGraphicFramePr>
        <p:xfrm>
          <a:off x="3360738" y="1543050"/>
          <a:ext cx="2311400" cy="458788"/>
        </p:xfrm>
        <a:graphic>
          <a:graphicData uri="http://schemas.openxmlformats.org/presentationml/2006/ole">
            <p:oleObj spid="_x0000_s31805" name="Equation" r:id="rId3" imgW="1155600" imgH="228600" progId="">
              <p:embed/>
            </p:oleObj>
          </a:graphicData>
        </a:graphic>
      </p:graphicFrame>
      <p:graphicFrame>
        <p:nvGraphicFramePr>
          <p:cNvPr id="469009" name="Object 17"/>
          <p:cNvGraphicFramePr>
            <a:graphicFrameLocks noChangeAspect="1"/>
          </p:cNvGraphicFramePr>
          <p:nvPr/>
        </p:nvGraphicFramePr>
        <p:xfrm>
          <a:off x="338138" y="5250458"/>
          <a:ext cx="7872412" cy="1058862"/>
        </p:xfrm>
        <a:graphic>
          <a:graphicData uri="http://schemas.openxmlformats.org/presentationml/2006/ole">
            <p:oleObj spid="_x0000_s31806" name="Equation" r:id="rId4" imgW="3593880" imgH="507960" progId="">
              <p:embed/>
            </p:oleObj>
          </a:graphicData>
        </a:graphic>
      </p:graphicFrame>
      <p:grpSp>
        <p:nvGrpSpPr>
          <p:cNvPr id="469011" name="Group 19"/>
          <p:cNvGrpSpPr>
            <a:grpSpLocks/>
          </p:cNvGrpSpPr>
          <p:nvPr/>
        </p:nvGrpSpPr>
        <p:grpSpPr bwMode="auto">
          <a:xfrm>
            <a:off x="4932363" y="2035646"/>
            <a:ext cx="3889375" cy="3284537"/>
            <a:chOff x="3152" y="981"/>
            <a:chExt cx="2450" cy="2069"/>
          </a:xfrm>
        </p:grpSpPr>
        <p:sp>
          <p:nvSpPr>
            <p:cNvPr id="31754" name="Line 20"/>
            <p:cNvSpPr>
              <a:spLocks noChangeShapeType="1"/>
            </p:cNvSpPr>
            <p:nvPr/>
          </p:nvSpPr>
          <p:spPr bwMode="auto">
            <a:xfrm>
              <a:off x="3741" y="2196"/>
              <a:ext cx="1397" cy="4"/>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198000" tIns="154800"/>
            <a:lstStyle/>
            <a:p>
              <a:endParaRPr lang="zh-CN" altLang="en-US"/>
            </a:p>
          </p:txBody>
        </p:sp>
        <p:sp>
          <p:nvSpPr>
            <p:cNvPr id="31755" name="Line 21"/>
            <p:cNvSpPr>
              <a:spLocks noChangeShapeType="1"/>
            </p:cNvSpPr>
            <p:nvPr/>
          </p:nvSpPr>
          <p:spPr bwMode="auto">
            <a:xfrm>
              <a:off x="4090" y="1778"/>
              <a:ext cx="0" cy="837"/>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198000" tIns="154800"/>
            <a:lstStyle/>
            <a:p>
              <a:endParaRPr lang="zh-CN" altLang="en-US"/>
            </a:p>
          </p:txBody>
        </p:sp>
        <p:sp>
          <p:nvSpPr>
            <p:cNvPr id="31756" name="Line 22"/>
            <p:cNvSpPr>
              <a:spLocks noChangeShapeType="1"/>
            </p:cNvSpPr>
            <p:nvPr/>
          </p:nvSpPr>
          <p:spPr bwMode="auto">
            <a:xfrm>
              <a:off x="4419" y="1778"/>
              <a:ext cx="0" cy="837"/>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198000" tIns="154800"/>
            <a:lstStyle/>
            <a:p>
              <a:endParaRPr lang="zh-CN" altLang="en-US"/>
            </a:p>
          </p:txBody>
        </p:sp>
        <p:sp>
          <p:nvSpPr>
            <p:cNvPr id="31757" name="Line 23"/>
            <p:cNvSpPr>
              <a:spLocks noChangeShapeType="1"/>
            </p:cNvSpPr>
            <p:nvPr/>
          </p:nvSpPr>
          <p:spPr bwMode="auto">
            <a:xfrm>
              <a:off x="4769" y="1781"/>
              <a:ext cx="0" cy="837"/>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198000" tIns="154800"/>
            <a:lstStyle/>
            <a:p>
              <a:endParaRPr lang="zh-CN" altLang="en-US"/>
            </a:p>
          </p:txBody>
        </p:sp>
        <p:sp>
          <p:nvSpPr>
            <p:cNvPr id="31758" name="Line 24"/>
            <p:cNvSpPr>
              <a:spLocks noChangeShapeType="1"/>
            </p:cNvSpPr>
            <p:nvPr/>
          </p:nvSpPr>
          <p:spPr bwMode="auto">
            <a:xfrm flipH="1" flipV="1">
              <a:off x="3498" y="1344"/>
              <a:ext cx="269" cy="438"/>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198000" tIns="154800"/>
            <a:lstStyle/>
            <a:p>
              <a:endParaRPr lang="zh-CN" altLang="en-US"/>
            </a:p>
          </p:txBody>
        </p:sp>
        <p:sp>
          <p:nvSpPr>
            <p:cNvPr id="31759" name="Text Box 25"/>
            <p:cNvSpPr txBox="1">
              <a:spLocks noChangeArrowheads="1"/>
            </p:cNvSpPr>
            <p:nvPr/>
          </p:nvSpPr>
          <p:spPr bwMode="auto">
            <a:xfrm>
              <a:off x="3547" y="2603"/>
              <a:ext cx="2055" cy="44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198000" tIns="154800"/>
            <a:lstStyle>
              <a:lvl1pPr eaLnBrk="0" hangingPunct="0">
                <a:defRPr kumimoji="1" sz="2400" b="1">
                  <a:solidFill>
                    <a:schemeClr val="folHlink"/>
                  </a:solidFill>
                  <a:latin typeface="Times New Roman" pitchFamily="18" charset="0"/>
                  <a:ea typeface="隶书" pitchFamily="49" charset="-122"/>
                </a:defRPr>
              </a:lvl1pPr>
              <a:lvl2pPr marL="742950" indent="-285750" eaLnBrk="0" hangingPunct="0">
                <a:defRPr kumimoji="1" sz="2400" b="1">
                  <a:solidFill>
                    <a:schemeClr val="folHlink"/>
                  </a:solidFill>
                  <a:latin typeface="Times New Roman" pitchFamily="18" charset="0"/>
                  <a:ea typeface="隶书" pitchFamily="49" charset="-122"/>
                </a:defRPr>
              </a:lvl2pPr>
              <a:lvl3pPr marL="1143000" indent="-228600" eaLnBrk="0" hangingPunct="0">
                <a:defRPr kumimoji="1" sz="2400" b="1">
                  <a:solidFill>
                    <a:schemeClr val="folHlink"/>
                  </a:solidFill>
                  <a:latin typeface="Times New Roman" pitchFamily="18" charset="0"/>
                  <a:ea typeface="隶书" pitchFamily="49" charset="-122"/>
                </a:defRPr>
              </a:lvl3pPr>
              <a:lvl4pPr marL="1600200" indent="-228600" eaLnBrk="0" hangingPunct="0">
                <a:defRPr kumimoji="1" sz="2400" b="1">
                  <a:solidFill>
                    <a:schemeClr val="folHlink"/>
                  </a:solidFill>
                  <a:latin typeface="Times New Roman" pitchFamily="18" charset="0"/>
                  <a:ea typeface="隶书" pitchFamily="49" charset="-122"/>
                </a:defRPr>
              </a:lvl4pPr>
              <a:lvl5pPr marL="2057400" indent="-228600" eaLnBrk="0" hangingPunct="0">
                <a:defRPr kumimoji="1" sz="2400" b="1">
                  <a:solidFill>
                    <a:schemeClr val="folHlink"/>
                  </a:solidFill>
                  <a:latin typeface="Times New Roman" pitchFamily="18" charset="0"/>
                  <a:ea typeface="隶书" pitchFamily="49" charset="-122"/>
                </a:defRPr>
              </a:lvl5pPr>
              <a:lvl6pPr marL="25146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6pPr>
              <a:lvl7pPr marL="29718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7pPr>
              <a:lvl8pPr marL="34290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8pPr>
              <a:lvl9pPr marL="38862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9pPr>
            </a:lstStyle>
            <a:p>
              <a:pPr algn="just">
                <a:spcBef>
                  <a:spcPct val="0"/>
                </a:spcBef>
              </a:pPr>
              <a:r>
                <a:rPr kumimoji="0" lang="en-US" altLang="zh-CN" sz="2000" b="0">
                  <a:solidFill>
                    <a:schemeClr val="tx1"/>
                  </a:solidFill>
                  <a:latin typeface="宋体" pitchFamily="2" charset="-122"/>
                  <a:ea typeface="宋体" pitchFamily="2" charset="-122"/>
                </a:rPr>
                <a:t> </a:t>
              </a:r>
              <a:r>
                <a:rPr kumimoji="0" lang="en-US" altLang="zh-CN" sz="2000" b="0" i="1">
                  <a:solidFill>
                    <a:schemeClr val="tx1"/>
                  </a:solidFill>
                  <a:latin typeface="宋体" pitchFamily="2" charset="-122"/>
                  <a:ea typeface="宋体" pitchFamily="2" charset="-122"/>
                </a:rPr>
                <a:t>Q</a:t>
              </a:r>
              <a:r>
                <a:rPr kumimoji="0" lang="en-US" altLang="zh-CN" sz="2000" b="0" i="1" baseline="30000">
                  <a:solidFill>
                    <a:schemeClr val="tx1"/>
                  </a:solidFill>
                  <a:latin typeface="宋体" pitchFamily="2" charset="-122"/>
                  <a:ea typeface="宋体" pitchFamily="2" charset="-122"/>
                </a:rPr>
                <a:t>n+1</a:t>
              </a:r>
              <a:r>
                <a:rPr kumimoji="0" lang="zh-CN" altLang="en-US" sz="2000" b="0">
                  <a:solidFill>
                    <a:schemeClr val="tx1"/>
                  </a:solidFill>
                  <a:latin typeface="宋体" pitchFamily="2" charset="-122"/>
                  <a:ea typeface="宋体" pitchFamily="2" charset="-122"/>
                </a:rPr>
                <a:t>的卡诺图</a:t>
              </a:r>
            </a:p>
          </p:txBody>
        </p:sp>
        <p:sp>
          <p:nvSpPr>
            <p:cNvPr id="31760" name="Text Box 26"/>
            <p:cNvSpPr txBox="1">
              <a:spLocks noChangeArrowheads="1"/>
            </p:cNvSpPr>
            <p:nvPr/>
          </p:nvSpPr>
          <p:spPr bwMode="auto">
            <a:xfrm>
              <a:off x="3431" y="1208"/>
              <a:ext cx="562" cy="59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198000" tIns="154800"/>
            <a:lstStyle>
              <a:lvl1pPr eaLnBrk="0" hangingPunct="0">
                <a:defRPr kumimoji="1" sz="2400" b="1">
                  <a:solidFill>
                    <a:schemeClr val="folHlink"/>
                  </a:solidFill>
                  <a:latin typeface="Times New Roman" pitchFamily="18" charset="0"/>
                  <a:ea typeface="隶书" pitchFamily="49" charset="-122"/>
                </a:defRPr>
              </a:lvl1pPr>
              <a:lvl2pPr marL="742950" indent="-285750" eaLnBrk="0" hangingPunct="0">
                <a:defRPr kumimoji="1" sz="2400" b="1">
                  <a:solidFill>
                    <a:schemeClr val="folHlink"/>
                  </a:solidFill>
                  <a:latin typeface="Times New Roman" pitchFamily="18" charset="0"/>
                  <a:ea typeface="隶书" pitchFamily="49" charset="-122"/>
                </a:defRPr>
              </a:lvl2pPr>
              <a:lvl3pPr marL="1143000" indent="-228600" eaLnBrk="0" hangingPunct="0">
                <a:defRPr kumimoji="1" sz="2400" b="1">
                  <a:solidFill>
                    <a:schemeClr val="folHlink"/>
                  </a:solidFill>
                  <a:latin typeface="Times New Roman" pitchFamily="18" charset="0"/>
                  <a:ea typeface="隶书" pitchFamily="49" charset="-122"/>
                </a:defRPr>
              </a:lvl3pPr>
              <a:lvl4pPr marL="1600200" indent="-228600" eaLnBrk="0" hangingPunct="0">
                <a:defRPr kumimoji="1" sz="2400" b="1">
                  <a:solidFill>
                    <a:schemeClr val="folHlink"/>
                  </a:solidFill>
                  <a:latin typeface="Times New Roman" pitchFamily="18" charset="0"/>
                  <a:ea typeface="隶书" pitchFamily="49" charset="-122"/>
                </a:defRPr>
              </a:lvl4pPr>
              <a:lvl5pPr marL="2057400" indent="-228600" eaLnBrk="0" hangingPunct="0">
                <a:defRPr kumimoji="1" sz="2400" b="1">
                  <a:solidFill>
                    <a:schemeClr val="folHlink"/>
                  </a:solidFill>
                  <a:latin typeface="Times New Roman" pitchFamily="18" charset="0"/>
                  <a:ea typeface="隶书" pitchFamily="49" charset="-122"/>
                </a:defRPr>
              </a:lvl5pPr>
              <a:lvl6pPr marL="25146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6pPr>
              <a:lvl7pPr marL="29718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7pPr>
              <a:lvl8pPr marL="34290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8pPr>
              <a:lvl9pPr marL="38862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9pPr>
            </a:lstStyle>
            <a:p>
              <a:pPr algn="just">
                <a:spcBef>
                  <a:spcPct val="0"/>
                </a:spcBef>
              </a:pPr>
              <a:r>
                <a:rPr kumimoji="0" lang="en-US" altLang="zh-CN" sz="1800" b="0" i="1">
                  <a:solidFill>
                    <a:schemeClr val="tx1"/>
                  </a:solidFill>
                  <a:ea typeface="仿宋_GB2312" pitchFamily="49" charset="-122"/>
                </a:rPr>
                <a:t>S R</a:t>
              </a:r>
              <a:endParaRPr kumimoji="0" lang="en-US" altLang="zh-CN" sz="1800" b="0" i="1">
                <a:solidFill>
                  <a:schemeClr val="tx1"/>
                </a:solidFill>
                <a:ea typeface="宋体" pitchFamily="2" charset="-122"/>
              </a:endParaRPr>
            </a:p>
          </p:txBody>
        </p:sp>
        <p:sp>
          <p:nvSpPr>
            <p:cNvPr id="31761" name="Text Box 27"/>
            <p:cNvSpPr txBox="1">
              <a:spLocks noChangeArrowheads="1"/>
            </p:cNvSpPr>
            <p:nvPr/>
          </p:nvSpPr>
          <p:spPr bwMode="auto">
            <a:xfrm>
              <a:off x="3256" y="1434"/>
              <a:ext cx="524" cy="4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198000" tIns="154800"/>
            <a:lstStyle>
              <a:lvl1pPr eaLnBrk="0" hangingPunct="0">
                <a:defRPr kumimoji="1" sz="2400" b="1">
                  <a:solidFill>
                    <a:schemeClr val="folHlink"/>
                  </a:solidFill>
                  <a:latin typeface="Times New Roman" pitchFamily="18" charset="0"/>
                  <a:ea typeface="隶书" pitchFamily="49" charset="-122"/>
                </a:defRPr>
              </a:lvl1pPr>
              <a:lvl2pPr marL="742950" indent="-285750" eaLnBrk="0" hangingPunct="0">
                <a:defRPr kumimoji="1" sz="2400" b="1">
                  <a:solidFill>
                    <a:schemeClr val="folHlink"/>
                  </a:solidFill>
                  <a:latin typeface="Times New Roman" pitchFamily="18" charset="0"/>
                  <a:ea typeface="隶书" pitchFamily="49" charset="-122"/>
                </a:defRPr>
              </a:lvl2pPr>
              <a:lvl3pPr marL="1143000" indent="-228600" eaLnBrk="0" hangingPunct="0">
                <a:defRPr kumimoji="1" sz="2400" b="1">
                  <a:solidFill>
                    <a:schemeClr val="folHlink"/>
                  </a:solidFill>
                  <a:latin typeface="Times New Roman" pitchFamily="18" charset="0"/>
                  <a:ea typeface="隶书" pitchFamily="49" charset="-122"/>
                </a:defRPr>
              </a:lvl3pPr>
              <a:lvl4pPr marL="1600200" indent="-228600" eaLnBrk="0" hangingPunct="0">
                <a:defRPr kumimoji="1" sz="2400" b="1">
                  <a:solidFill>
                    <a:schemeClr val="folHlink"/>
                  </a:solidFill>
                  <a:latin typeface="Times New Roman" pitchFamily="18" charset="0"/>
                  <a:ea typeface="隶书" pitchFamily="49" charset="-122"/>
                </a:defRPr>
              </a:lvl4pPr>
              <a:lvl5pPr marL="2057400" indent="-228600" eaLnBrk="0" hangingPunct="0">
                <a:defRPr kumimoji="1" sz="2400" b="1">
                  <a:solidFill>
                    <a:schemeClr val="folHlink"/>
                  </a:solidFill>
                  <a:latin typeface="Times New Roman" pitchFamily="18" charset="0"/>
                  <a:ea typeface="隶书" pitchFamily="49" charset="-122"/>
                </a:defRPr>
              </a:lvl5pPr>
              <a:lvl6pPr marL="25146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6pPr>
              <a:lvl7pPr marL="29718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7pPr>
              <a:lvl8pPr marL="34290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8pPr>
              <a:lvl9pPr marL="38862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9pPr>
            </a:lstStyle>
            <a:p>
              <a:pPr algn="just">
                <a:spcBef>
                  <a:spcPct val="0"/>
                </a:spcBef>
              </a:pPr>
              <a:r>
                <a:rPr kumimoji="0" lang="en-US" altLang="zh-CN" sz="1800" b="0" i="1">
                  <a:solidFill>
                    <a:schemeClr val="tx1"/>
                  </a:solidFill>
                  <a:ea typeface="仿宋_GB2312" pitchFamily="49" charset="-122"/>
                </a:rPr>
                <a:t>Q</a:t>
              </a:r>
              <a:r>
                <a:rPr kumimoji="0" lang="en-US" altLang="zh-CN" sz="1800" b="0" i="1" baseline="30000">
                  <a:solidFill>
                    <a:schemeClr val="tx1"/>
                  </a:solidFill>
                  <a:ea typeface="仿宋_GB2312" pitchFamily="49" charset="-122"/>
                </a:rPr>
                <a:t>n    </a:t>
              </a:r>
              <a:endParaRPr kumimoji="0" lang="en-US" altLang="zh-CN" sz="1800" b="0" i="1">
                <a:solidFill>
                  <a:schemeClr val="tx1"/>
                </a:solidFill>
                <a:ea typeface="宋体" pitchFamily="2" charset="-122"/>
              </a:endParaRPr>
            </a:p>
          </p:txBody>
        </p:sp>
        <p:sp>
          <p:nvSpPr>
            <p:cNvPr id="31762" name="Text Box 28"/>
            <p:cNvSpPr txBox="1">
              <a:spLocks noChangeArrowheads="1"/>
            </p:cNvSpPr>
            <p:nvPr/>
          </p:nvSpPr>
          <p:spPr bwMode="auto">
            <a:xfrm>
              <a:off x="3644" y="1407"/>
              <a:ext cx="524" cy="4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198000" tIns="154800"/>
            <a:lstStyle>
              <a:lvl1pPr eaLnBrk="0" hangingPunct="0">
                <a:defRPr kumimoji="1" sz="2400" b="1">
                  <a:solidFill>
                    <a:schemeClr val="folHlink"/>
                  </a:solidFill>
                  <a:latin typeface="Times New Roman" pitchFamily="18" charset="0"/>
                  <a:ea typeface="隶书" pitchFamily="49" charset="-122"/>
                </a:defRPr>
              </a:lvl1pPr>
              <a:lvl2pPr marL="742950" indent="-285750" eaLnBrk="0" hangingPunct="0">
                <a:defRPr kumimoji="1" sz="2400" b="1">
                  <a:solidFill>
                    <a:schemeClr val="folHlink"/>
                  </a:solidFill>
                  <a:latin typeface="Times New Roman" pitchFamily="18" charset="0"/>
                  <a:ea typeface="隶书" pitchFamily="49" charset="-122"/>
                </a:defRPr>
              </a:lvl2pPr>
              <a:lvl3pPr marL="1143000" indent="-228600" eaLnBrk="0" hangingPunct="0">
                <a:defRPr kumimoji="1" sz="2400" b="1">
                  <a:solidFill>
                    <a:schemeClr val="folHlink"/>
                  </a:solidFill>
                  <a:latin typeface="Times New Roman" pitchFamily="18" charset="0"/>
                  <a:ea typeface="隶书" pitchFamily="49" charset="-122"/>
                </a:defRPr>
              </a:lvl3pPr>
              <a:lvl4pPr marL="1600200" indent="-228600" eaLnBrk="0" hangingPunct="0">
                <a:defRPr kumimoji="1" sz="2400" b="1">
                  <a:solidFill>
                    <a:schemeClr val="folHlink"/>
                  </a:solidFill>
                  <a:latin typeface="Times New Roman" pitchFamily="18" charset="0"/>
                  <a:ea typeface="隶书" pitchFamily="49" charset="-122"/>
                </a:defRPr>
              </a:lvl4pPr>
              <a:lvl5pPr marL="2057400" indent="-228600" eaLnBrk="0" hangingPunct="0">
                <a:defRPr kumimoji="1" sz="2400" b="1">
                  <a:solidFill>
                    <a:schemeClr val="folHlink"/>
                  </a:solidFill>
                  <a:latin typeface="Times New Roman" pitchFamily="18" charset="0"/>
                  <a:ea typeface="隶书" pitchFamily="49" charset="-122"/>
                </a:defRPr>
              </a:lvl5pPr>
              <a:lvl6pPr marL="25146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6pPr>
              <a:lvl7pPr marL="29718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7pPr>
              <a:lvl8pPr marL="34290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8pPr>
              <a:lvl9pPr marL="38862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9pPr>
            </a:lstStyle>
            <a:p>
              <a:pPr algn="just">
                <a:spcBef>
                  <a:spcPct val="0"/>
                </a:spcBef>
              </a:pPr>
              <a:r>
                <a:rPr kumimoji="0" lang="en-US" altLang="zh-CN" sz="1800" b="0">
                  <a:solidFill>
                    <a:schemeClr val="tx1"/>
                  </a:solidFill>
                  <a:ea typeface="仿宋_GB2312" pitchFamily="49" charset="-122"/>
                </a:rPr>
                <a:t>00</a:t>
              </a:r>
              <a:endParaRPr kumimoji="0" lang="en-US" altLang="zh-CN" sz="1800" b="0">
                <a:solidFill>
                  <a:schemeClr val="tx1"/>
                </a:solidFill>
                <a:ea typeface="宋体" pitchFamily="2" charset="-122"/>
              </a:endParaRPr>
            </a:p>
          </p:txBody>
        </p:sp>
        <p:sp>
          <p:nvSpPr>
            <p:cNvPr id="31763" name="Text Box 29"/>
            <p:cNvSpPr txBox="1">
              <a:spLocks noChangeArrowheads="1"/>
            </p:cNvSpPr>
            <p:nvPr/>
          </p:nvSpPr>
          <p:spPr bwMode="auto">
            <a:xfrm>
              <a:off x="4050" y="1384"/>
              <a:ext cx="660" cy="55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198000" tIns="154800"/>
            <a:lstStyle>
              <a:lvl1pPr eaLnBrk="0" hangingPunct="0">
                <a:defRPr kumimoji="1" sz="2400" b="1">
                  <a:solidFill>
                    <a:schemeClr val="folHlink"/>
                  </a:solidFill>
                  <a:latin typeface="Times New Roman" pitchFamily="18" charset="0"/>
                  <a:ea typeface="隶书" pitchFamily="49" charset="-122"/>
                </a:defRPr>
              </a:lvl1pPr>
              <a:lvl2pPr marL="742950" indent="-285750" eaLnBrk="0" hangingPunct="0">
                <a:defRPr kumimoji="1" sz="2400" b="1">
                  <a:solidFill>
                    <a:schemeClr val="folHlink"/>
                  </a:solidFill>
                  <a:latin typeface="Times New Roman" pitchFamily="18" charset="0"/>
                  <a:ea typeface="隶书" pitchFamily="49" charset="-122"/>
                </a:defRPr>
              </a:lvl2pPr>
              <a:lvl3pPr marL="1143000" indent="-228600" eaLnBrk="0" hangingPunct="0">
                <a:defRPr kumimoji="1" sz="2400" b="1">
                  <a:solidFill>
                    <a:schemeClr val="folHlink"/>
                  </a:solidFill>
                  <a:latin typeface="Times New Roman" pitchFamily="18" charset="0"/>
                  <a:ea typeface="隶书" pitchFamily="49" charset="-122"/>
                </a:defRPr>
              </a:lvl3pPr>
              <a:lvl4pPr marL="1600200" indent="-228600" eaLnBrk="0" hangingPunct="0">
                <a:defRPr kumimoji="1" sz="2400" b="1">
                  <a:solidFill>
                    <a:schemeClr val="folHlink"/>
                  </a:solidFill>
                  <a:latin typeface="Times New Roman" pitchFamily="18" charset="0"/>
                  <a:ea typeface="隶书" pitchFamily="49" charset="-122"/>
                </a:defRPr>
              </a:lvl4pPr>
              <a:lvl5pPr marL="2057400" indent="-228600" eaLnBrk="0" hangingPunct="0">
                <a:defRPr kumimoji="1" sz="2400" b="1">
                  <a:solidFill>
                    <a:schemeClr val="folHlink"/>
                  </a:solidFill>
                  <a:latin typeface="Times New Roman" pitchFamily="18" charset="0"/>
                  <a:ea typeface="隶书" pitchFamily="49" charset="-122"/>
                </a:defRPr>
              </a:lvl5pPr>
              <a:lvl6pPr marL="25146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6pPr>
              <a:lvl7pPr marL="29718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7pPr>
              <a:lvl8pPr marL="34290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8pPr>
              <a:lvl9pPr marL="38862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9pPr>
            </a:lstStyle>
            <a:p>
              <a:pPr algn="just">
                <a:spcBef>
                  <a:spcPct val="0"/>
                </a:spcBef>
              </a:pPr>
              <a:r>
                <a:rPr kumimoji="0" lang="en-US" altLang="zh-CN" sz="1800" b="0">
                  <a:solidFill>
                    <a:schemeClr val="tx1"/>
                  </a:solidFill>
                  <a:ea typeface="仿宋_GB2312" pitchFamily="49" charset="-122"/>
                </a:rPr>
                <a:t>01</a:t>
              </a:r>
              <a:endParaRPr kumimoji="0" lang="en-US" altLang="zh-CN" sz="1800" b="0">
                <a:solidFill>
                  <a:schemeClr val="tx1"/>
                </a:solidFill>
                <a:ea typeface="宋体" pitchFamily="2" charset="-122"/>
              </a:endParaRPr>
            </a:p>
          </p:txBody>
        </p:sp>
        <p:sp>
          <p:nvSpPr>
            <p:cNvPr id="31764" name="Text Box 30"/>
            <p:cNvSpPr txBox="1">
              <a:spLocks noChangeArrowheads="1"/>
            </p:cNvSpPr>
            <p:nvPr/>
          </p:nvSpPr>
          <p:spPr bwMode="auto">
            <a:xfrm>
              <a:off x="4380" y="1384"/>
              <a:ext cx="467" cy="4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198000" tIns="154800"/>
            <a:lstStyle>
              <a:lvl1pPr eaLnBrk="0" hangingPunct="0">
                <a:defRPr kumimoji="1" sz="2400" b="1">
                  <a:solidFill>
                    <a:schemeClr val="folHlink"/>
                  </a:solidFill>
                  <a:latin typeface="Times New Roman" pitchFamily="18" charset="0"/>
                  <a:ea typeface="隶书" pitchFamily="49" charset="-122"/>
                </a:defRPr>
              </a:lvl1pPr>
              <a:lvl2pPr marL="742950" indent="-285750" eaLnBrk="0" hangingPunct="0">
                <a:defRPr kumimoji="1" sz="2400" b="1">
                  <a:solidFill>
                    <a:schemeClr val="folHlink"/>
                  </a:solidFill>
                  <a:latin typeface="Times New Roman" pitchFamily="18" charset="0"/>
                  <a:ea typeface="隶书" pitchFamily="49" charset="-122"/>
                </a:defRPr>
              </a:lvl2pPr>
              <a:lvl3pPr marL="1143000" indent="-228600" eaLnBrk="0" hangingPunct="0">
                <a:defRPr kumimoji="1" sz="2400" b="1">
                  <a:solidFill>
                    <a:schemeClr val="folHlink"/>
                  </a:solidFill>
                  <a:latin typeface="Times New Roman" pitchFamily="18" charset="0"/>
                  <a:ea typeface="隶书" pitchFamily="49" charset="-122"/>
                </a:defRPr>
              </a:lvl3pPr>
              <a:lvl4pPr marL="1600200" indent="-228600" eaLnBrk="0" hangingPunct="0">
                <a:defRPr kumimoji="1" sz="2400" b="1">
                  <a:solidFill>
                    <a:schemeClr val="folHlink"/>
                  </a:solidFill>
                  <a:latin typeface="Times New Roman" pitchFamily="18" charset="0"/>
                  <a:ea typeface="隶书" pitchFamily="49" charset="-122"/>
                </a:defRPr>
              </a:lvl4pPr>
              <a:lvl5pPr marL="2057400" indent="-228600" eaLnBrk="0" hangingPunct="0">
                <a:defRPr kumimoji="1" sz="2400" b="1">
                  <a:solidFill>
                    <a:schemeClr val="folHlink"/>
                  </a:solidFill>
                  <a:latin typeface="Times New Roman" pitchFamily="18" charset="0"/>
                  <a:ea typeface="隶书" pitchFamily="49" charset="-122"/>
                </a:defRPr>
              </a:lvl5pPr>
              <a:lvl6pPr marL="25146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6pPr>
              <a:lvl7pPr marL="29718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7pPr>
              <a:lvl8pPr marL="34290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8pPr>
              <a:lvl9pPr marL="38862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9pPr>
            </a:lstStyle>
            <a:p>
              <a:pPr algn="just">
                <a:spcBef>
                  <a:spcPct val="0"/>
                </a:spcBef>
              </a:pPr>
              <a:r>
                <a:rPr kumimoji="0" lang="en-US" altLang="zh-CN" sz="1800" b="0">
                  <a:solidFill>
                    <a:schemeClr val="tx1"/>
                  </a:solidFill>
                  <a:ea typeface="仿宋_GB2312" pitchFamily="49" charset="-122"/>
                </a:rPr>
                <a:t>11</a:t>
              </a:r>
              <a:endParaRPr kumimoji="0" lang="en-US" altLang="zh-CN" sz="1800" b="0">
                <a:solidFill>
                  <a:schemeClr val="tx1"/>
                </a:solidFill>
                <a:ea typeface="宋体" pitchFamily="2" charset="-122"/>
              </a:endParaRPr>
            </a:p>
          </p:txBody>
        </p:sp>
        <p:sp>
          <p:nvSpPr>
            <p:cNvPr id="31765" name="Rectangle 31"/>
            <p:cNvSpPr>
              <a:spLocks noChangeArrowheads="1"/>
            </p:cNvSpPr>
            <p:nvPr/>
          </p:nvSpPr>
          <p:spPr bwMode="auto">
            <a:xfrm>
              <a:off x="3741" y="1778"/>
              <a:ext cx="1376" cy="837"/>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lIns="198000" tIns="154800"/>
            <a:lstStyle/>
            <a:p>
              <a:endParaRPr lang="zh-CN" altLang="en-US"/>
            </a:p>
          </p:txBody>
        </p:sp>
        <p:sp>
          <p:nvSpPr>
            <p:cNvPr id="31766" name="Text Box 32"/>
            <p:cNvSpPr txBox="1">
              <a:spLocks noChangeArrowheads="1"/>
            </p:cNvSpPr>
            <p:nvPr/>
          </p:nvSpPr>
          <p:spPr bwMode="auto">
            <a:xfrm>
              <a:off x="4710" y="1407"/>
              <a:ext cx="562" cy="56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198000" tIns="154800"/>
            <a:lstStyle>
              <a:lvl1pPr eaLnBrk="0" hangingPunct="0">
                <a:defRPr kumimoji="1" sz="2400" b="1">
                  <a:solidFill>
                    <a:schemeClr val="folHlink"/>
                  </a:solidFill>
                  <a:latin typeface="Times New Roman" pitchFamily="18" charset="0"/>
                  <a:ea typeface="隶书" pitchFamily="49" charset="-122"/>
                </a:defRPr>
              </a:lvl1pPr>
              <a:lvl2pPr marL="742950" indent="-285750" eaLnBrk="0" hangingPunct="0">
                <a:defRPr kumimoji="1" sz="2400" b="1">
                  <a:solidFill>
                    <a:schemeClr val="folHlink"/>
                  </a:solidFill>
                  <a:latin typeface="Times New Roman" pitchFamily="18" charset="0"/>
                  <a:ea typeface="隶书" pitchFamily="49" charset="-122"/>
                </a:defRPr>
              </a:lvl2pPr>
              <a:lvl3pPr marL="1143000" indent="-228600" eaLnBrk="0" hangingPunct="0">
                <a:defRPr kumimoji="1" sz="2400" b="1">
                  <a:solidFill>
                    <a:schemeClr val="folHlink"/>
                  </a:solidFill>
                  <a:latin typeface="Times New Roman" pitchFamily="18" charset="0"/>
                  <a:ea typeface="隶书" pitchFamily="49" charset="-122"/>
                </a:defRPr>
              </a:lvl3pPr>
              <a:lvl4pPr marL="1600200" indent="-228600" eaLnBrk="0" hangingPunct="0">
                <a:defRPr kumimoji="1" sz="2400" b="1">
                  <a:solidFill>
                    <a:schemeClr val="folHlink"/>
                  </a:solidFill>
                  <a:latin typeface="Times New Roman" pitchFamily="18" charset="0"/>
                  <a:ea typeface="隶书" pitchFamily="49" charset="-122"/>
                </a:defRPr>
              </a:lvl4pPr>
              <a:lvl5pPr marL="2057400" indent="-228600" eaLnBrk="0" hangingPunct="0">
                <a:defRPr kumimoji="1" sz="2400" b="1">
                  <a:solidFill>
                    <a:schemeClr val="folHlink"/>
                  </a:solidFill>
                  <a:latin typeface="Times New Roman" pitchFamily="18" charset="0"/>
                  <a:ea typeface="隶书" pitchFamily="49" charset="-122"/>
                </a:defRPr>
              </a:lvl5pPr>
              <a:lvl6pPr marL="25146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6pPr>
              <a:lvl7pPr marL="29718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7pPr>
              <a:lvl8pPr marL="34290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8pPr>
              <a:lvl9pPr marL="38862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9pPr>
            </a:lstStyle>
            <a:p>
              <a:pPr algn="just">
                <a:spcBef>
                  <a:spcPct val="0"/>
                </a:spcBef>
              </a:pPr>
              <a:r>
                <a:rPr kumimoji="0" lang="en-US" altLang="zh-CN" sz="1800" b="0">
                  <a:solidFill>
                    <a:schemeClr val="tx1"/>
                  </a:solidFill>
                  <a:ea typeface="宋体" pitchFamily="2" charset="-122"/>
                </a:rPr>
                <a:t>10</a:t>
              </a:r>
            </a:p>
          </p:txBody>
        </p:sp>
        <p:sp>
          <p:nvSpPr>
            <p:cNvPr id="31767" name="Text Box 33"/>
            <p:cNvSpPr txBox="1">
              <a:spLocks noChangeArrowheads="1"/>
            </p:cNvSpPr>
            <p:nvPr/>
          </p:nvSpPr>
          <p:spPr bwMode="auto">
            <a:xfrm>
              <a:off x="3450" y="1715"/>
              <a:ext cx="562" cy="56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198000" tIns="154800"/>
            <a:lstStyle>
              <a:lvl1pPr eaLnBrk="0" hangingPunct="0">
                <a:defRPr kumimoji="1" sz="2400" b="1">
                  <a:solidFill>
                    <a:schemeClr val="folHlink"/>
                  </a:solidFill>
                  <a:latin typeface="Times New Roman" pitchFamily="18" charset="0"/>
                  <a:ea typeface="隶书" pitchFamily="49" charset="-122"/>
                </a:defRPr>
              </a:lvl1pPr>
              <a:lvl2pPr marL="742950" indent="-285750" eaLnBrk="0" hangingPunct="0">
                <a:defRPr kumimoji="1" sz="2400" b="1">
                  <a:solidFill>
                    <a:schemeClr val="folHlink"/>
                  </a:solidFill>
                  <a:latin typeface="Times New Roman" pitchFamily="18" charset="0"/>
                  <a:ea typeface="隶书" pitchFamily="49" charset="-122"/>
                </a:defRPr>
              </a:lvl2pPr>
              <a:lvl3pPr marL="1143000" indent="-228600" eaLnBrk="0" hangingPunct="0">
                <a:defRPr kumimoji="1" sz="2400" b="1">
                  <a:solidFill>
                    <a:schemeClr val="folHlink"/>
                  </a:solidFill>
                  <a:latin typeface="Times New Roman" pitchFamily="18" charset="0"/>
                  <a:ea typeface="隶书" pitchFamily="49" charset="-122"/>
                </a:defRPr>
              </a:lvl3pPr>
              <a:lvl4pPr marL="1600200" indent="-228600" eaLnBrk="0" hangingPunct="0">
                <a:defRPr kumimoji="1" sz="2400" b="1">
                  <a:solidFill>
                    <a:schemeClr val="folHlink"/>
                  </a:solidFill>
                  <a:latin typeface="Times New Roman" pitchFamily="18" charset="0"/>
                  <a:ea typeface="隶书" pitchFamily="49" charset="-122"/>
                </a:defRPr>
              </a:lvl4pPr>
              <a:lvl5pPr marL="2057400" indent="-228600" eaLnBrk="0" hangingPunct="0">
                <a:defRPr kumimoji="1" sz="2400" b="1">
                  <a:solidFill>
                    <a:schemeClr val="folHlink"/>
                  </a:solidFill>
                  <a:latin typeface="Times New Roman" pitchFamily="18" charset="0"/>
                  <a:ea typeface="隶书" pitchFamily="49" charset="-122"/>
                </a:defRPr>
              </a:lvl5pPr>
              <a:lvl6pPr marL="25146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6pPr>
              <a:lvl7pPr marL="29718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7pPr>
              <a:lvl8pPr marL="34290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8pPr>
              <a:lvl9pPr marL="38862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9pPr>
            </a:lstStyle>
            <a:p>
              <a:pPr algn="just">
                <a:spcBef>
                  <a:spcPct val="0"/>
                </a:spcBef>
              </a:pPr>
              <a:r>
                <a:rPr kumimoji="0" lang="en-US" altLang="zh-CN" sz="1800" b="0">
                  <a:solidFill>
                    <a:schemeClr val="tx1"/>
                  </a:solidFill>
                  <a:ea typeface="宋体" pitchFamily="2" charset="-122"/>
                </a:rPr>
                <a:t>0</a:t>
              </a:r>
            </a:p>
          </p:txBody>
        </p:sp>
        <p:sp>
          <p:nvSpPr>
            <p:cNvPr id="31768" name="Text Box 34"/>
            <p:cNvSpPr txBox="1">
              <a:spLocks noChangeArrowheads="1"/>
            </p:cNvSpPr>
            <p:nvPr/>
          </p:nvSpPr>
          <p:spPr bwMode="auto">
            <a:xfrm>
              <a:off x="3450" y="2178"/>
              <a:ext cx="562" cy="56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198000" tIns="154800"/>
            <a:lstStyle>
              <a:lvl1pPr eaLnBrk="0" hangingPunct="0">
                <a:defRPr kumimoji="1" sz="2400" b="1">
                  <a:solidFill>
                    <a:schemeClr val="folHlink"/>
                  </a:solidFill>
                  <a:latin typeface="Times New Roman" pitchFamily="18" charset="0"/>
                  <a:ea typeface="隶书" pitchFamily="49" charset="-122"/>
                </a:defRPr>
              </a:lvl1pPr>
              <a:lvl2pPr marL="742950" indent="-285750" eaLnBrk="0" hangingPunct="0">
                <a:defRPr kumimoji="1" sz="2400" b="1">
                  <a:solidFill>
                    <a:schemeClr val="folHlink"/>
                  </a:solidFill>
                  <a:latin typeface="Times New Roman" pitchFamily="18" charset="0"/>
                  <a:ea typeface="隶书" pitchFamily="49" charset="-122"/>
                </a:defRPr>
              </a:lvl2pPr>
              <a:lvl3pPr marL="1143000" indent="-228600" eaLnBrk="0" hangingPunct="0">
                <a:defRPr kumimoji="1" sz="2400" b="1">
                  <a:solidFill>
                    <a:schemeClr val="folHlink"/>
                  </a:solidFill>
                  <a:latin typeface="Times New Roman" pitchFamily="18" charset="0"/>
                  <a:ea typeface="隶书" pitchFamily="49" charset="-122"/>
                </a:defRPr>
              </a:lvl3pPr>
              <a:lvl4pPr marL="1600200" indent="-228600" eaLnBrk="0" hangingPunct="0">
                <a:defRPr kumimoji="1" sz="2400" b="1">
                  <a:solidFill>
                    <a:schemeClr val="folHlink"/>
                  </a:solidFill>
                  <a:latin typeface="Times New Roman" pitchFamily="18" charset="0"/>
                  <a:ea typeface="隶书" pitchFamily="49" charset="-122"/>
                </a:defRPr>
              </a:lvl4pPr>
              <a:lvl5pPr marL="2057400" indent="-228600" eaLnBrk="0" hangingPunct="0">
                <a:defRPr kumimoji="1" sz="2400" b="1">
                  <a:solidFill>
                    <a:schemeClr val="folHlink"/>
                  </a:solidFill>
                  <a:latin typeface="Times New Roman" pitchFamily="18" charset="0"/>
                  <a:ea typeface="隶书" pitchFamily="49" charset="-122"/>
                </a:defRPr>
              </a:lvl5pPr>
              <a:lvl6pPr marL="25146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6pPr>
              <a:lvl7pPr marL="29718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7pPr>
              <a:lvl8pPr marL="34290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8pPr>
              <a:lvl9pPr marL="38862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9pPr>
            </a:lstStyle>
            <a:p>
              <a:pPr algn="just">
                <a:spcBef>
                  <a:spcPct val="0"/>
                </a:spcBef>
              </a:pPr>
              <a:r>
                <a:rPr kumimoji="0" lang="en-US" altLang="zh-CN" sz="1800" b="0">
                  <a:solidFill>
                    <a:schemeClr val="tx1"/>
                  </a:solidFill>
                  <a:ea typeface="宋体" pitchFamily="2" charset="-122"/>
                </a:rPr>
                <a:t>1</a:t>
              </a:r>
            </a:p>
          </p:txBody>
        </p:sp>
        <p:sp>
          <p:nvSpPr>
            <p:cNvPr id="31769" name="Text Box 35"/>
            <p:cNvSpPr txBox="1">
              <a:spLocks noChangeArrowheads="1"/>
            </p:cNvSpPr>
            <p:nvPr/>
          </p:nvSpPr>
          <p:spPr bwMode="auto">
            <a:xfrm>
              <a:off x="3761" y="1737"/>
              <a:ext cx="407" cy="44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198000" tIns="154800"/>
            <a:lstStyle>
              <a:lvl1pPr eaLnBrk="0" hangingPunct="0">
                <a:defRPr kumimoji="1" sz="2400" b="1">
                  <a:solidFill>
                    <a:schemeClr val="folHlink"/>
                  </a:solidFill>
                  <a:latin typeface="Times New Roman" pitchFamily="18" charset="0"/>
                  <a:ea typeface="隶书" pitchFamily="49" charset="-122"/>
                </a:defRPr>
              </a:lvl1pPr>
              <a:lvl2pPr marL="742950" indent="-285750" eaLnBrk="0" hangingPunct="0">
                <a:defRPr kumimoji="1" sz="2400" b="1">
                  <a:solidFill>
                    <a:schemeClr val="folHlink"/>
                  </a:solidFill>
                  <a:latin typeface="Times New Roman" pitchFamily="18" charset="0"/>
                  <a:ea typeface="隶书" pitchFamily="49" charset="-122"/>
                </a:defRPr>
              </a:lvl2pPr>
              <a:lvl3pPr marL="1143000" indent="-228600" eaLnBrk="0" hangingPunct="0">
                <a:defRPr kumimoji="1" sz="2400" b="1">
                  <a:solidFill>
                    <a:schemeClr val="folHlink"/>
                  </a:solidFill>
                  <a:latin typeface="Times New Roman" pitchFamily="18" charset="0"/>
                  <a:ea typeface="隶书" pitchFamily="49" charset="-122"/>
                </a:defRPr>
              </a:lvl3pPr>
              <a:lvl4pPr marL="1600200" indent="-228600" eaLnBrk="0" hangingPunct="0">
                <a:defRPr kumimoji="1" sz="2400" b="1">
                  <a:solidFill>
                    <a:schemeClr val="folHlink"/>
                  </a:solidFill>
                  <a:latin typeface="Times New Roman" pitchFamily="18" charset="0"/>
                  <a:ea typeface="隶书" pitchFamily="49" charset="-122"/>
                </a:defRPr>
              </a:lvl4pPr>
              <a:lvl5pPr marL="2057400" indent="-228600" eaLnBrk="0" hangingPunct="0">
                <a:defRPr kumimoji="1" sz="2400" b="1">
                  <a:solidFill>
                    <a:schemeClr val="folHlink"/>
                  </a:solidFill>
                  <a:latin typeface="Times New Roman" pitchFamily="18" charset="0"/>
                  <a:ea typeface="隶书" pitchFamily="49" charset="-122"/>
                </a:defRPr>
              </a:lvl5pPr>
              <a:lvl6pPr marL="25146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6pPr>
              <a:lvl7pPr marL="29718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7pPr>
              <a:lvl8pPr marL="34290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8pPr>
              <a:lvl9pPr marL="38862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9pPr>
            </a:lstStyle>
            <a:p>
              <a:pPr algn="just">
                <a:spcBef>
                  <a:spcPct val="0"/>
                </a:spcBef>
              </a:pPr>
              <a:r>
                <a:rPr kumimoji="0" lang="en-US" altLang="zh-CN" sz="1800" b="0">
                  <a:solidFill>
                    <a:schemeClr val="tx1"/>
                  </a:solidFill>
                  <a:latin typeface="Arial Narrow" pitchFamily="34" charset="0"/>
                  <a:ea typeface="宋体" pitchFamily="2" charset="-122"/>
                </a:rPr>
                <a:t>X</a:t>
              </a:r>
            </a:p>
          </p:txBody>
        </p:sp>
        <p:sp>
          <p:nvSpPr>
            <p:cNvPr id="31770" name="Text Box 36"/>
            <p:cNvSpPr txBox="1">
              <a:spLocks noChangeArrowheads="1"/>
            </p:cNvSpPr>
            <p:nvPr/>
          </p:nvSpPr>
          <p:spPr bwMode="auto">
            <a:xfrm>
              <a:off x="4071" y="1715"/>
              <a:ext cx="387" cy="56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198000" tIns="154800"/>
            <a:lstStyle>
              <a:lvl1pPr eaLnBrk="0" hangingPunct="0">
                <a:defRPr kumimoji="1" sz="2400" b="1">
                  <a:solidFill>
                    <a:schemeClr val="folHlink"/>
                  </a:solidFill>
                  <a:latin typeface="Times New Roman" pitchFamily="18" charset="0"/>
                  <a:ea typeface="隶书" pitchFamily="49" charset="-122"/>
                </a:defRPr>
              </a:lvl1pPr>
              <a:lvl2pPr marL="742950" indent="-285750" eaLnBrk="0" hangingPunct="0">
                <a:defRPr kumimoji="1" sz="2400" b="1">
                  <a:solidFill>
                    <a:schemeClr val="folHlink"/>
                  </a:solidFill>
                  <a:latin typeface="Times New Roman" pitchFamily="18" charset="0"/>
                  <a:ea typeface="隶书" pitchFamily="49" charset="-122"/>
                </a:defRPr>
              </a:lvl2pPr>
              <a:lvl3pPr marL="1143000" indent="-228600" eaLnBrk="0" hangingPunct="0">
                <a:defRPr kumimoji="1" sz="2400" b="1">
                  <a:solidFill>
                    <a:schemeClr val="folHlink"/>
                  </a:solidFill>
                  <a:latin typeface="Times New Roman" pitchFamily="18" charset="0"/>
                  <a:ea typeface="隶书" pitchFamily="49" charset="-122"/>
                </a:defRPr>
              </a:lvl3pPr>
              <a:lvl4pPr marL="1600200" indent="-228600" eaLnBrk="0" hangingPunct="0">
                <a:defRPr kumimoji="1" sz="2400" b="1">
                  <a:solidFill>
                    <a:schemeClr val="folHlink"/>
                  </a:solidFill>
                  <a:latin typeface="Times New Roman" pitchFamily="18" charset="0"/>
                  <a:ea typeface="隶书" pitchFamily="49" charset="-122"/>
                </a:defRPr>
              </a:lvl4pPr>
              <a:lvl5pPr marL="2057400" indent="-228600" eaLnBrk="0" hangingPunct="0">
                <a:defRPr kumimoji="1" sz="2400" b="1">
                  <a:solidFill>
                    <a:schemeClr val="folHlink"/>
                  </a:solidFill>
                  <a:latin typeface="Times New Roman" pitchFamily="18" charset="0"/>
                  <a:ea typeface="隶书" pitchFamily="49" charset="-122"/>
                </a:defRPr>
              </a:lvl5pPr>
              <a:lvl6pPr marL="25146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6pPr>
              <a:lvl7pPr marL="29718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7pPr>
              <a:lvl8pPr marL="34290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8pPr>
              <a:lvl9pPr marL="38862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9pPr>
            </a:lstStyle>
            <a:p>
              <a:pPr algn="just">
                <a:spcBef>
                  <a:spcPct val="0"/>
                </a:spcBef>
              </a:pPr>
              <a:r>
                <a:rPr kumimoji="0" lang="en-US" altLang="zh-CN" sz="1800" b="0">
                  <a:solidFill>
                    <a:schemeClr val="tx1"/>
                  </a:solidFill>
                  <a:latin typeface="Arial Narrow" pitchFamily="34" charset="0"/>
                  <a:ea typeface="宋体" pitchFamily="2" charset="-122"/>
                </a:rPr>
                <a:t>1</a:t>
              </a:r>
            </a:p>
          </p:txBody>
        </p:sp>
        <p:sp>
          <p:nvSpPr>
            <p:cNvPr id="31771" name="Text Box 37"/>
            <p:cNvSpPr txBox="1">
              <a:spLocks noChangeArrowheads="1"/>
            </p:cNvSpPr>
            <p:nvPr/>
          </p:nvSpPr>
          <p:spPr bwMode="auto">
            <a:xfrm>
              <a:off x="4769" y="1715"/>
              <a:ext cx="407" cy="56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198000" tIns="154800"/>
            <a:lstStyle>
              <a:lvl1pPr eaLnBrk="0" hangingPunct="0">
                <a:defRPr kumimoji="1" sz="2400" b="1">
                  <a:solidFill>
                    <a:schemeClr val="folHlink"/>
                  </a:solidFill>
                  <a:latin typeface="Times New Roman" pitchFamily="18" charset="0"/>
                  <a:ea typeface="隶书" pitchFamily="49" charset="-122"/>
                </a:defRPr>
              </a:lvl1pPr>
              <a:lvl2pPr marL="742950" indent="-285750" eaLnBrk="0" hangingPunct="0">
                <a:defRPr kumimoji="1" sz="2400" b="1">
                  <a:solidFill>
                    <a:schemeClr val="folHlink"/>
                  </a:solidFill>
                  <a:latin typeface="Times New Roman" pitchFamily="18" charset="0"/>
                  <a:ea typeface="隶书" pitchFamily="49" charset="-122"/>
                </a:defRPr>
              </a:lvl2pPr>
              <a:lvl3pPr marL="1143000" indent="-228600" eaLnBrk="0" hangingPunct="0">
                <a:defRPr kumimoji="1" sz="2400" b="1">
                  <a:solidFill>
                    <a:schemeClr val="folHlink"/>
                  </a:solidFill>
                  <a:latin typeface="Times New Roman" pitchFamily="18" charset="0"/>
                  <a:ea typeface="隶书" pitchFamily="49" charset="-122"/>
                </a:defRPr>
              </a:lvl3pPr>
              <a:lvl4pPr marL="1600200" indent="-228600" eaLnBrk="0" hangingPunct="0">
                <a:defRPr kumimoji="1" sz="2400" b="1">
                  <a:solidFill>
                    <a:schemeClr val="folHlink"/>
                  </a:solidFill>
                  <a:latin typeface="Times New Roman" pitchFamily="18" charset="0"/>
                  <a:ea typeface="隶书" pitchFamily="49" charset="-122"/>
                </a:defRPr>
              </a:lvl4pPr>
              <a:lvl5pPr marL="2057400" indent="-228600" eaLnBrk="0" hangingPunct="0">
                <a:defRPr kumimoji="1" sz="2400" b="1">
                  <a:solidFill>
                    <a:schemeClr val="folHlink"/>
                  </a:solidFill>
                  <a:latin typeface="Times New Roman" pitchFamily="18" charset="0"/>
                  <a:ea typeface="隶书" pitchFamily="49" charset="-122"/>
                </a:defRPr>
              </a:lvl5pPr>
              <a:lvl6pPr marL="25146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6pPr>
              <a:lvl7pPr marL="29718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7pPr>
              <a:lvl8pPr marL="34290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8pPr>
              <a:lvl9pPr marL="38862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9pPr>
            </a:lstStyle>
            <a:p>
              <a:pPr algn="just">
                <a:spcBef>
                  <a:spcPct val="0"/>
                </a:spcBef>
              </a:pPr>
              <a:r>
                <a:rPr kumimoji="0" lang="en-US" altLang="zh-CN" sz="1800" b="0">
                  <a:solidFill>
                    <a:schemeClr val="tx1"/>
                  </a:solidFill>
                  <a:latin typeface="Arial Narrow" pitchFamily="34" charset="0"/>
                  <a:ea typeface="宋体" pitchFamily="2" charset="-122"/>
                </a:rPr>
                <a:t>0</a:t>
              </a:r>
            </a:p>
          </p:txBody>
        </p:sp>
        <p:sp>
          <p:nvSpPr>
            <p:cNvPr id="31772" name="Text Box 38"/>
            <p:cNvSpPr txBox="1">
              <a:spLocks noChangeArrowheads="1"/>
            </p:cNvSpPr>
            <p:nvPr/>
          </p:nvSpPr>
          <p:spPr bwMode="auto">
            <a:xfrm>
              <a:off x="3741" y="2112"/>
              <a:ext cx="562" cy="56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198000" tIns="154800"/>
            <a:lstStyle>
              <a:lvl1pPr eaLnBrk="0" hangingPunct="0">
                <a:defRPr kumimoji="1" sz="2400" b="1">
                  <a:solidFill>
                    <a:schemeClr val="folHlink"/>
                  </a:solidFill>
                  <a:latin typeface="Times New Roman" pitchFamily="18" charset="0"/>
                  <a:ea typeface="隶书" pitchFamily="49" charset="-122"/>
                </a:defRPr>
              </a:lvl1pPr>
              <a:lvl2pPr marL="742950" indent="-285750" eaLnBrk="0" hangingPunct="0">
                <a:defRPr kumimoji="1" sz="2400" b="1">
                  <a:solidFill>
                    <a:schemeClr val="folHlink"/>
                  </a:solidFill>
                  <a:latin typeface="Times New Roman" pitchFamily="18" charset="0"/>
                  <a:ea typeface="隶书" pitchFamily="49" charset="-122"/>
                </a:defRPr>
              </a:lvl2pPr>
              <a:lvl3pPr marL="1143000" indent="-228600" eaLnBrk="0" hangingPunct="0">
                <a:defRPr kumimoji="1" sz="2400" b="1">
                  <a:solidFill>
                    <a:schemeClr val="folHlink"/>
                  </a:solidFill>
                  <a:latin typeface="Times New Roman" pitchFamily="18" charset="0"/>
                  <a:ea typeface="隶书" pitchFamily="49" charset="-122"/>
                </a:defRPr>
              </a:lvl3pPr>
              <a:lvl4pPr marL="1600200" indent="-228600" eaLnBrk="0" hangingPunct="0">
                <a:defRPr kumimoji="1" sz="2400" b="1">
                  <a:solidFill>
                    <a:schemeClr val="folHlink"/>
                  </a:solidFill>
                  <a:latin typeface="Times New Roman" pitchFamily="18" charset="0"/>
                  <a:ea typeface="隶书" pitchFamily="49" charset="-122"/>
                </a:defRPr>
              </a:lvl4pPr>
              <a:lvl5pPr marL="2057400" indent="-228600" eaLnBrk="0" hangingPunct="0">
                <a:defRPr kumimoji="1" sz="2400" b="1">
                  <a:solidFill>
                    <a:schemeClr val="folHlink"/>
                  </a:solidFill>
                  <a:latin typeface="Times New Roman" pitchFamily="18" charset="0"/>
                  <a:ea typeface="隶书" pitchFamily="49" charset="-122"/>
                </a:defRPr>
              </a:lvl5pPr>
              <a:lvl6pPr marL="25146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6pPr>
              <a:lvl7pPr marL="29718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7pPr>
              <a:lvl8pPr marL="34290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8pPr>
              <a:lvl9pPr marL="38862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9pPr>
            </a:lstStyle>
            <a:p>
              <a:pPr algn="just">
                <a:spcBef>
                  <a:spcPct val="0"/>
                </a:spcBef>
              </a:pPr>
              <a:r>
                <a:rPr kumimoji="0" lang="en-US" altLang="zh-CN" sz="1800" b="0">
                  <a:solidFill>
                    <a:schemeClr val="tx1"/>
                  </a:solidFill>
                  <a:latin typeface="Arial Narrow" pitchFamily="34" charset="0"/>
                  <a:ea typeface="宋体" pitchFamily="2" charset="-122"/>
                </a:rPr>
                <a:t>X</a:t>
              </a:r>
            </a:p>
          </p:txBody>
        </p:sp>
        <p:sp>
          <p:nvSpPr>
            <p:cNvPr id="31773" name="Text Box 39"/>
            <p:cNvSpPr txBox="1">
              <a:spLocks noChangeArrowheads="1"/>
            </p:cNvSpPr>
            <p:nvPr/>
          </p:nvSpPr>
          <p:spPr bwMode="auto">
            <a:xfrm>
              <a:off x="4050" y="2112"/>
              <a:ext cx="564" cy="56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198000" tIns="154800"/>
            <a:lstStyle>
              <a:lvl1pPr eaLnBrk="0" hangingPunct="0">
                <a:defRPr kumimoji="1" sz="2400" b="1">
                  <a:solidFill>
                    <a:schemeClr val="folHlink"/>
                  </a:solidFill>
                  <a:latin typeface="Times New Roman" pitchFamily="18" charset="0"/>
                  <a:ea typeface="隶书" pitchFamily="49" charset="-122"/>
                </a:defRPr>
              </a:lvl1pPr>
              <a:lvl2pPr marL="742950" indent="-285750" eaLnBrk="0" hangingPunct="0">
                <a:defRPr kumimoji="1" sz="2400" b="1">
                  <a:solidFill>
                    <a:schemeClr val="folHlink"/>
                  </a:solidFill>
                  <a:latin typeface="Times New Roman" pitchFamily="18" charset="0"/>
                  <a:ea typeface="隶书" pitchFamily="49" charset="-122"/>
                </a:defRPr>
              </a:lvl2pPr>
              <a:lvl3pPr marL="1143000" indent="-228600" eaLnBrk="0" hangingPunct="0">
                <a:defRPr kumimoji="1" sz="2400" b="1">
                  <a:solidFill>
                    <a:schemeClr val="folHlink"/>
                  </a:solidFill>
                  <a:latin typeface="Times New Roman" pitchFamily="18" charset="0"/>
                  <a:ea typeface="隶书" pitchFamily="49" charset="-122"/>
                </a:defRPr>
              </a:lvl3pPr>
              <a:lvl4pPr marL="1600200" indent="-228600" eaLnBrk="0" hangingPunct="0">
                <a:defRPr kumimoji="1" sz="2400" b="1">
                  <a:solidFill>
                    <a:schemeClr val="folHlink"/>
                  </a:solidFill>
                  <a:latin typeface="Times New Roman" pitchFamily="18" charset="0"/>
                  <a:ea typeface="隶书" pitchFamily="49" charset="-122"/>
                </a:defRPr>
              </a:lvl4pPr>
              <a:lvl5pPr marL="2057400" indent="-228600" eaLnBrk="0" hangingPunct="0">
                <a:defRPr kumimoji="1" sz="2400" b="1">
                  <a:solidFill>
                    <a:schemeClr val="folHlink"/>
                  </a:solidFill>
                  <a:latin typeface="Times New Roman" pitchFamily="18" charset="0"/>
                  <a:ea typeface="隶书" pitchFamily="49" charset="-122"/>
                </a:defRPr>
              </a:lvl5pPr>
              <a:lvl6pPr marL="25146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6pPr>
              <a:lvl7pPr marL="29718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7pPr>
              <a:lvl8pPr marL="34290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8pPr>
              <a:lvl9pPr marL="38862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9pPr>
            </a:lstStyle>
            <a:p>
              <a:pPr algn="just">
                <a:spcBef>
                  <a:spcPct val="0"/>
                </a:spcBef>
              </a:pPr>
              <a:r>
                <a:rPr kumimoji="0" lang="en-US" altLang="zh-CN" sz="1800" b="0">
                  <a:solidFill>
                    <a:schemeClr val="tx1"/>
                  </a:solidFill>
                  <a:latin typeface="Arial Narrow" pitchFamily="34" charset="0"/>
                  <a:ea typeface="宋体" pitchFamily="2" charset="-122"/>
                </a:rPr>
                <a:t>1</a:t>
              </a:r>
            </a:p>
          </p:txBody>
        </p:sp>
        <p:sp>
          <p:nvSpPr>
            <p:cNvPr id="31774" name="Text Box 40"/>
            <p:cNvSpPr txBox="1">
              <a:spLocks noChangeArrowheads="1"/>
            </p:cNvSpPr>
            <p:nvPr/>
          </p:nvSpPr>
          <p:spPr bwMode="auto">
            <a:xfrm>
              <a:off x="4769" y="2136"/>
              <a:ext cx="561" cy="57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198000" tIns="154800"/>
            <a:lstStyle>
              <a:lvl1pPr eaLnBrk="0" hangingPunct="0">
                <a:defRPr kumimoji="1" sz="2400" b="1">
                  <a:solidFill>
                    <a:schemeClr val="folHlink"/>
                  </a:solidFill>
                  <a:latin typeface="Times New Roman" pitchFamily="18" charset="0"/>
                  <a:ea typeface="隶书" pitchFamily="49" charset="-122"/>
                </a:defRPr>
              </a:lvl1pPr>
              <a:lvl2pPr marL="742950" indent="-285750" eaLnBrk="0" hangingPunct="0">
                <a:defRPr kumimoji="1" sz="2400" b="1">
                  <a:solidFill>
                    <a:schemeClr val="folHlink"/>
                  </a:solidFill>
                  <a:latin typeface="Times New Roman" pitchFamily="18" charset="0"/>
                  <a:ea typeface="隶书" pitchFamily="49" charset="-122"/>
                </a:defRPr>
              </a:lvl2pPr>
              <a:lvl3pPr marL="1143000" indent="-228600" eaLnBrk="0" hangingPunct="0">
                <a:defRPr kumimoji="1" sz="2400" b="1">
                  <a:solidFill>
                    <a:schemeClr val="folHlink"/>
                  </a:solidFill>
                  <a:latin typeface="Times New Roman" pitchFamily="18" charset="0"/>
                  <a:ea typeface="隶书" pitchFamily="49" charset="-122"/>
                </a:defRPr>
              </a:lvl3pPr>
              <a:lvl4pPr marL="1600200" indent="-228600" eaLnBrk="0" hangingPunct="0">
                <a:defRPr kumimoji="1" sz="2400" b="1">
                  <a:solidFill>
                    <a:schemeClr val="folHlink"/>
                  </a:solidFill>
                  <a:latin typeface="Times New Roman" pitchFamily="18" charset="0"/>
                  <a:ea typeface="隶书" pitchFamily="49" charset="-122"/>
                </a:defRPr>
              </a:lvl4pPr>
              <a:lvl5pPr marL="2057400" indent="-228600" eaLnBrk="0" hangingPunct="0">
                <a:defRPr kumimoji="1" sz="2400" b="1">
                  <a:solidFill>
                    <a:schemeClr val="folHlink"/>
                  </a:solidFill>
                  <a:latin typeface="Times New Roman" pitchFamily="18" charset="0"/>
                  <a:ea typeface="隶书" pitchFamily="49" charset="-122"/>
                </a:defRPr>
              </a:lvl5pPr>
              <a:lvl6pPr marL="25146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6pPr>
              <a:lvl7pPr marL="29718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7pPr>
              <a:lvl8pPr marL="34290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8pPr>
              <a:lvl9pPr marL="38862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9pPr>
            </a:lstStyle>
            <a:p>
              <a:pPr algn="just">
                <a:spcBef>
                  <a:spcPct val="0"/>
                </a:spcBef>
              </a:pPr>
              <a:r>
                <a:rPr kumimoji="0" lang="en-US" altLang="zh-CN" sz="1800" b="0">
                  <a:solidFill>
                    <a:schemeClr val="tx1"/>
                  </a:solidFill>
                  <a:latin typeface="Arial Narrow" pitchFamily="34" charset="0"/>
                  <a:ea typeface="宋体" pitchFamily="2" charset="-122"/>
                </a:rPr>
                <a:t>0</a:t>
              </a:r>
            </a:p>
          </p:txBody>
        </p:sp>
        <p:sp>
          <p:nvSpPr>
            <p:cNvPr id="31775" name="Text Box 41"/>
            <p:cNvSpPr txBox="1">
              <a:spLocks noChangeArrowheads="1"/>
            </p:cNvSpPr>
            <p:nvPr/>
          </p:nvSpPr>
          <p:spPr bwMode="auto">
            <a:xfrm>
              <a:off x="4362" y="1737"/>
              <a:ext cx="562" cy="57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198000" tIns="154800"/>
            <a:lstStyle>
              <a:lvl1pPr eaLnBrk="0" hangingPunct="0">
                <a:defRPr kumimoji="1" sz="2400" b="1">
                  <a:solidFill>
                    <a:schemeClr val="folHlink"/>
                  </a:solidFill>
                  <a:latin typeface="Times New Roman" pitchFamily="18" charset="0"/>
                  <a:ea typeface="隶书" pitchFamily="49" charset="-122"/>
                </a:defRPr>
              </a:lvl1pPr>
              <a:lvl2pPr marL="742950" indent="-285750" eaLnBrk="0" hangingPunct="0">
                <a:defRPr kumimoji="1" sz="2400" b="1">
                  <a:solidFill>
                    <a:schemeClr val="folHlink"/>
                  </a:solidFill>
                  <a:latin typeface="Times New Roman" pitchFamily="18" charset="0"/>
                  <a:ea typeface="隶书" pitchFamily="49" charset="-122"/>
                </a:defRPr>
              </a:lvl2pPr>
              <a:lvl3pPr marL="1143000" indent="-228600" eaLnBrk="0" hangingPunct="0">
                <a:defRPr kumimoji="1" sz="2400" b="1">
                  <a:solidFill>
                    <a:schemeClr val="folHlink"/>
                  </a:solidFill>
                  <a:latin typeface="Times New Roman" pitchFamily="18" charset="0"/>
                  <a:ea typeface="隶书" pitchFamily="49" charset="-122"/>
                </a:defRPr>
              </a:lvl3pPr>
              <a:lvl4pPr marL="1600200" indent="-228600" eaLnBrk="0" hangingPunct="0">
                <a:defRPr kumimoji="1" sz="2400" b="1">
                  <a:solidFill>
                    <a:schemeClr val="folHlink"/>
                  </a:solidFill>
                  <a:latin typeface="Times New Roman" pitchFamily="18" charset="0"/>
                  <a:ea typeface="隶书" pitchFamily="49" charset="-122"/>
                </a:defRPr>
              </a:lvl4pPr>
              <a:lvl5pPr marL="2057400" indent="-228600" eaLnBrk="0" hangingPunct="0">
                <a:defRPr kumimoji="1" sz="2400" b="1">
                  <a:solidFill>
                    <a:schemeClr val="folHlink"/>
                  </a:solidFill>
                  <a:latin typeface="Times New Roman" pitchFamily="18" charset="0"/>
                  <a:ea typeface="隶书" pitchFamily="49" charset="-122"/>
                </a:defRPr>
              </a:lvl5pPr>
              <a:lvl6pPr marL="25146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6pPr>
              <a:lvl7pPr marL="29718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7pPr>
              <a:lvl8pPr marL="34290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8pPr>
              <a:lvl9pPr marL="38862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9pPr>
            </a:lstStyle>
            <a:p>
              <a:pPr algn="just">
                <a:spcBef>
                  <a:spcPct val="0"/>
                </a:spcBef>
              </a:pPr>
              <a:r>
                <a:rPr kumimoji="0" lang="en-US" altLang="zh-CN" sz="1800" b="0">
                  <a:solidFill>
                    <a:schemeClr val="tx1"/>
                  </a:solidFill>
                  <a:latin typeface="Arial Narrow" pitchFamily="34" charset="0"/>
                  <a:ea typeface="宋体" pitchFamily="2" charset="-122"/>
                </a:rPr>
                <a:t>0</a:t>
              </a:r>
            </a:p>
          </p:txBody>
        </p:sp>
        <p:sp>
          <p:nvSpPr>
            <p:cNvPr id="31776" name="Text Box 42"/>
            <p:cNvSpPr txBox="1">
              <a:spLocks noChangeArrowheads="1"/>
            </p:cNvSpPr>
            <p:nvPr/>
          </p:nvSpPr>
          <p:spPr bwMode="auto">
            <a:xfrm>
              <a:off x="4362" y="2178"/>
              <a:ext cx="562" cy="56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198000" tIns="154800"/>
            <a:lstStyle>
              <a:lvl1pPr eaLnBrk="0" hangingPunct="0">
                <a:defRPr kumimoji="1" sz="2400" b="1">
                  <a:solidFill>
                    <a:schemeClr val="folHlink"/>
                  </a:solidFill>
                  <a:latin typeface="Times New Roman" pitchFamily="18" charset="0"/>
                  <a:ea typeface="隶书" pitchFamily="49" charset="-122"/>
                </a:defRPr>
              </a:lvl1pPr>
              <a:lvl2pPr marL="742950" indent="-285750" eaLnBrk="0" hangingPunct="0">
                <a:defRPr kumimoji="1" sz="2400" b="1">
                  <a:solidFill>
                    <a:schemeClr val="folHlink"/>
                  </a:solidFill>
                  <a:latin typeface="Times New Roman" pitchFamily="18" charset="0"/>
                  <a:ea typeface="隶书" pitchFamily="49" charset="-122"/>
                </a:defRPr>
              </a:lvl2pPr>
              <a:lvl3pPr marL="1143000" indent="-228600" eaLnBrk="0" hangingPunct="0">
                <a:defRPr kumimoji="1" sz="2400" b="1">
                  <a:solidFill>
                    <a:schemeClr val="folHlink"/>
                  </a:solidFill>
                  <a:latin typeface="Times New Roman" pitchFamily="18" charset="0"/>
                  <a:ea typeface="隶书" pitchFamily="49" charset="-122"/>
                </a:defRPr>
              </a:lvl3pPr>
              <a:lvl4pPr marL="1600200" indent="-228600" eaLnBrk="0" hangingPunct="0">
                <a:defRPr kumimoji="1" sz="2400" b="1">
                  <a:solidFill>
                    <a:schemeClr val="folHlink"/>
                  </a:solidFill>
                  <a:latin typeface="Times New Roman" pitchFamily="18" charset="0"/>
                  <a:ea typeface="隶书" pitchFamily="49" charset="-122"/>
                </a:defRPr>
              </a:lvl4pPr>
              <a:lvl5pPr marL="2057400" indent="-228600" eaLnBrk="0" hangingPunct="0">
                <a:defRPr kumimoji="1" sz="2400" b="1">
                  <a:solidFill>
                    <a:schemeClr val="folHlink"/>
                  </a:solidFill>
                  <a:latin typeface="Times New Roman" pitchFamily="18" charset="0"/>
                  <a:ea typeface="隶书" pitchFamily="49" charset="-122"/>
                </a:defRPr>
              </a:lvl5pPr>
              <a:lvl6pPr marL="25146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6pPr>
              <a:lvl7pPr marL="29718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7pPr>
              <a:lvl8pPr marL="34290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8pPr>
              <a:lvl9pPr marL="38862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9pPr>
            </a:lstStyle>
            <a:p>
              <a:pPr algn="just">
                <a:spcBef>
                  <a:spcPct val="0"/>
                </a:spcBef>
              </a:pPr>
              <a:r>
                <a:rPr kumimoji="0" lang="en-US" altLang="zh-CN" sz="1800" b="0">
                  <a:solidFill>
                    <a:schemeClr val="tx1"/>
                  </a:solidFill>
                  <a:latin typeface="Arial Narrow" pitchFamily="34" charset="0"/>
                  <a:ea typeface="宋体" pitchFamily="2" charset="-122"/>
                </a:rPr>
                <a:t>1</a:t>
              </a:r>
            </a:p>
          </p:txBody>
        </p:sp>
        <p:sp>
          <p:nvSpPr>
            <p:cNvPr id="31777" name="Rectangle 43"/>
            <p:cNvSpPr>
              <a:spLocks noChangeArrowheads="1"/>
            </p:cNvSpPr>
            <p:nvPr/>
          </p:nvSpPr>
          <p:spPr bwMode="auto">
            <a:xfrm>
              <a:off x="3792" y="1828"/>
              <a:ext cx="562" cy="705"/>
            </a:xfrm>
            <a:prstGeom prst="rect">
              <a:avLst/>
            </a:prstGeom>
            <a:noFill/>
            <a:ln w="9525" cap="rnd">
              <a:solidFill>
                <a:schemeClr val="hlink"/>
              </a:solidFill>
              <a:prstDash val="sysDot"/>
              <a:miter lim="800000"/>
              <a:headEnd/>
              <a:tailEnd/>
            </a:ln>
            <a:extLst>
              <a:ext uri="{909E8E84-426E-40DD-AFC4-6F175D3DCCD1}">
                <a14:hiddenFill xmlns="" xmlns:a14="http://schemas.microsoft.com/office/drawing/2010/main">
                  <a:solidFill>
                    <a:srgbClr val="FFFFFF"/>
                  </a:solidFill>
                </a14:hiddenFill>
              </a:ext>
            </a:extLst>
          </p:spPr>
          <p:txBody>
            <a:bodyPr lIns="198000" tIns="154800"/>
            <a:lstStyle/>
            <a:p>
              <a:endParaRPr lang="zh-CN" altLang="en-US"/>
            </a:p>
          </p:txBody>
        </p:sp>
        <p:sp>
          <p:nvSpPr>
            <p:cNvPr id="31778" name="Rectangle 44"/>
            <p:cNvSpPr>
              <a:spLocks noChangeArrowheads="1"/>
            </p:cNvSpPr>
            <p:nvPr/>
          </p:nvSpPr>
          <p:spPr bwMode="auto">
            <a:xfrm>
              <a:off x="4218" y="2231"/>
              <a:ext cx="466" cy="309"/>
            </a:xfrm>
            <a:prstGeom prst="rect">
              <a:avLst/>
            </a:prstGeom>
            <a:noFill/>
            <a:ln w="9525" cap="rnd">
              <a:solidFill>
                <a:schemeClr val="folHlink"/>
              </a:solidFill>
              <a:prstDash val="sysDot"/>
              <a:miter lim="800000"/>
              <a:headEnd/>
              <a:tailEnd/>
            </a:ln>
            <a:extLst>
              <a:ext uri="{909E8E84-426E-40DD-AFC4-6F175D3DCCD1}">
                <a14:hiddenFill xmlns="" xmlns:a14="http://schemas.microsoft.com/office/drawing/2010/main">
                  <a:solidFill>
                    <a:srgbClr val="FFFFFF"/>
                  </a:solidFill>
                </a14:hiddenFill>
              </a:ext>
            </a:extLst>
          </p:spPr>
          <p:txBody>
            <a:bodyPr lIns="198000" tIns="154800"/>
            <a:lstStyle/>
            <a:p>
              <a:endParaRPr lang="zh-CN" altLang="en-US"/>
            </a:p>
          </p:txBody>
        </p:sp>
        <p:sp>
          <p:nvSpPr>
            <p:cNvPr id="31781" name="Oval 47"/>
            <p:cNvSpPr>
              <a:spLocks noChangeArrowheads="1"/>
            </p:cNvSpPr>
            <p:nvPr/>
          </p:nvSpPr>
          <p:spPr bwMode="auto">
            <a:xfrm>
              <a:off x="3152" y="981"/>
              <a:ext cx="405" cy="432"/>
            </a:xfrm>
            <a:prstGeom prst="ellipse">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pPr>
              <a:r>
                <a:rPr lang="en-US" altLang="zh-CN" sz="2200">
                  <a:solidFill>
                    <a:schemeClr val="tx1"/>
                  </a:solidFill>
                  <a:latin typeface="Tahoma" pitchFamily="34" charset="0"/>
                  <a:ea typeface="宋体" pitchFamily="2" charset="-122"/>
                </a:rPr>
                <a:t> </a:t>
              </a:r>
              <a:r>
                <a:rPr lang="en-US" altLang="zh-CN" sz="2200" b="0">
                  <a:solidFill>
                    <a:schemeClr val="tx1"/>
                  </a:solidFill>
                  <a:latin typeface="Tahoma" pitchFamily="34" charset="0"/>
                  <a:ea typeface="宋体" pitchFamily="2" charset="-122"/>
                </a:rPr>
                <a:t>Q</a:t>
              </a:r>
              <a:r>
                <a:rPr lang="en-US" altLang="zh-CN" sz="2200" b="0" baseline="30000">
                  <a:solidFill>
                    <a:schemeClr val="tx1"/>
                  </a:solidFill>
                  <a:latin typeface="Tahoma" pitchFamily="34" charset="0"/>
                  <a:ea typeface="宋体" pitchFamily="2" charset="-122"/>
                </a:rPr>
                <a:t>n+1</a:t>
              </a:r>
              <a:endParaRPr lang="en-US" altLang="zh-CN" sz="2200">
                <a:solidFill>
                  <a:schemeClr val="tx1"/>
                </a:solidFill>
                <a:latin typeface="Tahoma" pitchFamily="34" charset="0"/>
                <a:ea typeface="宋体" pitchFamily="2" charset="-122"/>
              </a:endParaRPr>
            </a:p>
          </p:txBody>
        </p:sp>
        <p:sp>
          <p:nvSpPr>
            <p:cNvPr id="31782" name="Rectangle 48"/>
            <p:cNvSpPr>
              <a:spLocks noChangeArrowheads="1"/>
            </p:cNvSpPr>
            <p:nvPr/>
          </p:nvSpPr>
          <p:spPr bwMode="auto">
            <a:xfrm>
              <a:off x="4102" y="2251"/>
              <a:ext cx="621" cy="282"/>
            </a:xfrm>
            <a:prstGeom prst="rect">
              <a:avLst/>
            </a:prstGeom>
            <a:noFill/>
            <a:ln w="28575">
              <a:solidFill>
                <a:srgbClr val="FF0000"/>
              </a:solidFill>
              <a:prstDash val="dash"/>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83" name="Rectangle 49"/>
            <p:cNvSpPr>
              <a:spLocks noChangeArrowheads="1"/>
            </p:cNvSpPr>
            <p:nvPr/>
          </p:nvSpPr>
          <p:spPr bwMode="auto">
            <a:xfrm>
              <a:off x="3844" y="1828"/>
              <a:ext cx="517" cy="658"/>
            </a:xfrm>
            <a:prstGeom prst="rect">
              <a:avLst/>
            </a:prstGeom>
            <a:noFill/>
            <a:ln w="28575">
              <a:solidFill>
                <a:srgbClr val="FF33CC"/>
              </a:solidFill>
              <a:prstDash val="sysDot"/>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69008"/>
                                        </p:tgtEl>
                                        <p:attrNameLst>
                                          <p:attrName>style.visibility</p:attrName>
                                        </p:attrNameLst>
                                      </p:cBhvr>
                                      <p:to>
                                        <p:strVal val="visible"/>
                                      </p:to>
                                    </p:set>
                                    <p:animEffect transition="in" filter="blinds(horizontal)">
                                      <p:cBhvr>
                                        <p:cTn id="7" dur="500"/>
                                        <p:tgtEl>
                                          <p:spTgt spid="46900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nodeType="clickEffect">
                                  <p:stCondLst>
                                    <p:cond delay="0"/>
                                  </p:stCondLst>
                                  <p:childTnLst>
                                    <p:set>
                                      <p:cBhvr>
                                        <p:cTn id="11" dur="1" fill="hold">
                                          <p:stCondLst>
                                            <p:cond delay="0"/>
                                          </p:stCondLst>
                                        </p:cTn>
                                        <p:tgtEl>
                                          <p:spTgt spid="468996"/>
                                        </p:tgtEl>
                                        <p:attrNameLst>
                                          <p:attrName>style.visibility</p:attrName>
                                        </p:attrNameLst>
                                      </p:cBhvr>
                                      <p:to>
                                        <p:strVal val="visible"/>
                                      </p:to>
                                    </p:set>
                                    <p:anim calcmode="lin" valueType="num">
                                      <p:cBhvr additive="base">
                                        <p:cTn id="12" dur="500" fill="hold"/>
                                        <p:tgtEl>
                                          <p:spTgt spid="468996"/>
                                        </p:tgtEl>
                                        <p:attrNameLst>
                                          <p:attrName>ppt_x</p:attrName>
                                        </p:attrNameLst>
                                      </p:cBhvr>
                                      <p:tavLst>
                                        <p:tav tm="0">
                                          <p:val>
                                            <p:strVal val="0-#ppt_w/2"/>
                                          </p:val>
                                        </p:tav>
                                        <p:tav tm="100000">
                                          <p:val>
                                            <p:strVal val="#ppt_x"/>
                                          </p:val>
                                        </p:tav>
                                      </p:tavLst>
                                    </p:anim>
                                    <p:anim calcmode="lin" valueType="num">
                                      <p:cBhvr additive="base">
                                        <p:cTn id="13" dur="500" fill="hold"/>
                                        <p:tgtEl>
                                          <p:spTgt spid="468996"/>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nodeType="clickEffect">
                                  <p:stCondLst>
                                    <p:cond delay="0"/>
                                  </p:stCondLst>
                                  <p:childTnLst>
                                    <p:set>
                                      <p:cBhvr>
                                        <p:cTn id="17" dur="1" fill="hold">
                                          <p:stCondLst>
                                            <p:cond delay="0"/>
                                          </p:stCondLst>
                                        </p:cTn>
                                        <p:tgtEl>
                                          <p:spTgt spid="469011"/>
                                        </p:tgtEl>
                                        <p:attrNameLst>
                                          <p:attrName>style.visibility</p:attrName>
                                        </p:attrNameLst>
                                      </p:cBhvr>
                                      <p:to>
                                        <p:strVal val="visible"/>
                                      </p:to>
                                    </p:set>
                                    <p:animEffect transition="in" filter="blinds(horizontal)">
                                      <p:cBhvr>
                                        <p:cTn id="18" dur="500"/>
                                        <p:tgtEl>
                                          <p:spTgt spid="469011"/>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8" fill="hold" nodeType="clickEffect">
                                  <p:stCondLst>
                                    <p:cond delay="0"/>
                                  </p:stCondLst>
                                  <p:childTnLst>
                                    <p:set>
                                      <p:cBhvr>
                                        <p:cTn id="22" dur="1" fill="hold">
                                          <p:stCondLst>
                                            <p:cond delay="0"/>
                                          </p:stCondLst>
                                        </p:cTn>
                                        <p:tgtEl>
                                          <p:spTgt spid="469009"/>
                                        </p:tgtEl>
                                        <p:attrNameLst>
                                          <p:attrName>style.visibility</p:attrName>
                                        </p:attrNameLst>
                                      </p:cBhvr>
                                      <p:to>
                                        <p:strVal val="visible"/>
                                      </p:to>
                                    </p:set>
                                    <p:anim calcmode="lin" valueType="num">
                                      <p:cBhvr additive="base">
                                        <p:cTn id="23" dur="500" fill="hold"/>
                                        <p:tgtEl>
                                          <p:spTgt spid="469009"/>
                                        </p:tgtEl>
                                        <p:attrNameLst>
                                          <p:attrName>ppt_x</p:attrName>
                                        </p:attrNameLst>
                                      </p:cBhvr>
                                      <p:tavLst>
                                        <p:tav tm="0">
                                          <p:val>
                                            <p:strVal val="0-#ppt_w/2"/>
                                          </p:val>
                                        </p:tav>
                                        <p:tav tm="100000">
                                          <p:val>
                                            <p:strVal val="#ppt_x"/>
                                          </p:val>
                                        </p:tav>
                                      </p:tavLst>
                                    </p:anim>
                                    <p:anim calcmode="lin" valueType="num">
                                      <p:cBhvr additive="base">
                                        <p:cTn id="24" dur="500" fill="hold"/>
                                        <p:tgtEl>
                                          <p:spTgt spid="46900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2"/>
          <p:cNvSpPr>
            <a:spLocks noGrp="1" noChangeArrowheads="1"/>
          </p:cNvSpPr>
          <p:nvPr>
            <p:ph type="body" idx="1"/>
          </p:nvPr>
        </p:nvSpPr>
        <p:spPr/>
        <p:txBody>
          <a:bodyPr/>
          <a:lstStyle/>
          <a:p>
            <a:pPr algn="just" eaLnBrk="1" hangingPunct="1"/>
            <a:endParaRPr lang="en-US" altLang="zh-CN" sz="1100" dirty="0" smtClean="0">
              <a:solidFill>
                <a:schemeClr val="hlink"/>
              </a:solidFill>
              <a:latin typeface="Times New Roman" pitchFamily="18" charset="0"/>
            </a:endParaRPr>
          </a:p>
          <a:p>
            <a:pPr algn="just" eaLnBrk="1" hangingPunct="1"/>
            <a:r>
              <a:rPr lang="zh-CN" altLang="en-US" dirty="0" smtClean="0">
                <a:solidFill>
                  <a:schemeClr val="hlink"/>
                </a:solidFill>
                <a:latin typeface="Times New Roman" pitchFamily="18" charset="0"/>
              </a:rPr>
              <a:t>激励表</a:t>
            </a:r>
          </a:p>
        </p:txBody>
      </p:sp>
      <p:sp>
        <p:nvSpPr>
          <p:cNvPr id="32773" name="Rectangle 3"/>
          <p:cNvSpPr>
            <a:spLocks noGrp="1" noChangeArrowheads="1"/>
          </p:cNvSpPr>
          <p:nvPr>
            <p:ph type="title"/>
          </p:nvPr>
        </p:nvSpPr>
        <p:spPr>
          <a:xfrm>
            <a:off x="1043608" y="404664"/>
            <a:ext cx="7793037" cy="609600"/>
          </a:xfrm>
        </p:spPr>
        <p:txBody>
          <a:bodyPr/>
          <a:lstStyle/>
          <a:p>
            <a:pPr eaLnBrk="1" hangingPunct="1"/>
            <a:r>
              <a:rPr lang="zh-CN" altLang="en-US" sz="3600" dirty="0" smtClean="0">
                <a:latin typeface="宋体" pitchFamily="2" charset="-122"/>
              </a:rPr>
              <a:t>基本触发器的功能描述</a:t>
            </a:r>
            <a:endParaRPr lang="zh-CN" altLang="en-US" sz="3600" dirty="0" smtClean="0"/>
          </a:p>
        </p:txBody>
      </p:sp>
      <p:graphicFrame>
        <p:nvGraphicFramePr>
          <p:cNvPr id="256036" name="Group 36"/>
          <p:cNvGraphicFramePr>
            <a:graphicFrameLocks noGrp="1"/>
          </p:cNvGraphicFramePr>
          <p:nvPr>
            <p:extLst>
              <p:ext uri="{D42A27DB-BD31-4B8C-83A1-F6EECF244321}">
                <p14:modId xmlns:mc="http://schemas.openxmlformats.org/markup-compatibility/2006" xmlns:a14="http://schemas.microsoft.com/office/drawing/2010/main" xmlns="" xmlns:p14="http://schemas.microsoft.com/office/powerpoint/2010/main" val="756050389"/>
              </p:ext>
            </p:extLst>
          </p:nvPr>
        </p:nvGraphicFramePr>
        <p:xfrm>
          <a:off x="1752600" y="2994061"/>
          <a:ext cx="6096000" cy="2307147"/>
        </p:xfrm>
        <a:graphic>
          <a:graphicData uri="http://schemas.openxmlformats.org/drawingml/2006/table">
            <a:tbl>
              <a:tblPr/>
              <a:tblGrid>
                <a:gridCol w="3048000"/>
                <a:gridCol w="3048000"/>
              </a:tblGrid>
              <a:tr h="533239">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1" u="none" strike="noStrike" cap="none" normalizeH="0" baseline="0" dirty="0" smtClean="0">
                          <a:ln>
                            <a:noFill/>
                          </a:ln>
                          <a:solidFill>
                            <a:schemeClr val="tx1"/>
                          </a:solidFill>
                          <a:effectLst/>
                          <a:latin typeface="Tahoma" pitchFamily="34" charset="0"/>
                          <a:ea typeface="宋体" pitchFamily="2" charset="-122"/>
                        </a:rPr>
                        <a:t>Q </a:t>
                      </a:r>
                      <a:r>
                        <a:rPr kumimoji="0" lang="en-US" altLang="zh-CN" sz="2400" b="0" i="1" u="none" strike="noStrike" cap="none" normalizeH="0" baseline="30000" dirty="0" smtClean="0">
                          <a:ln>
                            <a:noFill/>
                          </a:ln>
                          <a:solidFill>
                            <a:schemeClr val="tx1"/>
                          </a:solidFill>
                          <a:effectLst/>
                          <a:latin typeface="Tahoma" pitchFamily="34" charset="0"/>
                          <a:ea typeface="宋体" pitchFamily="2" charset="-122"/>
                        </a:rPr>
                        <a:t>n </a:t>
                      </a:r>
                      <a:r>
                        <a:rPr kumimoji="0" lang="en-US" altLang="zh-CN" sz="2400" b="0" i="1" u="none" strike="noStrike" cap="none" normalizeH="0" baseline="0" dirty="0" smtClean="0">
                          <a:ln>
                            <a:noFill/>
                          </a:ln>
                          <a:solidFill>
                            <a:schemeClr val="tx1"/>
                          </a:solidFill>
                          <a:effectLst/>
                          <a:latin typeface="Tahoma" pitchFamily="34" charset="0"/>
                          <a:ea typeface="宋体" pitchFamily="2" charset="-122"/>
                        </a:rPr>
                        <a:t>  →   Q </a:t>
                      </a:r>
                      <a:r>
                        <a:rPr kumimoji="0" lang="en-US" altLang="zh-CN" sz="2400" b="0" i="1" u="none" strike="noStrike" cap="none" normalizeH="0" baseline="30000" dirty="0" smtClean="0">
                          <a:ln>
                            <a:noFill/>
                          </a:ln>
                          <a:solidFill>
                            <a:schemeClr val="tx1"/>
                          </a:solidFill>
                          <a:effectLst/>
                          <a:latin typeface="Tahoma" pitchFamily="34" charset="0"/>
                          <a:ea typeface="宋体" pitchFamily="2" charset="-122"/>
                        </a:rPr>
                        <a:t>n</a:t>
                      </a:r>
                      <a:r>
                        <a:rPr kumimoji="0" lang="en-US" altLang="zh-CN" sz="2400" b="0" i="0" u="none" strike="noStrike" cap="none" normalizeH="0" baseline="30000" dirty="0" smtClean="0">
                          <a:ln>
                            <a:noFill/>
                          </a:ln>
                          <a:solidFill>
                            <a:schemeClr val="tx1"/>
                          </a:solidFill>
                          <a:effectLst/>
                          <a:latin typeface="Tahoma" pitchFamily="34" charset="0"/>
                          <a:ea typeface="宋体" pitchFamily="2" charset="-122"/>
                        </a:rPr>
                        <a:t>+1</a:t>
                      </a:r>
                    </a:p>
                  </a:txBody>
                  <a:tcPr marT="45706" marB="4570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zh-CN" dirty="0"/>
                    </a:p>
                  </a:txBody>
                  <a:tcPr marT="45706" marB="457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rotWithShape="1">
                      <a:blip r:embed="rId2"/>
                      <a:stretch>
                        <a:fillRect l="-100200" t="-12644" b="-362069"/>
                      </a:stretch>
                    </a:blipFill>
                  </a:tcPr>
                </a:tc>
              </a:tr>
              <a:tr h="177390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smtClean="0">
                          <a:ln>
                            <a:noFill/>
                          </a:ln>
                          <a:solidFill>
                            <a:schemeClr val="tx1"/>
                          </a:solidFill>
                          <a:effectLst/>
                          <a:latin typeface="Tahoma" pitchFamily="34" charset="0"/>
                          <a:ea typeface="宋体" pitchFamily="2" charset="-122"/>
                        </a:rPr>
                        <a:t>0              0</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smtClean="0">
                          <a:ln>
                            <a:noFill/>
                          </a:ln>
                          <a:solidFill>
                            <a:schemeClr val="tx1"/>
                          </a:solidFill>
                          <a:effectLst/>
                          <a:latin typeface="Tahoma" pitchFamily="34" charset="0"/>
                          <a:ea typeface="宋体" pitchFamily="2" charset="-122"/>
                        </a:rPr>
                        <a:t>0              1</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smtClean="0">
                          <a:ln>
                            <a:noFill/>
                          </a:ln>
                          <a:solidFill>
                            <a:schemeClr val="tx1"/>
                          </a:solidFill>
                          <a:effectLst/>
                          <a:latin typeface="Tahoma" pitchFamily="34" charset="0"/>
                          <a:ea typeface="宋体" pitchFamily="2" charset="-122"/>
                        </a:rPr>
                        <a:t>1              0</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smtClean="0">
                          <a:ln>
                            <a:noFill/>
                          </a:ln>
                          <a:solidFill>
                            <a:schemeClr val="tx1"/>
                          </a:solidFill>
                          <a:effectLst/>
                          <a:latin typeface="Tahoma" pitchFamily="34" charset="0"/>
                          <a:ea typeface="宋体" pitchFamily="2" charset="-122"/>
                        </a:rPr>
                        <a:t>1              1</a:t>
                      </a:r>
                    </a:p>
                  </a:txBody>
                  <a:tcPr marT="45706" marB="4570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1" u="none" strike="noStrike" cap="none" normalizeH="0" baseline="0" dirty="0" smtClean="0">
                          <a:ln>
                            <a:noFill/>
                          </a:ln>
                          <a:solidFill>
                            <a:schemeClr val="tx1"/>
                          </a:solidFill>
                          <a:effectLst/>
                          <a:latin typeface="Times New Roman" pitchFamily="18" charset="0"/>
                          <a:ea typeface="宋体" pitchFamily="2" charset="-122"/>
                        </a:rPr>
                        <a:t>d</a:t>
                      </a:r>
                      <a:r>
                        <a:rPr kumimoji="0" lang="en-US" altLang="zh-CN" sz="2400" b="0" i="0" u="none" strike="noStrike" cap="none" normalizeH="0" baseline="0" dirty="0" smtClean="0">
                          <a:ln>
                            <a:noFill/>
                          </a:ln>
                          <a:solidFill>
                            <a:schemeClr val="tx1"/>
                          </a:solidFill>
                          <a:effectLst/>
                          <a:latin typeface="Tahoma" pitchFamily="34" charset="0"/>
                          <a:ea typeface="宋体" pitchFamily="2" charset="-122"/>
                        </a:rPr>
                        <a:t>         1</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dirty="0" smtClean="0">
                          <a:ln>
                            <a:noFill/>
                          </a:ln>
                          <a:solidFill>
                            <a:schemeClr val="tx1"/>
                          </a:solidFill>
                          <a:effectLst/>
                          <a:latin typeface="Tahoma" pitchFamily="34" charset="0"/>
                          <a:ea typeface="宋体" pitchFamily="2" charset="-122"/>
                        </a:rPr>
                        <a:t>1         0</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dirty="0" smtClean="0">
                          <a:ln>
                            <a:noFill/>
                          </a:ln>
                          <a:solidFill>
                            <a:schemeClr val="tx1"/>
                          </a:solidFill>
                          <a:effectLst/>
                          <a:latin typeface="Tahoma" pitchFamily="34" charset="0"/>
                          <a:ea typeface="宋体" pitchFamily="2" charset="-122"/>
                        </a:rPr>
                        <a:t>0         1</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dirty="0" smtClean="0">
                          <a:ln>
                            <a:noFill/>
                          </a:ln>
                          <a:solidFill>
                            <a:schemeClr val="tx1"/>
                          </a:solidFill>
                          <a:effectLst/>
                          <a:latin typeface="Tahoma" pitchFamily="34" charset="0"/>
                          <a:ea typeface="宋体" pitchFamily="2" charset="-122"/>
                        </a:rPr>
                        <a:t>1         </a:t>
                      </a:r>
                      <a:r>
                        <a:rPr kumimoji="0" lang="en-US" altLang="zh-CN" sz="2400" b="0" i="1" u="none" strike="noStrike" cap="none" normalizeH="0" baseline="0" dirty="0" smtClean="0">
                          <a:ln>
                            <a:noFill/>
                          </a:ln>
                          <a:solidFill>
                            <a:schemeClr val="tx1"/>
                          </a:solidFill>
                          <a:effectLst/>
                          <a:latin typeface="Times New Roman" pitchFamily="18" charset="0"/>
                          <a:ea typeface="宋体" pitchFamily="2" charset="-122"/>
                        </a:rPr>
                        <a:t>d</a:t>
                      </a:r>
                    </a:p>
                  </a:txBody>
                  <a:tcPr marT="45706" marB="457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 name="TextBox 4"/>
          <p:cNvSpPr txBox="1"/>
          <p:nvPr/>
        </p:nvSpPr>
        <p:spPr>
          <a:xfrm>
            <a:off x="5580112" y="3039343"/>
            <a:ext cx="504056" cy="461665"/>
          </a:xfrm>
          <a:prstGeom prst="rect">
            <a:avLst/>
          </a:prstGeom>
          <a:solidFill>
            <a:schemeClr val="bg1"/>
          </a:solidFill>
        </p:spPr>
        <p:txBody>
          <a:bodyPr wrap="square" rtlCol="0">
            <a:spAutoFit/>
          </a:bodyPr>
          <a:lstStyle/>
          <a:p>
            <a:r>
              <a:rPr lang="en-US" altLang="zh-CN" i="1" dirty="0" smtClean="0">
                <a:solidFill>
                  <a:schemeClr val="tx1"/>
                </a:solidFill>
              </a:rPr>
              <a:t>R</a:t>
            </a:r>
            <a:endParaRPr lang="zh-CN" altLang="en-US" i="1" dirty="0">
              <a:solidFill>
                <a:schemeClr val="tx1"/>
              </a:solidFill>
            </a:endParaRPr>
          </a:p>
        </p:txBody>
      </p:sp>
      <p:sp>
        <p:nvSpPr>
          <p:cNvPr id="6" name="TextBox 5"/>
          <p:cNvSpPr txBox="1"/>
          <p:nvPr/>
        </p:nvSpPr>
        <p:spPr>
          <a:xfrm>
            <a:off x="6588224" y="3039343"/>
            <a:ext cx="504056" cy="461665"/>
          </a:xfrm>
          <a:prstGeom prst="rect">
            <a:avLst/>
          </a:prstGeom>
          <a:solidFill>
            <a:schemeClr val="bg1"/>
          </a:solidFill>
        </p:spPr>
        <p:txBody>
          <a:bodyPr wrap="square" rtlCol="0">
            <a:spAutoFit/>
          </a:bodyPr>
          <a:lstStyle/>
          <a:p>
            <a:r>
              <a:rPr lang="en-US" altLang="zh-CN" i="1" dirty="0" smtClean="0">
                <a:solidFill>
                  <a:schemeClr val="tx1"/>
                </a:solidFill>
              </a:rPr>
              <a:t>S</a:t>
            </a:r>
            <a:endParaRPr lang="zh-CN" altLang="en-US" i="1" dirty="0">
              <a:solidFill>
                <a:schemeClr val="tx1"/>
              </a:solidFill>
            </a:endParaRPr>
          </a:p>
        </p:txBody>
      </p:sp>
    </p:spTree>
  </p:cSld>
  <p:clrMapOvr>
    <a:masterClrMapping/>
  </p:clrMapOvr>
  <p:transition>
    <p:random/>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2"/>
          <p:cNvSpPr>
            <a:spLocks noGrp="1" noChangeArrowheads="1"/>
          </p:cNvSpPr>
          <p:nvPr>
            <p:ph type="body" idx="1"/>
          </p:nvPr>
        </p:nvSpPr>
        <p:spPr/>
        <p:txBody>
          <a:bodyPr/>
          <a:lstStyle/>
          <a:p>
            <a:pPr algn="just" eaLnBrk="1" hangingPunct="1"/>
            <a:r>
              <a:rPr lang="zh-CN" altLang="en-US" sz="2800" smtClean="0">
                <a:solidFill>
                  <a:schemeClr val="hlink"/>
                </a:solidFill>
                <a:latin typeface="Times New Roman" pitchFamily="18" charset="0"/>
              </a:rPr>
              <a:t>波形图</a:t>
            </a:r>
          </a:p>
          <a:p>
            <a:pPr lvl="1" algn="just" eaLnBrk="1" hangingPunct="1"/>
            <a:r>
              <a:rPr lang="zh-CN" altLang="en-US" sz="2400" smtClean="0">
                <a:latin typeface="Times New Roman" pitchFamily="18" charset="0"/>
              </a:rPr>
              <a:t>工作波形图又称时序图，它反映了触发器的输出状态随时间和输入信号变化的规律。 </a:t>
            </a:r>
          </a:p>
        </p:txBody>
      </p:sp>
      <p:sp>
        <p:nvSpPr>
          <p:cNvPr id="33797" name="Rectangle 3"/>
          <p:cNvSpPr>
            <a:spLocks noGrp="1" noChangeArrowheads="1"/>
          </p:cNvSpPr>
          <p:nvPr>
            <p:ph type="title"/>
          </p:nvPr>
        </p:nvSpPr>
        <p:spPr>
          <a:xfrm>
            <a:off x="1274763" y="533400"/>
            <a:ext cx="7793037" cy="609600"/>
          </a:xfrm>
        </p:spPr>
        <p:txBody>
          <a:bodyPr/>
          <a:lstStyle/>
          <a:p>
            <a:pPr eaLnBrk="1" hangingPunct="1"/>
            <a:r>
              <a:rPr lang="zh-CN" altLang="en-US" dirty="0" smtClean="0">
                <a:latin typeface="宋体" pitchFamily="2" charset="-122"/>
              </a:rPr>
              <a:t>基本</a:t>
            </a:r>
            <a:r>
              <a:rPr lang="en-US" altLang="zh-CN" dirty="0" smtClean="0">
                <a:latin typeface="宋体" pitchFamily="2" charset="-122"/>
              </a:rPr>
              <a:t>RS</a:t>
            </a:r>
            <a:r>
              <a:rPr lang="zh-CN" altLang="en-US" dirty="0" smtClean="0">
                <a:latin typeface="宋体" pitchFamily="2" charset="-122"/>
              </a:rPr>
              <a:t>触发器</a:t>
            </a:r>
            <a:endParaRPr lang="zh-CN" altLang="en-US" dirty="0" smtClean="0"/>
          </a:p>
        </p:txBody>
      </p:sp>
      <p:grpSp>
        <p:nvGrpSpPr>
          <p:cNvPr id="33798" name="Group 59"/>
          <p:cNvGrpSpPr>
            <a:grpSpLocks/>
          </p:cNvGrpSpPr>
          <p:nvPr/>
        </p:nvGrpSpPr>
        <p:grpSpPr bwMode="auto">
          <a:xfrm>
            <a:off x="6516688" y="2781300"/>
            <a:ext cx="2376487" cy="2447925"/>
            <a:chOff x="2291" y="527"/>
            <a:chExt cx="1497" cy="1542"/>
          </a:xfrm>
        </p:grpSpPr>
        <p:grpSp>
          <p:nvGrpSpPr>
            <p:cNvPr id="33802" name="Group 60"/>
            <p:cNvGrpSpPr>
              <a:grpSpLocks/>
            </p:cNvGrpSpPr>
            <p:nvPr/>
          </p:nvGrpSpPr>
          <p:grpSpPr bwMode="auto">
            <a:xfrm>
              <a:off x="2291" y="817"/>
              <a:ext cx="725" cy="1252"/>
              <a:chOff x="0" y="0"/>
              <a:chExt cx="486" cy="757"/>
            </a:xfrm>
          </p:grpSpPr>
          <p:sp>
            <p:nvSpPr>
              <p:cNvPr id="33812" name="Rectangle 61"/>
              <p:cNvSpPr>
                <a:spLocks noChangeArrowheads="1"/>
              </p:cNvSpPr>
              <p:nvPr/>
            </p:nvSpPr>
            <p:spPr bwMode="auto">
              <a:xfrm>
                <a:off x="43" y="0"/>
                <a:ext cx="400" cy="75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lgn="ctr">
                  <a:lnSpc>
                    <a:spcPct val="130000"/>
                  </a:lnSpc>
                  <a:spcBef>
                    <a:spcPct val="0"/>
                  </a:spcBef>
                </a:pPr>
                <a:endParaRPr lang="en-US" altLang="zh-CN" sz="2000" b="0">
                  <a:solidFill>
                    <a:schemeClr val="tx1"/>
                  </a:solidFill>
                  <a:ea typeface="宋体" pitchFamily="2" charset="-122"/>
                </a:endParaRPr>
              </a:p>
              <a:p>
                <a:pPr algn="ctr">
                  <a:lnSpc>
                    <a:spcPct val="130000"/>
                  </a:lnSpc>
                  <a:spcBef>
                    <a:spcPct val="0"/>
                  </a:spcBef>
                </a:pPr>
                <a:r>
                  <a:rPr lang="en-US" altLang="zh-CN" sz="2000" b="0">
                    <a:solidFill>
                      <a:schemeClr val="tx1"/>
                    </a:solidFill>
                    <a:ea typeface="宋体" pitchFamily="2" charset="-122"/>
                  </a:rPr>
                  <a:t>1   1</a:t>
                </a:r>
              </a:p>
              <a:p>
                <a:pPr algn="ctr" eaLnBrk="0" hangingPunct="0">
                  <a:lnSpc>
                    <a:spcPct val="130000"/>
                  </a:lnSpc>
                  <a:spcBef>
                    <a:spcPct val="0"/>
                  </a:spcBef>
                </a:pPr>
                <a:r>
                  <a:rPr lang="en-US" altLang="zh-CN" sz="2000" b="0">
                    <a:solidFill>
                      <a:schemeClr val="tx1"/>
                    </a:solidFill>
                    <a:ea typeface="仿宋_GB2312" pitchFamily="49" charset="-122"/>
                  </a:rPr>
                  <a:t>0  1</a:t>
                </a:r>
                <a:endParaRPr lang="en-US" altLang="zh-CN" sz="2000" b="0">
                  <a:solidFill>
                    <a:schemeClr val="tx1"/>
                  </a:solidFill>
                  <a:ea typeface="宋体" pitchFamily="2" charset="-122"/>
                </a:endParaRPr>
              </a:p>
              <a:p>
                <a:pPr algn="ctr" eaLnBrk="0" hangingPunct="0">
                  <a:lnSpc>
                    <a:spcPct val="130000"/>
                  </a:lnSpc>
                  <a:spcBef>
                    <a:spcPct val="0"/>
                  </a:spcBef>
                </a:pPr>
                <a:r>
                  <a:rPr lang="en-US" altLang="zh-CN" sz="2000" b="0">
                    <a:solidFill>
                      <a:schemeClr val="tx1"/>
                    </a:solidFill>
                    <a:ea typeface="仿宋_GB2312" pitchFamily="49" charset="-122"/>
                  </a:rPr>
                  <a:t>1   0</a:t>
                </a:r>
                <a:endParaRPr lang="en-US" altLang="zh-CN" sz="2000" b="0">
                  <a:solidFill>
                    <a:schemeClr val="tx1"/>
                  </a:solidFill>
                  <a:ea typeface="宋体" pitchFamily="2" charset="-122"/>
                </a:endParaRPr>
              </a:p>
              <a:p>
                <a:pPr algn="ctr" eaLnBrk="0" hangingPunct="0">
                  <a:lnSpc>
                    <a:spcPct val="130000"/>
                  </a:lnSpc>
                  <a:spcBef>
                    <a:spcPct val="0"/>
                  </a:spcBef>
                </a:pPr>
                <a:r>
                  <a:rPr lang="en-US" altLang="zh-CN" sz="2000" b="0">
                    <a:solidFill>
                      <a:schemeClr val="tx1"/>
                    </a:solidFill>
                    <a:ea typeface="仿宋_GB2312" pitchFamily="49" charset="-122"/>
                  </a:rPr>
                  <a:t>0   0</a:t>
                </a:r>
                <a:endParaRPr lang="en-US" altLang="zh-CN" sz="2000" b="0">
                  <a:solidFill>
                    <a:schemeClr val="tx1"/>
                  </a:solidFill>
                  <a:ea typeface="宋体" pitchFamily="2" charset="-122"/>
                </a:endParaRPr>
              </a:p>
              <a:p>
                <a:pPr algn="ctr" eaLnBrk="0" hangingPunct="0">
                  <a:lnSpc>
                    <a:spcPct val="130000"/>
                  </a:lnSpc>
                  <a:spcBef>
                    <a:spcPct val="0"/>
                  </a:spcBef>
                </a:pPr>
                <a:endParaRPr lang="en-US" altLang="zh-CN" sz="2000" b="0">
                  <a:solidFill>
                    <a:schemeClr val="tx1"/>
                  </a:solidFill>
                  <a:ea typeface="宋体" pitchFamily="2" charset="-122"/>
                </a:endParaRPr>
              </a:p>
            </p:txBody>
          </p:sp>
          <p:sp>
            <p:nvSpPr>
              <p:cNvPr id="33813" name="Rectangle 62"/>
              <p:cNvSpPr>
                <a:spLocks noChangeArrowheads="1"/>
              </p:cNvSpPr>
              <p:nvPr/>
            </p:nvSpPr>
            <p:spPr bwMode="auto">
              <a:xfrm>
                <a:off x="0" y="0"/>
                <a:ext cx="486" cy="757"/>
              </a:xfrm>
              <a:prstGeom prst="rect">
                <a:avLst/>
              </a:prstGeom>
              <a:noFill/>
              <a:ln w="7">
                <a:solidFill>
                  <a:srgbClr val="A0A0A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3803" name="Group 63"/>
            <p:cNvGrpSpPr>
              <a:grpSpLocks/>
            </p:cNvGrpSpPr>
            <p:nvPr/>
          </p:nvGrpSpPr>
          <p:grpSpPr bwMode="auto">
            <a:xfrm>
              <a:off x="2291" y="527"/>
              <a:ext cx="1497" cy="1542"/>
              <a:chOff x="2291" y="527"/>
              <a:chExt cx="1497" cy="1542"/>
            </a:xfrm>
          </p:grpSpPr>
          <p:sp>
            <p:nvSpPr>
              <p:cNvPr id="33804" name="Rectangle 64"/>
              <p:cNvSpPr>
                <a:spLocks noChangeArrowheads="1"/>
              </p:cNvSpPr>
              <p:nvPr/>
            </p:nvSpPr>
            <p:spPr bwMode="auto">
              <a:xfrm>
                <a:off x="2699" y="527"/>
                <a:ext cx="692"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lang="zh-CN" altLang="en-US" b="0">
                    <a:solidFill>
                      <a:schemeClr val="tx1"/>
                    </a:solidFill>
                    <a:latin typeface="楷体_GB2312" pitchFamily="1" charset="-122"/>
                    <a:ea typeface="楷体_GB2312" pitchFamily="1" charset="-122"/>
                  </a:rPr>
                  <a:t>功能表</a:t>
                </a:r>
              </a:p>
            </p:txBody>
          </p:sp>
          <p:sp>
            <p:nvSpPr>
              <p:cNvPr id="33805" name="Rectangle 65"/>
              <p:cNvSpPr>
                <a:spLocks noChangeArrowheads="1"/>
              </p:cNvSpPr>
              <p:nvPr/>
            </p:nvSpPr>
            <p:spPr bwMode="auto">
              <a:xfrm>
                <a:off x="2291" y="867"/>
                <a:ext cx="778" cy="30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lgn="ctr">
                  <a:lnSpc>
                    <a:spcPct val="130000"/>
                  </a:lnSpc>
                  <a:spcBef>
                    <a:spcPct val="0"/>
                  </a:spcBef>
                </a:pPr>
                <a:r>
                  <a:rPr lang="en-US" altLang="zh-CN" sz="2000" b="0">
                    <a:solidFill>
                      <a:schemeClr val="tx1"/>
                    </a:solidFill>
                    <a:ea typeface="宋体" pitchFamily="2" charset="-122"/>
                  </a:rPr>
                  <a:t> </a:t>
                </a:r>
                <a:r>
                  <a:rPr lang="en-US" altLang="zh-CN" sz="2000" b="0" i="1">
                    <a:solidFill>
                      <a:schemeClr val="tx1"/>
                    </a:solidFill>
                    <a:ea typeface="宋体" pitchFamily="2" charset="-122"/>
                  </a:rPr>
                  <a:t>S   R</a:t>
                </a:r>
                <a:endParaRPr lang="en-US" altLang="zh-CN" sz="2000" b="0">
                  <a:solidFill>
                    <a:schemeClr val="tx1"/>
                  </a:solidFill>
                  <a:ea typeface="宋体" pitchFamily="2" charset="-122"/>
                </a:endParaRPr>
              </a:p>
            </p:txBody>
          </p:sp>
          <p:grpSp>
            <p:nvGrpSpPr>
              <p:cNvPr id="33806" name="Group 66"/>
              <p:cNvGrpSpPr>
                <a:grpSpLocks/>
              </p:cNvGrpSpPr>
              <p:nvPr/>
            </p:nvGrpSpPr>
            <p:grpSpPr bwMode="auto">
              <a:xfrm>
                <a:off x="3017" y="817"/>
                <a:ext cx="771" cy="1252"/>
                <a:chOff x="486" y="0"/>
                <a:chExt cx="398" cy="757"/>
              </a:xfrm>
            </p:grpSpPr>
            <p:sp>
              <p:nvSpPr>
                <p:cNvPr id="33810" name="Rectangle 67"/>
                <p:cNvSpPr>
                  <a:spLocks noChangeArrowheads="1"/>
                </p:cNvSpPr>
                <p:nvPr/>
              </p:nvSpPr>
              <p:spPr bwMode="auto">
                <a:xfrm>
                  <a:off x="529" y="0"/>
                  <a:ext cx="312" cy="75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lgn="ctr">
                    <a:lnSpc>
                      <a:spcPct val="130000"/>
                    </a:lnSpc>
                    <a:spcBef>
                      <a:spcPct val="0"/>
                    </a:spcBef>
                    <a:tabLst>
                      <a:tab pos="266700" algn="r"/>
                      <a:tab pos="2636838" algn="ctr"/>
                      <a:tab pos="5273675" algn="r"/>
                    </a:tabLst>
                  </a:pPr>
                  <a:r>
                    <a:rPr lang="en-US" altLang="zh-CN" sz="2000" b="0" i="1">
                      <a:solidFill>
                        <a:schemeClr val="tx1"/>
                      </a:solidFill>
                      <a:ea typeface="宋体" pitchFamily="2" charset="-122"/>
                    </a:rPr>
                    <a:t>Q</a:t>
                  </a:r>
                  <a:r>
                    <a:rPr lang="en-US" altLang="zh-CN" sz="2000" b="0" i="1" baseline="30000">
                      <a:solidFill>
                        <a:schemeClr val="tx1"/>
                      </a:solidFill>
                      <a:ea typeface="宋体" pitchFamily="2" charset="-122"/>
                    </a:rPr>
                    <a:t>n+1</a:t>
                  </a:r>
                  <a:endParaRPr lang="en-US" altLang="zh-CN" sz="2000" b="0">
                    <a:solidFill>
                      <a:schemeClr val="tx1"/>
                    </a:solidFill>
                    <a:ea typeface="宋体" pitchFamily="2" charset="-122"/>
                  </a:endParaRPr>
                </a:p>
                <a:p>
                  <a:pPr algn="ctr" eaLnBrk="0" hangingPunct="0">
                    <a:lnSpc>
                      <a:spcPct val="130000"/>
                    </a:lnSpc>
                    <a:spcBef>
                      <a:spcPct val="0"/>
                    </a:spcBef>
                    <a:tabLst>
                      <a:tab pos="266700" algn="r"/>
                      <a:tab pos="2636838" algn="ctr"/>
                      <a:tab pos="5273675" algn="r"/>
                    </a:tabLst>
                  </a:pPr>
                  <a:r>
                    <a:rPr lang="en-US" altLang="zh-CN" sz="2000" b="0">
                      <a:solidFill>
                        <a:schemeClr val="tx1"/>
                      </a:solidFill>
                      <a:ea typeface="宋体" pitchFamily="2" charset="-122"/>
                    </a:rPr>
                    <a:t>Q</a:t>
                  </a:r>
                  <a:r>
                    <a:rPr lang="en-US" altLang="zh-CN" sz="2000" b="0" baseline="30000">
                      <a:solidFill>
                        <a:schemeClr val="tx1"/>
                      </a:solidFill>
                      <a:ea typeface="宋体" pitchFamily="2" charset="-122"/>
                    </a:rPr>
                    <a:t>n</a:t>
                  </a:r>
                  <a:endParaRPr lang="en-US" altLang="zh-CN" sz="2000" b="0">
                    <a:solidFill>
                      <a:schemeClr val="tx1"/>
                    </a:solidFill>
                    <a:ea typeface="宋体" pitchFamily="2" charset="-122"/>
                  </a:endParaRPr>
                </a:p>
                <a:p>
                  <a:pPr algn="ctr" eaLnBrk="0" hangingPunct="0">
                    <a:lnSpc>
                      <a:spcPct val="130000"/>
                    </a:lnSpc>
                    <a:spcBef>
                      <a:spcPct val="0"/>
                    </a:spcBef>
                    <a:tabLst>
                      <a:tab pos="266700" algn="r"/>
                      <a:tab pos="2636838" algn="ctr"/>
                      <a:tab pos="5273675" algn="r"/>
                    </a:tabLst>
                  </a:pPr>
                  <a:r>
                    <a:rPr lang="en-US" altLang="zh-CN" sz="2000" b="0">
                      <a:solidFill>
                        <a:schemeClr val="tx1"/>
                      </a:solidFill>
                      <a:ea typeface="仿宋_GB2312" pitchFamily="49" charset="-122"/>
                    </a:rPr>
                    <a:t>1</a:t>
                  </a:r>
                  <a:endParaRPr lang="en-US" altLang="zh-CN" sz="2000" b="0">
                    <a:solidFill>
                      <a:schemeClr val="tx1"/>
                    </a:solidFill>
                    <a:ea typeface="宋体" pitchFamily="2" charset="-122"/>
                  </a:endParaRPr>
                </a:p>
                <a:p>
                  <a:pPr algn="ctr" eaLnBrk="0" hangingPunct="0">
                    <a:lnSpc>
                      <a:spcPct val="130000"/>
                    </a:lnSpc>
                    <a:spcBef>
                      <a:spcPct val="0"/>
                    </a:spcBef>
                    <a:tabLst>
                      <a:tab pos="266700" algn="r"/>
                      <a:tab pos="2636838" algn="ctr"/>
                      <a:tab pos="5273675" algn="r"/>
                    </a:tabLst>
                  </a:pPr>
                  <a:r>
                    <a:rPr lang="en-US" altLang="zh-CN" sz="2000" b="0">
                      <a:solidFill>
                        <a:schemeClr val="tx1"/>
                      </a:solidFill>
                      <a:ea typeface="宋体" pitchFamily="2" charset="-122"/>
                    </a:rPr>
                    <a:t>0</a:t>
                  </a:r>
                </a:p>
                <a:p>
                  <a:pPr eaLnBrk="0" hangingPunct="0">
                    <a:spcBef>
                      <a:spcPct val="0"/>
                    </a:spcBef>
                    <a:tabLst>
                      <a:tab pos="266700" algn="r"/>
                      <a:tab pos="2636838" algn="ctr"/>
                      <a:tab pos="5273675" algn="r"/>
                    </a:tabLst>
                  </a:pPr>
                  <a:r>
                    <a:rPr lang="zh-CN" altLang="en-US" sz="2000" b="0">
                      <a:solidFill>
                        <a:schemeClr val="tx1"/>
                      </a:solidFill>
                      <a:ea typeface="仿宋_GB2312" pitchFamily="49" charset="-122"/>
                    </a:rPr>
                    <a:t>不允许</a:t>
                  </a:r>
                </a:p>
              </p:txBody>
            </p:sp>
            <p:sp>
              <p:nvSpPr>
                <p:cNvPr id="33811" name="Rectangle 68"/>
                <p:cNvSpPr>
                  <a:spLocks noChangeArrowheads="1"/>
                </p:cNvSpPr>
                <p:nvPr/>
              </p:nvSpPr>
              <p:spPr bwMode="auto">
                <a:xfrm>
                  <a:off x="486" y="0"/>
                  <a:ext cx="398" cy="757"/>
                </a:xfrm>
                <a:prstGeom prst="rect">
                  <a:avLst/>
                </a:prstGeom>
                <a:noFill/>
                <a:ln w="7">
                  <a:solidFill>
                    <a:srgbClr val="A0A0A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33809" name="Line 71"/>
              <p:cNvSpPr>
                <a:spLocks noChangeShapeType="1"/>
              </p:cNvSpPr>
              <p:nvPr/>
            </p:nvSpPr>
            <p:spPr bwMode="auto">
              <a:xfrm>
                <a:off x="2291" y="1107"/>
                <a:ext cx="1497" cy="1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
        <p:nvSpPr>
          <p:cNvPr id="33799" name="Line 72"/>
          <p:cNvSpPr>
            <a:spLocks noChangeShapeType="1"/>
          </p:cNvSpPr>
          <p:nvPr/>
        </p:nvSpPr>
        <p:spPr bwMode="auto">
          <a:xfrm>
            <a:off x="468313" y="2924175"/>
            <a:ext cx="287337" cy="0"/>
          </a:xfrm>
          <a:prstGeom prst="line">
            <a:avLst/>
          </a:prstGeom>
          <a:noFill/>
          <a:ln>
            <a:noFill/>
          </a:ln>
          <a:effectLst/>
          <a:extLst>
            <a:ext uri="{909E8E84-426E-40DD-AFC4-6F175D3DCCD1}">
              <a14:hiddenFill xmlns="" xmlns:a14="http://schemas.microsoft.com/office/drawing/2010/main">
                <a:noFill/>
              </a14:hiddenFill>
            </a:ex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33800" name="Line 73"/>
          <p:cNvSpPr>
            <a:spLocks noChangeShapeType="1"/>
          </p:cNvSpPr>
          <p:nvPr/>
        </p:nvSpPr>
        <p:spPr bwMode="auto">
          <a:xfrm>
            <a:off x="539750" y="3500438"/>
            <a:ext cx="215900" cy="0"/>
          </a:xfrm>
          <a:prstGeom prst="line">
            <a:avLst/>
          </a:prstGeom>
          <a:noFill/>
          <a:ln>
            <a:noFill/>
          </a:ln>
          <a:effectLst/>
          <a:extLst>
            <a:ext uri="{909E8E84-426E-40DD-AFC4-6F175D3DCCD1}">
              <a14:hiddenFill xmlns="" xmlns:a14="http://schemas.microsoft.com/office/drawing/2010/main">
                <a:noFill/>
              </a14:hiddenFill>
            </a:ex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pic>
        <p:nvPicPr>
          <p:cNvPr id="470103" name="Picture 87"/>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755650" y="2852738"/>
            <a:ext cx="4679950" cy="29956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0" name="TextBox 19"/>
          <p:cNvSpPr txBox="1"/>
          <p:nvPr/>
        </p:nvSpPr>
        <p:spPr>
          <a:xfrm>
            <a:off x="755576" y="3759423"/>
            <a:ext cx="360040" cy="461665"/>
          </a:xfrm>
          <a:prstGeom prst="rect">
            <a:avLst/>
          </a:prstGeom>
          <a:solidFill>
            <a:schemeClr val="bg1"/>
          </a:solidFill>
        </p:spPr>
        <p:txBody>
          <a:bodyPr wrap="square" rtlCol="0">
            <a:spAutoFit/>
          </a:bodyPr>
          <a:lstStyle/>
          <a:p>
            <a:r>
              <a:rPr lang="en-US" altLang="zh-CN" i="1" dirty="0" smtClean="0">
                <a:solidFill>
                  <a:schemeClr val="tx1"/>
                </a:solidFill>
              </a:rPr>
              <a:t>R</a:t>
            </a:r>
            <a:endParaRPr lang="zh-CN" altLang="en-US" i="1" dirty="0">
              <a:solidFill>
                <a:schemeClr val="tx1"/>
              </a:solidFill>
            </a:endParaRPr>
          </a:p>
        </p:txBody>
      </p:sp>
      <p:sp>
        <p:nvSpPr>
          <p:cNvPr id="21" name="TextBox 20"/>
          <p:cNvSpPr txBox="1"/>
          <p:nvPr/>
        </p:nvSpPr>
        <p:spPr>
          <a:xfrm>
            <a:off x="755576" y="2924944"/>
            <a:ext cx="360040" cy="461665"/>
          </a:xfrm>
          <a:prstGeom prst="rect">
            <a:avLst/>
          </a:prstGeom>
          <a:solidFill>
            <a:schemeClr val="bg1"/>
          </a:solidFill>
        </p:spPr>
        <p:txBody>
          <a:bodyPr wrap="square" rtlCol="0">
            <a:spAutoFit/>
          </a:bodyPr>
          <a:lstStyle/>
          <a:p>
            <a:r>
              <a:rPr lang="en-US" altLang="zh-CN" i="1" dirty="0" smtClean="0">
                <a:solidFill>
                  <a:schemeClr val="tx1"/>
                </a:solidFill>
              </a:rPr>
              <a:t>S</a:t>
            </a:r>
            <a:endParaRPr lang="zh-CN" altLang="en-US" i="1" dirty="0">
              <a:solidFill>
                <a:schemeClr val="tx1"/>
              </a:solidFill>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70103"/>
                                        </p:tgtEl>
                                        <p:attrNameLst>
                                          <p:attrName>style.visibility</p:attrName>
                                        </p:attrNameLst>
                                      </p:cBhvr>
                                      <p:to>
                                        <p:strVal val="visible"/>
                                      </p:to>
                                    </p:set>
                                    <p:animEffect transition="in" filter="blinds(horizontal)">
                                      <p:cBhvr>
                                        <p:cTn id="7" dur="500"/>
                                        <p:tgtEl>
                                          <p:spTgt spid="4701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Rectangle 2"/>
          <p:cNvSpPr>
            <a:spLocks noGrp="1" noChangeArrowheads="1"/>
          </p:cNvSpPr>
          <p:nvPr>
            <p:ph type="title"/>
          </p:nvPr>
        </p:nvSpPr>
        <p:spPr>
          <a:xfrm>
            <a:off x="900113" y="188640"/>
            <a:ext cx="6912247" cy="809625"/>
          </a:xfrm>
        </p:spPr>
        <p:txBody>
          <a:bodyPr/>
          <a:lstStyle/>
          <a:p>
            <a:pPr eaLnBrk="1" hangingPunct="1"/>
            <a:r>
              <a:rPr lang="zh-CN" altLang="en-US" sz="3600" b="1" dirty="0" smtClean="0">
                <a:solidFill>
                  <a:schemeClr val="tx1"/>
                </a:solidFill>
                <a:latin typeface="隶书" pitchFamily="49" charset="-122"/>
              </a:rPr>
              <a:t>基本</a:t>
            </a:r>
            <a:r>
              <a:rPr lang="en-US" altLang="zh-CN" sz="3600" b="1" dirty="0" smtClean="0">
                <a:solidFill>
                  <a:schemeClr val="tx1"/>
                </a:solidFill>
                <a:latin typeface="隶书" pitchFamily="49" charset="-122"/>
              </a:rPr>
              <a:t>RS</a:t>
            </a:r>
            <a:r>
              <a:rPr lang="zh-CN" altLang="en-US" sz="3600" b="1" dirty="0" smtClean="0">
                <a:solidFill>
                  <a:schemeClr val="tx1"/>
                </a:solidFill>
                <a:latin typeface="隶书" pitchFamily="49" charset="-122"/>
              </a:rPr>
              <a:t>触发器</a:t>
            </a:r>
            <a:endParaRPr lang="zh-CN" altLang="en-US" sz="6000" dirty="0" smtClean="0">
              <a:latin typeface="隶书" pitchFamily="49" charset="-122"/>
            </a:endParaRPr>
          </a:p>
        </p:txBody>
      </p:sp>
      <p:sp>
        <p:nvSpPr>
          <p:cNvPr id="464899" name="Text Box 3"/>
          <p:cNvSpPr txBox="1">
            <a:spLocks noChangeArrowheads="1"/>
          </p:cNvSpPr>
          <p:nvPr/>
        </p:nvSpPr>
        <p:spPr bwMode="auto">
          <a:xfrm>
            <a:off x="468313" y="1270273"/>
            <a:ext cx="3168650" cy="51276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marL="457200" indent="-457200" eaLnBrk="0" hangingPunct="0">
              <a:defRPr kumimoji="1" sz="2400" b="1">
                <a:solidFill>
                  <a:schemeClr val="folHlink"/>
                </a:solidFill>
                <a:latin typeface="Times New Roman" pitchFamily="18" charset="0"/>
                <a:ea typeface="隶书" pitchFamily="49" charset="-122"/>
              </a:defRPr>
            </a:lvl1pPr>
            <a:lvl2pPr marL="742950" indent="-285750" eaLnBrk="0" hangingPunct="0">
              <a:defRPr kumimoji="1" sz="2400" b="1">
                <a:solidFill>
                  <a:schemeClr val="folHlink"/>
                </a:solidFill>
                <a:latin typeface="Times New Roman" pitchFamily="18" charset="0"/>
                <a:ea typeface="隶书" pitchFamily="49" charset="-122"/>
              </a:defRPr>
            </a:lvl2pPr>
            <a:lvl3pPr marL="1143000" indent="-228600" eaLnBrk="0" hangingPunct="0">
              <a:defRPr kumimoji="1" sz="2400" b="1">
                <a:solidFill>
                  <a:schemeClr val="folHlink"/>
                </a:solidFill>
                <a:latin typeface="Times New Roman" pitchFamily="18" charset="0"/>
                <a:ea typeface="隶书" pitchFamily="49" charset="-122"/>
              </a:defRPr>
            </a:lvl3pPr>
            <a:lvl4pPr marL="1600200" indent="-228600" eaLnBrk="0" hangingPunct="0">
              <a:defRPr kumimoji="1" sz="2400" b="1">
                <a:solidFill>
                  <a:schemeClr val="folHlink"/>
                </a:solidFill>
                <a:latin typeface="Times New Roman" pitchFamily="18" charset="0"/>
                <a:ea typeface="隶书" pitchFamily="49" charset="-122"/>
              </a:defRPr>
            </a:lvl4pPr>
            <a:lvl5pPr marL="2057400" indent="-228600" eaLnBrk="0" hangingPunct="0">
              <a:defRPr kumimoji="1" sz="2400" b="1">
                <a:solidFill>
                  <a:schemeClr val="folHlink"/>
                </a:solidFill>
                <a:latin typeface="Times New Roman" pitchFamily="18" charset="0"/>
                <a:ea typeface="隶书" pitchFamily="49" charset="-122"/>
              </a:defRPr>
            </a:lvl5pPr>
            <a:lvl6pPr marL="25146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6pPr>
            <a:lvl7pPr marL="29718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7pPr>
            <a:lvl8pPr marL="34290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8pPr>
            <a:lvl9pPr marL="38862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9pPr>
          </a:lstStyle>
          <a:p>
            <a:pPr eaLnBrk="1" hangingPunct="1">
              <a:lnSpc>
                <a:spcPct val="115000"/>
              </a:lnSpc>
              <a:spcBef>
                <a:spcPct val="0"/>
              </a:spcBef>
            </a:pPr>
            <a:r>
              <a:rPr lang="en-US" altLang="zh-CN" b="0">
                <a:solidFill>
                  <a:schemeClr val="tx1"/>
                </a:solidFill>
                <a:latin typeface="楷体_GB2312" pitchFamily="1" charset="-122"/>
                <a:ea typeface="楷体_GB2312" pitchFamily="1" charset="-122"/>
              </a:rPr>
              <a:t>①</a:t>
            </a:r>
            <a:r>
              <a:rPr lang="zh-CN" altLang="en-US" b="0">
                <a:solidFill>
                  <a:schemeClr val="tx1"/>
                </a:solidFill>
                <a:latin typeface="楷体_GB2312" pitchFamily="1" charset="-122"/>
                <a:ea typeface="楷体_GB2312" pitchFamily="1" charset="-122"/>
              </a:rPr>
              <a:t>忽略门电路的延迟</a:t>
            </a:r>
          </a:p>
        </p:txBody>
      </p:sp>
      <p:sp>
        <p:nvSpPr>
          <p:cNvPr id="464901" name="Text Box 5"/>
          <p:cNvSpPr txBox="1">
            <a:spLocks noChangeArrowheads="1"/>
          </p:cNvSpPr>
          <p:nvPr/>
        </p:nvSpPr>
        <p:spPr bwMode="auto">
          <a:xfrm>
            <a:off x="4356100" y="1260772"/>
            <a:ext cx="3168650" cy="5127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marL="457200" indent="-457200" eaLnBrk="0" hangingPunct="0">
              <a:defRPr kumimoji="1" sz="2400" b="1">
                <a:solidFill>
                  <a:schemeClr val="folHlink"/>
                </a:solidFill>
                <a:latin typeface="Times New Roman" pitchFamily="18" charset="0"/>
                <a:ea typeface="隶书" pitchFamily="49" charset="-122"/>
              </a:defRPr>
            </a:lvl1pPr>
            <a:lvl2pPr marL="742950" indent="-285750" eaLnBrk="0" hangingPunct="0">
              <a:defRPr kumimoji="1" sz="2400" b="1">
                <a:solidFill>
                  <a:schemeClr val="folHlink"/>
                </a:solidFill>
                <a:latin typeface="Times New Roman" pitchFamily="18" charset="0"/>
                <a:ea typeface="隶书" pitchFamily="49" charset="-122"/>
              </a:defRPr>
            </a:lvl2pPr>
            <a:lvl3pPr marL="1143000" indent="-228600" eaLnBrk="0" hangingPunct="0">
              <a:defRPr kumimoji="1" sz="2400" b="1">
                <a:solidFill>
                  <a:schemeClr val="folHlink"/>
                </a:solidFill>
                <a:latin typeface="Times New Roman" pitchFamily="18" charset="0"/>
                <a:ea typeface="隶书" pitchFamily="49" charset="-122"/>
              </a:defRPr>
            </a:lvl3pPr>
            <a:lvl4pPr marL="1600200" indent="-228600" eaLnBrk="0" hangingPunct="0">
              <a:defRPr kumimoji="1" sz="2400" b="1">
                <a:solidFill>
                  <a:schemeClr val="folHlink"/>
                </a:solidFill>
                <a:latin typeface="Times New Roman" pitchFamily="18" charset="0"/>
                <a:ea typeface="隶书" pitchFamily="49" charset="-122"/>
              </a:defRPr>
            </a:lvl4pPr>
            <a:lvl5pPr marL="2057400" indent="-228600" eaLnBrk="0" hangingPunct="0">
              <a:defRPr kumimoji="1" sz="2400" b="1">
                <a:solidFill>
                  <a:schemeClr val="folHlink"/>
                </a:solidFill>
                <a:latin typeface="Times New Roman" pitchFamily="18" charset="0"/>
                <a:ea typeface="隶书" pitchFamily="49" charset="-122"/>
              </a:defRPr>
            </a:lvl5pPr>
            <a:lvl6pPr marL="25146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6pPr>
            <a:lvl7pPr marL="29718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7pPr>
            <a:lvl8pPr marL="34290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8pPr>
            <a:lvl9pPr marL="38862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9pPr>
          </a:lstStyle>
          <a:p>
            <a:pPr eaLnBrk="1" hangingPunct="1">
              <a:lnSpc>
                <a:spcPct val="115000"/>
              </a:lnSpc>
              <a:spcBef>
                <a:spcPct val="0"/>
              </a:spcBef>
            </a:pPr>
            <a:r>
              <a:rPr lang="en-US" altLang="zh-CN" b="0" dirty="0">
                <a:solidFill>
                  <a:schemeClr val="tx1"/>
                </a:solidFill>
                <a:latin typeface="楷体_GB2312" pitchFamily="1" charset="-122"/>
                <a:ea typeface="楷体_GB2312" pitchFamily="1" charset="-122"/>
              </a:rPr>
              <a:t>②</a:t>
            </a:r>
            <a:r>
              <a:rPr lang="zh-CN" altLang="en-US" b="0" dirty="0">
                <a:solidFill>
                  <a:schemeClr val="tx1"/>
                </a:solidFill>
                <a:latin typeface="楷体_GB2312" pitchFamily="1" charset="-122"/>
                <a:ea typeface="楷体_GB2312" pitchFamily="1" charset="-122"/>
              </a:rPr>
              <a:t>考虑门电路的延迟</a:t>
            </a:r>
          </a:p>
        </p:txBody>
      </p:sp>
      <p:graphicFrame>
        <p:nvGraphicFramePr>
          <p:cNvPr id="464902" name="Object 6"/>
          <p:cNvGraphicFramePr>
            <a:graphicFrameLocks noChangeAspect="1"/>
          </p:cNvGraphicFramePr>
          <p:nvPr/>
        </p:nvGraphicFramePr>
        <p:xfrm>
          <a:off x="4643438" y="1917973"/>
          <a:ext cx="4127500" cy="2232025"/>
        </p:xfrm>
        <a:graphic>
          <a:graphicData uri="http://schemas.openxmlformats.org/presentationml/2006/ole">
            <p:oleObj spid="_x0000_s34851" name="位图图像" r:id="rId3" imgW="3696216" imgH="2343477" progId="PBrush">
              <p:embed/>
            </p:oleObj>
          </a:graphicData>
        </a:graphic>
      </p:graphicFrame>
      <p:grpSp>
        <p:nvGrpSpPr>
          <p:cNvPr id="34825" name="Group 8"/>
          <p:cNvGrpSpPr>
            <a:grpSpLocks/>
          </p:cNvGrpSpPr>
          <p:nvPr/>
        </p:nvGrpSpPr>
        <p:grpSpPr bwMode="auto">
          <a:xfrm>
            <a:off x="827088" y="4221435"/>
            <a:ext cx="2376487" cy="2447925"/>
            <a:chOff x="2291" y="527"/>
            <a:chExt cx="1497" cy="1542"/>
          </a:xfrm>
        </p:grpSpPr>
        <p:grpSp>
          <p:nvGrpSpPr>
            <p:cNvPr id="34829" name="Group 9"/>
            <p:cNvGrpSpPr>
              <a:grpSpLocks/>
            </p:cNvGrpSpPr>
            <p:nvPr/>
          </p:nvGrpSpPr>
          <p:grpSpPr bwMode="auto">
            <a:xfrm>
              <a:off x="2291" y="817"/>
              <a:ext cx="725" cy="1252"/>
              <a:chOff x="0" y="0"/>
              <a:chExt cx="486" cy="757"/>
            </a:xfrm>
          </p:grpSpPr>
          <p:sp>
            <p:nvSpPr>
              <p:cNvPr id="34839" name="Rectangle 10"/>
              <p:cNvSpPr>
                <a:spLocks noChangeArrowheads="1"/>
              </p:cNvSpPr>
              <p:nvPr/>
            </p:nvSpPr>
            <p:spPr bwMode="auto">
              <a:xfrm>
                <a:off x="43" y="0"/>
                <a:ext cx="400" cy="75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lgn="ctr">
                  <a:lnSpc>
                    <a:spcPct val="130000"/>
                  </a:lnSpc>
                  <a:spcBef>
                    <a:spcPct val="0"/>
                  </a:spcBef>
                </a:pPr>
                <a:endParaRPr lang="en-US" altLang="zh-CN" sz="2000" b="0">
                  <a:solidFill>
                    <a:schemeClr val="tx1"/>
                  </a:solidFill>
                  <a:ea typeface="宋体" pitchFamily="2" charset="-122"/>
                </a:endParaRPr>
              </a:p>
              <a:p>
                <a:pPr algn="ctr">
                  <a:lnSpc>
                    <a:spcPct val="130000"/>
                  </a:lnSpc>
                  <a:spcBef>
                    <a:spcPct val="0"/>
                  </a:spcBef>
                </a:pPr>
                <a:r>
                  <a:rPr lang="en-US" altLang="zh-CN" sz="2000" b="0">
                    <a:solidFill>
                      <a:schemeClr val="tx1"/>
                    </a:solidFill>
                    <a:ea typeface="宋体" pitchFamily="2" charset="-122"/>
                  </a:rPr>
                  <a:t>1   1</a:t>
                </a:r>
              </a:p>
              <a:p>
                <a:pPr algn="ctr" eaLnBrk="0" hangingPunct="0">
                  <a:lnSpc>
                    <a:spcPct val="130000"/>
                  </a:lnSpc>
                  <a:spcBef>
                    <a:spcPct val="0"/>
                  </a:spcBef>
                </a:pPr>
                <a:r>
                  <a:rPr lang="en-US" altLang="zh-CN" sz="2000" b="0">
                    <a:solidFill>
                      <a:schemeClr val="tx1"/>
                    </a:solidFill>
                    <a:ea typeface="仿宋_GB2312" pitchFamily="49" charset="-122"/>
                  </a:rPr>
                  <a:t>0  1</a:t>
                </a:r>
                <a:endParaRPr lang="en-US" altLang="zh-CN" sz="2000" b="0">
                  <a:solidFill>
                    <a:schemeClr val="tx1"/>
                  </a:solidFill>
                  <a:ea typeface="宋体" pitchFamily="2" charset="-122"/>
                </a:endParaRPr>
              </a:p>
              <a:p>
                <a:pPr algn="ctr" eaLnBrk="0" hangingPunct="0">
                  <a:lnSpc>
                    <a:spcPct val="130000"/>
                  </a:lnSpc>
                  <a:spcBef>
                    <a:spcPct val="0"/>
                  </a:spcBef>
                </a:pPr>
                <a:r>
                  <a:rPr lang="en-US" altLang="zh-CN" sz="2000" b="0">
                    <a:solidFill>
                      <a:schemeClr val="tx1"/>
                    </a:solidFill>
                    <a:ea typeface="仿宋_GB2312" pitchFamily="49" charset="-122"/>
                  </a:rPr>
                  <a:t>1   0</a:t>
                </a:r>
                <a:endParaRPr lang="en-US" altLang="zh-CN" sz="2000" b="0">
                  <a:solidFill>
                    <a:schemeClr val="tx1"/>
                  </a:solidFill>
                  <a:ea typeface="宋体" pitchFamily="2" charset="-122"/>
                </a:endParaRPr>
              </a:p>
              <a:p>
                <a:pPr algn="ctr" eaLnBrk="0" hangingPunct="0">
                  <a:lnSpc>
                    <a:spcPct val="130000"/>
                  </a:lnSpc>
                  <a:spcBef>
                    <a:spcPct val="0"/>
                  </a:spcBef>
                </a:pPr>
                <a:r>
                  <a:rPr lang="en-US" altLang="zh-CN" sz="2000" b="0">
                    <a:solidFill>
                      <a:schemeClr val="tx1"/>
                    </a:solidFill>
                    <a:ea typeface="仿宋_GB2312" pitchFamily="49" charset="-122"/>
                  </a:rPr>
                  <a:t>0   0</a:t>
                </a:r>
                <a:endParaRPr lang="en-US" altLang="zh-CN" sz="2000" b="0">
                  <a:solidFill>
                    <a:schemeClr val="tx1"/>
                  </a:solidFill>
                  <a:ea typeface="宋体" pitchFamily="2" charset="-122"/>
                </a:endParaRPr>
              </a:p>
              <a:p>
                <a:pPr algn="ctr" eaLnBrk="0" hangingPunct="0">
                  <a:lnSpc>
                    <a:spcPct val="130000"/>
                  </a:lnSpc>
                  <a:spcBef>
                    <a:spcPct val="0"/>
                  </a:spcBef>
                </a:pPr>
                <a:endParaRPr lang="en-US" altLang="zh-CN" sz="2000" b="0">
                  <a:solidFill>
                    <a:schemeClr val="tx1"/>
                  </a:solidFill>
                  <a:ea typeface="宋体" pitchFamily="2" charset="-122"/>
                </a:endParaRPr>
              </a:p>
            </p:txBody>
          </p:sp>
          <p:sp>
            <p:nvSpPr>
              <p:cNvPr id="34840" name="Rectangle 11"/>
              <p:cNvSpPr>
                <a:spLocks noChangeArrowheads="1"/>
              </p:cNvSpPr>
              <p:nvPr/>
            </p:nvSpPr>
            <p:spPr bwMode="auto">
              <a:xfrm>
                <a:off x="0" y="0"/>
                <a:ext cx="486" cy="757"/>
              </a:xfrm>
              <a:prstGeom prst="rect">
                <a:avLst/>
              </a:prstGeom>
              <a:noFill/>
              <a:ln w="7">
                <a:solidFill>
                  <a:srgbClr val="A0A0A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4830" name="Group 12"/>
            <p:cNvGrpSpPr>
              <a:grpSpLocks/>
            </p:cNvGrpSpPr>
            <p:nvPr/>
          </p:nvGrpSpPr>
          <p:grpSpPr bwMode="auto">
            <a:xfrm>
              <a:off x="2291" y="527"/>
              <a:ext cx="1497" cy="1542"/>
              <a:chOff x="2291" y="527"/>
              <a:chExt cx="1497" cy="1542"/>
            </a:xfrm>
          </p:grpSpPr>
          <p:sp>
            <p:nvSpPr>
              <p:cNvPr id="34831" name="Rectangle 13"/>
              <p:cNvSpPr>
                <a:spLocks noChangeArrowheads="1"/>
              </p:cNvSpPr>
              <p:nvPr/>
            </p:nvSpPr>
            <p:spPr bwMode="auto">
              <a:xfrm>
                <a:off x="2699" y="527"/>
                <a:ext cx="692"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lang="zh-CN" altLang="en-US" b="0">
                    <a:solidFill>
                      <a:schemeClr val="tx1"/>
                    </a:solidFill>
                    <a:latin typeface="楷体_GB2312" pitchFamily="1" charset="-122"/>
                    <a:ea typeface="楷体_GB2312" pitchFamily="1" charset="-122"/>
                  </a:rPr>
                  <a:t>功能表</a:t>
                </a:r>
              </a:p>
            </p:txBody>
          </p:sp>
          <p:sp>
            <p:nvSpPr>
              <p:cNvPr id="34832" name="Rectangle 14"/>
              <p:cNvSpPr>
                <a:spLocks noChangeArrowheads="1"/>
              </p:cNvSpPr>
              <p:nvPr/>
            </p:nvSpPr>
            <p:spPr bwMode="auto">
              <a:xfrm>
                <a:off x="2291" y="867"/>
                <a:ext cx="778" cy="30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lgn="ctr">
                  <a:lnSpc>
                    <a:spcPct val="130000"/>
                  </a:lnSpc>
                  <a:spcBef>
                    <a:spcPct val="0"/>
                  </a:spcBef>
                </a:pPr>
                <a:r>
                  <a:rPr lang="en-US" altLang="zh-CN" sz="2000" b="0">
                    <a:solidFill>
                      <a:schemeClr val="tx1"/>
                    </a:solidFill>
                    <a:ea typeface="宋体" pitchFamily="2" charset="-122"/>
                  </a:rPr>
                  <a:t> </a:t>
                </a:r>
                <a:r>
                  <a:rPr lang="en-US" altLang="zh-CN" sz="2000" b="0" i="1">
                    <a:solidFill>
                      <a:schemeClr val="tx1"/>
                    </a:solidFill>
                    <a:ea typeface="宋体" pitchFamily="2" charset="-122"/>
                  </a:rPr>
                  <a:t>S   R</a:t>
                </a:r>
                <a:endParaRPr lang="en-US" altLang="zh-CN" sz="2000" b="0">
                  <a:solidFill>
                    <a:schemeClr val="tx1"/>
                  </a:solidFill>
                  <a:ea typeface="宋体" pitchFamily="2" charset="-122"/>
                </a:endParaRPr>
              </a:p>
            </p:txBody>
          </p:sp>
          <p:grpSp>
            <p:nvGrpSpPr>
              <p:cNvPr id="34833" name="Group 15"/>
              <p:cNvGrpSpPr>
                <a:grpSpLocks/>
              </p:cNvGrpSpPr>
              <p:nvPr/>
            </p:nvGrpSpPr>
            <p:grpSpPr bwMode="auto">
              <a:xfrm>
                <a:off x="3017" y="817"/>
                <a:ext cx="771" cy="1252"/>
                <a:chOff x="486" y="0"/>
                <a:chExt cx="398" cy="757"/>
              </a:xfrm>
            </p:grpSpPr>
            <p:sp>
              <p:nvSpPr>
                <p:cNvPr id="34837" name="Rectangle 16"/>
                <p:cNvSpPr>
                  <a:spLocks noChangeArrowheads="1"/>
                </p:cNvSpPr>
                <p:nvPr/>
              </p:nvSpPr>
              <p:spPr bwMode="auto">
                <a:xfrm>
                  <a:off x="529" y="0"/>
                  <a:ext cx="312" cy="75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lgn="ctr">
                    <a:lnSpc>
                      <a:spcPct val="130000"/>
                    </a:lnSpc>
                    <a:spcBef>
                      <a:spcPct val="0"/>
                    </a:spcBef>
                    <a:tabLst>
                      <a:tab pos="266700" algn="r"/>
                      <a:tab pos="2636838" algn="ctr"/>
                      <a:tab pos="5273675" algn="r"/>
                    </a:tabLst>
                  </a:pPr>
                  <a:r>
                    <a:rPr lang="en-US" altLang="zh-CN" sz="2000" b="0" i="1">
                      <a:solidFill>
                        <a:schemeClr val="tx1"/>
                      </a:solidFill>
                      <a:ea typeface="宋体" pitchFamily="2" charset="-122"/>
                    </a:rPr>
                    <a:t>Q</a:t>
                  </a:r>
                  <a:r>
                    <a:rPr lang="en-US" altLang="zh-CN" sz="2000" b="0" i="1" baseline="30000">
                      <a:solidFill>
                        <a:schemeClr val="tx1"/>
                      </a:solidFill>
                      <a:ea typeface="宋体" pitchFamily="2" charset="-122"/>
                    </a:rPr>
                    <a:t>n+1</a:t>
                  </a:r>
                  <a:endParaRPr lang="en-US" altLang="zh-CN" sz="2000" b="0">
                    <a:solidFill>
                      <a:schemeClr val="tx1"/>
                    </a:solidFill>
                    <a:ea typeface="宋体" pitchFamily="2" charset="-122"/>
                  </a:endParaRPr>
                </a:p>
                <a:p>
                  <a:pPr algn="ctr" eaLnBrk="0" hangingPunct="0">
                    <a:lnSpc>
                      <a:spcPct val="130000"/>
                    </a:lnSpc>
                    <a:spcBef>
                      <a:spcPct val="0"/>
                    </a:spcBef>
                    <a:tabLst>
                      <a:tab pos="266700" algn="r"/>
                      <a:tab pos="2636838" algn="ctr"/>
                      <a:tab pos="5273675" algn="r"/>
                    </a:tabLst>
                  </a:pPr>
                  <a:r>
                    <a:rPr lang="en-US" altLang="zh-CN" sz="2000" b="0">
                      <a:solidFill>
                        <a:schemeClr val="tx1"/>
                      </a:solidFill>
                      <a:ea typeface="宋体" pitchFamily="2" charset="-122"/>
                    </a:rPr>
                    <a:t>Q</a:t>
                  </a:r>
                  <a:r>
                    <a:rPr lang="en-US" altLang="zh-CN" sz="2000" b="0" baseline="30000">
                      <a:solidFill>
                        <a:schemeClr val="tx1"/>
                      </a:solidFill>
                      <a:ea typeface="宋体" pitchFamily="2" charset="-122"/>
                    </a:rPr>
                    <a:t>n</a:t>
                  </a:r>
                  <a:endParaRPr lang="en-US" altLang="zh-CN" sz="2000" b="0">
                    <a:solidFill>
                      <a:schemeClr val="tx1"/>
                    </a:solidFill>
                    <a:ea typeface="宋体" pitchFamily="2" charset="-122"/>
                  </a:endParaRPr>
                </a:p>
                <a:p>
                  <a:pPr algn="ctr" eaLnBrk="0" hangingPunct="0">
                    <a:lnSpc>
                      <a:spcPct val="130000"/>
                    </a:lnSpc>
                    <a:spcBef>
                      <a:spcPct val="0"/>
                    </a:spcBef>
                    <a:tabLst>
                      <a:tab pos="266700" algn="r"/>
                      <a:tab pos="2636838" algn="ctr"/>
                      <a:tab pos="5273675" algn="r"/>
                    </a:tabLst>
                  </a:pPr>
                  <a:r>
                    <a:rPr lang="en-US" altLang="zh-CN" sz="2000" b="0">
                      <a:solidFill>
                        <a:schemeClr val="tx1"/>
                      </a:solidFill>
                      <a:ea typeface="仿宋_GB2312" pitchFamily="49" charset="-122"/>
                    </a:rPr>
                    <a:t>1</a:t>
                  </a:r>
                  <a:endParaRPr lang="en-US" altLang="zh-CN" sz="2000" b="0">
                    <a:solidFill>
                      <a:schemeClr val="tx1"/>
                    </a:solidFill>
                    <a:ea typeface="宋体" pitchFamily="2" charset="-122"/>
                  </a:endParaRPr>
                </a:p>
                <a:p>
                  <a:pPr algn="ctr" eaLnBrk="0" hangingPunct="0">
                    <a:lnSpc>
                      <a:spcPct val="130000"/>
                    </a:lnSpc>
                    <a:spcBef>
                      <a:spcPct val="0"/>
                    </a:spcBef>
                    <a:tabLst>
                      <a:tab pos="266700" algn="r"/>
                      <a:tab pos="2636838" algn="ctr"/>
                      <a:tab pos="5273675" algn="r"/>
                    </a:tabLst>
                  </a:pPr>
                  <a:r>
                    <a:rPr lang="en-US" altLang="zh-CN" sz="2000" b="0">
                      <a:solidFill>
                        <a:schemeClr val="tx1"/>
                      </a:solidFill>
                      <a:ea typeface="宋体" pitchFamily="2" charset="-122"/>
                    </a:rPr>
                    <a:t>0</a:t>
                  </a:r>
                </a:p>
                <a:p>
                  <a:pPr eaLnBrk="0" hangingPunct="0">
                    <a:spcBef>
                      <a:spcPct val="0"/>
                    </a:spcBef>
                    <a:tabLst>
                      <a:tab pos="266700" algn="r"/>
                      <a:tab pos="2636838" algn="ctr"/>
                      <a:tab pos="5273675" algn="r"/>
                    </a:tabLst>
                  </a:pPr>
                  <a:r>
                    <a:rPr lang="zh-CN" altLang="en-US" sz="2000" b="0">
                      <a:solidFill>
                        <a:schemeClr val="tx1"/>
                      </a:solidFill>
                      <a:ea typeface="仿宋_GB2312" pitchFamily="49" charset="-122"/>
                    </a:rPr>
                    <a:t>不允许</a:t>
                  </a:r>
                </a:p>
              </p:txBody>
            </p:sp>
            <p:sp>
              <p:nvSpPr>
                <p:cNvPr id="34838" name="Rectangle 17"/>
                <p:cNvSpPr>
                  <a:spLocks noChangeArrowheads="1"/>
                </p:cNvSpPr>
                <p:nvPr/>
              </p:nvSpPr>
              <p:spPr bwMode="auto">
                <a:xfrm>
                  <a:off x="486" y="0"/>
                  <a:ext cx="398" cy="757"/>
                </a:xfrm>
                <a:prstGeom prst="rect">
                  <a:avLst/>
                </a:prstGeom>
                <a:noFill/>
                <a:ln w="7">
                  <a:solidFill>
                    <a:srgbClr val="A0A0A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34836" name="Line 20"/>
              <p:cNvSpPr>
                <a:spLocks noChangeShapeType="1"/>
              </p:cNvSpPr>
              <p:nvPr/>
            </p:nvSpPr>
            <p:spPr bwMode="auto">
              <a:xfrm>
                <a:off x="2291" y="1107"/>
                <a:ext cx="1497" cy="1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pic>
        <p:nvPicPr>
          <p:cNvPr id="464917" name="Picture 21"/>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539750" y="1917973"/>
            <a:ext cx="3527425" cy="22574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64918" name="Line 22"/>
          <p:cNvSpPr>
            <a:spLocks noChangeShapeType="1"/>
          </p:cNvSpPr>
          <p:nvPr/>
        </p:nvSpPr>
        <p:spPr bwMode="auto">
          <a:xfrm>
            <a:off x="1187450" y="1917973"/>
            <a:ext cx="0" cy="2160587"/>
          </a:xfrm>
          <a:prstGeom prst="line">
            <a:avLst/>
          </a:prstGeom>
          <a:noFill/>
          <a:ln w="9525">
            <a:solidFill>
              <a:srgbClr val="FF3300"/>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4919" name="Line 23"/>
          <p:cNvSpPr>
            <a:spLocks noChangeShapeType="1"/>
          </p:cNvSpPr>
          <p:nvPr/>
        </p:nvSpPr>
        <p:spPr bwMode="auto">
          <a:xfrm>
            <a:off x="5435600" y="1917973"/>
            <a:ext cx="0" cy="2160587"/>
          </a:xfrm>
          <a:prstGeom prst="line">
            <a:avLst/>
          </a:prstGeom>
          <a:noFill/>
          <a:ln w="9525">
            <a:solidFill>
              <a:srgbClr val="FF3300"/>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 name="TextBox 22"/>
          <p:cNvSpPr txBox="1"/>
          <p:nvPr/>
        </p:nvSpPr>
        <p:spPr>
          <a:xfrm>
            <a:off x="467544" y="2492896"/>
            <a:ext cx="360040" cy="461665"/>
          </a:xfrm>
          <a:prstGeom prst="rect">
            <a:avLst/>
          </a:prstGeom>
          <a:solidFill>
            <a:schemeClr val="bg1"/>
          </a:solidFill>
        </p:spPr>
        <p:txBody>
          <a:bodyPr wrap="square" rtlCol="0">
            <a:spAutoFit/>
          </a:bodyPr>
          <a:lstStyle/>
          <a:p>
            <a:r>
              <a:rPr lang="en-US" altLang="zh-CN" i="1" dirty="0" smtClean="0">
                <a:solidFill>
                  <a:schemeClr val="tx1"/>
                </a:solidFill>
              </a:rPr>
              <a:t>R</a:t>
            </a:r>
            <a:endParaRPr lang="zh-CN" altLang="en-US" i="1" dirty="0">
              <a:solidFill>
                <a:schemeClr val="tx1"/>
              </a:solidFill>
            </a:endParaRPr>
          </a:p>
        </p:txBody>
      </p:sp>
      <p:sp>
        <p:nvSpPr>
          <p:cNvPr id="24" name="TextBox 23"/>
          <p:cNvSpPr txBox="1"/>
          <p:nvPr/>
        </p:nvSpPr>
        <p:spPr>
          <a:xfrm>
            <a:off x="467544" y="1916832"/>
            <a:ext cx="360040" cy="461665"/>
          </a:xfrm>
          <a:prstGeom prst="rect">
            <a:avLst/>
          </a:prstGeom>
          <a:solidFill>
            <a:schemeClr val="bg1"/>
          </a:solidFill>
        </p:spPr>
        <p:txBody>
          <a:bodyPr wrap="square" rtlCol="0">
            <a:spAutoFit/>
          </a:bodyPr>
          <a:lstStyle/>
          <a:p>
            <a:r>
              <a:rPr lang="en-US" altLang="zh-CN" i="1" dirty="0" smtClean="0">
                <a:solidFill>
                  <a:schemeClr val="tx1"/>
                </a:solidFill>
              </a:rPr>
              <a:t>S</a:t>
            </a:r>
            <a:endParaRPr lang="zh-CN" altLang="en-US" i="1" dirty="0">
              <a:solidFill>
                <a:schemeClr val="tx1"/>
              </a:solidFill>
            </a:endParaRPr>
          </a:p>
        </p:txBody>
      </p:sp>
      <p:sp>
        <p:nvSpPr>
          <p:cNvPr id="25" name="TextBox 24"/>
          <p:cNvSpPr txBox="1"/>
          <p:nvPr/>
        </p:nvSpPr>
        <p:spPr>
          <a:xfrm>
            <a:off x="4644008" y="2492896"/>
            <a:ext cx="360040" cy="461665"/>
          </a:xfrm>
          <a:prstGeom prst="rect">
            <a:avLst/>
          </a:prstGeom>
          <a:solidFill>
            <a:schemeClr val="bg1"/>
          </a:solidFill>
        </p:spPr>
        <p:txBody>
          <a:bodyPr wrap="square" rtlCol="0">
            <a:spAutoFit/>
          </a:bodyPr>
          <a:lstStyle/>
          <a:p>
            <a:r>
              <a:rPr lang="en-US" altLang="zh-CN" i="1" dirty="0" smtClean="0">
                <a:solidFill>
                  <a:schemeClr val="tx1"/>
                </a:solidFill>
              </a:rPr>
              <a:t>R</a:t>
            </a:r>
            <a:endParaRPr lang="zh-CN" altLang="en-US" i="1" dirty="0">
              <a:solidFill>
                <a:schemeClr val="tx1"/>
              </a:solidFill>
            </a:endParaRPr>
          </a:p>
        </p:txBody>
      </p:sp>
      <p:sp>
        <p:nvSpPr>
          <p:cNvPr id="26" name="TextBox 25"/>
          <p:cNvSpPr txBox="1"/>
          <p:nvPr/>
        </p:nvSpPr>
        <p:spPr>
          <a:xfrm>
            <a:off x="4644008" y="1916832"/>
            <a:ext cx="360040" cy="461665"/>
          </a:xfrm>
          <a:prstGeom prst="rect">
            <a:avLst/>
          </a:prstGeom>
          <a:solidFill>
            <a:schemeClr val="bg1"/>
          </a:solidFill>
        </p:spPr>
        <p:txBody>
          <a:bodyPr wrap="square" rtlCol="0">
            <a:spAutoFit/>
          </a:bodyPr>
          <a:lstStyle/>
          <a:p>
            <a:r>
              <a:rPr lang="en-US" altLang="zh-CN" i="1" dirty="0" smtClean="0">
                <a:solidFill>
                  <a:schemeClr val="tx1"/>
                </a:solidFill>
              </a:rPr>
              <a:t>S</a:t>
            </a:r>
            <a:endParaRPr lang="zh-CN" altLang="en-US" i="1" dirty="0">
              <a:solidFill>
                <a:schemeClr val="tx1"/>
              </a:solidFill>
            </a:endParaRPr>
          </a:p>
        </p:txBody>
      </p:sp>
      <p:pic>
        <p:nvPicPr>
          <p:cNvPr id="34854" name="Picture 38"/>
          <p:cNvPicPr>
            <a:picLocks noChangeAspect="1" noChangeArrowheads="1"/>
          </p:cNvPicPr>
          <p:nvPr/>
        </p:nvPicPr>
        <p:blipFill>
          <a:blip r:embed="rId5" cstate="print"/>
          <a:srcRect/>
          <a:stretch>
            <a:fillRect/>
          </a:stretch>
        </p:blipFill>
        <p:spPr bwMode="auto">
          <a:xfrm>
            <a:off x="5580112" y="4365104"/>
            <a:ext cx="1728192" cy="2369583"/>
          </a:xfrm>
          <a:prstGeom prst="rect">
            <a:avLst/>
          </a:prstGeom>
          <a:noFill/>
          <a:ln w="9525">
            <a:noFill/>
            <a:miter lim="800000"/>
            <a:headEnd/>
            <a:tailEnd/>
          </a:ln>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64899"/>
                                        </p:tgtEl>
                                        <p:attrNameLst>
                                          <p:attrName>style.visibility</p:attrName>
                                        </p:attrNameLst>
                                      </p:cBhvr>
                                      <p:to>
                                        <p:strVal val="visible"/>
                                      </p:to>
                                    </p:set>
                                    <p:anim calcmode="lin" valueType="num">
                                      <p:cBhvr additive="base">
                                        <p:cTn id="7" dur="500" fill="hold"/>
                                        <p:tgtEl>
                                          <p:spTgt spid="464899"/>
                                        </p:tgtEl>
                                        <p:attrNameLst>
                                          <p:attrName>ppt_x</p:attrName>
                                        </p:attrNameLst>
                                      </p:cBhvr>
                                      <p:tavLst>
                                        <p:tav tm="0">
                                          <p:val>
                                            <p:strVal val="0-#ppt_w/2"/>
                                          </p:val>
                                        </p:tav>
                                        <p:tav tm="100000">
                                          <p:val>
                                            <p:strVal val="#ppt_x"/>
                                          </p:val>
                                        </p:tav>
                                      </p:tavLst>
                                    </p:anim>
                                    <p:anim calcmode="lin" valueType="num">
                                      <p:cBhvr additive="base">
                                        <p:cTn id="8" dur="500" fill="hold"/>
                                        <p:tgtEl>
                                          <p:spTgt spid="464899"/>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nodeType="clickEffect">
                                  <p:stCondLst>
                                    <p:cond delay="0"/>
                                  </p:stCondLst>
                                  <p:childTnLst>
                                    <p:set>
                                      <p:cBhvr>
                                        <p:cTn id="12" dur="1" fill="hold">
                                          <p:stCondLst>
                                            <p:cond delay="0"/>
                                          </p:stCondLst>
                                        </p:cTn>
                                        <p:tgtEl>
                                          <p:spTgt spid="464917"/>
                                        </p:tgtEl>
                                        <p:attrNameLst>
                                          <p:attrName>style.visibility</p:attrName>
                                        </p:attrNameLst>
                                      </p:cBhvr>
                                      <p:to>
                                        <p:strVal val="visible"/>
                                      </p:to>
                                    </p:set>
                                    <p:animEffect transition="in" filter="blinds(horizontal)">
                                      <p:cBhvr>
                                        <p:cTn id="13" dur="500"/>
                                        <p:tgtEl>
                                          <p:spTgt spid="464917"/>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464918"/>
                                        </p:tgtEl>
                                        <p:attrNameLst>
                                          <p:attrName>style.visibility</p:attrName>
                                        </p:attrNameLst>
                                      </p:cBhvr>
                                      <p:to>
                                        <p:strVal val="visible"/>
                                      </p:to>
                                    </p:set>
                                    <p:animEffect transition="in" filter="blinds(horizontal)">
                                      <p:cBhvr>
                                        <p:cTn id="18" dur="500"/>
                                        <p:tgtEl>
                                          <p:spTgt spid="464918"/>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464901"/>
                                        </p:tgtEl>
                                        <p:attrNameLst>
                                          <p:attrName>style.visibility</p:attrName>
                                        </p:attrNameLst>
                                      </p:cBhvr>
                                      <p:to>
                                        <p:strVal val="visible"/>
                                      </p:to>
                                    </p:set>
                                    <p:animEffect transition="in" filter="blinds(horizontal)">
                                      <p:cBhvr>
                                        <p:cTn id="23" dur="500"/>
                                        <p:tgtEl>
                                          <p:spTgt spid="464901"/>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10" fill="hold" nodeType="clickEffect">
                                  <p:stCondLst>
                                    <p:cond delay="0"/>
                                  </p:stCondLst>
                                  <p:childTnLst>
                                    <p:set>
                                      <p:cBhvr>
                                        <p:cTn id="27" dur="1" fill="hold">
                                          <p:stCondLst>
                                            <p:cond delay="0"/>
                                          </p:stCondLst>
                                        </p:cTn>
                                        <p:tgtEl>
                                          <p:spTgt spid="464902"/>
                                        </p:tgtEl>
                                        <p:attrNameLst>
                                          <p:attrName>style.visibility</p:attrName>
                                        </p:attrNameLst>
                                      </p:cBhvr>
                                      <p:to>
                                        <p:strVal val="visible"/>
                                      </p:to>
                                    </p:set>
                                    <p:animEffect transition="in" filter="blinds(horizontal)">
                                      <p:cBhvr>
                                        <p:cTn id="28" dur="500"/>
                                        <p:tgtEl>
                                          <p:spTgt spid="464902"/>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464919"/>
                                        </p:tgtEl>
                                        <p:attrNameLst>
                                          <p:attrName>style.visibility</p:attrName>
                                        </p:attrNameLst>
                                      </p:cBhvr>
                                      <p:to>
                                        <p:strVal val="visible"/>
                                      </p:to>
                                    </p:set>
                                    <p:animEffect transition="in" filter="blinds(horizontal)">
                                      <p:cBhvr>
                                        <p:cTn id="33" dur="500"/>
                                        <p:tgtEl>
                                          <p:spTgt spid="4649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4899" grpId="0" autoUpdateAnimBg="0"/>
      <p:bldP spid="464901" grpId="0" autoUpdateAnimBg="0"/>
      <p:bldP spid="464918" grpId="0" animBg="1"/>
      <p:bldP spid="464919"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Rectangle 2"/>
          <p:cNvSpPr>
            <a:spLocks noGrp="1" noChangeArrowheads="1"/>
          </p:cNvSpPr>
          <p:nvPr>
            <p:ph type="body" idx="1"/>
          </p:nvPr>
        </p:nvSpPr>
        <p:spPr>
          <a:xfrm>
            <a:off x="3581400" y="1371600"/>
            <a:ext cx="5257800" cy="4876800"/>
          </a:xfrm>
        </p:spPr>
        <p:txBody>
          <a:bodyPr/>
          <a:lstStyle/>
          <a:p>
            <a:pPr algn="just" eaLnBrk="1" hangingPunct="1">
              <a:lnSpc>
                <a:spcPct val="120000"/>
              </a:lnSpc>
            </a:pPr>
            <a:r>
              <a:rPr lang="zh-CN" altLang="en-US" sz="2400" dirty="0" smtClean="0">
                <a:latin typeface="Times New Roman" pitchFamily="18" charset="0"/>
              </a:rPr>
              <a:t>给基本</a:t>
            </a:r>
            <a:r>
              <a:rPr lang="en-US" altLang="zh-CN" sz="2400" dirty="0" smtClean="0">
                <a:latin typeface="Times New Roman" pitchFamily="18" charset="0"/>
              </a:rPr>
              <a:t>RS</a:t>
            </a:r>
            <a:r>
              <a:rPr lang="zh-CN" altLang="en-US" sz="2400" dirty="0" smtClean="0">
                <a:latin typeface="Times New Roman" pitchFamily="18" charset="0"/>
              </a:rPr>
              <a:t>触发器加上钟控控制信号输入端可以构成钟控</a:t>
            </a:r>
            <a:r>
              <a:rPr lang="en-US" altLang="zh-CN" sz="2400" dirty="0" smtClean="0">
                <a:latin typeface="Times New Roman" pitchFamily="18" charset="0"/>
              </a:rPr>
              <a:t>RS</a:t>
            </a:r>
            <a:r>
              <a:rPr lang="zh-CN" altLang="en-US" sz="2400" dirty="0" smtClean="0">
                <a:latin typeface="Times New Roman" pitchFamily="18" charset="0"/>
              </a:rPr>
              <a:t>触发器</a:t>
            </a:r>
          </a:p>
          <a:p>
            <a:pPr lvl="1" algn="just" eaLnBrk="1" hangingPunct="1">
              <a:lnSpc>
                <a:spcPct val="120000"/>
              </a:lnSpc>
            </a:pPr>
            <a:r>
              <a:rPr lang="zh-CN" altLang="en-US" sz="2000" dirty="0" smtClean="0">
                <a:latin typeface="Times New Roman" pitchFamily="18" charset="0"/>
              </a:rPr>
              <a:t>当</a:t>
            </a:r>
            <a:r>
              <a:rPr lang="en-US" altLang="zh-CN" sz="2000" dirty="0" smtClean="0">
                <a:latin typeface="Times New Roman" pitchFamily="18" charset="0"/>
              </a:rPr>
              <a:t>CP=0</a:t>
            </a:r>
            <a:r>
              <a:rPr lang="zh-CN" altLang="en-US" sz="2000" dirty="0" smtClean="0">
                <a:latin typeface="Times New Roman" pitchFamily="18" charset="0"/>
              </a:rPr>
              <a:t>时，触发器不工作，此时</a:t>
            </a:r>
            <a:r>
              <a:rPr lang="en-US" altLang="zh-CN" sz="2000" dirty="0" smtClean="0">
                <a:latin typeface="Times New Roman" pitchFamily="18" charset="0"/>
              </a:rPr>
              <a:t>C</a:t>
            </a:r>
            <a:r>
              <a:rPr lang="zh-CN" altLang="en-US" sz="2000" dirty="0" smtClean="0">
                <a:latin typeface="Times New Roman" pitchFamily="18" charset="0"/>
              </a:rPr>
              <a:t>、</a:t>
            </a:r>
            <a:r>
              <a:rPr lang="en-US" altLang="zh-CN" sz="2000" dirty="0" smtClean="0">
                <a:latin typeface="Times New Roman" pitchFamily="18" charset="0"/>
              </a:rPr>
              <a:t>D</a:t>
            </a:r>
            <a:r>
              <a:rPr lang="zh-CN" altLang="en-US" sz="2000" dirty="0" smtClean="0">
                <a:latin typeface="Times New Roman" pitchFamily="18" charset="0"/>
              </a:rPr>
              <a:t>门输出均为</a:t>
            </a:r>
            <a:r>
              <a:rPr lang="en-US" altLang="zh-CN" sz="2000" dirty="0" smtClean="0">
                <a:latin typeface="Times New Roman" pitchFamily="18" charset="0"/>
              </a:rPr>
              <a:t>1</a:t>
            </a:r>
            <a:r>
              <a:rPr lang="zh-CN" altLang="en-US" sz="2000" dirty="0" smtClean="0">
                <a:latin typeface="Times New Roman" pitchFamily="18" charset="0"/>
              </a:rPr>
              <a:t>，基本</a:t>
            </a:r>
            <a:r>
              <a:rPr lang="en-US" altLang="zh-CN" sz="2000" dirty="0" smtClean="0">
                <a:latin typeface="Times New Roman" pitchFamily="18" charset="0"/>
              </a:rPr>
              <a:t>RS</a:t>
            </a:r>
            <a:r>
              <a:rPr lang="zh-CN" altLang="en-US" sz="2000" dirty="0" smtClean="0">
                <a:latin typeface="Times New Roman" pitchFamily="18" charset="0"/>
              </a:rPr>
              <a:t>触发器处于保持态。此时无论</a:t>
            </a:r>
            <a:r>
              <a:rPr lang="en-US" altLang="zh-CN" sz="2000" dirty="0" smtClean="0">
                <a:latin typeface="Times New Roman" pitchFamily="18" charset="0"/>
              </a:rPr>
              <a:t>R</a:t>
            </a:r>
            <a:r>
              <a:rPr lang="zh-CN" altLang="en-US" sz="2000" dirty="0" smtClean="0">
                <a:latin typeface="Times New Roman" pitchFamily="18" charset="0"/>
              </a:rPr>
              <a:t>、</a:t>
            </a:r>
            <a:r>
              <a:rPr lang="en-US" altLang="zh-CN" sz="2000" dirty="0" smtClean="0">
                <a:latin typeface="Times New Roman" pitchFamily="18" charset="0"/>
              </a:rPr>
              <a:t>S</a:t>
            </a:r>
            <a:r>
              <a:rPr lang="zh-CN" altLang="en-US" sz="2000" dirty="0" smtClean="0">
                <a:latin typeface="Times New Roman" pitchFamily="18" charset="0"/>
              </a:rPr>
              <a:t>如何变化，均不会改变</a:t>
            </a:r>
            <a:r>
              <a:rPr lang="en-US" altLang="zh-CN" sz="2000" dirty="0" smtClean="0">
                <a:latin typeface="Times New Roman" pitchFamily="18" charset="0"/>
              </a:rPr>
              <a:t>C</a:t>
            </a:r>
            <a:r>
              <a:rPr lang="zh-CN" altLang="en-US" sz="2000" dirty="0" smtClean="0">
                <a:latin typeface="Times New Roman" pitchFamily="18" charset="0"/>
              </a:rPr>
              <a:t>、</a:t>
            </a:r>
            <a:r>
              <a:rPr lang="en-US" altLang="zh-CN" sz="2000" dirty="0" smtClean="0">
                <a:latin typeface="Times New Roman" pitchFamily="18" charset="0"/>
              </a:rPr>
              <a:t>D</a:t>
            </a:r>
            <a:r>
              <a:rPr lang="zh-CN" altLang="en-US" sz="2000" dirty="0" smtClean="0">
                <a:latin typeface="Times New Roman" pitchFamily="18" charset="0"/>
              </a:rPr>
              <a:t>门的输出，故对状态无影响。</a:t>
            </a:r>
          </a:p>
          <a:p>
            <a:pPr lvl="1" algn="just" eaLnBrk="1" hangingPunct="1">
              <a:lnSpc>
                <a:spcPct val="120000"/>
              </a:lnSpc>
            </a:pPr>
            <a:endParaRPr lang="zh-CN" altLang="en-US" sz="1000" dirty="0" smtClean="0">
              <a:latin typeface="Times New Roman" pitchFamily="18" charset="0"/>
            </a:endParaRPr>
          </a:p>
          <a:p>
            <a:pPr lvl="1" algn="just" eaLnBrk="1" hangingPunct="1">
              <a:lnSpc>
                <a:spcPct val="120000"/>
              </a:lnSpc>
            </a:pPr>
            <a:r>
              <a:rPr lang="zh-CN" altLang="en-US" sz="2000" dirty="0" smtClean="0">
                <a:latin typeface="Times New Roman" pitchFamily="18" charset="0"/>
              </a:rPr>
              <a:t>当</a:t>
            </a:r>
            <a:r>
              <a:rPr lang="en-US" altLang="zh-CN" sz="2000" dirty="0" smtClean="0">
                <a:latin typeface="Times New Roman" pitchFamily="18" charset="0"/>
              </a:rPr>
              <a:t>CP=1</a:t>
            </a:r>
            <a:r>
              <a:rPr lang="zh-CN" altLang="en-US" sz="2000" dirty="0" smtClean="0">
                <a:latin typeface="Times New Roman" pitchFamily="18" charset="0"/>
              </a:rPr>
              <a:t>时，触发器工作，其逻辑功能如下：</a:t>
            </a:r>
          </a:p>
          <a:p>
            <a:pPr lvl="2" algn="just" eaLnBrk="1" hangingPunct="1">
              <a:lnSpc>
                <a:spcPct val="120000"/>
              </a:lnSpc>
            </a:pPr>
            <a:r>
              <a:rPr lang="en-US" altLang="zh-CN" sz="1800" dirty="0" smtClean="0">
                <a:latin typeface="Times New Roman" pitchFamily="18" charset="0"/>
              </a:rPr>
              <a:t>R=0</a:t>
            </a:r>
            <a:r>
              <a:rPr lang="zh-CN" altLang="en-US" sz="1800" dirty="0" smtClean="0">
                <a:latin typeface="Times New Roman" pitchFamily="18" charset="0"/>
              </a:rPr>
              <a:t>，</a:t>
            </a:r>
            <a:r>
              <a:rPr lang="en-US" altLang="zh-CN" sz="1800" dirty="0" smtClean="0">
                <a:latin typeface="Times New Roman" pitchFamily="18" charset="0"/>
              </a:rPr>
              <a:t>S=1</a:t>
            </a:r>
            <a:r>
              <a:rPr lang="zh-CN" altLang="en-US" sz="1800" dirty="0" smtClean="0">
                <a:latin typeface="Times New Roman" pitchFamily="18" charset="0"/>
              </a:rPr>
              <a:t>，</a:t>
            </a:r>
            <a:r>
              <a:rPr lang="en-US" altLang="zh-CN" sz="1800" dirty="0" smtClean="0">
                <a:latin typeface="Times New Roman" pitchFamily="18" charset="0"/>
              </a:rPr>
              <a:t>Q</a:t>
            </a:r>
            <a:r>
              <a:rPr lang="en-US" altLang="zh-CN" sz="1800" baseline="30000" dirty="0" smtClean="0">
                <a:latin typeface="Times New Roman" pitchFamily="18" charset="0"/>
              </a:rPr>
              <a:t>n+1</a:t>
            </a:r>
            <a:r>
              <a:rPr lang="en-US" altLang="zh-CN" sz="1800" dirty="0" smtClean="0">
                <a:latin typeface="Times New Roman" pitchFamily="18" charset="0"/>
              </a:rPr>
              <a:t>=1</a:t>
            </a:r>
            <a:r>
              <a:rPr lang="zh-CN" altLang="en-US" sz="1800" dirty="0" smtClean="0">
                <a:latin typeface="Times New Roman" pitchFamily="18" charset="0"/>
              </a:rPr>
              <a:t>，触发器置</a:t>
            </a:r>
            <a:r>
              <a:rPr lang="zh-CN" altLang="en-US" sz="1800" dirty="0" smtClean="0"/>
              <a:t>“</a:t>
            </a:r>
            <a:r>
              <a:rPr lang="en-US" altLang="zh-CN" sz="1800" dirty="0" smtClean="0">
                <a:latin typeface="Times New Roman" pitchFamily="18" charset="0"/>
              </a:rPr>
              <a:t>1</a:t>
            </a:r>
            <a:r>
              <a:rPr lang="en-US" altLang="zh-CN" sz="1800" dirty="0" smtClean="0"/>
              <a:t>”</a:t>
            </a:r>
            <a:r>
              <a:rPr lang="zh-CN" altLang="en-US" sz="1800" dirty="0" smtClean="0">
                <a:latin typeface="Times New Roman" pitchFamily="18" charset="0"/>
              </a:rPr>
              <a:t>；</a:t>
            </a:r>
          </a:p>
          <a:p>
            <a:pPr lvl="2" algn="just" eaLnBrk="1" hangingPunct="1">
              <a:lnSpc>
                <a:spcPct val="120000"/>
              </a:lnSpc>
            </a:pPr>
            <a:r>
              <a:rPr lang="en-US" altLang="zh-CN" sz="1800" dirty="0" smtClean="0">
                <a:latin typeface="Times New Roman" pitchFamily="18" charset="0"/>
              </a:rPr>
              <a:t>R=1</a:t>
            </a:r>
            <a:r>
              <a:rPr lang="zh-CN" altLang="en-US" sz="1800" dirty="0" smtClean="0">
                <a:latin typeface="Times New Roman" pitchFamily="18" charset="0"/>
              </a:rPr>
              <a:t>，</a:t>
            </a:r>
            <a:r>
              <a:rPr lang="en-US" altLang="zh-CN" sz="1800" dirty="0" smtClean="0">
                <a:latin typeface="Times New Roman" pitchFamily="18" charset="0"/>
              </a:rPr>
              <a:t>S=0, Q</a:t>
            </a:r>
            <a:r>
              <a:rPr lang="en-US" altLang="zh-CN" sz="1800" baseline="30000" dirty="0" smtClean="0">
                <a:latin typeface="Times New Roman" pitchFamily="18" charset="0"/>
              </a:rPr>
              <a:t>n+1</a:t>
            </a:r>
            <a:r>
              <a:rPr lang="en-US" altLang="zh-CN" sz="1800" dirty="0" smtClean="0">
                <a:latin typeface="Times New Roman" pitchFamily="18" charset="0"/>
              </a:rPr>
              <a:t>=0</a:t>
            </a:r>
            <a:r>
              <a:rPr lang="zh-CN" altLang="en-US" sz="1800" dirty="0" smtClean="0">
                <a:latin typeface="Times New Roman" pitchFamily="18" charset="0"/>
              </a:rPr>
              <a:t>，触发器置</a:t>
            </a:r>
            <a:r>
              <a:rPr lang="zh-CN" altLang="en-US" sz="1800" dirty="0" smtClean="0"/>
              <a:t>“</a:t>
            </a:r>
            <a:r>
              <a:rPr lang="en-US" altLang="zh-CN" sz="1800" dirty="0" smtClean="0">
                <a:latin typeface="Times New Roman" pitchFamily="18" charset="0"/>
              </a:rPr>
              <a:t>0</a:t>
            </a:r>
            <a:r>
              <a:rPr lang="en-US" altLang="zh-CN" sz="1800" dirty="0" smtClean="0"/>
              <a:t>”</a:t>
            </a:r>
            <a:r>
              <a:rPr lang="zh-CN" altLang="en-US" sz="1800" dirty="0" smtClean="0">
                <a:latin typeface="Times New Roman" pitchFamily="18" charset="0"/>
              </a:rPr>
              <a:t>；</a:t>
            </a:r>
          </a:p>
          <a:p>
            <a:pPr lvl="2" algn="just" eaLnBrk="1" hangingPunct="1">
              <a:lnSpc>
                <a:spcPct val="120000"/>
              </a:lnSpc>
            </a:pPr>
            <a:r>
              <a:rPr lang="en-US" altLang="zh-CN" sz="1800" dirty="0" smtClean="0">
                <a:latin typeface="Times New Roman" pitchFamily="18" charset="0"/>
              </a:rPr>
              <a:t>R=S=0</a:t>
            </a:r>
            <a:r>
              <a:rPr lang="zh-CN" altLang="en-US" sz="1800" dirty="0" smtClean="0">
                <a:latin typeface="Times New Roman" pitchFamily="18" charset="0"/>
              </a:rPr>
              <a:t>，</a:t>
            </a:r>
            <a:r>
              <a:rPr lang="en-US" altLang="zh-CN" sz="1800" dirty="0" smtClean="0">
                <a:latin typeface="Times New Roman" pitchFamily="18" charset="0"/>
              </a:rPr>
              <a:t>Q</a:t>
            </a:r>
            <a:r>
              <a:rPr lang="en-US" altLang="zh-CN" sz="1800" baseline="30000" dirty="0" smtClean="0">
                <a:latin typeface="Times New Roman" pitchFamily="18" charset="0"/>
              </a:rPr>
              <a:t>n+1</a:t>
            </a:r>
            <a:r>
              <a:rPr lang="en-US" altLang="zh-CN" sz="1800" dirty="0" smtClean="0">
                <a:latin typeface="Times New Roman" pitchFamily="18" charset="0"/>
              </a:rPr>
              <a:t>=</a:t>
            </a:r>
            <a:r>
              <a:rPr lang="en-US" altLang="zh-CN" sz="1800" dirty="0" err="1" smtClean="0">
                <a:latin typeface="Times New Roman" pitchFamily="18" charset="0"/>
              </a:rPr>
              <a:t>Q</a:t>
            </a:r>
            <a:r>
              <a:rPr lang="en-US" altLang="zh-CN" sz="1800" baseline="30000" dirty="0" err="1" smtClean="0">
                <a:latin typeface="Times New Roman" pitchFamily="18" charset="0"/>
              </a:rPr>
              <a:t>n</a:t>
            </a:r>
            <a:r>
              <a:rPr lang="zh-CN" altLang="en-US" sz="1800" dirty="0" smtClean="0">
                <a:latin typeface="Times New Roman" pitchFamily="18" charset="0"/>
              </a:rPr>
              <a:t>，触发器状态不变；</a:t>
            </a:r>
          </a:p>
          <a:p>
            <a:pPr lvl="2" algn="just" eaLnBrk="1" hangingPunct="1">
              <a:lnSpc>
                <a:spcPct val="120000"/>
              </a:lnSpc>
            </a:pPr>
            <a:r>
              <a:rPr lang="en-US" altLang="zh-CN" sz="1800" dirty="0" smtClean="0">
                <a:latin typeface="Times New Roman" pitchFamily="18" charset="0"/>
              </a:rPr>
              <a:t>R=S=1</a:t>
            </a:r>
            <a:r>
              <a:rPr lang="zh-CN" altLang="en-US" sz="1800" dirty="0" smtClean="0">
                <a:latin typeface="Times New Roman" pitchFamily="18" charset="0"/>
              </a:rPr>
              <a:t>，触发器失效，工作时不允许。</a:t>
            </a:r>
          </a:p>
        </p:txBody>
      </p:sp>
      <p:sp>
        <p:nvSpPr>
          <p:cNvPr id="35845" name="Rectangle 3"/>
          <p:cNvSpPr>
            <a:spLocks noGrp="1" noChangeArrowheads="1"/>
          </p:cNvSpPr>
          <p:nvPr>
            <p:ph type="title"/>
          </p:nvPr>
        </p:nvSpPr>
        <p:spPr>
          <a:xfrm>
            <a:off x="1274763" y="533400"/>
            <a:ext cx="7793037" cy="609600"/>
          </a:xfrm>
        </p:spPr>
        <p:txBody>
          <a:bodyPr/>
          <a:lstStyle/>
          <a:p>
            <a:pPr eaLnBrk="1" hangingPunct="1"/>
            <a:r>
              <a:rPr lang="zh-CN" altLang="en-US" smtClean="0"/>
              <a:t>时钟控制</a:t>
            </a:r>
            <a:r>
              <a:rPr lang="en-US" altLang="zh-CN" smtClean="0"/>
              <a:t>R-S</a:t>
            </a:r>
            <a:r>
              <a:rPr lang="zh-CN" altLang="en-US" smtClean="0"/>
              <a:t>触发器</a:t>
            </a:r>
          </a:p>
        </p:txBody>
      </p:sp>
      <p:grpSp>
        <p:nvGrpSpPr>
          <p:cNvPr id="35846" name="Group 59"/>
          <p:cNvGrpSpPr>
            <a:grpSpLocks/>
          </p:cNvGrpSpPr>
          <p:nvPr/>
        </p:nvGrpSpPr>
        <p:grpSpPr bwMode="auto">
          <a:xfrm>
            <a:off x="838200" y="4800600"/>
            <a:ext cx="2320925" cy="1358900"/>
            <a:chOff x="3321" y="1757"/>
            <a:chExt cx="1462" cy="856"/>
          </a:xfrm>
        </p:grpSpPr>
        <p:sp>
          <p:nvSpPr>
            <p:cNvPr id="35893" name="Rectangle 60"/>
            <p:cNvSpPr>
              <a:spLocks noChangeArrowheads="1"/>
            </p:cNvSpPr>
            <p:nvPr/>
          </p:nvSpPr>
          <p:spPr bwMode="auto">
            <a:xfrm>
              <a:off x="3735" y="1757"/>
              <a:ext cx="608" cy="856"/>
            </a:xfrm>
            <a:prstGeom prst="rect">
              <a:avLst/>
            </a:prstGeom>
            <a:solidFill>
              <a:srgbClr val="FFFFFF"/>
            </a:solidFill>
            <a:ln w="41275">
              <a:solidFill>
                <a:srgbClr val="000000"/>
              </a:solidFill>
              <a:miter lim="800000"/>
              <a:headEnd/>
              <a:tailEnd/>
            </a:ln>
          </p:spPr>
          <p:txBody>
            <a:bodyPr/>
            <a:lstStyle/>
            <a:p>
              <a:endParaRPr lang="zh-CN" altLang="en-US"/>
            </a:p>
          </p:txBody>
        </p:sp>
        <p:sp>
          <p:nvSpPr>
            <p:cNvPr id="35894" name="Line 61"/>
            <p:cNvSpPr>
              <a:spLocks noChangeShapeType="1"/>
            </p:cNvSpPr>
            <p:nvPr/>
          </p:nvSpPr>
          <p:spPr bwMode="auto">
            <a:xfrm>
              <a:off x="4343" y="2432"/>
              <a:ext cx="246" cy="1"/>
            </a:xfrm>
            <a:prstGeom prst="line">
              <a:avLst/>
            </a:prstGeom>
            <a:noFill/>
            <a:ln w="20638">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35895" name="Line 62"/>
            <p:cNvSpPr>
              <a:spLocks noChangeShapeType="1"/>
            </p:cNvSpPr>
            <p:nvPr/>
          </p:nvSpPr>
          <p:spPr bwMode="auto">
            <a:xfrm>
              <a:off x="4343" y="1939"/>
              <a:ext cx="246" cy="1"/>
            </a:xfrm>
            <a:prstGeom prst="line">
              <a:avLst/>
            </a:prstGeom>
            <a:noFill/>
            <a:ln w="20638">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35896" name="Line 63"/>
            <p:cNvSpPr>
              <a:spLocks noChangeShapeType="1"/>
            </p:cNvSpPr>
            <p:nvPr/>
          </p:nvSpPr>
          <p:spPr bwMode="auto">
            <a:xfrm>
              <a:off x="3554" y="2432"/>
              <a:ext cx="181" cy="1"/>
            </a:xfrm>
            <a:prstGeom prst="line">
              <a:avLst/>
            </a:prstGeom>
            <a:noFill/>
            <a:ln w="20638">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35897" name="Line 64"/>
            <p:cNvSpPr>
              <a:spLocks noChangeShapeType="1"/>
            </p:cNvSpPr>
            <p:nvPr/>
          </p:nvSpPr>
          <p:spPr bwMode="auto">
            <a:xfrm>
              <a:off x="3554" y="1939"/>
              <a:ext cx="181" cy="1"/>
            </a:xfrm>
            <a:prstGeom prst="line">
              <a:avLst/>
            </a:prstGeom>
            <a:noFill/>
            <a:ln w="20638">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35898" name="Rectangle 65"/>
            <p:cNvSpPr>
              <a:spLocks noChangeArrowheads="1"/>
            </p:cNvSpPr>
            <p:nvPr/>
          </p:nvSpPr>
          <p:spPr bwMode="auto">
            <a:xfrm>
              <a:off x="4654" y="1835"/>
              <a:ext cx="121" cy="20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en-US" altLang="zh-CN" sz="2100" b="0" i="1">
                  <a:solidFill>
                    <a:srgbClr val="000000"/>
                  </a:solidFill>
                  <a:ea typeface="宋体" pitchFamily="2" charset="-122"/>
                </a:rPr>
                <a:t>Q</a:t>
              </a:r>
              <a:endParaRPr lang="en-US" altLang="zh-CN" b="0">
                <a:solidFill>
                  <a:schemeClr val="tx1"/>
                </a:solidFill>
                <a:ea typeface="宋体" pitchFamily="2" charset="-122"/>
              </a:endParaRPr>
            </a:p>
          </p:txBody>
        </p:sp>
        <p:sp>
          <p:nvSpPr>
            <p:cNvPr id="35899" name="Rectangle 66"/>
            <p:cNvSpPr>
              <a:spLocks noChangeArrowheads="1"/>
            </p:cNvSpPr>
            <p:nvPr/>
          </p:nvSpPr>
          <p:spPr bwMode="auto">
            <a:xfrm>
              <a:off x="4654" y="2328"/>
              <a:ext cx="121" cy="20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en-US" altLang="zh-CN" sz="2100" b="0" i="1">
                  <a:solidFill>
                    <a:srgbClr val="000000"/>
                  </a:solidFill>
                  <a:ea typeface="宋体" pitchFamily="2" charset="-122"/>
                </a:rPr>
                <a:t>Q</a:t>
              </a:r>
              <a:endParaRPr lang="en-US" altLang="zh-CN" b="0">
                <a:solidFill>
                  <a:schemeClr val="tx1"/>
                </a:solidFill>
                <a:ea typeface="宋体" pitchFamily="2" charset="-122"/>
              </a:endParaRPr>
            </a:p>
          </p:txBody>
        </p:sp>
        <p:sp>
          <p:nvSpPr>
            <p:cNvPr id="35900" name="Line 67"/>
            <p:cNvSpPr>
              <a:spLocks noChangeShapeType="1"/>
            </p:cNvSpPr>
            <p:nvPr/>
          </p:nvSpPr>
          <p:spPr bwMode="auto">
            <a:xfrm>
              <a:off x="4667" y="2341"/>
              <a:ext cx="116" cy="1"/>
            </a:xfrm>
            <a:prstGeom prst="line">
              <a:avLst/>
            </a:prstGeom>
            <a:noFill/>
            <a:ln w="20638">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35901" name="Freeform 68"/>
            <p:cNvSpPr>
              <a:spLocks/>
            </p:cNvSpPr>
            <p:nvPr/>
          </p:nvSpPr>
          <p:spPr bwMode="auto">
            <a:xfrm>
              <a:off x="4343" y="2406"/>
              <a:ext cx="78" cy="65"/>
            </a:xfrm>
            <a:custGeom>
              <a:avLst/>
              <a:gdLst>
                <a:gd name="T0" fmla="*/ 0 w 78"/>
                <a:gd name="T1" fmla="*/ 26 h 65"/>
                <a:gd name="T2" fmla="*/ 13 w 78"/>
                <a:gd name="T3" fmla="*/ 0 h 65"/>
                <a:gd name="T4" fmla="*/ 52 w 78"/>
                <a:gd name="T5" fmla="*/ 0 h 65"/>
                <a:gd name="T6" fmla="*/ 78 w 78"/>
                <a:gd name="T7" fmla="*/ 26 h 65"/>
                <a:gd name="T8" fmla="*/ 52 w 78"/>
                <a:gd name="T9" fmla="*/ 65 h 65"/>
                <a:gd name="T10" fmla="*/ 13 w 78"/>
                <a:gd name="T11" fmla="*/ 65 h 65"/>
                <a:gd name="T12" fmla="*/ 0 w 78"/>
                <a:gd name="T13" fmla="*/ 26 h 6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8" h="65">
                  <a:moveTo>
                    <a:pt x="0" y="26"/>
                  </a:moveTo>
                  <a:lnTo>
                    <a:pt x="13" y="0"/>
                  </a:lnTo>
                  <a:lnTo>
                    <a:pt x="52" y="0"/>
                  </a:lnTo>
                  <a:lnTo>
                    <a:pt x="78" y="26"/>
                  </a:lnTo>
                  <a:lnTo>
                    <a:pt x="52" y="65"/>
                  </a:lnTo>
                  <a:lnTo>
                    <a:pt x="13" y="65"/>
                  </a:lnTo>
                  <a:lnTo>
                    <a:pt x="0" y="26"/>
                  </a:lnTo>
                  <a:close/>
                </a:path>
              </a:pathLst>
            </a:custGeom>
            <a:solidFill>
              <a:srgbClr val="FFFFFF"/>
            </a:solidFill>
            <a:ln w="20638">
              <a:solidFill>
                <a:srgbClr val="000000"/>
              </a:solidFill>
              <a:prstDash val="solid"/>
              <a:round/>
              <a:headEnd/>
              <a:tailEnd/>
            </a:ln>
          </p:spPr>
          <p:txBody>
            <a:bodyPr/>
            <a:lstStyle/>
            <a:p>
              <a:endParaRPr lang="zh-CN" altLang="en-US"/>
            </a:p>
          </p:txBody>
        </p:sp>
        <p:sp>
          <p:nvSpPr>
            <p:cNvPr id="35902" name="Rectangle 69"/>
            <p:cNvSpPr>
              <a:spLocks noChangeArrowheads="1"/>
            </p:cNvSpPr>
            <p:nvPr/>
          </p:nvSpPr>
          <p:spPr bwMode="auto">
            <a:xfrm>
              <a:off x="3774" y="2302"/>
              <a:ext cx="0" cy="23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endParaRPr lang="zh-CN" altLang="zh-CN" b="0">
                <a:solidFill>
                  <a:schemeClr val="tx1"/>
                </a:solidFill>
                <a:ea typeface="宋体" pitchFamily="2" charset="-122"/>
              </a:endParaRPr>
            </a:p>
          </p:txBody>
        </p:sp>
        <p:sp>
          <p:nvSpPr>
            <p:cNvPr id="35903" name="Rectangle 70"/>
            <p:cNvSpPr>
              <a:spLocks noChangeArrowheads="1"/>
            </p:cNvSpPr>
            <p:nvPr/>
          </p:nvSpPr>
          <p:spPr bwMode="auto">
            <a:xfrm>
              <a:off x="3852" y="2302"/>
              <a:ext cx="103" cy="20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en-US" altLang="zh-CN" sz="2100" b="0" i="1">
                  <a:solidFill>
                    <a:srgbClr val="000000"/>
                  </a:solidFill>
                  <a:ea typeface="宋体" pitchFamily="2" charset="-122"/>
                </a:rPr>
                <a:t>R</a:t>
              </a:r>
              <a:endParaRPr lang="en-US" altLang="zh-CN" b="0">
                <a:solidFill>
                  <a:schemeClr val="tx1"/>
                </a:solidFill>
                <a:ea typeface="宋体" pitchFamily="2" charset="-122"/>
              </a:endParaRPr>
            </a:p>
          </p:txBody>
        </p:sp>
        <p:sp>
          <p:nvSpPr>
            <p:cNvPr id="35904" name="Rectangle 71"/>
            <p:cNvSpPr>
              <a:spLocks noChangeArrowheads="1"/>
            </p:cNvSpPr>
            <p:nvPr/>
          </p:nvSpPr>
          <p:spPr bwMode="auto">
            <a:xfrm>
              <a:off x="3761" y="1874"/>
              <a:ext cx="0" cy="23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endParaRPr lang="zh-CN" altLang="zh-CN" b="0">
                <a:solidFill>
                  <a:schemeClr val="tx1"/>
                </a:solidFill>
                <a:ea typeface="宋体" pitchFamily="2" charset="-122"/>
              </a:endParaRPr>
            </a:p>
          </p:txBody>
        </p:sp>
        <p:sp>
          <p:nvSpPr>
            <p:cNvPr id="35905" name="Rectangle 72"/>
            <p:cNvSpPr>
              <a:spLocks noChangeArrowheads="1"/>
            </p:cNvSpPr>
            <p:nvPr/>
          </p:nvSpPr>
          <p:spPr bwMode="auto">
            <a:xfrm>
              <a:off x="3839" y="1874"/>
              <a:ext cx="84" cy="20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en-US" altLang="zh-CN" sz="2100" b="0" i="1">
                  <a:solidFill>
                    <a:srgbClr val="000000"/>
                  </a:solidFill>
                  <a:ea typeface="宋体" pitchFamily="2" charset="-122"/>
                </a:rPr>
                <a:t>S</a:t>
              </a:r>
              <a:endParaRPr lang="en-US" altLang="zh-CN" b="0">
                <a:solidFill>
                  <a:schemeClr val="tx1"/>
                </a:solidFill>
                <a:ea typeface="宋体" pitchFamily="2" charset="-122"/>
              </a:endParaRPr>
            </a:p>
          </p:txBody>
        </p:sp>
        <p:sp>
          <p:nvSpPr>
            <p:cNvPr id="35906" name="Line 73"/>
            <p:cNvSpPr>
              <a:spLocks noChangeShapeType="1"/>
            </p:cNvSpPr>
            <p:nvPr/>
          </p:nvSpPr>
          <p:spPr bwMode="auto">
            <a:xfrm>
              <a:off x="3554" y="2185"/>
              <a:ext cx="181" cy="1"/>
            </a:xfrm>
            <a:prstGeom prst="line">
              <a:avLst/>
            </a:prstGeom>
            <a:noFill/>
            <a:ln w="20638">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35907" name="Rectangle 74"/>
            <p:cNvSpPr>
              <a:spLocks noChangeArrowheads="1"/>
            </p:cNvSpPr>
            <p:nvPr/>
          </p:nvSpPr>
          <p:spPr bwMode="auto">
            <a:xfrm>
              <a:off x="3761" y="2081"/>
              <a:ext cx="215" cy="20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en-US" altLang="zh-CN" sz="2100" b="0" i="1">
                  <a:solidFill>
                    <a:srgbClr val="000000"/>
                  </a:solidFill>
                  <a:ea typeface="宋体" pitchFamily="2" charset="-122"/>
                </a:rPr>
                <a:t>CP</a:t>
              </a:r>
              <a:endParaRPr lang="en-US" altLang="zh-CN" b="0">
                <a:solidFill>
                  <a:schemeClr val="tx1"/>
                </a:solidFill>
                <a:ea typeface="宋体" pitchFamily="2" charset="-122"/>
              </a:endParaRPr>
            </a:p>
          </p:txBody>
        </p:sp>
        <p:sp>
          <p:nvSpPr>
            <p:cNvPr id="35908" name="Rectangle 75"/>
            <p:cNvSpPr>
              <a:spLocks noChangeArrowheads="1"/>
            </p:cNvSpPr>
            <p:nvPr/>
          </p:nvSpPr>
          <p:spPr bwMode="auto">
            <a:xfrm>
              <a:off x="3878" y="2081"/>
              <a:ext cx="0" cy="23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endParaRPr lang="zh-CN" altLang="zh-CN" b="0">
                <a:solidFill>
                  <a:schemeClr val="tx1"/>
                </a:solidFill>
                <a:ea typeface="宋体" pitchFamily="2" charset="-122"/>
              </a:endParaRPr>
            </a:p>
          </p:txBody>
        </p:sp>
        <p:sp>
          <p:nvSpPr>
            <p:cNvPr id="35909" name="Rectangle 76"/>
            <p:cNvSpPr>
              <a:spLocks noChangeArrowheads="1"/>
            </p:cNvSpPr>
            <p:nvPr/>
          </p:nvSpPr>
          <p:spPr bwMode="auto">
            <a:xfrm>
              <a:off x="3321" y="2081"/>
              <a:ext cx="0" cy="23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endParaRPr lang="zh-CN" altLang="zh-CN" b="0">
                <a:solidFill>
                  <a:schemeClr val="tx1"/>
                </a:solidFill>
                <a:ea typeface="宋体" pitchFamily="2" charset="-122"/>
              </a:endParaRPr>
            </a:p>
          </p:txBody>
        </p:sp>
      </p:grpSp>
      <p:grpSp>
        <p:nvGrpSpPr>
          <p:cNvPr id="35847" name="Group 77"/>
          <p:cNvGrpSpPr>
            <a:grpSpLocks/>
          </p:cNvGrpSpPr>
          <p:nvPr/>
        </p:nvGrpSpPr>
        <p:grpSpPr bwMode="auto">
          <a:xfrm>
            <a:off x="381000" y="1371600"/>
            <a:ext cx="2924175" cy="3222625"/>
            <a:chOff x="240" y="864"/>
            <a:chExt cx="1842" cy="2030"/>
          </a:xfrm>
        </p:grpSpPr>
        <p:sp>
          <p:nvSpPr>
            <p:cNvPr id="35848" name="Line 78"/>
            <p:cNvSpPr>
              <a:spLocks noChangeShapeType="1"/>
            </p:cNvSpPr>
            <p:nvPr/>
          </p:nvSpPr>
          <p:spPr bwMode="auto">
            <a:xfrm>
              <a:off x="1650" y="1085"/>
              <a:ext cx="1" cy="246"/>
            </a:xfrm>
            <a:prstGeom prst="line">
              <a:avLst/>
            </a:prstGeom>
            <a:noFill/>
            <a:ln w="20638">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35849" name="Line 79"/>
            <p:cNvSpPr>
              <a:spLocks noChangeShapeType="1"/>
            </p:cNvSpPr>
            <p:nvPr/>
          </p:nvSpPr>
          <p:spPr bwMode="auto">
            <a:xfrm>
              <a:off x="680" y="1085"/>
              <a:ext cx="1" cy="246"/>
            </a:xfrm>
            <a:prstGeom prst="line">
              <a:avLst/>
            </a:prstGeom>
            <a:noFill/>
            <a:ln w="20638">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35850" name="Rectangle 80"/>
            <p:cNvSpPr>
              <a:spLocks noChangeArrowheads="1"/>
            </p:cNvSpPr>
            <p:nvPr/>
          </p:nvSpPr>
          <p:spPr bwMode="auto">
            <a:xfrm>
              <a:off x="434" y="1396"/>
              <a:ext cx="492" cy="298"/>
            </a:xfrm>
            <a:prstGeom prst="rect">
              <a:avLst/>
            </a:prstGeom>
            <a:solidFill>
              <a:srgbClr val="FFFFFF"/>
            </a:solidFill>
            <a:ln w="41275">
              <a:solidFill>
                <a:srgbClr val="000000"/>
              </a:solidFill>
              <a:miter lim="800000"/>
              <a:headEnd/>
              <a:tailEnd/>
            </a:ln>
          </p:spPr>
          <p:txBody>
            <a:bodyPr/>
            <a:lstStyle/>
            <a:p>
              <a:endParaRPr lang="zh-CN" altLang="en-US"/>
            </a:p>
          </p:txBody>
        </p:sp>
        <p:sp>
          <p:nvSpPr>
            <p:cNvPr id="35851" name="Rectangle 81"/>
            <p:cNvSpPr>
              <a:spLocks noChangeArrowheads="1"/>
            </p:cNvSpPr>
            <p:nvPr/>
          </p:nvSpPr>
          <p:spPr bwMode="auto">
            <a:xfrm>
              <a:off x="615" y="1422"/>
              <a:ext cx="112" cy="26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en-US" altLang="zh-CN" sz="2800" b="0">
                  <a:solidFill>
                    <a:srgbClr val="000000"/>
                  </a:solidFill>
                  <a:latin typeface="宋体" pitchFamily="2" charset="-122"/>
                  <a:ea typeface="宋体" pitchFamily="2" charset="-122"/>
                </a:rPr>
                <a:t>&amp;</a:t>
              </a:r>
              <a:endParaRPr lang="en-US" altLang="zh-CN" b="0">
                <a:solidFill>
                  <a:schemeClr val="tx1"/>
                </a:solidFill>
                <a:ea typeface="宋体" pitchFamily="2" charset="-122"/>
              </a:endParaRPr>
            </a:p>
          </p:txBody>
        </p:sp>
        <p:sp>
          <p:nvSpPr>
            <p:cNvPr id="35852" name="Freeform 82"/>
            <p:cNvSpPr>
              <a:spLocks/>
            </p:cNvSpPr>
            <p:nvPr/>
          </p:nvSpPr>
          <p:spPr bwMode="auto">
            <a:xfrm>
              <a:off x="641" y="1318"/>
              <a:ext cx="65" cy="65"/>
            </a:xfrm>
            <a:custGeom>
              <a:avLst/>
              <a:gdLst>
                <a:gd name="T0" fmla="*/ 0 w 65"/>
                <a:gd name="T1" fmla="*/ 26 h 65"/>
                <a:gd name="T2" fmla="*/ 13 w 65"/>
                <a:gd name="T3" fmla="*/ 0 h 65"/>
                <a:gd name="T4" fmla="*/ 52 w 65"/>
                <a:gd name="T5" fmla="*/ 0 h 65"/>
                <a:gd name="T6" fmla="*/ 65 w 65"/>
                <a:gd name="T7" fmla="*/ 26 h 65"/>
                <a:gd name="T8" fmla="*/ 52 w 65"/>
                <a:gd name="T9" fmla="*/ 65 h 65"/>
                <a:gd name="T10" fmla="*/ 13 w 65"/>
                <a:gd name="T11" fmla="*/ 65 h 65"/>
                <a:gd name="T12" fmla="*/ 0 w 65"/>
                <a:gd name="T13" fmla="*/ 26 h 6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5" h="65">
                  <a:moveTo>
                    <a:pt x="0" y="26"/>
                  </a:moveTo>
                  <a:lnTo>
                    <a:pt x="13" y="0"/>
                  </a:lnTo>
                  <a:lnTo>
                    <a:pt x="52" y="0"/>
                  </a:lnTo>
                  <a:lnTo>
                    <a:pt x="65" y="26"/>
                  </a:lnTo>
                  <a:lnTo>
                    <a:pt x="52" y="65"/>
                  </a:lnTo>
                  <a:lnTo>
                    <a:pt x="13" y="65"/>
                  </a:lnTo>
                  <a:lnTo>
                    <a:pt x="0" y="26"/>
                  </a:lnTo>
                  <a:close/>
                </a:path>
              </a:pathLst>
            </a:custGeom>
            <a:solidFill>
              <a:srgbClr val="FFFFFF"/>
            </a:solidFill>
            <a:ln w="20638">
              <a:solidFill>
                <a:srgbClr val="000000"/>
              </a:solidFill>
              <a:prstDash val="solid"/>
              <a:round/>
              <a:headEnd/>
              <a:tailEnd/>
            </a:ln>
          </p:spPr>
          <p:txBody>
            <a:bodyPr/>
            <a:lstStyle/>
            <a:p>
              <a:endParaRPr lang="zh-CN" altLang="en-US"/>
            </a:p>
          </p:txBody>
        </p:sp>
        <p:sp>
          <p:nvSpPr>
            <p:cNvPr id="35853" name="Rectangle 83"/>
            <p:cNvSpPr>
              <a:spLocks noChangeArrowheads="1"/>
            </p:cNvSpPr>
            <p:nvPr/>
          </p:nvSpPr>
          <p:spPr bwMode="auto">
            <a:xfrm>
              <a:off x="1404" y="1396"/>
              <a:ext cx="492" cy="298"/>
            </a:xfrm>
            <a:prstGeom prst="rect">
              <a:avLst/>
            </a:prstGeom>
            <a:solidFill>
              <a:srgbClr val="FFFFFF"/>
            </a:solidFill>
            <a:ln w="41275">
              <a:solidFill>
                <a:srgbClr val="000000"/>
              </a:solidFill>
              <a:miter lim="800000"/>
              <a:headEnd/>
              <a:tailEnd/>
            </a:ln>
          </p:spPr>
          <p:txBody>
            <a:bodyPr/>
            <a:lstStyle/>
            <a:p>
              <a:endParaRPr lang="zh-CN" altLang="en-US"/>
            </a:p>
          </p:txBody>
        </p:sp>
        <p:sp>
          <p:nvSpPr>
            <p:cNvPr id="35854" name="Rectangle 84"/>
            <p:cNvSpPr>
              <a:spLocks noChangeArrowheads="1"/>
            </p:cNvSpPr>
            <p:nvPr/>
          </p:nvSpPr>
          <p:spPr bwMode="auto">
            <a:xfrm>
              <a:off x="1598" y="1422"/>
              <a:ext cx="112" cy="26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en-US" altLang="zh-CN" sz="2800" b="0">
                  <a:solidFill>
                    <a:srgbClr val="000000"/>
                  </a:solidFill>
                  <a:latin typeface="宋体" pitchFamily="2" charset="-122"/>
                  <a:ea typeface="宋体" pitchFamily="2" charset="-122"/>
                </a:rPr>
                <a:t>&amp;</a:t>
              </a:r>
              <a:endParaRPr lang="en-US" altLang="zh-CN" b="0">
                <a:solidFill>
                  <a:schemeClr val="tx1"/>
                </a:solidFill>
                <a:ea typeface="宋体" pitchFamily="2" charset="-122"/>
              </a:endParaRPr>
            </a:p>
          </p:txBody>
        </p:sp>
        <p:sp>
          <p:nvSpPr>
            <p:cNvPr id="35855" name="Freeform 85"/>
            <p:cNvSpPr>
              <a:spLocks/>
            </p:cNvSpPr>
            <p:nvPr/>
          </p:nvSpPr>
          <p:spPr bwMode="auto">
            <a:xfrm>
              <a:off x="1611" y="1318"/>
              <a:ext cx="78" cy="65"/>
            </a:xfrm>
            <a:custGeom>
              <a:avLst/>
              <a:gdLst>
                <a:gd name="T0" fmla="*/ 0 w 78"/>
                <a:gd name="T1" fmla="*/ 26 h 65"/>
                <a:gd name="T2" fmla="*/ 26 w 78"/>
                <a:gd name="T3" fmla="*/ 0 h 65"/>
                <a:gd name="T4" fmla="*/ 65 w 78"/>
                <a:gd name="T5" fmla="*/ 0 h 65"/>
                <a:gd name="T6" fmla="*/ 78 w 78"/>
                <a:gd name="T7" fmla="*/ 26 h 65"/>
                <a:gd name="T8" fmla="*/ 65 w 78"/>
                <a:gd name="T9" fmla="*/ 65 h 65"/>
                <a:gd name="T10" fmla="*/ 26 w 78"/>
                <a:gd name="T11" fmla="*/ 65 h 65"/>
                <a:gd name="T12" fmla="*/ 0 w 78"/>
                <a:gd name="T13" fmla="*/ 26 h 6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8" h="65">
                  <a:moveTo>
                    <a:pt x="0" y="26"/>
                  </a:moveTo>
                  <a:lnTo>
                    <a:pt x="26" y="0"/>
                  </a:lnTo>
                  <a:lnTo>
                    <a:pt x="65" y="0"/>
                  </a:lnTo>
                  <a:lnTo>
                    <a:pt x="78" y="26"/>
                  </a:lnTo>
                  <a:lnTo>
                    <a:pt x="65" y="65"/>
                  </a:lnTo>
                  <a:lnTo>
                    <a:pt x="26" y="65"/>
                  </a:lnTo>
                  <a:lnTo>
                    <a:pt x="0" y="26"/>
                  </a:lnTo>
                  <a:close/>
                </a:path>
              </a:pathLst>
            </a:custGeom>
            <a:solidFill>
              <a:srgbClr val="FFFFFF"/>
            </a:solidFill>
            <a:ln w="20638">
              <a:solidFill>
                <a:srgbClr val="000000"/>
              </a:solidFill>
              <a:prstDash val="solid"/>
              <a:round/>
              <a:headEnd/>
              <a:tailEnd/>
            </a:ln>
          </p:spPr>
          <p:txBody>
            <a:bodyPr/>
            <a:lstStyle/>
            <a:p>
              <a:endParaRPr lang="zh-CN" altLang="en-US"/>
            </a:p>
          </p:txBody>
        </p:sp>
        <p:sp>
          <p:nvSpPr>
            <p:cNvPr id="35856" name="Line 86"/>
            <p:cNvSpPr>
              <a:spLocks noChangeShapeType="1"/>
            </p:cNvSpPr>
            <p:nvPr/>
          </p:nvSpPr>
          <p:spPr bwMode="auto">
            <a:xfrm>
              <a:off x="680" y="1694"/>
              <a:ext cx="1" cy="428"/>
            </a:xfrm>
            <a:prstGeom prst="line">
              <a:avLst/>
            </a:prstGeom>
            <a:noFill/>
            <a:ln w="20638">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35857" name="Line 87"/>
            <p:cNvSpPr>
              <a:spLocks noChangeShapeType="1"/>
            </p:cNvSpPr>
            <p:nvPr/>
          </p:nvSpPr>
          <p:spPr bwMode="auto">
            <a:xfrm>
              <a:off x="796" y="1694"/>
              <a:ext cx="1" cy="182"/>
            </a:xfrm>
            <a:prstGeom prst="line">
              <a:avLst/>
            </a:prstGeom>
            <a:noFill/>
            <a:ln w="20638">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35858" name="Line 88"/>
            <p:cNvSpPr>
              <a:spLocks noChangeShapeType="1"/>
            </p:cNvSpPr>
            <p:nvPr/>
          </p:nvSpPr>
          <p:spPr bwMode="auto">
            <a:xfrm>
              <a:off x="1650" y="1694"/>
              <a:ext cx="1" cy="428"/>
            </a:xfrm>
            <a:prstGeom prst="line">
              <a:avLst/>
            </a:prstGeom>
            <a:noFill/>
            <a:ln w="20638">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35859" name="Line 89"/>
            <p:cNvSpPr>
              <a:spLocks noChangeShapeType="1"/>
            </p:cNvSpPr>
            <p:nvPr/>
          </p:nvSpPr>
          <p:spPr bwMode="auto">
            <a:xfrm>
              <a:off x="1534" y="1694"/>
              <a:ext cx="1" cy="182"/>
            </a:xfrm>
            <a:prstGeom prst="line">
              <a:avLst/>
            </a:prstGeom>
            <a:noFill/>
            <a:ln w="20638">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35860" name="Line 90"/>
            <p:cNvSpPr>
              <a:spLocks noChangeShapeType="1"/>
            </p:cNvSpPr>
            <p:nvPr/>
          </p:nvSpPr>
          <p:spPr bwMode="auto">
            <a:xfrm>
              <a:off x="796" y="1876"/>
              <a:ext cx="246" cy="1"/>
            </a:xfrm>
            <a:prstGeom prst="line">
              <a:avLst/>
            </a:prstGeom>
            <a:noFill/>
            <a:ln w="20638">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35861" name="Line 91"/>
            <p:cNvSpPr>
              <a:spLocks noChangeShapeType="1"/>
            </p:cNvSpPr>
            <p:nvPr/>
          </p:nvSpPr>
          <p:spPr bwMode="auto">
            <a:xfrm>
              <a:off x="1288" y="1876"/>
              <a:ext cx="246" cy="1"/>
            </a:xfrm>
            <a:prstGeom prst="line">
              <a:avLst/>
            </a:prstGeom>
            <a:noFill/>
            <a:ln w="20638">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35862" name="Line 92"/>
            <p:cNvSpPr>
              <a:spLocks noChangeShapeType="1"/>
            </p:cNvSpPr>
            <p:nvPr/>
          </p:nvSpPr>
          <p:spPr bwMode="auto">
            <a:xfrm flipV="1">
              <a:off x="1042" y="1215"/>
              <a:ext cx="311" cy="661"/>
            </a:xfrm>
            <a:prstGeom prst="line">
              <a:avLst/>
            </a:prstGeom>
            <a:noFill/>
            <a:ln w="20638">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35863" name="Line 93"/>
            <p:cNvSpPr>
              <a:spLocks noChangeShapeType="1"/>
            </p:cNvSpPr>
            <p:nvPr/>
          </p:nvSpPr>
          <p:spPr bwMode="auto">
            <a:xfrm>
              <a:off x="1353" y="1215"/>
              <a:ext cx="297" cy="1"/>
            </a:xfrm>
            <a:prstGeom prst="line">
              <a:avLst/>
            </a:prstGeom>
            <a:noFill/>
            <a:ln w="20638">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35864" name="Line 94"/>
            <p:cNvSpPr>
              <a:spLocks noChangeShapeType="1"/>
            </p:cNvSpPr>
            <p:nvPr/>
          </p:nvSpPr>
          <p:spPr bwMode="auto">
            <a:xfrm>
              <a:off x="680" y="1215"/>
              <a:ext cx="298" cy="1"/>
            </a:xfrm>
            <a:prstGeom prst="line">
              <a:avLst/>
            </a:prstGeom>
            <a:noFill/>
            <a:ln w="20638">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35865" name="Line 95"/>
            <p:cNvSpPr>
              <a:spLocks noChangeShapeType="1"/>
            </p:cNvSpPr>
            <p:nvPr/>
          </p:nvSpPr>
          <p:spPr bwMode="auto">
            <a:xfrm>
              <a:off x="978" y="1215"/>
              <a:ext cx="310" cy="661"/>
            </a:xfrm>
            <a:prstGeom prst="line">
              <a:avLst/>
            </a:prstGeom>
            <a:noFill/>
            <a:ln w="20638">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35866" name="Rectangle 96"/>
            <p:cNvSpPr>
              <a:spLocks noChangeArrowheads="1"/>
            </p:cNvSpPr>
            <p:nvPr/>
          </p:nvSpPr>
          <p:spPr bwMode="auto">
            <a:xfrm>
              <a:off x="460" y="1772"/>
              <a:ext cx="103" cy="20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en-US" altLang="zh-CN" sz="2100" b="0" i="1">
                  <a:solidFill>
                    <a:srgbClr val="000000"/>
                  </a:solidFill>
                  <a:ea typeface="宋体" pitchFamily="2" charset="-122"/>
                </a:rPr>
                <a:t>R</a:t>
              </a:r>
              <a:endParaRPr lang="en-US" altLang="zh-CN" b="0">
                <a:solidFill>
                  <a:schemeClr val="tx1"/>
                </a:solidFill>
                <a:ea typeface="宋体" pitchFamily="2" charset="-122"/>
              </a:endParaRPr>
            </a:p>
          </p:txBody>
        </p:sp>
        <p:sp>
          <p:nvSpPr>
            <p:cNvPr id="35867" name="Rectangle 97"/>
            <p:cNvSpPr>
              <a:spLocks noChangeArrowheads="1"/>
            </p:cNvSpPr>
            <p:nvPr/>
          </p:nvSpPr>
          <p:spPr bwMode="auto">
            <a:xfrm>
              <a:off x="564" y="1863"/>
              <a:ext cx="87" cy="1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en-US" altLang="zh-CN" sz="1500" b="0">
                  <a:solidFill>
                    <a:srgbClr val="000000"/>
                  </a:solidFill>
                  <a:ea typeface="宋体" pitchFamily="2" charset="-122"/>
                </a:rPr>
                <a:t>D</a:t>
              </a:r>
              <a:endParaRPr lang="en-US" altLang="zh-CN" b="0">
                <a:solidFill>
                  <a:schemeClr val="tx1"/>
                </a:solidFill>
                <a:ea typeface="宋体" pitchFamily="2" charset="-122"/>
              </a:endParaRPr>
            </a:p>
          </p:txBody>
        </p:sp>
        <p:sp>
          <p:nvSpPr>
            <p:cNvPr id="35868" name="Rectangle 98"/>
            <p:cNvSpPr>
              <a:spLocks noChangeArrowheads="1"/>
            </p:cNvSpPr>
            <p:nvPr/>
          </p:nvSpPr>
          <p:spPr bwMode="auto">
            <a:xfrm>
              <a:off x="1689" y="1772"/>
              <a:ext cx="84" cy="20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en-US" altLang="zh-CN" sz="2100" b="0" i="1">
                  <a:solidFill>
                    <a:srgbClr val="000000"/>
                  </a:solidFill>
                  <a:ea typeface="宋体" pitchFamily="2" charset="-122"/>
                </a:rPr>
                <a:t>S</a:t>
              </a:r>
              <a:endParaRPr lang="en-US" altLang="zh-CN" b="0">
                <a:solidFill>
                  <a:schemeClr val="tx1"/>
                </a:solidFill>
                <a:ea typeface="宋体" pitchFamily="2" charset="-122"/>
              </a:endParaRPr>
            </a:p>
          </p:txBody>
        </p:sp>
        <p:sp>
          <p:nvSpPr>
            <p:cNvPr id="35869" name="Rectangle 99"/>
            <p:cNvSpPr>
              <a:spLocks noChangeArrowheads="1"/>
            </p:cNvSpPr>
            <p:nvPr/>
          </p:nvSpPr>
          <p:spPr bwMode="auto">
            <a:xfrm>
              <a:off x="1780" y="1863"/>
              <a:ext cx="87" cy="1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en-US" altLang="zh-CN" sz="1500" b="0">
                  <a:solidFill>
                    <a:srgbClr val="000000"/>
                  </a:solidFill>
                  <a:ea typeface="宋体" pitchFamily="2" charset="-122"/>
                </a:rPr>
                <a:t>D</a:t>
              </a:r>
              <a:endParaRPr lang="en-US" altLang="zh-CN" b="0">
                <a:solidFill>
                  <a:schemeClr val="tx1"/>
                </a:solidFill>
                <a:ea typeface="宋体" pitchFamily="2" charset="-122"/>
              </a:endParaRPr>
            </a:p>
          </p:txBody>
        </p:sp>
        <p:sp>
          <p:nvSpPr>
            <p:cNvPr id="35870" name="Rectangle 100"/>
            <p:cNvSpPr>
              <a:spLocks noChangeArrowheads="1"/>
            </p:cNvSpPr>
            <p:nvPr/>
          </p:nvSpPr>
          <p:spPr bwMode="auto">
            <a:xfrm>
              <a:off x="1598" y="864"/>
              <a:ext cx="121" cy="20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en-US" altLang="zh-CN" sz="2100" b="0" i="1">
                  <a:solidFill>
                    <a:srgbClr val="000000"/>
                  </a:solidFill>
                  <a:ea typeface="宋体" pitchFamily="2" charset="-122"/>
                </a:rPr>
                <a:t>Q</a:t>
              </a:r>
              <a:endParaRPr lang="en-US" altLang="zh-CN" b="0">
                <a:solidFill>
                  <a:schemeClr val="tx1"/>
                </a:solidFill>
                <a:ea typeface="宋体" pitchFamily="2" charset="-122"/>
              </a:endParaRPr>
            </a:p>
          </p:txBody>
        </p:sp>
        <p:sp>
          <p:nvSpPr>
            <p:cNvPr id="35871" name="Rectangle 101"/>
            <p:cNvSpPr>
              <a:spLocks noChangeArrowheads="1"/>
            </p:cNvSpPr>
            <p:nvPr/>
          </p:nvSpPr>
          <p:spPr bwMode="auto">
            <a:xfrm>
              <a:off x="615" y="864"/>
              <a:ext cx="121" cy="20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en-US" altLang="zh-CN" sz="2100" b="0" i="1">
                  <a:solidFill>
                    <a:srgbClr val="000000"/>
                  </a:solidFill>
                  <a:ea typeface="宋体" pitchFamily="2" charset="-122"/>
                </a:rPr>
                <a:t>Q</a:t>
              </a:r>
              <a:endParaRPr lang="en-US" altLang="zh-CN" b="0">
                <a:solidFill>
                  <a:schemeClr val="tx1"/>
                </a:solidFill>
                <a:ea typeface="宋体" pitchFamily="2" charset="-122"/>
              </a:endParaRPr>
            </a:p>
          </p:txBody>
        </p:sp>
        <p:sp>
          <p:nvSpPr>
            <p:cNvPr id="35872" name="Line 102"/>
            <p:cNvSpPr>
              <a:spLocks noChangeShapeType="1"/>
            </p:cNvSpPr>
            <p:nvPr/>
          </p:nvSpPr>
          <p:spPr bwMode="auto">
            <a:xfrm>
              <a:off x="628" y="877"/>
              <a:ext cx="117" cy="1"/>
            </a:xfrm>
            <a:prstGeom prst="line">
              <a:avLst/>
            </a:prstGeom>
            <a:noFill/>
            <a:ln w="20638">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35873" name="Rectangle 103"/>
            <p:cNvSpPr>
              <a:spLocks noChangeArrowheads="1"/>
            </p:cNvSpPr>
            <p:nvPr/>
          </p:nvSpPr>
          <p:spPr bwMode="auto">
            <a:xfrm>
              <a:off x="434" y="2122"/>
              <a:ext cx="492" cy="312"/>
            </a:xfrm>
            <a:prstGeom prst="rect">
              <a:avLst/>
            </a:prstGeom>
            <a:solidFill>
              <a:srgbClr val="FFFFFF"/>
            </a:solidFill>
            <a:ln w="41275">
              <a:solidFill>
                <a:srgbClr val="000000"/>
              </a:solidFill>
              <a:miter lim="800000"/>
              <a:headEnd/>
              <a:tailEnd/>
            </a:ln>
          </p:spPr>
          <p:txBody>
            <a:bodyPr/>
            <a:lstStyle/>
            <a:p>
              <a:endParaRPr lang="zh-CN" altLang="en-US"/>
            </a:p>
          </p:txBody>
        </p:sp>
        <p:sp>
          <p:nvSpPr>
            <p:cNvPr id="35874" name="Rectangle 104"/>
            <p:cNvSpPr>
              <a:spLocks noChangeArrowheads="1"/>
            </p:cNvSpPr>
            <p:nvPr/>
          </p:nvSpPr>
          <p:spPr bwMode="auto">
            <a:xfrm>
              <a:off x="615" y="2148"/>
              <a:ext cx="112" cy="26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en-US" altLang="zh-CN" sz="2800" b="0">
                  <a:solidFill>
                    <a:srgbClr val="000000"/>
                  </a:solidFill>
                  <a:latin typeface="宋体" pitchFamily="2" charset="-122"/>
                  <a:ea typeface="宋体" pitchFamily="2" charset="-122"/>
                </a:rPr>
                <a:t>&amp;</a:t>
              </a:r>
              <a:endParaRPr lang="en-US" altLang="zh-CN" b="0">
                <a:solidFill>
                  <a:schemeClr val="tx1"/>
                </a:solidFill>
                <a:ea typeface="宋体" pitchFamily="2" charset="-122"/>
              </a:endParaRPr>
            </a:p>
          </p:txBody>
        </p:sp>
        <p:sp>
          <p:nvSpPr>
            <p:cNvPr id="35875" name="Freeform 105"/>
            <p:cNvSpPr>
              <a:spLocks/>
            </p:cNvSpPr>
            <p:nvPr/>
          </p:nvSpPr>
          <p:spPr bwMode="auto">
            <a:xfrm>
              <a:off x="641" y="2057"/>
              <a:ext cx="65" cy="65"/>
            </a:xfrm>
            <a:custGeom>
              <a:avLst/>
              <a:gdLst>
                <a:gd name="T0" fmla="*/ 0 w 65"/>
                <a:gd name="T1" fmla="*/ 26 h 65"/>
                <a:gd name="T2" fmla="*/ 13 w 65"/>
                <a:gd name="T3" fmla="*/ 0 h 65"/>
                <a:gd name="T4" fmla="*/ 52 w 65"/>
                <a:gd name="T5" fmla="*/ 0 h 65"/>
                <a:gd name="T6" fmla="*/ 65 w 65"/>
                <a:gd name="T7" fmla="*/ 26 h 65"/>
                <a:gd name="T8" fmla="*/ 52 w 65"/>
                <a:gd name="T9" fmla="*/ 65 h 65"/>
                <a:gd name="T10" fmla="*/ 13 w 65"/>
                <a:gd name="T11" fmla="*/ 65 h 65"/>
                <a:gd name="T12" fmla="*/ 0 w 65"/>
                <a:gd name="T13" fmla="*/ 26 h 6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5" h="65">
                  <a:moveTo>
                    <a:pt x="0" y="26"/>
                  </a:moveTo>
                  <a:lnTo>
                    <a:pt x="13" y="0"/>
                  </a:lnTo>
                  <a:lnTo>
                    <a:pt x="52" y="0"/>
                  </a:lnTo>
                  <a:lnTo>
                    <a:pt x="65" y="26"/>
                  </a:lnTo>
                  <a:lnTo>
                    <a:pt x="52" y="65"/>
                  </a:lnTo>
                  <a:lnTo>
                    <a:pt x="13" y="65"/>
                  </a:lnTo>
                  <a:lnTo>
                    <a:pt x="0" y="26"/>
                  </a:lnTo>
                  <a:close/>
                </a:path>
              </a:pathLst>
            </a:custGeom>
            <a:solidFill>
              <a:srgbClr val="FFFFFF"/>
            </a:solidFill>
            <a:ln w="20638">
              <a:solidFill>
                <a:srgbClr val="000000"/>
              </a:solidFill>
              <a:prstDash val="solid"/>
              <a:round/>
              <a:headEnd/>
              <a:tailEnd/>
            </a:ln>
          </p:spPr>
          <p:txBody>
            <a:bodyPr/>
            <a:lstStyle/>
            <a:p>
              <a:endParaRPr lang="zh-CN" altLang="en-US"/>
            </a:p>
          </p:txBody>
        </p:sp>
        <p:sp>
          <p:nvSpPr>
            <p:cNvPr id="35876" name="Rectangle 106"/>
            <p:cNvSpPr>
              <a:spLocks noChangeArrowheads="1"/>
            </p:cNvSpPr>
            <p:nvPr/>
          </p:nvSpPr>
          <p:spPr bwMode="auto">
            <a:xfrm>
              <a:off x="1404" y="2122"/>
              <a:ext cx="492" cy="312"/>
            </a:xfrm>
            <a:prstGeom prst="rect">
              <a:avLst/>
            </a:prstGeom>
            <a:solidFill>
              <a:srgbClr val="FFFFFF"/>
            </a:solidFill>
            <a:ln w="41275">
              <a:solidFill>
                <a:srgbClr val="000000"/>
              </a:solidFill>
              <a:miter lim="800000"/>
              <a:headEnd/>
              <a:tailEnd/>
            </a:ln>
          </p:spPr>
          <p:txBody>
            <a:bodyPr/>
            <a:lstStyle/>
            <a:p>
              <a:endParaRPr lang="zh-CN" altLang="en-US"/>
            </a:p>
          </p:txBody>
        </p:sp>
        <p:sp>
          <p:nvSpPr>
            <p:cNvPr id="35877" name="Rectangle 107"/>
            <p:cNvSpPr>
              <a:spLocks noChangeArrowheads="1"/>
            </p:cNvSpPr>
            <p:nvPr/>
          </p:nvSpPr>
          <p:spPr bwMode="auto">
            <a:xfrm>
              <a:off x="1598" y="2148"/>
              <a:ext cx="112" cy="26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en-US" altLang="zh-CN" sz="2800" b="0">
                  <a:solidFill>
                    <a:srgbClr val="000000"/>
                  </a:solidFill>
                  <a:latin typeface="宋体" pitchFamily="2" charset="-122"/>
                  <a:ea typeface="宋体" pitchFamily="2" charset="-122"/>
                </a:rPr>
                <a:t>&amp;</a:t>
              </a:r>
              <a:endParaRPr lang="en-US" altLang="zh-CN" b="0">
                <a:solidFill>
                  <a:schemeClr val="tx1"/>
                </a:solidFill>
                <a:ea typeface="宋体" pitchFamily="2" charset="-122"/>
              </a:endParaRPr>
            </a:p>
          </p:txBody>
        </p:sp>
        <p:sp>
          <p:nvSpPr>
            <p:cNvPr id="35878" name="Freeform 108"/>
            <p:cNvSpPr>
              <a:spLocks/>
            </p:cNvSpPr>
            <p:nvPr/>
          </p:nvSpPr>
          <p:spPr bwMode="auto">
            <a:xfrm>
              <a:off x="1611" y="2057"/>
              <a:ext cx="78" cy="65"/>
            </a:xfrm>
            <a:custGeom>
              <a:avLst/>
              <a:gdLst>
                <a:gd name="T0" fmla="*/ 0 w 78"/>
                <a:gd name="T1" fmla="*/ 26 h 65"/>
                <a:gd name="T2" fmla="*/ 26 w 78"/>
                <a:gd name="T3" fmla="*/ 0 h 65"/>
                <a:gd name="T4" fmla="*/ 65 w 78"/>
                <a:gd name="T5" fmla="*/ 0 h 65"/>
                <a:gd name="T6" fmla="*/ 78 w 78"/>
                <a:gd name="T7" fmla="*/ 26 h 65"/>
                <a:gd name="T8" fmla="*/ 65 w 78"/>
                <a:gd name="T9" fmla="*/ 65 h 65"/>
                <a:gd name="T10" fmla="*/ 26 w 78"/>
                <a:gd name="T11" fmla="*/ 65 h 65"/>
                <a:gd name="T12" fmla="*/ 0 w 78"/>
                <a:gd name="T13" fmla="*/ 26 h 6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8" h="65">
                  <a:moveTo>
                    <a:pt x="0" y="26"/>
                  </a:moveTo>
                  <a:lnTo>
                    <a:pt x="26" y="0"/>
                  </a:lnTo>
                  <a:lnTo>
                    <a:pt x="65" y="0"/>
                  </a:lnTo>
                  <a:lnTo>
                    <a:pt x="78" y="26"/>
                  </a:lnTo>
                  <a:lnTo>
                    <a:pt x="65" y="65"/>
                  </a:lnTo>
                  <a:lnTo>
                    <a:pt x="26" y="65"/>
                  </a:lnTo>
                  <a:lnTo>
                    <a:pt x="0" y="26"/>
                  </a:lnTo>
                  <a:close/>
                </a:path>
              </a:pathLst>
            </a:custGeom>
            <a:solidFill>
              <a:srgbClr val="FFFFFF"/>
            </a:solidFill>
            <a:ln w="20638">
              <a:solidFill>
                <a:srgbClr val="000000"/>
              </a:solidFill>
              <a:prstDash val="solid"/>
              <a:round/>
              <a:headEnd/>
              <a:tailEnd/>
            </a:ln>
          </p:spPr>
          <p:txBody>
            <a:bodyPr/>
            <a:lstStyle/>
            <a:p>
              <a:endParaRPr lang="zh-CN" altLang="en-US"/>
            </a:p>
          </p:txBody>
        </p:sp>
        <p:sp>
          <p:nvSpPr>
            <p:cNvPr id="35879" name="Line 109"/>
            <p:cNvSpPr>
              <a:spLocks noChangeShapeType="1"/>
            </p:cNvSpPr>
            <p:nvPr/>
          </p:nvSpPr>
          <p:spPr bwMode="auto">
            <a:xfrm>
              <a:off x="551" y="2434"/>
              <a:ext cx="1" cy="427"/>
            </a:xfrm>
            <a:prstGeom prst="line">
              <a:avLst/>
            </a:prstGeom>
            <a:noFill/>
            <a:ln w="20638">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35880" name="Line 110"/>
            <p:cNvSpPr>
              <a:spLocks noChangeShapeType="1"/>
            </p:cNvSpPr>
            <p:nvPr/>
          </p:nvSpPr>
          <p:spPr bwMode="auto">
            <a:xfrm>
              <a:off x="1159" y="2634"/>
              <a:ext cx="1" cy="246"/>
            </a:xfrm>
            <a:prstGeom prst="line">
              <a:avLst/>
            </a:prstGeom>
            <a:noFill/>
            <a:ln w="20638">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35881" name="Freeform 111"/>
            <p:cNvSpPr>
              <a:spLocks/>
            </p:cNvSpPr>
            <p:nvPr/>
          </p:nvSpPr>
          <p:spPr bwMode="auto">
            <a:xfrm>
              <a:off x="1133" y="2589"/>
              <a:ext cx="64" cy="52"/>
            </a:xfrm>
            <a:custGeom>
              <a:avLst/>
              <a:gdLst>
                <a:gd name="T0" fmla="*/ 0 w 64"/>
                <a:gd name="T1" fmla="*/ 26 h 52"/>
                <a:gd name="T2" fmla="*/ 13 w 64"/>
                <a:gd name="T3" fmla="*/ 0 h 52"/>
                <a:gd name="T4" fmla="*/ 52 w 64"/>
                <a:gd name="T5" fmla="*/ 0 h 52"/>
                <a:gd name="T6" fmla="*/ 64 w 64"/>
                <a:gd name="T7" fmla="*/ 26 h 52"/>
                <a:gd name="T8" fmla="*/ 52 w 64"/>
                <a:gd name="T9" fmla="*/ 52 h 52"/>
                <a:gd name="T10" fmla="*/ 13 w 64"/>
                <a:gd name="T11" fmla="*/ 52 h 52"/>
                <a:gd name="T12" fmla="*/ 0 w 64"/>
                <a:gd name="T13" fmla="*/ 26 h 5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4" h="52">
                  <a:moveTo>
                    <a:pt x="0" y="26"/>
                  </a:moveTo>
                  <a:lnTo>
                    <a:pt x="13" y="0"/>
                  </a:lnTo>
                  <a:lnTo>
                    <a:pt x="52" y="0"/>
                  </a:lnTo>
                  <a:lnTo>
                    <a:pt x="64" y="26"/>
                  </a:lnTo>
                  <a:lnTo>
                    <a:pt x="52" y="52"/>
                  </a:lnTo>
                  <a:lnTo>
                    <a:pt x="13" y="52"/>
                  </a:lnTo>
                  <a:lnTo>
                    <a:pt x="0" y="26"/>
                  </a:lnTo>
                  <a:close/>
                </a:path>
              </a:pathLst>
            </a:custGeom>
            <a:solidFill>
              <a:srgbClr val="000000"/>
            </a:solidFill>
            <a:ln w="20638">
              <a:solidFill>
                <a:srgbClr val="000000"/>
              </a:solidFill>
              <a:prstDash val="solid"/>
              <a:round/>
              <a:headEnd/>
              <a:tailEnd/>
            </a:ln>
          </p:spPr>
          <p:txBody>
            <a:bodyPr/>
            <a:lstStyle/>
            <a:p>
              <a:endParaRPr lang="zh-CN" altLang="en-US"/>
            </a:p>
          </p:txBody>
        </p:sp>
        <p:sp>
          <p:nvSpPr>
            <p:cNvPr id="35882" name="Line 112"/>
            <p:cNvSpPr>
              <a:spLocks noChangeShapeType="1"/>
            </p:cNvSpPr>
            <p:nvPr/>
          </p:nvSpPr>
          <p:spPr bwMode="auto">
            <a:xfrm>
              <a:off x="1780" y="2434"/>
              <a:ext cx="1" cy="427"/>
            </a:xfrm>
            <a:prstGeom prst="line">
              <a:avLst/>
            </a:prstGeom>
            <a:noFill/>
            <a:ln w="20638">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35883" name="Rectangle 113"/>
            <p:cNvSpPr>
              <a:spLocks noChangeArrowheads="1"/>
            </p:cNvSpPr>
            <p:nvPr/>
          </p:nvSpPr>
          <p:spPr bwMode="auto">
            <a:xfrm>
              <a:off x="1236" y="2692"/>
              <a:ext cx="215" cy="20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en-US" altLang="zh-CN" sz="2100" b="0" i="1">
                  <a:solidFill>
                    <a:srgbClr val="000000"/>
                  </a:solidFill>
                  <a:ea typeface="宋体" pitchFamily="2" charset="-122"/>
                </a:rPr>
                <a:t>CP</a:t>
              </a:r>
              <a:endParaRPr lang="en-US" altLang="zh-CN" b="0">
                <a:solidFill>
                  <a:schemeClr val="tx1"/>
                </a:solidFill>
                <a:ea typeface="宋体" pitchFamily="2" charset="-122"/>
              </a:endParaRPr>
            </a:p>
          </p:txBody>
        </p:sp>
        <p:sp>
          <p:nvSpPr>
            <p:cNvPr id="35884" name="Rectangle 114"/>
            <p:cNvSpPr>
              <a:spLocks noChangeArrowheads="1"/>
            </p:cNvSpPr>
            <p:nvPr/>
          </p:nvSpPr>
          <p:spPr bwMode="auto">
            <a:xfrm>
              <a:off x="615" y="2692"/>
              <a:ext cx="103" cy="20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en-US" altLang="zh-CN" sz="2100" b="0" i="1">
                  <a:solidFill>
                    <a:srgbClr val="000000"/>
                  </a:solidFill>
                  <a:ea typeface="宋体" pitchFamily="2" charset="-122"/>
                </a:rPr>
                <a:t>R</a:t>
              </a:r>
              <a:endParaRPr lang="en-US" altLang="zh-CN" b="0">
                <a:solidFill>
                  <a:schemeClr val="tx1"/>
                </a:solidFill>
                <a:ea typeface="宋体" pitchFamily="2" charset="-122"/>
              </a:endParaRPr>
            </a:p>
          </p:txBody>
        </p:sp>
        <p:sp>
          <p:nvSpPr>
            <p:cNvPr id="35885" name="Rectangle 115"/>
            <p:cNvSpPr>
              <a:spLocks noChangeArrowheads="1"/>
            </p:cNvSpPr>
            <p:nvPr/>
          </p:nvSpPr>
          <p:spPr bwMode="auto">
            <a:xfrm>
              <a:off x="1844" y="2692"/>
              <a:ext cx="84" cy="20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en-US" altLang="zh-CN" sz="2100" b="0" i="1">
                  <a:solidFill>
                    <a:srgbClr val="000000"/>
                  </a:solidFill>
                  <a:ea typeface="宋体" pitchFamily="2" charset="-122"/>
                </a:rPr>
                <a:t>S</a:t>
              </a:r>
              <a:endParaRPr lang="en-US" altLang="zh-CN" b="0">
                <a:solidFill>
                  <a:schemeClr val="tx1"/>
                </a:solidFill>
                <a:ea typeface="宋体" pitchFamily="2" charset="-122"/>
              </a:endParaRPr>
            </a:p>
          </p:txBody>
        </p:sp>
        <p:sp>
          <p:nvSpPr>
            <p:cNvPr id="35886" name="Rectangle 116"/>
            <p:cNvSpPr>
              <a:spLocks noChangeArrowheads="1"/>
            </p:cNvSpPr>
            <p:nvPr/>
          </p:nvSpPr>
          <p:spPr bwMode="auto">
            <a:xfrm>
              <a:off x="1961" y="1448"/>
              <a:ext cx="112" cy="20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en-US" altLang="zh-CN" sz="2100" b="0">
                  <a:solidFill>
                    <a:srgbClr val="000000"/>
                  </a:solidFill>
                  <a:ea typeface="宋体" pitchFamily="2" charset="-122"/>
                </a:rPr>
                <a:t>B</a:t>
              </a:r>
              <a:endParaRPr lang="en-US" altLang="zh-CN" b="0">
                <a:solidFill>
                  <a:schemeClr val="tx1"/>
                </a:solidFill>
                <a:ea typeface="宋体" pitchFamily="2" charset="-122"/>
              </a:endParaRPr>
            </a:p>
          </p:txBody>
        </p:sp>
        <p:sp>
          <p:nvSpPr>
            <p:cNvPr id="35887" name="Rectangle 117"/>
            <p:cNvSpPr>
              <a:spLocks noChangeArrowheads="1"/>
            </p:cNvSpPr>
            <p:nvPr/>
          </p:nvSpPr>
          <p:spPr bwMode="auto">
            <a:xfrm>
              <a:off x="1961" y="2174"/>
              <a:ext cx="121" cy="20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en-US" altLang="zh-CN" sz="2100" b="0">
                  <a:solidFill>
                    <a:srgbClr val="000000"/>
                  </a:solidFill>
                  <a:ea typeface="宋体" pitchFamily="2" charset="-122"/>
                </a:rPr>
                <a:t>D</a:t>
              </a:r>
              <a:endParaRPr lang="en-US" altLang="zh-CN" b="0">
                <a:solidFill>
                  <a:schemeClr val="tx1"/>
                </a:solidFill>
                <a:ea typeface="宋体" pitchFamily="2" charset="-122"/>
              </a:endParaRPr>
            </a:p>
          </p:txBody>
        </p:sp>
        <p:sp>
          <p:nvSpPr>
            <p:cNvPr id="35888" name="Rectangle 118"/>
            <p:cNvSpPr>
              <a:spLocks noChangeArrowheads="1"/>
            </p:cNvSpPr>
            <p:nvPr/>
          </p:nvSpPr>
          <p:spPr bwMode="auto">
            <a:xfrm>
              <a:off x="253" y="2174"/>
              <a:ext cx="112" cy="20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en-US" altLang="zh-CN" sz="2100" b="0">
                  <a:solidFill>
                    <a:srgbClr val="000000"/>
                  </a:solidFill>
                  <a:ea typeface="宋体" pitchFamily="2" charset="-122"/>
                </a:rPr>
                <a:t>C</a:t>
              </a:r>
              <a:endParaRPr lang="en-US" altLang="zh-CN" b="0">
                <a:solidFill>
                  <a:schemeClr val="tx1"/>
                </a:solidFill>
                <a:ea typeface="宋体" pitchFamily="2" charset="-122"/>
              </a:endParaRPr>
            </a:p>
          </p:txBody>
        </p:sp>
        <p:sp>
          <p:nvSpPr>
            <p:cNvPr id="35889" name="Rectangle 119"/>
            <p:cNvSpPr>
              <a:spLocks noChangeArrowheads="1"/>
            </p:cNvSpPr>
            <p:nvPr/>
          </p:nvSpPr>
          <p:spPr bwMode="auto">
            <a:xfrm>
              <a:off x="240" y="1448"/>
              <a:ext cx="121" cy="20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en-US" altLang="zh-CN" sz="2100" b="0">
                  <a:solidFill>
                    <a:srgbClr val="000000"/>
                  </a:solidFill>
                  <a:ea typeface="宋体" pitchFamily="2" charset="-122"/>
                </a:rPr>
                <a:t>A</a:t>
              </a:r>
              <a:endParaRPr lang="en-US" altLang="zh-CN" b="0">
                <a:solidFill>
                  <a:schemeClr val="tx1"/>
                </a:solidFill>
                <a:ea typeface="宋体" pitchFamily="2" charset="-122"/>
              </a:endParaRPr>
            </a:p>
          </p:txBody>
        </p:sp>
        <p:sp>
          <p:nvSpPr>
            <p:cNvPr id="35890" name="Freeform 120"/>
            <p:cNvSpPr>
              <a:spLocks/>
            </p:cNvSpPr>
            <p:nvPr/>
          </p:nvSpPr>
          <p:spPr bwMode="auto">
            <a:xfrm>
              <a:off x="641" y="1176"/>
              <a:ext cx="65" cy="65"/>
            </a:xfrm>
            <a:custGeom>
              <a:avLst/>
              <a:gdLst>
                <a:gd name="T0" fmla="*/ 0 w 65"/>
                <a:gd name="T1" fmla="*/ 39 h 65"/>
                <a:gd name="T2" fmla="*/ 13 w 65"/>
                <a:gd name="T3" fmla="*/ 0 h 65"/>
                <a:gd name="T4" fmla="*/ 52 w 65"/>
                <a:gd name="T5" fmla="*/ 0 h 65"/>
                <a:gd name="T6" fmla="*/ 65 w 65"/>
                <a:gd name="T7" fmla="*/ 39 h 65"/>
                <a:gd name="T8" fmla="*/ 52 w 65"/>
                <a:gd name="T9" fmla="*/ 65 h 65"/>
                <a:gd name="T10" fmla="*/ 13 w 65"/>
                <a:gd name="T11" fmla="*/ 65 h 65"/>
                <a:gd name="T12" fmla="*/ 0 w 65"/>
                <a:gd name="T13" fmla="*/ 39 h 6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5" h="65">
                  <a:moveTo>
                    <a:pt x="0" y="39"/>
                  </a:moveTo>
                  <a:lnTo>
                    <a:pt x="13" y="0"/>
                  </a:lnTo>
                  <a:lnTo>
                    <a:pt x="52" y="0"/>
                  </a:lnTo>
                  <a:lnTo>
                    <a:pt x="65" y="39"/>
                  </a:lnTo>
                  <a:lnTo>
                    <a:pt x="52" y="65"/>
                  </a:lnTo>
                  <a:lnTo>
                    <a:pt x="13" y="65"/>
                  </a:lnTo>
                  <a:lnTo>
                    <a:pt x="0" y="39"/>
                  </a:lnTo>
                  <a:close/>
                </a:path>
              </a:pathLst>
            </a:custGeom>
            <a:solidFill>
              <a:srgbClr val="000000"/>
            </a:solidFill>
            <a:ln w="20638">
              <a:solidFill>
                <a:srgbClr val="000000"/>
              </a:solidFill>
              <a:prstDash val="solid"/>
              <a:round/>
              <a:headEnd/>
              <a:tailEnd/>
            </a:ln>
          </p:spPr>
          <p:txBody>
            <a:bodyPr/>
            <a:lstStyle/>
            <a:p>
              <a:endParaRPr lang="zh-CN" altLang="en-US"/>
            </a:p>
          </p:txBody>
        </p:sp>
        <p:sp>
          <p:nvSpPr>
            <p:cNvPr id="35891" name="Freeform 121"/>
            <p:cNvSpPr>
              <a:spLocks/>
            </p:cNvSpPr>
            <p:nvPr/>
          </p:nvSpPr>
          <p:spPr bwMode="auto">
            <a:xfrm>
              <a:off x="1624" y="1176"/>
              <a:ext cx="65" cy="65"/>
            </a:xfrm>
            <a:custGeom>
              <a:avLst/>
              <a:gdLst>
                <a:gd name="T0" fmla="*/ 0 w 65"/>
                <a:gd name="T1" fmla="*/ 39 h 65"/>
                <a:gd name="T2" fmla="*/ 13 w 65"/>
                <a:gd name="T3" fmla="*/ 0 h 65"/>
                <a:gd name="T4" fmla="*/ 39 w 65"/>
                <a:gd name="T5" fmla="*/ 0 h 65"/>
                <a:gd name="T6" fmla="*/ 65 w 65"/>
                <a:gd name="T7" fmla="*/ 39 h 65"/>
                <a:gd name="T8" fmla="*/ 39 w 65"/>
                <a:gd name="T9" fmla="*/ 65 h 65"/>
                <a:gd name="T10" fmla="*/ 13 w 65"/>
                <a:gd name="T11" fmla="*/ 65 h 65"/>
                <a:gd name="T12" fmla="*/ 0 w 65"/>
                <a:gd name="T13" fmla="*/ 39 h 6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5" h="65">
                  <a:moveTo>
                    <a:pt x="0" y="39"/>
                  </a:moveTo>
                  <a:lnTo>
                    <a:pt x="13" y="0"/>
                  </a:lnTo>
                  <a:lnTo>
                    <a:pt x="39" y="0"/>
                  </a:lnTo>
                  <a:lnTo>
                    <a:pt x="65" y="39"/>
                  </a:lnTo>
                  <a:lnTo>
                    <a:pt x="39" y="65"/>
                  </a:lnTo>
                  <a:lnTo>
                    <a:pt x="13" y="65"/>
                  </a:lnTo>
                  <a:lnTo>
                    <a:pt x="0" y="39"/>
                  </a:lnTo>
                  <a:close/>
                </a:path>
              </a:pathLst>
            </a:custGeom>
            <a:solidFill>
              <a:srgbClr val="000000"/>
            </a:solidFill>
            <a:ln w="20638">
              <a:solidFill>
                <a:srgbClr val="000000"/>
              </a:solidFill>
              <a:prstDash val="solid"/>
              <a:round/>
              <a:headEnd/>
              <a:tailEnd/>
            </a:ln>
          </p:spPr>
          <p:txBody>
            <a:bodyPr/>
            <a:lstStyle/>
            <a:p>
              <a:endParaRPr lang="zh-CN" altLang="en-US"/>
            </a:p>
          </p:txBody>
        </p:sp>
        <p:sp>
          <p:nvSpPr>
            <p:cNvPr id="35892" name="Freeform 122"/>
            <p:cNvSpPr>
              <a:spLocks/>
            </p:cNvSpPr>
            <p:nvPr/>
          </p:nvSpPr>
          <p:spPr bwMode="auto">
            <a:xfrm>
              <a:off x="816" y="2448"/>
              <a:ext cx="720" cy="192"/>
            </a:xfrm>
            <a:custGeom>
              <a:avLst/>
              <a:gdLst>
                <a:gd name="T0" fmla="*/ 0 w 720"/>
                <a:gd name="T1" fmla="*/ 0 h 192"/>
                <a:gd name="T2" fmla="*/ 0 w 720"/>
                <a:gd name="T3" fmla="*/ 192 h 192"/>
                <a:gd name="T4" fmla="*/ 720 w 720"/>
                <a:gd name="T5" fmla="*/ 192 h 192"/>
                <a:gd name="T6" fmla="*/ 720 w 720"/>
                <a:gd name="T7" fmla="*/ 0 h 19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20" h="192">
                  <a:moveTo>
                    <a:pt x="0" y="0"/>
                  </a:moveTo>
                  <a:lnTo>
                    <a:pt x="0" y="192"/>
                  </a:lnTo>
                  <a:lnTo>
                    <a:pt x="720" y="192"/>
                  </a:lnTo>
                  <a:lnTo>
                    <a:pt x="720" y="0"/>
                  </a:lnTo>
                </a:path>
              </a:pathLst>
            </a:custGeom>
            <a:noFill/>
            <a:ln w="9525" cap="flat" cmpd="sng">
              <a:solidFill>
                <a:schemeClr val="tx1"/>
              </a:solidFill>
              <a:prstDash val="solid"/>
              <a:miter lim="800000"/>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Tree>
  </p:cSld>
  <p:clrMapOvr>
    <a:masterClrMapping/>
  </p:clrMapOvr>
  <p:transition>
    <p:random/>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Rectangle 2"/>
          <p:cNvSpPr>
            <a:spLocks noGrp="1" noChangeArrowheads="1"/>
          </p:cNvSpPr>
          <p:nvPr>
            <p:ph type="body" idx="1"/>
          </p:nvPr>
        </p:nvSpPr>
        <p:spPr/>
        <p:txBody>
          <a:bodyPr/>
          <a:lstStyle/>
          <a:p>
            <a:pPr eaLnBrk="1" hangingPunct="1"/>
            <a:r>
              <a:rPr lang="zh-CN" altLang="en-US" smtClean="0">
                <a:latin typeface="Times New Roman" pitchFamily="18" charset="0"/>
              </a:rPr>
              <a:t>状态转移真值表</a:t>
            </a:r>
          </a:p>
        </p:txBody>
      </p:sp>
      <p:sp>
        <p:nvSpPr>
          <p:cNvPr id="36869" name="Rectangle 3"/>
          <p:cNvSpPr>
            <a:spLocks noGrp="1" noChangeArrowheads="1"/>
          </p:cNvSpPr>
          <p:nvPr>
            <p:ph type="title"/>
          </p:nvPr>
        </p:nvSpPr>
        <p:spPr>
          <a:xfrm>
            <a:off x="1274763" y="533400"/>
            <a:ext cx="7793037" cy="609600"/>
          </a:xfrm>
        </p:spPr>
        <p:txBody>
          <a:bodyPr/>
          <a:lstStyle/>
          <a:p>
            <a:pPr eaLnBrk="1" hangingPunct="1"/>
            <a:r>
              <a:rPr lang="zh-CN" altLang="en-US" smtClean="0"/>
              <a:t>时钟控制</a:t>
            </a:r>
            <a:r>
              <a:rPr lang="en-US" altLang="zh-CN" smtClean="0"/>
              <a:t>R-S</a:t>
            </a:r>
            <a:r>
              <a:rPr lang="zh-CN" altLang="en-US" smtClean="0"/>
              <a:t>触发器状态表</a:t>
            </a:r>
          </a:p>
        </p:txBody>
      </p:sp>
      <p:graphicFrame>
        <p:nvGraphicFramePr>
          <p:cNvPr id="258078" name="Group 30"/>
          <p:cNvGraphicFramePr>
            <a:graphicFrameLocks noGrp="1"/>
          </p:cNvGraphicFramePr>
          <p:nvPr/>
        </p:nvGraphicFramePr>
        <p:xfrm>
          <a:off x="2057400" y="2209800"/>
          <a:ext cx="5105400" cy="3748088"/>
        </p:xfrm>
        <a:graphic>
          <a:graphicData uri="http://schemas.openxmlformats.org/drawingml/2006/table">
            <a:tbl>
              <a:tblPr/>
              <a:tblGrid>
                <a:gridCol w="1701800"/>
                <a:gridCol w="1701800"/>
                <a:gridCol w="1701800"/>
              </a:tblGrid>
              <a:tr h="6096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1" u="none" strike="noStrike" cap="none" normalizeH="0" baseline="0" dirty="0" smtClean="0">
                          <a:ln>
                            <a:noFill/>
                          </a:ln>
                          <a:solidFill>
                            <a:schemeClr val="tx1"/>
                          </a:solidFill>
                          <a:effectLst/>
                          <a:latin typeface="Tahoma" pitchFamily="34" charset="0"/>
                          <a:ea typeface="宋体" pitchFamily="2" charset="-122"/>
                        </a:rPr>
                        <a:t>R </a:t>
                      </a:r>
                      <a:r>
                        <a:rPr kumimoji="0" lang="en-US" altLang="zh-CN" sz="2000" b="0" i="1" u="none" strike="noStrike" cap="none" normalizeH="0" baseline="30000" dirty="0" smtClean="0">
                          <a:ln>
                            <a:noFill/>
                          </a:ln>
                          <a:solidFill>
                            <a:schemeClr val="tx1"/>
                          </a:solidFill>
                          <a:effectLst/>
                          <a:latin typeface="Tahoma" pitchFamily="34" charset="0"/>
                          <a:ea typeface="宋体" pitchFamily="2" charset="-122"/>
                        </a:rPr>
                        <a:t> </a:t>
                      </a:r>
                      <a:r>
                        <a:rPr kumimoji="0" lang="en-US" altLang="zh-CN" sz="2000" b="0" i="1" u="none" strike="noStrike" cap="none" normalizeH="0" baseline="0" dirty="0" smtClean="0">
                          <a:ln>
                            <a:noFill/>
                          </a:ln>
                          <a:solidFill>
                            <a:schemeClr val="tx1"/>
                          </a:solidFill>
                          <a:effectLst/>
                          <a:latin typeface="Tahoma" pitchFamily="34" charset="0"/>
                          <a:ea typeface="宋体" pitchFamily="2" charset="-122"/>
                        </a:rPr>
                        <a:t>  S   Q </a:t>
                      </a:r>
                      <a:r>
                        <a:rPr kumimoji="0" lang="en-US" altLang="zh-CN" sz="2000" b="0" i="1" u="none" strike="noStrike" cap="none" normalizeH="0" baseline="30000" dirty="0" smtClean="0">
                          <a:ln>
                            <a:noFill/>
                          </a:ln>
                          <a:solidFill>
                            <a:schemeClr val="tx1"/>
                          </a:solidFill>
                          <a:effectLst/>
                          <a:latin typeface="Tahoma" pitchFamily="34" charset="0"/>
                          <a:ea typeface="宋体" pitchFamily="2" charset="-122"/>
                        </a:rPr>
                        <a:t>n</a:t>
                      </a:r>
                      <a:endParaRPr kumimoji="0" lang="en-US" altLang="zh-CN" sz="2000" b="0" i="1" u="none" strike="noStrike" cap="none" normalizeH="0" baseline="-25000" dirty="0" smtClean="0">
                        <a:ln>
                          <a:noFill/>
                        </a:ln>
                        <a:solidFill>
                          <a:schemeClr val="tx1"/>
                        </a:solidFill>
                        <a:effectLst/>
                        <a:latin typeface="Tahoma" pitchFamily="34" charset="0"/>
                        <a:ea typeface="宋体" pitchFamily="2"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1" u="none" strike="noStrike" cap="none" normalizeH="0" baseline="0" dirty="0" smtClean="0">
                          <a:ln>
                            <a:noFill/>
                          </a:ln>
                          <a:solidFill>
                            <a:schemeClr val="tx1"/>
                          </a:solidFill>
                          <a:effectLst/>
                          <a:latin typeface="Tahoma" pitchFamily="34" charset="0"/>
                          <a:ea typeface="宋体" pitchFamily="2" charset="-122"/>
                        </a:rPr>
                        <a:t>Q </a:t>
                      </a:r>
                      <a:r>
                        <a:rPr kumimoji="0" lang="en-US" altLang="zh-CN" sz="2000" b="0" i="1" u="none" strike="noStrike" cap="none" normalizeH="0" baseline="30000" dirty="0" smtClean="0">
                          <a:ln>
                            <a:noFill/>
                          </a:ln>
                          <a:solidFill>
                            <a:schemeClr val="tx1"/>
                          </a:solidFill>
                          <a:effectLst/>
                          <a:latin typeface="Tahoma" pitchFamily="34" charset="0"/>
                          <a:ea typeface="宋体" pitchFamily="2" charset="-122"/>
                        </a:rPr>
                        <a:t>n+1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0" i="0" u="none" strike="noStrike" cap="none" normalizeH="0" baseline="0" smtClean="0">
                          <a:ln>
                            <a:noFill/>
                          </a:ln>
                          <a:solidFill>
                            <a:schemeClr val="tx1"/>
                          </a:solidFill>
                          <a:effectLst/>
                          <a:latin typeface="Tahoma" pitchFamily="34" charset="0"/>
                          <a:ea typeface="宋体" pitchFamily="2" charset="-122"/>
                        </a:rPr>
                        <a:t>说  明</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985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dirty="0" smtClean="0">
                          <a:ln>
                            <a:noFill/>
                          </a:ln>
                          <a:solidFill>
                            <a:schemeClr val="tx1"/>
                          </a:solidFill>
                          <a:effectLst/>
                          <a:latin typeface="Tahoma" pitchFamily="34" charset="0"/>
                          <a:ea typeface="宋体" pitchFamily="2" charset="-122"/>
                        </a:rPr>
                        <a:t>0    </a:t>
                      </a:r>
                      <a:r>
                        <a:rPr kumimoji="0" lang="en-US" altLang="zh-CN" sz="2000" b="0" i="0" u="none" strike="noStrike" cap="none" normalizeH="0" baseline="0" dirty="0" err="1" smtClean="0">
                          <a:ln>
                            <a:noFill/>
                          </a:ln>
                          <a:solidFill>
                            <a:schemeClr val="tx1"/>
                          </a:solidFill>
                          <a:effectLst/>
                          <a:latin typeface="Tahoma" pitchFamily="34" charset="0"/>
                          <a:ea typeface="宋体" pitchFamily="2" charset="-122"/>
                        </a:rPr>
                        <a:t>0</a:t>
                      </a:r>
                      <a:r>
                        <a:rPr kumimoji="0" lang="en-US" altLang="zh-CN" sz="2000" b="0" i="0" u="none" strike="noStrike" cap="none" normalizeH="0" baseline="0" dirty="0" smtClean="0">
                          <a:ln>
                            <a:noFill/>
                          </a:ln>
                          <a:solidFill>
                            <a:schemeClr val="tx1"/>
                          </a:solidFill>
                          <a:effectLst/>
                          <a:latin typeface="Tahoma" pitchFamily="34" charset="0"/>
                          <a:ea typeface="宋体" pitchFamily="2" charset="-122"/>
                        </a:rPr>
                        <a:t>    </a:t>
                      </a:r>
                      <a:r>
                        <a:rPr kumimoji="0" lang="en-US" altLang="zh-CN" sz="2000" b="0" i="0" u="none" strike="noStrike" cap="none" normalizeH="0" baseline="0" dirty="0" err="1" smtClean="0">
                          <a:ln>
                            <a:noFill/>
                          </a:ln>
                          <a:solidFill>
                            <a:schemeClr val="tx1"/>
                          </a:solidFill>
                          <a:effectLst/>
                          <a:latin typeface="Tahoma" pitchFamily="34" charset="0"/>
                          <a:ea typeface="宋体" pitchFamily="2" charset="-122"/>
                        </a:rPr>
                        <a:t>0</a:t>
                      </a:r>
                      <a:endParaRPr kumimoji="0" lang="en-US" altLang="zh-CN" sz="2000" b="0" i="0" u="none" strike="noStrike" cap="none" normalizeH="0" baseline="0" dirty="0" smtClean="0">
                        <a:ln>
                          <a:noFill/>
                        </a:ln>
                        <a:solidFill>
                          <a:schemeClr val="tx1"/>
                        </a:solidFill>
                        <a:effectLst/>
                        <a:latin typeface="Tahoma" pitchFamily="34" charset="0"/>
                        <a:ea typeface="宋体" pitchFamily="2" charset="-122"/>
                      </a:endParaRP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dirty="0" smtClean="0">
                          <a:ln>
                            <a:noFill/>
                          </a:ln>
                          <a:solidFill>
                            <a:schemeClr val="tx1"/>
                          </a:solidFill>
                          <a:effectLst/>
                          <a:latin typeface="Tahoma" pitchFamily="34" charset="0"/>
                          <a:ea typeface="宋体" pitchFamily="2" charset="-122"/>
                        </a:rPr>
                        <a:t>0    </a:t>
                      </a:r>
                      <a:r>
                        <a:rPr kumimoji="0" lang="en-US" altLang="zh-CN" sz="2000" b="0" i="0" u="none" strike="noStrike" cap="none" normalizeH="0" baseline="0" dirty="0" err="1" smtClean="0">
                          <a:ln>
                            <a:noFill/>
                          </a:ln>
                          <a:solidFill>
                            <a:schemeClr val="tx1"/>
                          </a:solidFill>
                          <a:effectLst/>
                          <a:latin typeface="Tahoma" pitchFamily="34" charset="0"/>
                          <a:ea typeface="宋体" pitchFamily="2" charset="-122"/>
                        </a:rPr>
                        <a:t>0</a:t>
                      </a:r>
                      <a:r>
                        <a:rPr kumimoji="0" lang="en-US" altLang="zh-CN" sz="2000" b="0" i="0" u="none" strike="noStrike" cap="none" normalizeH="0" baseline="0" dirty="0" smtClean="0">
                          <a:ln>
                            <a:noFill/>
                          </a:ln>
                          <a:solidFill>
                            <a:schemeClr val="tx1"/>
                          </a:solidFill>
                          <a:effectLst/>
                          <a:latin typeface="Tahoma" pitchFamily="34" charset="0"/>
                          <a:ea typeface="宋体" pitchFamily="2" charset="-122"/>
                        </a:rPr>
                        <a:t>    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smtClean="0">
                          <a:ln>
                            <a:noFill/>
                          </a:ln>
                          <a:solidFill>
                            <a:schemeClr val="tx1"/>
                          </a:solidFill>
                          <a:effectLst/>
                          <a:latin typeface="Tahoma" pitchFamily="34" charset="0"/>
                          <a:ea typeface="宋体" pitchFamily="2" charset="-122"/>
                        </a:rPr>
                        <a:t>0</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smtClean="0">
                          <a:ln>
                            <a:noFill/>
                          </a:ln>
                          <a:solidFill>
                            <a:schemeClr val="tx1"/>
                          </a:solidFill>
                          <a:effectLst/>
                          <a:latin typeface="Tahoma" pitchFamily="34" charset="0"/>
                          <a:ea typeface="宋体" pitchFamily="2" charset="-122"/>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0" i="0" u="none" strike="noStrike" cap="none" normalizeH="0" baseline="0" smtClean="0">
                          <a:ln>
                            <a:noFill/>
                          </a:ln>
                          <a:solidFill>
                            <a:schemeClr val="tx1"/>
                          </a:solidFill>
                          <a:effectLst/>
                          <a:latin typeface="Tahoma" pitchFamily="34" charset="0"/>
                          <a:ea typeface="宋体" pitchFamily="2" charset="-122"/>
                        </a:rPr>
                        <a:t>保持</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1" u="none" strike="noStrike" cap="none" normalizeH="0" baseline="0" smtClean="0">
                          <a:ln>
                            <a:noFill/>
                          </a:ln>
                          <a:solidFill>
                            <a:schemeClr val="tx1"/>
                          </a:solidFill>
                          <a:effectLst/>
                          <a:latin typeface="Tahoma" pitchFamily="34" charset="0"/>
                          <a:ea typeface="宋体" pitchFamily="2" charset="-122"/>
                        </a:rPr>
                        <a:t>Q </a:t>
                      </a:r>
                      <a:r>
                        <a:rPr kumimoji="0" lang="en-US" altLang="zh-CN" sz="2000" b="0" i="1" u="none" strike="noStrike" cap="none" normalizeH="0" baseline="30000" smtClean="0">
                          <a:ln>
                            <a:noFill/>
                          </a:ln>
                          <a:solidFill>
                            <a:schemeClr val="tx1"/>
                          </a:solidFill>
                          <a:effectLst/>
                          <a:latin typeface="Tahoma" pitchFamily="34" charset="0"/>
                          <a:ea typeface="宋体" pitchFamily="2" charset="-122"/>
                        </a:rPr>
                        <a:t>n+1</a:t>
                      </a:r>
                      <a:r>
                        <a:rPr kumimoji="0" lang="en-US" altLang="zh-CN" sz="2000" b="0" i="0" u="none" strike="noStrike" cap="none" normalizeH="0" baseline="0" smtClean="0">
                          <a:ln>
                            <a:noFill/>
                          </a:ln>
                          <a:solidFill>
                            <a:schemeClr val="tx1"/>
                          </a:solidFill>
                          <a:effectLst/>
                          <a:latin typeface="Tahoma" pitchFamily="34" charset="0"/>
                          <a:ea typeface="宋体" pitchFamily="2" charset="-122"/>
                        </a:rPr>
                        <a:t>=</a:t>
                      </a:r>
                      <a:r>
                        <a:rPr kumimoji="0" lang="en-US" altLang="zh-CN" sz="2000" b="0" i="1" u="none" strike="noStrike" cap="none" normalizeH="0" baseline="0" smtClean="0">
                          <a:ln>
                            <a:noFill/>
                          </a:ln>
                          <a:solidFill>
                            <a:schemeClr val="tx1"/>
                          </a:solidFill>
                          <a:effectLst/>
                          <a:latin typeface="Tahoma" pitchFamily="34" charset="0"/>
                          <a:ea typeface="宋体" pitchFamily="2" charset="-122"/>
                        </a:rPr>
                        <a:t>Q </a:t>
                      </a:r>
                      <a:r>
                        <a:rPr kumimoji="0" lang="en-US" altLang="zh-CN" sz="2000" b="0" i="1" u="none" strike="noStrike" cap="none" normalizeH="0" baseline="30000" smtClean="0">
                          <a:ln>
                            <a:noFill/>
                          </a:ln>
                          <a:solidFill>
                            <a:schemeClr val="tx1"/>
                          </a:solidFill>
                          <a:effectLst/>
                          <a:latin typeface="Tahoma" pitchFamily="34" charset="0"/>
                          <a:ea typeface="宋体" pitchFamily="2" charset="-122"/>
                        </a:rPr>
                        <a:t>n</a:t>
                      </a:r>
                      <a:endParaRPr kumimoji="0" lang="en-US" altLang="zh-CN" sz="2000" b="0" i="0" u="none" strike="noStrike" cap="none" normalizeH="0" baseline="0" smtClean="0">
                        <a:ln>
                          <a:noFill/>
                        </a:ln>
                        <a:solidFill>
                          <a:schemeClr val="tx1"/>
                        </a:solidFill>
                        <a:effectLst/>
                        <a:latin typeface="Tahoma"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5248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dirty="0" smtClean="0">
                          <a:ln>
                            <a:noFill/>
                          </a:ln>
                          <a:solidFill>
                            <a:schemeClr val="tx1"/>
                          </a:solidFill>
                          <a:effectLst/>
                          <a:latin typeface="Tahoma" pitchFamily="34" charset="0"/>
                          <a:ea typeface="宋体" pitchFamily="2" charset="-122"/>
                        </a:rPr>
                        <a:t>0    1    0</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dirty="0" smtClean="0">
                          <a:ln>
                            <a:noFill/>
                          </a:ln>
                          <a:solidFill>
                            <a:schemeClr val="tx1"/>
                          </a:solidFill>
                          <a:effectLst/>
                          <a:latin typeface="Tahoma" pitchFamily="34" charset="0"/>
                          <a:ea typeface="宋体" pitchFamily="2" charset="-122"/>
                        </a:rPr>
                        <a:t>0    1    </a:t>
                      </a:r>
                      <a:r>
                        <a:rPr kumimoji="0" lang="en-US" altLang="zh-CN" sz="2000" b="0" i="0" u="none" strike="noStrike" cap="none" normalizeH="0" baseline="0" dirty="0" err="1" smtClean="0">
                          <a:ln>
                            <a:noFill/>
                          </a:ln>
                          <a:solidFill>
                            <a:schemeClr val="tx1"/>
                          </a:solidFill>
                          <a:effectLst/>
                          <a:latin typeface="Tahoma" pitchFamily="34" charset="0"/>
                          <a:ea typeface="宋体" pitchFamily="2" charset="-122"/>
                        </a:rPr>
                        <a:t>1</a:t>
                      </a:r>
                      <a:endParaRPr kumimoji="0" lang="en-US" altLang="zh-CN" sz="2000" b="0" i="0" u="none" strike="noStrike" cap="none" normalizeH="0" baseline="0" dirty="0" smtClean="0">
                        <a:ln>
                          <a:noFill/>
                        </a:ln>
                        <a:solidFill>
                          <a:schemeClr val="tx1"/>
                        </a:solidFill>
                        <a:effectLst/>
                        <a:latin typeface="Tahoma" pitchFamily="34" charset="0"/>
                        <a:ea typeface="宋体" pitchFamily="2"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smtClean="0">
                          <a:ln>
                            <a:noFill/>
                          </a:ln>
                          <a:solidFill>
                            <a:schemeClr val="tx1"/>
                          </a:solidFill>
                          <a:effectLst/>
                          <a:latin typeface="Tahoma" pitchFamily="34" charset="0"/>
                          <a:ea typeface="宋体" pitchFamily="2" charset="-122"/>
                        </a:rPr>
                        <a:t>1</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smtClean="0">
                          <a:ln>
                            <a:noFill/>
                          </a:ln>
                          <a:solidFill>
                            <a:schemeClr val="tx1"/>
                          </a:solidFill>
                          <a:effectLst/>
                          <a:latin typeface="Tahoma" pitchFamily="34" charset="0"/>
                          <a:ea typeface="宋体" pitchFamily="2" charset="-122"/>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0" i="0" u="none" strike="noStrike" cap="none" normalizeH="0" baseline="0" smtClean="0">
                          <a:ln>
                            <a:noFill/>
                          </a:ln>
                          <a:solidFill>
                            <a:schemeClr val="tx1"/>
                          </a:solidFill>
                          <a:effectLst/>
                          <a:latin typeface="Tahoma" pitchFamily="34" charset="0"/>
                          <a:ea typeface="宋体" pitchFamily="2" charset="-122"/>
                        </a:rPr>
                        <a:t>置</a:t>
                      </a:r>
                      <a:r>
                        <a:rPr kumimoji="0" lang="en-US" altLang="zh-CN" sz="2000" b="0" i="0" u="none" strike="noStrike" cap="none" normalizeH="0" baseline="0" smtClean="0">
                          <a:ln>
                            <a:noFill/>
                          </a:ln>
                          <a:solidFill>
                            <a:schemeClr val="tx1"/>
                          </a:solidFill>
                          <a:effectLst/>
                          <a:latin typeface="Tahoma" pitchFamily="34" charset="0"/>
                          <a:ea typeface="宋体" pitchFamily="2" charset="-122"/>
                        </a:rPr>
                        <a:t>1 </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1" u="none" strike="noStrike" cap="none" normalizeH="0" baseline="0" smtClean="0">
                          <a:ln>
                            <a:noFill/>
                          </a:ln>
                          <a:solidFill>
                            <a:schemeClr val="tx1"/>
                          </a:solidFill>
                          <a:effectLst/>
                          <a:latin typeface="Tahoma" pitchFamily="34" charset="0"/>
                          <a:ea typeface="宋体" pitchFamily="2" charset="-122"/>
                        </a:rPr>
                        <a:t>Q </a:t>
                      </a:r>
                      <a:r>
                        <a:rPr kumimoji="0" lang="en-US" altLang="zh-CN" sz="2000" b="0" i="1" u="none" strike="noStrike" cap="none" normalizeH="0" baseline="30000" smtClean="0">
                          <a:ln>
                            <a:noFill/>
                          </a:ln>
                          <a:solidFill>
                            <a:schemeClr val="tx1"/>
                          </a:solidFill>
                          <a:effectLst/>
                          <a:latin typeface="Tahoma" pitchFamily="34" charset="0"/>
                          <a:ea typeface="宋体" pitchFamily="2" charset="-122"/>
                        </a:rPr>
                        <a:t>n+1</a:t>
                      </a:r>
                      <a:r>
                        <a:rPr kumimoji="0" lang="en-US" altLang="zh-CN" sz="2000" b="0" i="0" u="none" strike="noStrike" cap="none" normalizeH="0" baseline="0" smtClean="0">
                          <a:ln>
                            <a:noFill/>
                          </a:ln>
                          <a:solidFill>
                            <a:schemeClr val="tx1"/>
                          </a:solidFill>
                          <a:effectLst/>
                          <a:latin typeface="Tahoma" pitchFamily="34" charset="0"/>
                          <a:ea typeface="宋体" pitchFamily="2" charset="-122"/>
                        </a:rPr>
                        <a:t>=1</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620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smtClean="0">
                          <a:ln>
                            <a:noFill/>
                          </a:ln>
                          <a:solidFill>
                            <a:schemeClr val="tx1"/>
                          </a:solidFill>
                          <a:effectLst/>
                          <a:latin typeface="Tahoma" pitchFamily="34" charset="0"/>
                          <a:ea typeface="宋体" pitchFamily="2" charset="-122"/>
                        </a:rPr>
                        <a:t>1    0    0</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smtClean="0">
                          <a:ln>
                            <a:noFill/>
                          </a:ln>
                          <a:solidFill>
                            <a:schemeClr val="tx1"/>
                          </a:solidFill>
                          <a:effectLst/>
                          <a:latin typeface="Tahoma" pitchFamily="34" charset="0"/>
                          <a:ea typeface="宋体" pitchFamily="2" charset="-122"/>
                        </a:rPr>
                        <a:t>1    0    1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smtClean="0">
                          <a:ln>
                            <a:noFill/>
                          </a:ln>
                          <a:solidFill>
                            <a:schemeClr val="tx1"/>
                          </a:solidFill>
                          <a:effectLst/>
                          <a:latin typeface="Tahoma" pitchFamily="34" charset="0"/>
                          <a:ea typeface="宋体" pitchFamily="2" charset="-122"/>
                        </a:rPr>
                        <a:t>0</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smtClean="0">
                          <a:ln>
                            <a:noFill/>
                          </a:ln>
                          <a:solidFill>
                            <a:schemeClr val="tx1"/>
                          </a:solidFill>
                          <a:effectLst/>
                          <a:latin typeface="Tahoma" pitchFamily="34" charset="0"/>
                          <a:ea typeface="宋体" pitchFamily="2" charset="-122"/>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0" i="0" u="none" strike="noStrike" cap="none" normalizeH="0" baseline="0" smtClean="0">
                          <a:ln>
                            <a:noFill/>
                          </a:ln>
                          <a:solidFill>
                            <a:schemeClr val="tx1"/>
                          </a:solidFill>
                          <a:effectLst/>
                          <a:latin typeface="Tahoma" pitchFamily="34" charset="0"/>
                          <a:ea typeface="宋体" pitchFamily="2" charset="-122"/>
                        </a:rPr>
                        <a:t>置</a:t>
                      </a:r>
                      <a:r>
                        <a:rPr kumimoji="0" lang="en-US" altLang="zh-CN" sz="2000" b="0" i="0" u="none" strike="noStrike" cap="none" normalizeH="0" baseline="0" smtClean="0">
                          <a:ln>
                            <a:noFill/>
                          </a:ln>
                          <a:solidFill>
                            <a:schemeClr val="tx1"/>
                          </a:solidFill>
                          <a:effectLst/>
                          <a:latin typeface="Tahoma" pitchFamily="34" charset="0"/>
                          <a:ea typeface="宋体" pitchFamily="2" charset="-122"/>
                        </a:rPr>
                        <a:t>0 </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1" u="none" strike="noStrike" cap="none" normalizeH="0" baseline="0" smtClean="0">
                          <a:ln>
                            <a:noFill/>
                          </a:ln>
                          <a:solidFill>
                            <a:schemeClr val="tx1"/>
                          </a:solidFill>
                          <a:effectLst/>
                          <a:latin typeface="Tahoma" pitchFamily="34" charset="0"/>
                          <a:ea typeface="宋体" pitchFamily="2" charset="-122"/>
                        </a:rPr>
                        <a:t>Q </a:t>
                      </a:r>
                      <a:r>
                        <a:rPr kumimoji="0" lang="en-US" altLang="zh-CN" sz="2000" b="0" i="1" u="none" strike="noStrike" cap="none" normalizeH="0" baseline="30000" smtClean="0">
                          <a:ln>
                            <a:noFill/>
                          </a:ln>
                          <a:solidFill>
                            <a:schemeClr val="tx1"/>
                          </a:solidFill>
                          <a:effectLst/>
                          <a:latin typeface="Tahoma" pitchFamily="34" charset="0"/>
                          <a:ea typeface="宋体" pitchFamily="2" charset="-122"/>
                        </a:rPr>
                        <a:t>n+1</a:t>
                      </a:r>
                      <a:r>
                        <a:rPr kumimoji="0" lang="en-US" altLang="zh-CN" sz="2000" b="0" i="0" u="none" strike="noStrike" cap="none" normalizeH="0" baseline="0" smtClean="0">
                          <a:ln>
                            <a:noFill/>
                          </a:ln>
                          <a:solidFill>
                            <a:schemeClr val="tx1"/>
                          </a:solidFill>
                          <a:effectLst/>
                          <a:latin typeface="Tahoma" pitchFamily="34" charset="0"/>
                          <a:ea typeface="宋体" pitchFamily="2" charset="-122"/>
                        </a:rPr>
                        <a:t>=0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3817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smtClean="0">
                          <a:ln>
                            <a:noFill/>
                          </a:ln>
                          <a:solidFill>
                            <a:schemeClr val="tx1"/>
                          </a:solidFill>
                          <a:effectLst/>
                          <a:latin typeface="Tahoma" pitchFamily="34" charset="0"/>
                          <a:ea typeface="宋体" pitchFamily="2" charset="-122"/>
                        </a:rPr>
                        <a:t>1    1    0</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smtClean="0">
                          <a:ln>
                            <a:noFill/>
                          </a:ln>
                          <a:solidFill>
                            <a:schemeClr val="tx1"/>
                          </a:solidFill>
                          <a:effectLst/>
                          <a:latin typeface="Tahoma" pitchFamily="34" charset="0"/>
                          <a:ea typeface="宋体" pitchFamily="2" charset="-122"/>
                        </a:rPr>
                        <a:t>1    1    1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1" u="none" strike="noStrike" cap="none" normalizeH="0" baseline="0" smtClean="0">
                          <a:ln>
                            <a:noFill/>
                          </a:ln>
                          <a:solidFill>
                            <a:schemeClr val="tx1"/>
                          </a:solidFill>
                          <a:effectLst/>
                          <a:latin typeface="Times New Roman" pitchFamily="18" charset="0"/>
                          <a:ea typeface="宋体" pitchFamily="2" charset="-122"/>
                        </a:rPr>
                        <a:t>d</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1" u="none" strike="noStrike" cap="none" normalizeH="0" baseline="0" smtClean="0">
                          <a:ln>
                            <a:noFill/>
                          </a:ln>
                          <a:solidFill>
                            <a:schemeClr val="tx1"/>
                          </a:solidFill>
                          <a:effectLst/>
                          <a:latin typeface="Times New Roman" pitchFamily="18" charset="0"/>
                          <a:ea typeface="宋体" pitchFamily="2" charset="-122"/>
                        </a:rPr>
                        <a:t>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0" i="0" u="none" strike="noStrike" cap="none" normalizeH="0" baseline="0" dirty="0" smtClean="0">
                          <a:ln>
                            <a:noFill/>
                          </a:ln>
                          <a:solidFill>
                            <a:schemeClr val="tx1"/>
                          </a:solidFill>
                          <a:effectLst/>
                          <a:latin typeface="Tahoma" pitchFamily="34" charset="0"/>
                          <a:ea typeface="宋体" pitchFamily="2" charset="-122"/>
                        </a:rPr>
                        <a:t>禁止 </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random/>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Rectangle 2"/>
          <p:cNvSpPr>
            <a:spLocks noGrp="1" noChangeArrowheads="1"/>
          </p:cNvSpPr>
          <p:nvPr>
            <p:ph type="body" idx="1"/>
          </p:nvPr>
        </p:nvSpPr>
        <p:spPr/>
        <p:txBody>
          <a:bodyPr/>
          <a:lstStyle/>
          <a:p>
            <a:pPr eaLnBrk="1" hangingPunct="1"/>
            <a:r>
              <a:rPr lang="zh-CN" altLang="en-US" smtClean="0"/>
              <a:t>状态表、状态图</a:t>
            </a:r>
          </a:p>
        </p:txBody>
      </p:sp>
      <p:sp>
        <p:nvSpPr>
          <p:cNvPr id="37893" name="Rectangle 3"/>
          <p:cNvSpPr>
            <a:spLocks noGrp="1" noChangeArrowheads="1"/>
          </p:cNvSpPr>
          <p:nvPr>
            <p:ph type="title"/>
          </p:nvPr>
        </p:nvSpPr>
        <p:spPr>
          <a:xfrm>
            <a:off x="1274763" y="533400"/>
            <a:ext cx="7793037" cy="609600"/>
          </a:xfrm>
        </p:spPr>
        <p:txBody>
          <a:bodyPr/>
          <a:lstStyle/>
          <a:p>
            <a:pPr eaLnBrk="1" hangingPunct="1"/>
            <a:r>
              <a:rPr lang="zh-CN" altLang="en-US" smtClean="0"/>
              <a:t>时钟控制</a:t>
            </a:r>
            <a:r>
              <a:rPr lang="en-US" altLang="zh-CN" smtClean="0"/>
              <a:t>R-S</a:t>
            </a:r>
            <a:r>
              <a:rPr lang="zh-CN" altLang="en-US" smtClean="0"/>
              <a:t>触发器状态图</a:t>
            </a:r>
          </a:p>
        </p:txBody>
      </p:sp>
      <p:grpSp>
        <p:nvGrpSpPr>
          <p:cNvPr id="37894" name="Group 70"/>
          <p:cNvGrpSpPr>
            <a:grpSpLocks/>
          </p:cNvGrpSpPr>
          <p:nvPr/>
        </p:nvGrpSpPr>
        <p:grpSpPr bwMode="auto">
          <a:xfrm>
            <a:off x="619125" y="2590800"/>
            <a:ext cx="3267075" cy="2487613"/>
            <a:chOff x="269" y="2057"/>
            <a:chExt cx="2058" cy="1567"/>
          </a:xfrm>
        </p:grpSpPr>
        <p:sp>
          <p:nvSpPr>
            <p:cNvPr id="37915" name="Rectangle 8"/>
            <p:cNvSpPr>
              <a:spLocks noChangeArrowheads="1"/>
            </p:cNvSpPr>
            <p:nvPr/>
          </p:nvSpPr>
          <p:spPr bwMode="auto">
            <a:xfrm>
              <a:off x="757" y="2452"/>
              <a:ext cx="395" cy="394"/>
            </a:xfrm>
            <a:prstGeom prst="rect">
              <a:avLst/>
            </a:prstGeom>
            <a:solidFill>
              <a:srgbClr val="FFFFFF"/>
            </a:solidFill>
            <a:ln w="15875">
              <a:solidFill>
                <a:srgbClr val="000000"/>
              </a:solidFill>
              <a:miter lim="800000"/>
              <a:headEnd/>
              <a:tailEnd/>
            </a:ln>
          </p:spPr>
          <p:txBody>
            <a:bodyPr/>
            <a:lstStyle/>
            <a:p>
              <a:endParaRPr lang="zh-CN" altLang="en-US"/>
            </a:p>
          </p:txBody>
        </p:sp>
        <p:sp>
          <p:nvSpPr>
            <p:cNvPr id="37916" name="Rectangle 9"/>
            <p:cNvSpPr>
              <a:spLocks noChangeArrowheads="1"/>
            </p:cNvSpPr>
            <p:nvPr/>
          </p:nvSpPr>
          <p:spPr bwMode="auto">
            <a:xfrm>
              <a:off x="892" y="2566"/>
              <a:ext cx="136" cy="1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en-US" altLang="zh-CN" sz="1700" b="0">
                  <a:solidFill>
                    <a:srgbClr val="000000"/>
                  </a:solidFill>
                  <a:latin typeface="Times" charset="0"/>
                  <a:ea typeface="宋体" pitchFamily="2" charset="-122"/>
                </a:rPr>
                <a:t>00</a:t>
              </a:r>
              <a:endParaRPr lang="en-US" altLang="zh-CN" b="0">
                <a:solidFill>
                  <a:schemeClr val="tx1"/>
                </a:solidFill>
                <a:ea typeface="宋体" pitchFamily="2" charset="-122"/>
              </a:endParaRPr>
            </a:p>
          </p:txBody>
        </p:sp>
        <p:sp>
          <p:nvSpPr>
            <p:cNvPr id="37917" name="Rectangle 10"/>
            <p:cNvSpPr>
              <a:spLocks noChangeArrowheads="1"/>
            </p:cNvSpPr>
            <p:nvPr/>
          </p:nvSpPr>
          <p:spPr bwMode="auto">
            <a:xfrm>
              <a:off x="1152" y="2452"/>
              <a:ext cx="385" cy="394"/>
            </a:xfrm>
            <a:prstGeom prst="rect">
              <a:avLst/>
            </a:prstGeom>
            <a:solidFill>
              <a:srgbClr val="FFFFFF"/>
            </a:solidFill>
            <a:ln w="15875">
              <a:solidFill>
                <a:srgbClr val="000000"/>
              </a:solidFill>
              <a:miter lim="800000"/>
              <a:headEnd/>
              <a:tailEnd/>
            </a:ln>
          </p:spPr>
          <p:txBody>
            <a:bodyPr/>
            <a:lstStyle/>
            <a:p>
              <a:endParaRPr lang="zh-CN" altLang="en-US"/>
            </a:p>
          </p:txBody>
        </p:sp>
        <p:sp>
          <p:nvSpPr>
            <p:cNvPr id="37918" name="Rectangle 11"/>
            <p:cNvSpPr>
              <a:spLocks noChangeArrowheads="1"/>
            </p:cNvSpPr>
            <p:nvPr/>
          </p:nvSpPr>
          <p:spPr bwMode="auto">
            <a:xfrm>
              <a:off x="1287" y="2566"/>
              <a:ext cx="136" cy="1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en-US" altLang="zh-CN" sz="1700" b="0">
                  <a:solidFill>
                    <a:srgbClr val="000000"/>
                  </a:solidFill>
                  <a:latin typeface="Times" charset="0"/>
                  <a:ea typeface="宋体" pitchFamily="2" charset="-122"/>
                </a:rPr>
                <a:t>01</a:t>
              </a:r>
              <a:endParaRPr lang="en-US" altLang="zh-CN" b="0">
                <a:solidFill>
                  <a:schemeClr val="tx1"/>
                </a:solidFill>
                <a:ea typeface="宋体" pitchFamily="2" charset="-122"/>
              </a:endParaRPr>
            </a:p>
          </p:txBody>
        </p:sp>
        <p:sp>
          <p:nvSpPr>
            <p:cNvPr id="37919" name="Rectangle 12"/>
            <p:cNvSpPr>
              <a:spLocks noChangeArrowheads="1"/>
            </p:cNvSpPr>
            <p:nvPr/>
          </p:nvSpPr>
          <p:spPr bwMode="auto">
            <a:xfrm>
              <a:off x="1537" y="2452"/>
              <a:ext cx="395" cy="394"/>
            </a:xfrm>
            <a:prstGeom prst="rect">
              <a:avLst/>
            </a:prstGeom>
            <a:solidFill>
              <a:srgbClr val="FFFFFF"/>
            </a:solidFill>
            <a:ln w="15875">
              <a:solidFill>
                <a:srgbClr val="000000"/>
              </a:solidFill>
              <a:miter lim="800000"/>
              <a:headEnd/>
              <a:tailEnd/>
            </a:ln>
          </p:spPr>
          <p:txBody>
            <a:bodyPr/>
            <a:lstStyle/>
            <a:p>
              <a:endParaRPr lang="zh-CN" altLang="en-US"/>
            </a:p>
          </p:txBody>
        </p:sp>
        <p:sp>
          <p:nvSpPr>
            <p:cNvPr id="37920" name="Rectangle 13"/>
            <p:cNvSpPr>
              <a:spLocks noChangeArrowheads="1"/>
            </p:cNvSpPr>
            <p:nvPr/>
          </p:nvSpPr>
          <p:spPr bwMode="auto">
            <a:xfrm>
              <a:off x="1672" y="2566"/>
              <a:ext cx="136" cy="1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en-US" altLang="zh-CN" sz="1700" b="0">
                  <a:solidFill>
                    <a:srgbClr val="000000"/>
                  </a:solidFill>
                  <a:latin typeface="Times" charset="0"/>
                  <a:ea typeface="宋体" pitchFamily="2" charset="-122"/>
                </a:rPr>
                <a:t>11</a:t>
              </a:r>
              <a:endParaRPr lang="en-US" altLang="zh-CN" b="0">
                <a:solidFill>
                  <a:schemeClr val="tx1"/>
                </a:solidFill>
                <a:ea typeface="宋体" pitchFamily="2" charset="-122"/>
              </a:endParaRPr>
            </a:p>
          </p:txBody>
        </p:sp>
        <p:sp>
          <p:nvSpPr>
            <p:cNvPr id="37921" name="Rectangle 14"/>
            <p:cNvSpPr>
              <a:spLocks noChangeArrowheads="1"/>
            </p:cNvSpPr>
            <p:nvPr/>
          </p:nvSpPr>
          <p:spPr bwMode="auto">
            <a:xfrm>
              <a:off x="1932" y="2452"/>
              <a:ext cx="395" cy="394"/>
            </a:xfrm>
            <a:prstGeom prst="rect">
              <a:avLst/>
            </a:prstGeom>
            <a:solidFill>
              <a:srgbClr val="FFFFFF"/>
            </a:solidFill>
            <a:ln w="15875">
              <a:solidFill>
                <a:srgbClr val="000000"/>
              </a:solidFill>
              <a:miter lim="800000"/>
              <a:headEnd/>
              <a:tailEnd/>
            </a:ln>
          </p:spPr>
          <p:txBody>
            <a:bodyPr/>
            <a:lstStyle/>
            <a:p>
              <a:endParaRPr lang="zh-CN" altLang="en-US"/>
            </a:p>
          </p:txBody>
        </p:sp>
        <p:sp>
          <p:nvSpPr>
            <p:cNvPr id="37922" name="Rectangle 15"/>
            <p:cNvSpPr>
              <a:spLocks noChangeArrowheads="1"/>
            </p:cNvSpPr>
            <p:nvPr/>
          </p:nvSpPr>
          <p:spPr bwMode="auto">
            <a:xfrm>
              <a:off x="2067" y="2566"/>
              <a:ext cx="136" cy="1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en-US" altLang="zh-CN" sz="1700" b="0">
                  <a:solidFill>
                    <a:srgbClr val="000000"/>
                  </a:solidFill>
                  <a:latin typeface="Times" charset="0"/>
                  <a:ea typeface="宋体" pitchFamily="2" charset="-122"/>
                </a:rPr>
                <a:t>10</a:t>
              </a:r>
              <a:endParaRPr lang="en-US" altLang="zh-CN" b="0">
                <a:solidFill>
                  <a:schemeClr val="tx1"/>
                </a:solidFill>
                <a:ea typeface="宋体" pitchFamily="2" charset="-122"/>
              </a:endParaRPr>
            </a:p>
          </p:txBody>
        </p:sp>
        <p:sp>
          <p:nvSpPr>
            <p:cNvPr id="37923" name="Rectangle 16"/>
            <p:cNvSpPr>
              <a:spLocks noChangeArrowheads="1"/>
            </p:cNvSpPr>
            <p:nvPr/>
          </p:nvSpPr>
          <p:spPr bwMode="auto">
            <a:xfrm>
              <a:off x="757" y="2846"/>
              <a:ext cx="395" cy="394"/>
            </a:xfrm>
            <a:prstGeom prst="rect">
              <a:avLst/>
            </a:prstGeom>
            <a:solidFill>
              <a:srgbClr val="FFFFFF"/>
            </a:solidFill>
            <a:ln w="15875">
              <a:solidFill>
                <a:srgbClr val="000000"/>
              </a:solidFill>
              <a:miter lim="800000"/>
              <a:headEnd/>
              <a:tailEnd/>
            </a:ln>
          </p:spPr>
          <p:txBody>
            <a:bodyPr/>
            <a:lstStyle/>
            <a:p>
              <a:endParaRPr lang="zh-CN" altLang="en-US"/>
            </a:p>
          </p:txBody>
        </p:sp>
        <p:sp>
          <p:nvSpPr>
            <p:cNvPr id="37924" name="Rectangle 17"/>
            <p:cNvSpPr>
              <a:spLocks noChangeArrowheads="1"/>
            </p:cNvSpPr>
            <p:nvPr/>
          </p:nvSpPr>
          <p:spPr bwMode="auto">
            <a:xfrm>
              <a:off x="924" y="2960"/>
              <a:ext cx="68" cy="1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en-US" altLang="zh-CN" sz="1700" b="0">
                  <a:solidFill>
                    <a:srgbClr val="000000"/>
                  </a:solidFill>
                  <a:latin typeface="Times" charset="0"/>
                  <a:ea typeface="宋体" pitchFamily="2" charset="-122"/>
                </a:rPr>
                <a:t>0</a:t>
              </a:r>
              <a:endParaRPr lang="en-US" altLang="zh-CN" b="0">
                <a:solidFill>
                  <a:schemeClr val="tx1"/>
                </a:solidFill>
                <a:ea typeface="宋体" pitchFamily="2" charset="-122"/>
              </a:endParaRPr>
            </a:p>
          </p:txBody>
        </p:sp>
        <p:sp>
          <p:nvSpPr>
            <p:cNvPr id="37925" name="Rectangle 18"/>
            <p:cNvSpPr>
              <a:spLocks noChangeArrowheads="1"/>
            </p:cNvSpPr>
            <p:nvPr/>
          </p:nvSpPr>
          <p:spPr bwMode="auto">
            <a:xfrm>
              <a:off x="1152" y="2846"/>
              <a:ext cx="385" cy="394"/>
            </a:xfrm>
            <a:prstGeom prst="rect">
              <a:avLst/>
            </a:prstGeom>
            <a:solidFill>
              <a:srgbClr val="FFFFFF"/>
            </a:solidFill>
            <a:ln w="15875">
              <a:solidFill>
                <a:srgbClr val="000000"/>
              </a:solidFill>
              <a:miter lim="800000"/>
              <a:headEnd/>
              <a:tailEnd/>
            </a:ln>
          </p:spPr>
          <p:txBody>
            <a:bodyPr/>
            <a:lstStyle/>
            <a:p>
              <a:endParaRPr lang="zh-CN" altLang="en-US"/>
            </a:p>
          </p:txBody>
        </p:sp>
        <p:sp>
          <p:nvSpPr>
            <p:cNvPr id="37926" name="Rectangle 19"/>
            <p:cNvSpPr>
              <a:spLocks noChangeArrowheads="1"/>
            </p:cNvSpPr>
            <p:nvPr/>
          </p:nvSpPr>
          <p:spPr bwMode="auto">
            <a:xfrm>
              <a:off x="1318" y="2960"/>
              <a:ext cx="68" cy="1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en-US" altLang="zh-CN" sz="1700" b="0">
                  <a:solidFill>
                    <a:srgbClr val="000000"/>
                  </a:solidFill>
                  <a:latin typeface="Times" charset="0"/>
                  <a:ea typeface="宋体" pitchFamily="2" charset="-122"/>
                </a:rPr>
                <a:t>1</a:t>
              </a:r>
              <a:endParaRPr lang="en-US" altLang="zh-CN" b="0">
                <a:solidFill>
                  <a:schemeClr val="tx1"/>
                </a:solidFill>
                <a:ea typeface="宋体" pitchFamily="2" charset="-122"/>
              </a:endParaRPr>
            </a:p>
          </p:txBody>
        </p:sp>
        <p:sp>
          <p:nvSpPr>
            <p:cNvPr id="37927" name="Rectangle 20"/>
            <p:cNvSpPr>
              <a:spLocks noChangeArrowheads="1"/>
            </p:cNvSpPr>
            <p:nvPr/>
          </p:nvSpPr>
          <p:spPr bwMode="auto">
            <a:xfrm>
              <a:off x="1537" y="2846"/>
              <a:ext cx="395" cy="394"/>
            </a:xfrm>
            <a:prstGeom prst="rect">
              <a:avLst/>
            </a:prstGeom>
            <a:solidFill>
              <a:srgbClr val="FFFFFF"/>
            </a:solidFill>
            <a:ln w="15875">
              <a:solidFill>
                <a:srgbClr val="000000"/>
              </a:solidFill>
              <a:miter lim="800000"/>
              <a:headEnd/>
              <a:tailEnd/>
            </a:ln>
          </p:spPr>
          <p:txBody>
            <a:bodyPr/>
            <a:lstStyle/>
            <a:p>
              <a:endParaRPr lang="zh-CN" altLang="en-US"/>
            </a:p>
          </p:txBody>
        </p:sp>
        <p:sp>
          <p:nvSpPr>
            <p:cNvPr id="37928" name="Rectangle 21"/>
            <p:cNvSpPr>
              <a:spLocks noChangeArrowheads="1"/>
            </p:cNvSpPr>
            <p:nvPr/>
          </p:nvSpPr>
          <p:spPr bwMode="auto">
            <a:xfrm>
              <a:off x="1693" y="2960"/>
              <a:ext cx="68" cy="1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en-US" altLang="zh-CN" sz="1700" b="0">
                  <a:solidFill>
                    <a:srgbClr val="000000"/>
                  </a:solidFill>
                  <a:latin typeface="Times" charset="0"/>
                  <a:ea typeface="宋体" pitchFamily="2" charset="-122"/>
                </a:rPr>
                <a:t>d</a:t>
              </a:r>
              <a:endParaRPr lang="en-US" altLang="zh-CN" b="0">
                <a:solidFill>
                  <a:schemeClr val="tx1"/>
                </a:solidFill>
                <a:ea typeface="宋体" pitchFamily="2" charset="-122"/>
              </a:endParaRPr>
            </a:p>
          </p:txBody>
        </p:sp>
        <p:sp>
          <p:nvSpPr>
            <p:cNvPr id="37929" name="Rectangle 22"/>
            <p:cNvSpPr>
              <a:spLocks noChangeArrowheads="1"/>
            </p:cNvSpPr>
            <p:nvPr/>
          </p:nvSpPr>
          <p:spPr bwMode="auto">
            <a:xfrm>
              <a:off x="1932" y="2846"/>
              <a:ext cx="395" cy="394"/>
            </a:xfrm>
            <a:prstGeom prst="rect">
              <a:avLst/>
            </a:prstGeom>
            <a:solidFill>
              <a:srgbClr val="FFFFFF"/>
            </a:solidFill>
            <a:ln w="15875">
              <a:solidFill>
                <a:srgbClr val="000000"/>
              </a:solidFill>
              <a:miter lim="800000"/>
              <a:headEnd/>
              <a:tailEnd/>
            </a:ln>
          </p:spPr>
          <p:txBody>
            <a:bodyPr/>
            <a:lstStyle/>
            <a:p>
              <a:endParaRPr lang="zh-CN" altLang="en-US"/>
            </a:p>
          </p:txBody>
        </p:sp>
        <p:sp>
          <p:nvSpPr>
            <p:cNvPr id="37930" name="Rectangle 23"/>
            <p:cNvSpPr>
              <a:spLocks noChangeArrowheads="1"/>
            </p:cNvSpPr>
            <p:nvPr/>
          </p:nvSpPr>
          <p:spPr bwMode="auto">
            <a:xfrm>
              <a:off x="2098" y="2960"/>
              <a:ext cx="68" cy="1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en-US" altLang="zh-CN" sz="1700" b="0">
                  <a:solidFill>
                    <a:srgbClr val="000000"/>
                  </a:solidFill>
                  <a:latin typeface="Times" charset="0"/>
                  <a:ea typeface="宋体" pitchFamily="2" charset="-122"/>
                </a:rPr>
                <a:t>0</a:t>
              </a:r>
              <a:endParaRPr lang="en-US" altLang="zh-CN" b="0">
                <a:solidFill>
                  <a:schemeClr val="tx1"/>
                </a:solidFill>
                <a:ea typeface="宋体" pitchFamily="2" charset="-122"/>
              </a:endParaRPr>
            </a:p>
          </p:txBody>
        </p:sp>
        <p:sp>
          <p:nvSpPr>
            <p:cNvPr id="37931" name="Rectangle 24"/>
            <p:cNvSpPr>
              <a:spLocks noChangeArrowheads="1"/>
            </p:cNvSpPr>
            <p:nvPr/>
          </p:nvSpPr>
          <p:spPr bwMode="auto">
            <a:xfrm>
              <a:off x="757" y="3240"/>
              <a:ext cx="395" cy="384"/>
            </a:xfrm>
            <a:prstGeom prst="rect">
              <a:avLst/>
            </a:prstGeom>
            <a:solidFill>
              <a:srgbClr val="FFFFFF"/>
            </a:solidFill>
            <a:ln w="15875">
              <a:solidFill>
                <a:srgbClr val="000000"/>
              </a:solidFill>
              <a:miter lim="800000"/>
              <a:headEnd/>
              <a:tailEnd/>
            </a:ln>
          </p:spPr>
          <p:txBody>
            <a:bodyPr/>
            <a:lstStyle/>
            <a:p>
              <a:endParaRPr lang="zh-CN" altLang="en-US"/>
            </a:p>
          </p:txBody>
        </p:sp>
        <p:sp>
          <p:nvSpPr>
            <p:cNvPr id="37932" name="Rectangle 25"/>
            <p:cNvSpPr>
              <a:spLocks noChangeArrowheads="1"/>
            </p:cNvSpPr>
            <p:nvPr/>
          </p:nvSpPr>
          <p:spPr bwMode="auto">
            <a:xfrm>
              <a:off x="924" y="3354"/>
              <a:ext cx="68" cy="1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en-US" altLang="zh-CN" sz="1700" b="0">
                  <a:solidFill>
                    <a:srgbClr val="000000"/>
                  </a:solidFill>
                  <a:latin typeface="Times" charset="0"/>
                  <a:ea typeface="宋体" pitchFamily="2" charset="-122"/>
                </a:rPr>
                <a:t>1</a:t>
              </a:r>
              <a:endParaRPr lang="en-US" altLang="zh-CN" b="0">
                <a:solidFill>
                  <a:schemeClr val="tx1"/>
                </a:solidFill>
                <a:ea typeface="宋体" pitchFamily="2" charset="-122"/>
              </a:endParaRPr>
            </a:p>
          </p:txBody>
        </p:sp>
        <p:sp>
          <p:nvSpPr>
            <p:cNvPr id="37933" name="Rectangle 26"/>
            <p:cNvSpPr>
              <a:spLocks noChangeArrowheads="1"/>
            </p:cNvSpPr>
            <p:nvPr/>
          </p:nvSpPr>
          <p:spPr bwMode="auto">
            <a:xfrm>
              <a:off x="1152" y="3240"/>
              <a:ext cx="385" cy="384"/>
            </a:xfrm>
            <a:prstGeom prst="rect">
              <a:avLst/>
            </a:prstGeom>
            <a:solidFill>
              <a:srgbClr val="FFFFFF"/>
            </a:solidFill>
            <a:ln w="15875">
              <a:solidFill>
                <a:srgbClr val="000000"/>
              </a:solidFill>
              <a:miter lim="800000"/>
              <a:headEnd/>
              <a:tailEnd/>
            </a:ln>
          </p:spPr>
          <p:txBody>
            <a:bodyPr/>
            <a:lstStyle/>
            <a:p>
              <a:endParaRPr lang="zh-CN" altLang="en-US"/>
            </a:p>
          </p:txBody>
        </p:sp>
        <p:sp>
          <p:nvSpPr>
            <p:cNvPr id="37934" name="Rectangle 27"/>
            <p:cNvSpPr>
              <a:spLocks noChangeArrowheads="1"/>
            </p:cNvSpPr>
            <p:nvPr/>
          </p:nvSpPr>
          <p:spPr bwMode="auto">
            <a:xfrm>
              <a:off x="1318" y="3354"/>
              <a:ext cx="68" cy="1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en-US" altLang="zh-CN" sz="1700" b="0">
                  <a:solidFill>
                    <a:srgbClr val="000000"/>
                  </a:solidFill>
                  <a:latin typeface="Times" charset="0"/>
                  <a:ea typeface="宋体" pitchFamily="2" charset="-122"/>
                </a:rPr>
                <a:t>1</a:t>
              </a:r>
              <a:endParaRPr lang="en-US" altLang="zh-CN" b="0">
                <a:solidFill>
                  <a:schemeClr val="tx1"/>
                </a:solidFill>
                <a:ea typeface="宋体" pitchFamily="2" charset="-122"/>
              </a:endParaRPr>
            </a:p>
          </p:txBody>
        </p:sp>
        <p:sp>
          <p:nvSpPr>
            <p:cNvPr id="37935" name="Rectangle 28"/>
            <p:cNvSpPr>
              <a:spLocks noChangeArrowheads="1"/>
            </p:cNvSpPr>
            <p:nvPr/>
          </p:nvSpPr>
          <p:spPr bwMode="auto">
            <a:xfrm>
              <a:off x="1537" y="3240"/>
              <a:ext cx="395" cy="384"/>
            </a:xfrm>
            <a:prstGeom prst="rect">
              <a:avLst/>
            </a:prstGeom>
            <a:solidFill>
              <a:srgbClr val="FFFFFF"/>
            </a:solidFill>
            <a:ln w="15875">
              <a:solidFill>
                <a:srgbClr val="000000"/>
              </a:solidFill>
              <a:miter lim="800000"/>
              <a:headEnd/>
              <a:tailEnd/>
            </a:ln>
          </p:spPr>
          <p:txBody>
            <a:bodyPr/>
            <a:lstStyle/>
            <a:p>
              <a:endParaRPr lang="zh-CN" altLang="en-US"/>
            </a:p>
          </p:txBody>
        </p:sp>
        <p:sp>
          <p:nvSpPr>
            <p:cNvPr id="37936" name="Rectangle 29"/>
            <p:cNvSpPr>
              <a:spLocks noChangeArrowheads="1"/>
            </p:cNvSpPr>
            <p:nvPr/>
          </p:nvSpPr>
          <p:spPr bwMode="auto">
            <a:xfrm>
              <a:off x="1693" y="3354"/>
              <a:ext cx="68" cy="1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en-US" altLang="zh-CN" sz="1700" b="0">
                  <a:solidFill>
                    <a:srgbClr val="000000"/>
                  </a:solidFill>
                  <a:latin typeface="Times" charset="0"/>
                  <a:ea typeface="宋体" pitchFamily="2" charset="-122"/>
                </a:rPr>
                <a:t>d</a:t>
              </a:r>
              <a:endParaRPr lang="en-US" altLang="zh-CN" b="0">
                <a:solidFill>
                  <a:schemeClr val="tx1"/>
                </a:solidFill>
                <a:ea typeface="宋体" pitchFamily="2" charset="-122"/>
              </a:endParaRPr>
            </a:p>
          </p:txBody>
        </p:sp>
        <p:sp>
          <p:nvSpPr>
            <p:cNvPr id="37937" name="Rectangle 30"/>
            <p:cNvSpPr>
              <a:spLocks noChangeArrowheads="1"/>
            </p:cNvSpPr>
            <p:nvPr/>
          </p:nvSpPr>
          <p:spPr bwMode="auto">
            <a:xfrm>
              <a:off x="1932" y="3240"/>
              <a:ext cx="395" cy="384"/>
            </a:xfrm>
            <a:prstGeom prst="rect">
              <a:avLst/>
            </a:prstGeom>
            <a:solidFill>
              <a:srgbClr val="FFFFFF"/>
            </a:solidFill>
            <a:ln w="15875">
              <a:solidFill>
                <a:srgbClr val="000000"/>
              </a:solidFill>
              <a:miter lim="800000"/>
              <a:headEnd/>
              <a:tailEnd/>
            </a:ln>
          </p:spPr>
          <p:txBody>
            <a:bodyPr/>
            <a:lstStyle/>
            <a:p>
              <a:endParaRPr lang="zh-CN" altLang="en-US"/>
            </a:p>
          </p:txBody>
        </p:sp>
        <p:sp>
          <p:nvSpPr>
            <p:cNvPr id="37938" name="Rectangle 31"/>
            <p:cNvSpPr>
              <a:spLocks noChangeArrowheads="1"/>
            </p:cNvSpPr>
            <p:nvPr/>
          </p:nvSpPr>
          <p:spPr bwMode="auto">
            <a:xfrm>
              <a:off x="2098" y="3354"/>
              <a:ext cx="68" cy="1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en-US" altLang="zh-CN" sz="1700" b="0">
                  <a:solidFill>
                    <a:srgbClr val="000000"/>
                  </a:solidFill>
                  <a:latin typeface="Times" charset="0"/>
                  <a:ea typeface="宋体" pitchFamily="2" charset="-122"/>
                </a:rPr>
                <a:t>0</a:t>
              </a:r>
              <a:endParaRPr lang="en-US" altLang="zh-CN" b="0">
                <a:solidFill>
                  <a:schemeClr val="tx1"/>
                </a:solidFill>
                <a:ea typeface="宋体" pitchFamily="2" charset="-122"/>
              </a:endParaRPr>
            </a:p>
          </p:txBody>
        </p:sp>
        <p:sp>
          <p:nvSpPr>
            <p:cNvPr id="37939" name="Rectangle 32"/>
            <p:cNvSpPr>
              <a:spLocks noChangeArrowheads="1"/>
            </p:cNvSpPr>
            <p:nvPr/>
          </p:nvSpPr>
          <p:spPr bwMode="auto">
            <a:xfrm>
              <a:off x="269" y="3240"/>
              <a:ext cx="488" cy="384"/>
            </a:xfrm>
            <a:prstGeom prst="rect">
              <a:avLst/>
            </a:prstGeom>
            <a:solidFill>
              <a:srgbClr val="FFFFFF"/>
            </a:solidFill>
            <a:ln w="15875">
              <a:solidFill>
                <a:srgbClr val="000000"/>
              </a:solidFill>
              <a:miter lim="800000"/>
              <a:headEnd/>
              <a:tailEnd/>
            </a:ln>
          </p:spPr>
          <p:txBody>
            <a:bodyPr/>
            <a:lstStyle/>
            <a:p>
              <a:endParaRPr lang="zh-CN" altLang="en-US"/>
            </a:p>
          </p:txBody>
        </p:sp>
        <p:sp>
          <p:nvSpPr>
            <p:cNvPr id="37940" name="Rectangle 33"/>
            <p:cNvSpPr>
              <a:spLocks noChangeArrowheads="1"/>
            </p:cNvSpPr>
            <p:nvPr/>
          </p:nvSpPr>
          <p:spPr bwMode="auto">
            <a:xfrm>
              <a:off x="477" y="3354"/>
              <a:ext cx="68" cy="1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en-US" altLang="zh-CN" sz="1700" b="0">
                  <a:solidFill>
                    <a:srgbClr val="000000"/>
                  </a:solidFill>
                  <a:latin typeface="Times" charset="0"/>
                  <a:ea typeface="宋体" pitchFamily="2" charset="-122"/>
                </a:rPr>
                <a:t>1</a:t>
              </a:r>
              <a:endParaRPr lang="en-US" altLang="zh-CN" b="0">
                <a:solidFill>
                  <a:schemeClr val="tx1"/>
                </a:solidFill>
                <a:ea typeface="宋体" pitchFamily="2" charset="-122"/>
              </a:endParaRPr>
            </a:p>
          </p:txBody>
        </p:sp>
        <p:sp>
          <p:nvSpPr>
            <p:cNvPr id="37941" name="Rectangle 34"/>
            <p:cNvSpPr>
              <a:spLocks noChangeArrowheads="1"/>
            </p:cNvSpPr>
            <p:nvPr/>
          </p:nvSpPr>
          <p:spPr bwMode="auto">
            <a:xfrm>
              <a:off x="269" y="2846"/>
              <a:ext cx="488" cy="394"/>
            </a:xfrm>
            <a:prstGeom prst="rect">
              <a:avLst/>
            </a:prstGeom>
            <a:solidFill>
              <a:srgbClr val="FFFFFF"/>
            </a:solidFill>
            <a:ln w="15875">
              <a:solidFill>
                <a:srgbClr val="000000"/>
              </a:solidFill>
              <a:miter lim="800000"/>
              <a:headEnd/>
              <a:tailEnd/>
            </a:ln>
          </p:spPr>
          <p:txBody>
            <a:bodyPr/>
            <a:lstStyle/>
            <a:p>
              <a:endParaRPr lang="zh-CN" altLang="en-US"/>
            </a:p>
          </p:txBody>
        </p:sp>
        <p:sp>
          <p:nvSpPr>
            <p:cNvPr id="37942" name="Rectangle 35"/>
            <p:cNvSpPr>
              <a:spLocks noChangeArrowheads="1"/>
            </p:cNvSpPr>
            <p:nvPr/>
          </p:nvSpPr>
          <p:spPr bwMode="auto">
            <a:xfrm>
              <a:off x="477" y="2960"/>
              <a:ext cx="68" cy="1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en-US" altLang="zh-CN" sz="1700" b="0">
                  <a:solidFill>
                    <a:srgbClr val="000000"/>
                  </a:solidFill>
                  <a:latin typeface="Times" charset="0"/>
                  <a:ea typeface="宋体" pitchFamily="2" charset="-122"/>
                </a:rPr>
                <a:t>0</a:t>
              </a:r>
              <a:endParaRPr lang="en-US" altLang="zh-CN" b="0">
                <a:solidFill>
                  <a:schemeClr val="tx1"/>
                </a:solidFill>
                <a:ea typeface="宋体" pitchFamily="2" charset="-122"/>
              </a:endParaRPr>
            </a:p>
          </p:txBody>
        </p:sp>
        <p:sp>
          <p:nvSpPr>
            <p:cNvPr id="37943" name="Rectangle 36"/>
            <p:cNvSpPr>
              <a:spLocks noChangeArrowheads="1"/>
            </p:cNvSpPr>
            <p:nvPr/>
          </p:nvSpPr>
          <p:spPr bwMode="auto">
            <a:xfrm>
              <a:off x="757" y="2057"/>
              <a:ext cx="1570" cy="395"/>
            </a:xfrm>
            <a:prstGeom prst="rect">
              <a:avLst/>
            </a:prstGeom>
            <a:solidFill>
              <a:srgbClr val="FFFFFF"/>
            </a:solidFill>
            <a:ln w="15875">
              <a:solidFill>
                <a:srgbClr val="000000"/>
              </a:solidFill>
              <a:miter lim="800000"/>
              <a:headEnd/>
              <a:tailEnd/>
            </a:ln>
          </p:spPr>
          <p:txBody>
            <a:bodyPr/>
            <a:lstStyle/>
            <a:p>
              <a:endParaRPr lang="zh-CN" altLang="en-US"/>
            </a:p>
          </p:txBody>
        </p:sp>
        <p:sp>
          <p:nvSpPr>
            <p:cNvPr id="37944" name="Rectangle 37"/>
            <p:cNvSpPr>
              <a:spLocks noChangeArrowheads="1"/>
            </p:cNvSpPr>
            <p:nvPr/>
          </p:nvSpPr>
          <p:spPr bwMode="auto">
            <a:xfrm>
              <a:off x="1402" y="2172"/>
              <a:ext cx="98" cy="1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en-US" altLang="zh-CN" sz="1700" b="0" i="1">
                  <a:solidFill>
                    <a:srgbClr val="000000"/>
                  </a:solidFill>
                  <a:latin typeface="Times" charset="0"/>
                  <a:ea typeface="宋体" pitchFamily="2" charset="-122"/>
                </a:rPr>
                <a:t>Q</a:t>
              </a:r>
              <a:endParaRPr lang="en-US" altLang="zh-CN" b="0">
                <a:solidFill>
                  <a:schemeClr val="tx1"/>
                </a:solidFill>
                <a:ea typeface="宋体" pitchFamily="2" charset="-122"/>
              </a:endParaRPr>
            </a:p>
          </p:txBody>
        </p:sp>
        <p:sp>
          <p:nvSpPr>
            <p:cNvPr id="37945" name="Rectangle 38"/>
            <p:cNvSpPr>
              <a:spLocks noChangeArrowheads="1"/>
            </p:cNvSpPr>
            <p:nvPr/>
          </p:nvSpPr>
          <p:spPr bwMode="auto">
            <a:xfrm>
              <a:off x="1495" y="2172"/>
              <a:ext cx="48" cy="11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en-US" altLang="zh-CN" sz="1200" b="0" i="1">
                  <a:solidFill>
                    <a:srgbClr val="000000"/>
                  </a:solidFill>
                  <a:latin typeface="Times" charset="0"/>
                  <a:ea typeface="宋体" pitchFamily="2" charset="-122"/>
                </a:rPr>
                <a:t>n</a:t>
              </a:r>
              <a:endParaRPr lang="en-US" altLang="zh-CN" b="0">
                <a:solidFill>
                  <a:schemeClr val="tx1"/>
                </a:solidFill>
                <a:ea typeface="宋体" pitchFamily="2" charset="-122"/>
              </a:endParaRPr>
            </a:p>
          </p:txBody>
        </p:sp>
        <p:sp>
          <p:nvSpPr>
            <p:cNvPr id="37946" name="Rectangle 39"/>
            <p:cNvSpPr>
              <a:spLocks noChangeArrowheads="1"/>
            </p:cNvSpPr>
            <p:nvPr/>
          </p:nvSpPr>
          <p:spPr bwMode="auto">
            <a:xfrm>
              <a:off x="1547" y="2151"/>
              <a:ext cx="144" cy="11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zh-CN" altLang="en-US" sz="1200" b="0">
                  <a:solidFill>
                    <a:srgbClr val="000000"/>
                  </a:solidFill>
                  <a:latin typeface="Times" charset="0"/>
                  <a:ea typeface="宋体" pitchFamily="2" charset="-122"/>
                </a:rPr>
                <a:t>＋</a:t>
              </a:r>
              <a:r>
                <a:rPr lang="en-US" altLang="zh-CN" sz="1200" b="0">
                  <a:solidFill>
                    <a:srgbClr val="000000"/>
                  </a:solidFill>
                  <a:latin typeface="Times" charset="0"/>
                  <a:ea typeface="宋体" pitchFamily="2" charset="-122"/>
                </a:rPr>
                <a:t>1</a:t>
              </a:r>
              <a:endParaRPr lang="en-US" altLang="zh-CN" b="0">
                <a:solidFill>
                  <a:schemeClr val="tx1"/>
                </a:solidFill>
                <a:ea typeface="宋体" pitchFamily="2" charset="-122"/>
              </a:endParaRPr>
            </a:p>
          </p:txBody>
        </p:sp>
        <p:sp>
          <p:nvSpPr>
            <p:cNvPr id="37947" name="Rectangle 40"/>
            <p:cNvSpPr>
              <a:spLocks noChangeArrowheads="1"/>
            </p:cNvSpPr>
            <p:nvPr/>
          </p:nvSpPr>
          <p:spPr bwMode="auto">
            <a:xfrm>
              <a:off x="269" y="2057"/>
              <a:ext cx="488" cy="789"/>
            </a:xfrm>
            <a:prstGeom prst="rect">
              <a:avLst/>
            </a:prstGeom>
            <a:solidFill>
              <a:srgbClr val="FFFFFF"/>
            </a:solidFill>
            <a:ln w="15875">
              <a:solidFill>
                <a:srgbClr val="000000"/>
              </a:solidFill>
              <a:miter lim="800000"/>
              <a:headEnd/>
              <a:tailEnd/>
            </a:ln>
          </p:spPr>
          <p:txBody>
            <a:bodyPr/>
            <a:lstStyle/>
            <a:p>
              <a:endParaRPr lang="zh-CN" altLang="en-US"/>
            </a:p>
          </p:txBody>
        </p:sp>
        <p:sp>
          <p:nvSpPr>
            <p:cNvPr id="37948" name="Line 41"/>
            <p:cNvSpPr>
              <a:spLocks noChangeShapeType="1"/>
            </p:cNvSpPr>
            <p:nvPr/>
          </p:nvSpPr>
          <p:spPr bwMode="auto">
            <a:xfrm>
              <a:off x="269" y="2057"/>
              <a:ext cx="488" cy="789"/>
            </a:xfrm>
            <a:prstGeom prst="line">
              <a:avLst/>
            </a:prstGeom>
            <a:noFill/>
            <a:ln w="158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37949" name="Line 42"/>
            <p:cNvSpPr>
              <a:spLocks noChangeShapeType="1"/>
            </p:cNvSpPr>
            <p:nvPr/>
          </p:nvSpPr>
          <p:spPr bwMode="auto">
            <a:xfrm>
              <a:off x="269" y="2057"/>
              <a:ext cx="488" cy="395"/>
            </a:xfrm>
            <a:prstGeom prst="line">
              <a:avLst/>
            </a:prstGeom>
            <a:noFill/>
            <a:ln w="158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37950" name="Rectangle 43"/>
            <p:cNvSpPr>
              <a:spLocks noChangeArrowheads="1"/>
            </p:cNvSpPr>
            <p:nvPr/>
          </p:nvSpPr>
          <p:spPr bwMode="auto">
            <a:xfrm rot="-2280000">
              <a:off x="567" y="2408"/>
              <a:ext cx="151" cy="1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en-US" altLang="zh-CN" sz="1700" b="0" i="1">
                  <a:solidFill>
                    <a:srgbClr val="000000"/>
                  </a:solidFill>
                  <a:latin typeface="Times" charset="0"/>
                  <a:ea typeface="宋体" pitchFamily="2" charset="-122"/>
                </a:rPr>
                <a:t>RS</a:t>
              </a:r>
              <a:endParaRPr lang="en-US" altLang="zh-CN" b="0">
                <a:solidFill>
                  <a:schemeClr val="tx1"/>
                </a:solidFill>
                <a:ea typeface="宋体" pitchFamily="2" charset="-122"/>
              </a:endParaRPr>
            </a:p>
          </p:txBody>
        </p:sp>
        <p:sp>
          <p:nvSpPr>
            <p:cNvPr id="37951" name="Rectangle 44"/>
            <p:cNvSpPr>
              <a:spLocks noChangeArrowheads="1"/>
            </p:cNvSpPr>
            <p:nvPr/>
          </p:nvSpPr>
          <p:spPr bwMode="auto">
            <a:xfrm>
              <a:off x="383" y="2618"/>
              <a:ext cx="98" cy="1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en-US" altLang="zh-CN" sz="1700" b="0" i="1">
                  <a:solidFill>
                    <a:srgbClr val="000000"/>
                  </a:solidFill>
                  <a:latin typeface="Times" charset="0"/>
                  <a:ea typeface="宋体" pitchFamily="2" charset="-122"/>
                </a:rPr>
                <a:t>Q</a:t>
              </a:r>
              <a:endParaRPr lang="en-US" altLang="zh-CN" b="0">
                <a:solidFill>
                  <a:schemeClr val="tx1"/>
                </a:solidFill>
                <a:ea typeface="宋体" pitchFamily="2" charset="-122"/>
              </a:endParaRPr>
            </a:p>
          </p:txBody>
        </p:sp>
        <p:sp>
          <p:nvSpPr>
            <p:cNvPr id="37952" name="Rectangle 45"/>
            <p:cNvSpPr>
              <a:spLocks noChangeArrowheads="1"/>
            </p:cNvSpPr>
            <p:nvPr/>
          </p:nvSpPr>
          <p:spPr bwMode="auto">
            <a:xfrm>
              <a:off x="477" y="2607"/>
              <a:ext cx="48" cy="11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en-US" altLang="zh-CN" sz="1200" b="0" i="1">
                  <a:solidFill>
                    <a:srgbClr val="000000"/>
                  </a:solidFill>
                  <a:latin typeface="Times" charset="0"/>
                  <a:ea typeface="宋体" pitchFamily="2" charset="-122"/>
                </a:rPr>
                <a:t>n</a:t>
              </a:r>
              <a:endParaRPr lang="en-US" altLang="zh-CN" b="0">
                <a:solidFill>
                  <a:schemeClr val="tx1"/>
                </a:solidFill>
                <a:ea typeface="宋体" pitchFamily="2" charset="-122"/>
              </a:endParaRPr>
            </a:p>
          </p:txBody>
        </p:sp>
        <p:sp>
          <p:nvSpPr>
            <p:cNvPr id="37953" name="Freeform 46"/>
            <p:cNvSpPr>
              <a:spLocks/>
            </p:cNvSpPr>
            <p:nvPr/>
          </p:nvSpPr>
          <p:spPr bwMode="auto">
            <a:xfrm>
              <a:off x="1246" y="2939"/>
              <a:ext cx="592" cy="591"/>
            </a:xfrm>
            <a:custGeom>
              <a:avLst/>
              <a:gdLst>
                <a:gd name="T0" fmla="*/ 124 w 592"/>
                <a:gd name="T1" fmla="*/ 591 h 591"/>
                <a:gd name="T2" fmla="*/ 467 w 592"/>
                <a:gd name="T3" fmla="*/ 591 h 591"/>
                <a:gd name="T4" fmla="*/ 530 w 592"/>
                <a:gd name="T5" fmla="*/ 570 h 591"/>
                <a:gd name="T6" fmla="*/ 571 w 592"/>
                <a:gd name="T7" fmla="*/ 529 h 591"/>
                <a:gd name="T8" fmla="*/ 592 w 592"/>
                <a:gd name="T9" fmla="*/ 467 h 591"/>
                <a:gd name="T10" fmla="*/ 592 w 592"/>
                <a:gd name="T11" fmla="*/ 124 h 591"/>
                <a:gd name="T12" fmla="*/ 571 w 592"/>
                <a:gd name="T13" fmla="*/ 62 h 591"/>
                <a:gd name="T14" fmla="*/ 530 w 592"/>
                <a:gd name="T15" fmla="*/ 21 h 591"/>
                <a:gd name="T16" fmla="*/ 467 w 592"/>
                <a:gd name="T17" fmla="*/ 0 h 591"/>
                <a:gd name="T18" fmla="*/ 124 w 592"/>
                <a:gd name="T19" fmla="*/ 0 h 591"/>
                <a:gd name="T20" fmla="*/ 62 w 592"/>
                <a:gd name="T21" fmla="*/ 21 h 591"/>
                <a:gd name="T22" fmla="*/ 21 w 592"/>
                <a:gd name="T23" fmla="*/ 62 h 591"/>
                <a:gd name="T24" fmla="*/ 0 w 592"/>
                <a:gd name="T25" fmla="*/ 124 h 591"/>
                <a:gd name="T26" fmla="*/ 0 w 592"/>
                <a:gd name="T27" fmla="*/ 467 h 591"/>
                <a:gd name="T28" fmla="*/ 21 w 592"/>
                <a:gd name="T29" fmla="*/ 529 h 591"/>
                <a:gd name="T30" fmla="*/ 62 w 592"/>
                <a:gd name="T31" fmla="*/ 570 h 591"/>
                <a:gd name="T32" fmla="*/ 124 w 592"/>
                <a:gd name="T33" fmla="*/ 591 h 59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592" h="591">
                  <a:moveTo>
                    <a:pt x="124" y="591"/>
                  </a:moveTo>
                  <a:lnTo>
                    <a:pt x="467" y="591"/>
                  </a:lnTo>
                  <a:lnTo>
                    <a:pt x="530" y="570"/>
                  </a:lnTo>
                  <a:lnTo>
                    <a:pt x="571" y="529"/>
                  </a:lnTo>
                  <a:lnTo>
                    <a:pt x="592" y="467"/>
                  </a:lnTo>
                  <a:lnTo>
                    <a:pt x="592" y="124"/>
                  </a:lnTo>
                  <a:lnTo>
                    <a:pt x="571" y="62"/>
                  </a:lnTo>
                  <a:lnTo>
                    <a:pt x="530" y="21"/>
                  </a:lnTo>
                  <a:lnTo>
                    <a:pt x="467" y="0"/>
                  </a:lnTo>
                  <a:lnTo>
                    <a:pt x="124" y="0"/>
                  </a:lnTo>
                  <a:lnTo>
                    <a:pt x="62" y="21"/>
                  </a:lnTo>
                  <a:lnTo>
                    <a:pt x="21" y="62"/>
                  </a:lnTo>
                  <a:lnTo>
                    <a:pt x="0" y="124"/>
                  </a:lnTo>
                  <a:lnTo>
                    <a:pt x="0" y="467"/>
                  </a:lnTo>
                  <a:lnTo>
                    <a:pt x="21" y="529"/>
                  </a:lnTo>
                  <a:lnTo>
                    <a:pt x="62" y="570"/>
                  </a:lnTo>
                  <a:lnTo>
                    <a:pt x="124" y="591"/>
                  </a:lnTo>
                </a:path>
              </a:pathLst>
            </a:custGeom>
            <a:noFill/>
            <a:ln w="15875">
              <a:solidFill>
                <a:srgbClr val="000000"/>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37954" name="Freeform 47"/>
            <p:cNvSpPr>
              <a:spLocks/>
            </p:cNvSpPr>
            <p:nvPr/>
          </p:nvSpPr>
          <p:spPr bwMode="auto">
            <a:xfrm>
              <a:off x="851" y="3312"/>
              <a:ext cx="592" cy="239"/>
            </a:xfrm>
            <a:custGeom>
              <a:avLst/>
              <a:gdLst>
                <a:gd name="T0" fmla="*/ 124 w 592"/>
                <a:gd name="T1" fmla="*/ 239 h 239"/>
                <a:gd name="T2" fmla="*/ 467 w 592"/>
                <a:gd name="T3" fmla="*/ 239 h 239"/>
                <a:gd name="T4" fmla="*/ 530 w 592"/>
                <a:gd name="T5" fmla="*/ 229 h 239"/>
                <a:gd name="T6" fmla="*/ 571 w 592"/>
                <a:gd name="T7" fmla="*/ 177 h 239"/>
                <a:gd name="T8" fmla="*/ 592 w 592"/>
                <a:gd name="T9" fmla="*/ 125 h 239"/>
                <a:gd name="T10" fmla="*/ 571 w 592"/>
                <a:gd name="T11" fmla="*/ 63 h 239"/>
                <a:gd name="T12" fmla="*/ 530 w 592"/>
                <a:gd name="T13" fmla="*/ 11 h 239"/>
                <a:gd name="T14" fmla="*/ 467 w 592"/>
                <a:gd name="T15" fmla="*/ 0 h 239"/>
                <a:gd name="T16" fmla="*/ 124 w 592"/>
                <a:gd name="T17" fmla="*/ 0 h 239"/>
                <a:gd name="T18" fmla="*/ 62 w 592"/>
                <a:gd name="T19" fmla="*/ 11 h 239"/>
                <a:gd name="T20" fmla="*/ 21 w 592"/>
                <a:gd name="T21" fmla="*/ 63 h 239"/>
                <a:gd name="T22" fmla="*/ 0 w 592"/>
                <a:gd name="T23" fmla="*/ 125 h 239"/>
                <a:gd name="T24" fmla="*/ 0 w 592"/>
                <a:gd name="T25" fmla="*/ 125 h 239"/>
                <a:gd name="T26" fmla="*/ 21 w 592"/>
                <a:gd name="T27" fmla="*/ 177 h 239"/>
                <a:gd name="T28" fmla="*/ 62 w 592"/>
                <a:gd name="T29" fmla="*/ 229 h 239"/>
                <a:gd name="T30" fmla="*/ 124 w 592"/>
                <a:gd name="T31" fmla="*/ 239 h 23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592" h="239">
                  <a:moveTo>
                    <a:pt x="124" y="239"/>
                  </a:moveTo>
                  <a:lnTo>
                    <a:pt x="467" y="239"/>
                  </a:lnTo>
                  <a:lnTo>
                    <a:pt x="530" y="229"/>
                  </a:lnTo>
                  <a:lnTo>
                    <a:pt x="571" y="177"/>
                  </a:lnTo>
                  <a:lnTo>
                    <a:pt x="592" y="125"/>
                  </a:lnTo>
                  <a:lnTo>
                    <a:pt x="571" y="63"/>
                  </a:lnTo>
                  <a:lnTo>
                    <a:pt x="530" y="11"/>
                  </a:lnTo>
                  <a:lnTo>
                    <a:pt x="467" y="0"/>
                  </a:lnTo>
                  <a:lnTo>
                    <a:pt x="124" y="0"/>
                  </a:lnTo>
                  <a:lnTo>
                    <a:pt x="62" y="11"/>
                  </a:lnTo>
                  <a:lnTo>
                    <a:pt x="21" y="63"/>
                  </a:lnTo>
                  <a:lnTo>
                    <a:pt x="0" y="125"/>
                  </a:lnTo>
                  <a:lnTo>
                    <a:pt x="21" y="177"/>
                  </a:lnTo>
                  <a:lnTo>
                    <a:pt x="62" y="229"/>
                  </a:lnTo>
                  <a:lnTo>
                    <a:pt x="124" y="239"/>
                  </a:lnTo>
                </a:path>
              </a:pathLst>
            </a:custGeom>
            <a:noFill/>
            <a:ln w="15875">
              <a:solidFill>
                <a:srgbClr val="000000"/>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grpSp>
      <p:grpSp>
        <p:nvGrpSpPr>
          <p:cNvPr id="37895" name="Group 71"/>
          <p:cNvGrpSpPr>
            <a:grpSpLocks/>
          </p:cNvGrpSpPr>
          <p:nvPr/>
        </p:nvGrpSpPr>
        <p:grpSpPr bwMode="auto">
          <a:xfrm>
            <a:off x="4600575" y="3200400"/>
            <a:ext cx="3532188" cy="1365250"/>
            <a:chOff x="2898" y="2421"/>
            <a:chExt cx="2225" cy="860"/>
          </a:xfrm>
        </p:grpSpPr>
        <p:sp>
          <p:nvSpPr>
            <p:cNvPr id="37896" name="Rectangle 51"/>
            <p:cNvSpPr>
              <a:spLocks noChangeArrowheads="1"/>
            </p:cNvSpPr>
            <p:nvPr/>
          </p:nvSpPr>
          <p:spPr bwMode="auto">
            <a:xfrm>
              <a:off x="3927" y="2421"/>
              <a:ext cx="136" cy="1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en-US" altLang="zh-CN" sz="1700" b="0">
                  <a:solidFill>
                    <a:srgbClr val="000000"/>
                  </a:solidFill>
                  <a:latin typeface="Times" charset="0"/>
                  <a:ea typeface="宋体" pitchFamily="2" charset="-122"/>
                </a:rPr>
                <a:t>01</a:t>
              </a:r>
              <a:endParaRPr lang="en-US" altLang="zh-CN" b="0">
                <a:solidFill>
                  <a:schemeClr val="tx1"/>
                </a:solidFill>
                <a:ea typeface="宋体" pitchFamily="2" charset="-122"/>
              </a:endParaRPr>
            </a:p>
          </p:txBody>
        </p:sp>
        <p:sp>
          <p:nvSpPr>
            <p:cNvPr id="37897" name="Freeform 52"/>
            <p:cNvSpPr>
              <a:spLocks/>
            </p:cNvSpPr>
            <p:nvPr/>
          </p:nvSpPr>
          <p:spPr bwMode="auto">
            <a:xfrm>
              <a:off x="3304" y="2752"/>
              <a:ext cx="395" cy="384"/>
            </a:xfrm>
            <a:custGeom>
              <a:avLst/>
              <a:gdLst>
                <a:gd name="T0" fmla="*/ 0 w 395"/>
                <a:gd name="T1" fmla="*/ 187 h 384"/>
                <a:gd name="T2" fmla="*/ 20 w 395"/>
                <a:gd name="T3" fmla="*/ 104 h 384"/>
                <a:gd name="T4" fmla="*/ 72 w 395"/>
                <a:gd name="T5" fmla="*/ 42 h 384"/>
                <a:gd name="T6" fmla="*/ 156 w 395"/>
                <a:gd name="T7" fmla="*/ 0 h 384"/>
                <a:gd name="T8" fmla="*/ 239 w 395"/>
                <a:gd name="T9" fmla="*/ 0 h 384"/>
                <a:gd name="T10" fmla="*/ 322 w 395"/>
                <a:gd name="T11" fmla="*/ 42 h 384"/>
                <a:gd name="T12" fmla="*/ 374 w 395"/>
                <a:gd name="T13" fmla="*/ 104 h 384"/>
                <a:gd name="T14" fmla="*/ 395 w 395"/>
                <a:gd name="T15" fmla="*/ 187 h 384"/>
                <a:gd name="T16" fmla="*/ 374 w 395"/>
                <a:gd name="T17" fmla="*/ 280 h 384"/>
                <a:gd name="T18" fmla="*/ 322 w 395"/>
                <a:gd name="T19" fmla="*/ 343 h 384"/>
                <a:gd name="T20" fmla="*/ 239 w 395"/>
                <a:gd name="T21" fmla="*/ 384 h 384"/>
                <a:gd name="T22" fmla="*/ 156 w 395"/>
                <a:gd name="T23" fmla="*/ 384 h 384"/>
                <a:gd name="T24" fmla="*/ 72 w 395"/>
                <a:gd name="T25" fmla="*/ 343 h 384"/>
                <a:gd name="T26" fmla="*/ 20 w 395"/>
                <a:gd name="T27" fmla="*/ 280 h 384"/>
                <a:gd name="T28" fmla="*/ 0 w 395"/>
                <a:gd name="T29" fmla="*/ 187 h 38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395" h="384">
                  <a:moveTo>
                    <a:pt x="0" y="187"/>
                  </a:moveTo>
                  <a:lnTo>
                    <a:pt x="20" y="104"/>
                  </a:lnTo>
                  <a:lnTo>
                    <a:pt x="72" y="42"/>
                  </a:lnTo>
                  <a:lnTo>
                    <a:pt x="156" y="0"/>
                  </a:lnTo>
                  <a:lnTo>
                    <a:pt x="239" y="0"/>
                  </a:lnTo>
                  <a:lnTo>
                    <a:pt x="322" y="42"/>
                  </a:lnTo>
                  <a:lnTo>
                    <a:pt x="374" y="104"/>
                  </a:lnTo>
                  <a:lnTo>
                    <a:pt x="395" y="187"/>
                  </a:lnTo>
                  <a:lnTo>
                    <a:pt x="374" y="280"/>
                  </a:lnTo>
                  <a:lnTo>
                    <a:pt x="322" y="343"/>
                  </a:lnTo>
                  <a:lnTo>
                    <a:pt x="239" y="384"/>
                  </a:lnTo>
                  <a:lnTo>
                    <a:pt x="156" y="384"/>
                  </a:lnTo>
                  <a:lnTo>
                    <a:pt x="72" y="343"/>
                  </a:lnTo>
                  <a:lnTo>
                    <a:pt x="20" y="280"/>
                  </a:lnTo>
                  <a:lnTo>
                    <a:pt x="0" y="187"/>
                  </a:lnTo>
                  <a:close/>
                </a:path>
              </a:pathLst>
            </a:custGeom>
            <a:solidFill>
              <a:srgbClr val="FFFFFF"/>
            </a:solidFill>
            <a:ln w="15875">
              <a:solidFill>
                <a:srgbClr val="000000"/>
              </a:solidFill>
              <a:prstDash val="solid"/>
              <a:round/>
              <a:headEnd/>
              <a:tailEnd/>
            </a:ln>
          </p:spPr>
          <p:txBody>
            <a:bodyPr/>
            <a:lstStyle/>
            <a:p>
              <a:endParaRPr lang="zh-CN" altLang="en-US"/>
            </a:p>
          </p:txBody>
        </p:sp>
        <p:sp>
          <p:nvSpPr>
            <p:cNvPr id="37898" name="Rectangle 53"/>
            <p:cNvSpPr>
              <a:spLocks noChangeArrowheads="1"/>
            </p:cNvSpPr>
            <p:nvPr/>
          </p:nvSpPr>
          <p:spPr bwMode="auto">
            <a:xfrm>
              <a:off x="3470" y="2857"/>
              <a:ext cx="68" cy="1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en-US" altLang="zh-CN" sz="1700" b="0">
                  <a:solidFill>
                    <a:srgbClr val="000000"/>
                  </a:solidFill>
                  <a:latin typeface="Times" charset="0"/>
                  <a:ea typeface="宋体" pitchFamily="2" charset="-122"/>
                </a:rPr>
                <a:t>0</a:t>
              </a:r>
              <a:endParaRPr lang="en-US" altLang="zh-CN" b="0">
                <a:solidFill>
                  <a:schemeClr val="tx1"/>
                </a:solidFill>
                <a:ea typeface="宋体" pitchFamily="2" charset="-122"/>
              </a:endParaRPr>
            </a:p>
          </p:txBody>
        </p:sp>
        <p:sp>
          <p:nvSpPr>
            <p:cNvPr id="37899" name="Freeform 54"/>
            <p:cNvSpPr>
              <a:spLocks/>
            </p:cNvSpPr>
            <p:nvPr/>
          </p:nvSpPr>
          <p:spPr bwMode="auto">
            <a:xfrm>
              <a:off x="4281" y="2752"/>
              <a:ext cx="395" cy="384"/>
            </a:xfrm>
            <a:custGeom>
              <a:avLst/>
              <a:gdLst>
                <a:gd name="T0" fmla="*/ 0 w 395"/>
                <a:gd name="T1" fmla="*/ 187 h 384"/>
                <a:gd name="T2" fmla="*/ 20 w 395"/>
                <a:gd name="T3" fmla="*/ 104 h 384"/>
                <a:gd name="T4" fmla="*/ 83 w 395"/>
                <a:gd name="T5" fmla="*/ 42 h 384"/>
                <a:gd name="T6" fmla="*/ 156 w 395"/>
                <a:gd name="T7" fmla="*/ 0 h 384"/>
                <a:gd name="T8" fmla="*/ 249 w 395"/>
                <a:gd name="T9" fmla="*/ 0 h 384"/>
                <a:gd name="T10" fmla="*/ 322 w 395"/>
                <a:gd name="T11" fmla="*/ 42 h 384"/>
                <a:gd name="T12" fmla="*/ 374 w 395"/>
                <a:gd name="T13" fmla="*/ 104 h 384"/>
                <a:gd name="T14" fmla="*/ 395 w 395"/>
                <a:gd name="T15" fmla="*/ 187 h 384"/>
                <a:gd name="T16" fmla="*/ 374 w 395"/>
                <a:gd name="T17" fmla="*/ 280 h 384"/>
                <a:gd name="T18" fmla="*/ 322 w 395"/>
                <a:gd name="T19" fmla="*/ 343 h 384"/>
                <a:gd name="T20" fmla="*/ 249 w 395"/>
                <a:gd name="T21" fmla="*/ 384 h 384"/>
                <a:gd name="T22" fmla="*/ 156 w 395"/>
                <a:gd name="T23" fmla="*/ 384 h 384"/>
                <a:gd name="T24" fmla="*/ 83 w 395"/>
                <a:gd name="T25" fmla="*/ 343 h 384"/>
                <a:gd name="T26" fmla="*/ 20 w 395"/>
                <a:gd name="T27" fmla="*/ 280 h 384"/>
                <a:gd name="T28" fmla="*/ 0 w 395"/>
                <a:gd name="T29" fmla="*/ 187 h 38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395" h="384">
                  <a:moveTo>
                    <a:pt x="0" y="187"/>
                  </a:moveTo>
                  <a:lnTo>
                    <a:pt x="20" y="104"/>
                  </a:lnTo>
                  <a:lnTo>
                    <a:pt x="83" y="42"/>
                  </a:lnTo>
                  <a:lnTo>
                    <a:pt x="156" y="0"/>
                  </a:lnTo>
                  <a:lnTo>
                    <a:pt x="249" y="0"/>
                  </a:lnTo>
                  <a:lnTo>
                    <a:pt x="322" y="42"/>
                  </a:lnTo>
                  <a:lnTo>
                    <a:pt x="374" y="104"/>
                  </a:lnTo>
                  <a:lnTo>
                    <a:pt x="395" y="187"/>
                  </a:lnTo>
                  <a:lnTo>
                    <a:pt x="374" y="280"/>
                  </a:lnTo>
                  <a:lnTo>
                    <a:pt x="322" y="343"/>
                  </a:lnTo>
                  <a:lnTo>
                    <a:pt x="249" y="384"/>
                  </a:lnTo>
                  <a:lnTo>
                    <a:pt x="156" y="384"/>
                  </a:lnTo>
                  <a:lnTo>
                    <a:pt x="83" y="343"/>
                  </a:lnTo>
                  <a:lnTo>
                    <a:pt x="20" y="280"/>
                  </a:lnTo>
                  <a:lnTo>
                    <a:pt x="0" y="187"/>
                  </a:lnTo>
                  <a:close/>
                </a:path>
              </a:pathLst>
            </a:custGeom>
            <a:solidFill>
              <a:srgbClr val="FFFFFF"/>
            </a:solidFill>
            <a:ln w="15875">
              <a:solidFill>
                <a:srgbClr val="000000"/>
              </a:solidFill>
              <a:prstDash val="solid"/>
              <a:round/>
              <a:headEnd/>
              <a:tailEnd/>
            </a:ln>
          </p:spPr>
          <p:txBody>
            <a:bodyPr/>
            <a:lstStyle/>
            <a:p>
              <a:endParaRPr lang="zh-CN" altLang="en-US"/>
            </a:p>
          </p:txBody>
        </p:sp>
        <p:sp>
          <p:nvSpPr>
            <p:cNvPr id="37900" name="Rectangle 55"/>
            <p:cNvSpPr>
              <a:spLocks noChangeArrowheads="1"/>
            </p:cNvSpPr>
            <p:nvPr/>
          </p:nvSpPr>
          <p:spPr bwMode="auto">
            <a:xfrm>
              <a:off x="4447" y="2857"/>
              <a:ext cx="68" cy="1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en-US" altLang="zh-CN" sz="1700" b="0">
                  <a:solidFill>
                    <a:srgbClr val="000000"/>
                  </a:solidFill>
                  <a:latin typeface="Times" charset="0"/>
                  <a:ea typeface="宋体" pitchFamily="2" charset="-122"/>
                </a:rPr>
                <a:t>1</a:t>
              </a:r>
              <a:endParaRPr lang="en-US" altLang="zh-CN" b="0">
                <a:solidFill>
                  <a:schemeClr val="tx1"/>
                </a:solidFill>
                <a:ea typeface="宋体" pitchFamily="2" charset="-122"/>
              </a:endParaRPr>
            </a:p>
          </p:txBody>
        </p:sp>
        <p:sp>
          <p:nvSpPr>
            <p:cNvPr id="37901" name="Freeform 56"/>
            <p:cNvSpPr>
              <a:spLocks/>
            </p:cNvSpPr>
            <p:nvPr/>
          </p:nvSpPr>
          <p:spPr bwMode="auto">
            <a:xfrm>
              <a:off x="3647" y="2607"/>
              <a:ext cx="686" cy="187"/>
            </a:xfrm>
            <a:custGeom>
              <a:avLst/>
              <a:gdLst>
                <a:gd name="T0" fmla="*/ 686 w 686"/>
                <a:gd name="T1" fmla="*/ 187 h 187"/>
                <a:gd name="T2" fmla="*/ 613 w 686"/>
                <a:gd name="T3" fmla="*/ 93 h 187"/>
                <a:gd name="T4" fmla="*/ 519 w 686"/>
                <a:gd name="T5" fmla="*/ 31 h 187"/>
                <a:gd name="T6" fmla="*/ 405 w 686"/>
                <a:gd name="T7" fmla="*/ 0 h 187"/>
                <a:gd name="T8" fmla="*/ 280 w 686"/>
                <a:gd name="T9" fmla="*/ 0 h 187"/>
                <a:gd name="T10" fmla="*/ 176 w 686"/>
                <a:gd name="T11" fmla="*/ 31 h 187"/>
                <a:gd name="T12" fmla="*/ 72 w 686"/>
                <a:gd name="T13" fmla="*/ 93 h 187"/>
                <a:gd name="T14" fmla="*/ 0 w 686"/>
                <a:gd name="T15" fmla="*/ 187 h 18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686" h="187">
                  <a:moveTo>
                    <a:pt x="686" y="187"/>
                  </a:moveTo>
                  <a:lnTo>
                    <a:pt x="613" y="93"/>
                  </a:lnTo>
                  <a:lnTo>
                    <a:pt x="519" y="31"/>
                  </a:lnTo>
                  <a:lnTo>
                    <a:pt x="405" y="0"/>
                  </a:lnTo>
                  <a:lnTo>
                    <a:pt x="280" y="0"/>
                  </a:lnTo>
                  <a:lnTo>
                    <a:pt x="176" y="31"/>
                  </a:lnTo>
                  <a:lnTo>
                    <a:pt x="72" y="93"/>
                  </a:lnTo>
                  <a:lnTo>
                    <a:pt x="0" y="187"/>
                  </a:lnTo>
                </a:path>
              </a:pathLst>
            </a:custGeom>
            <a:noFill/>
            <a:ln w="15875">
              <a:solidFill>
                <a:srgbClr val="000000"/>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37902" name="Freeform 57"/>
            <p:cNvSpPr>
              <a:spLocks/>
            </p:cNvSpPr>
            <p:nvPr/>
          </p:nvSpPr>
          <p:spPr bwMode="auto">
            <a:xfrm>
              <a:off x="3647" y="3084"/>
              <a:ext cx="686" cy="197"/>
            </a:xfrm>
            <a:custGeom>
              <a:avLst/>
              <a:gdLst>
                <a:gd name="T0" fmla="*/ 686 w 686"/>
                <a:gd name="T1" fmla="*/ 0 h 197"/>
                <a:gd name="T2" fmla="*/ 613 w 686"/>
                <a:gd name="T3" fmla="*/ 94 h 197"/>
                <a:gd name="T4" fmla="*/ 519 w 686"/>
                <a:gd name="T5" fmla="*/ 166 h 197"/>
                <a:gd name="T6" fmla="*/ 405 w 686"/>
                <a:gd name="T7" fmla="*/ 197 h 197"/>
                <a:gd name="T8" fmla="*/ 280 w 686"/>
                <a:gd name="T9" fmla="*/ 197 h 197"/>
                <a:gd name="T10" fmla="*/ 176 w 686"/>
                <a:gd name="T11" fmla="*/ 166 h 197"/>
                <a:gd name="T12" fmla="*/ 72 w 686"/>
                <a:gd name="T13" fmla="*/ 94 h 197"/>
                <a:gd name="T14" fmla="*/ 0 w 686"/>
                <a:gd name="T15" fmla="*/ 0 h 19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686" h="197">
                  <a:moveTo>
                    <a:pt x="686" y="0"/>
                  </a:moveTo>
                  <a:lnTo>
                    <a:pt x="613" y="94"/>
                  </a:lnTo>
                  <a:lnTo>
                    <a:pt x="519" y="166"/>
                  </a:lnTo>
                  <a:lnTo>
                    <a:pt x="405" y="197"/>
                  </a:lnTo>
                  <a:lnTo>
                    <a:pt x="280" y="197"/>
                  </a:lnTo>
                  <a:lnTo>
                    <a:pt x="176" y="166"/>
                  </a:lnTo>
                  <a:lnTo>
                    <a:pt x="72" y="94"/>
                  </a:lnTo>
                  <a:lnTo>
                    <a:pt x="0" y="0"/>
                  </a:lnTo>
                </a:path>
              </a:pathLst>
            </a:custGeom>
            <a:noFill/>
            <a:ln w="15875">
              <a:solidFill>
                <a:srgbClr val="000000"/>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37903" name="Freeform 58"/>
            <p:cNvSpPr>
              <a:spLocks/>
            </p:cNvSpPr>
            <p:nvPr/>
          </p:nvSpPr>
          <p:spPr bwMode="auto">
            <a:xfrm>
              <a:off x="3636" y="3084"/>
              <a:ext cx="104" cy="104"/>
            </a:xfrm>
            <a:custGeom>
              <a:avLst/>
              <a:gdLst>
                <a:gd name="T0" fmla="*/ 73 w 104"/>
                <a:gd name="T1" fmla="*/ 104 h 104"/>
                <a:gd name="T2" fmla="*/ 73 w 104"/>
                <a:gd name="T3" fmla="*/ 73 h 104"/>
                <a:gd name="T4" fmla="*/ 104 w 104"/>
                <a:gd name="T5" fmla="*/ 73 h 104"/>
                <a:gd name="T6" fmla="*/ 0 w 104"/>
                <a:gd name="T7" fmla="*/ 0 h 104"/>
                <a:gd name="T8" fmla="*/ 73 w 104"/>
                <a:gd name="T9" fmla="*/ 104 h 10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4" h="104">
                  <a:moveTo>
                    <a:pt x="73" y="104"/>
                  </a:moveTo>
                  <a:lnTo>
                    <a:pt x="73" y="73"/>
                  </a:lnTo>
                  <a:lnTo>
                    <a:pt x="104" y="73"/>
                  </a:lnTo>
                  <a:lnTo>
                    <a:pt x="0" y="0"/>
                  </a:lnTo>
                  <a:lnTo>
                    <a:pt x="73" y="104"/>
                  </a:lnTo>
                  <a:close/>
                </a:path>
              </a:pathLst>
            </a:custGeom>
            <a:solidFill>
              <a:srgbClr val="000000"/>
            </a:solidFill>
            <a:ln w="15875">
              <a:solidFill>
                <a:srgbClr val="000000"/>
              </a:solidFill>
              <a:prstDash val="solid"/>
              <a:round/>
              <a:headEnd/>
              <a:tailEnd/>
            </a:ln>
          </p:spPr>
          <p:txBody>
            <a:bodyPr/>
            <a:lstStyle/>
            <a:p>
              <a:endParaRPr lang="zh-CN" altLang="en-US"/>
            </a:p>
          </p:txBody>
        </p:sp>
        <p:sp>
          <p:nvSpPr>
            <p:cNvPr id="37904" name="Freeform 59"/>
            <p:cNvSpPr>
              <a:spLocks/>
            </p:cNvSpPr>
            <p:nvPr/>
          </p:nvSpPr>
          <p:spPr bwMode="auto">
            <a:xfrm>
              <a:off x="4239" y="2690"/>
              <a:ext cx="104" cy="114"/>
            </a:xfrm>
            <a:custGeom>
              <a:avLst/>
              <a:gdLst>
                <a:gd name="T0" fmla="*/ 31 w 104"/>
                <a:gd name="T1" fmla="*/ 0 h 114"/>
                <a:gd name="T2" fmla="*/ 31 w 104"/>
                <a:gd name="T3" fmla="*/ 31 h 114"/>
                <a:gd name="T4" fmla="*/ 0 w 104"/>
                <a:gd name="T5" fmla="*/ 42 h 114"/>
                <a:gd name="T6" fmla="*/ 104 w 104"/>
                <a:gd name="T7" fmla="*/ 114 h 114"/>
                <a:gd name="T8" fmla="*/ 31 w 104"/>
                <a:gd name="T9" fmla="*/ 0 h 11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4" h="114">
                  <a:moveTo>
                    <a:pt x="31" y="0"/>
                  </a:moveTo>
                  <a:lnTo>
                    <a:pt x="31" y="31"/>
                  </a:lnTo>
                  <a:lnTo>
                    <a:pt x="0" y="42"/>
                  </a:lnTo>
                  <a:lnTo>
                    <a:pt x="104" y="114"/>
                  </a:lnTo>
                  <a:lnTo>
                    <a:pt x="31" y="0"/>
                  </a:lnTo>
                  <a:close/>
                </a:path>
              </a:pathLst>
            </a:custGeom>
            <a:solidFill>
              <a:srgbClr val="000000"/>
            </a:solidFill>
            <a:ln w="15875">
              <a:solidFill>
                <a:srgbClr val="000000"/>
              </a:solidFill>
              <a:prstDash val="solid"/>
              <a:round/>
              <a:headEnd/>
              <a:tailEnd/>
            </a:ln>
          </p:spPr>
          <p:txBody>
            <a:bodyPr/>
            <a:lstStyle/>
            <a:p>
              <a:endParaRPr lang="zh-CN" altLang="en-US"/>
            </a:p>
          </p:txBody>
        </p:sp>
        <p:sp>
          <p:nvSpPr>
            <p:cNvPr id="37905" name="Rectangle 60"/>
            <p:cNvSpPr>
              <a:spLocks noChangeArrowheads="1"/>
            </p:cNvSpPr>
            <p:nvPr/>
          </p:nvSpPr>
          <p:spPr bwMode="auto">
            <a:xfrm>
              <a:off x="3927" y="3105"/>
              <a:ext cx="136" cy="1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en-US" altLang="zh-CN" sz="1700" b="0">
                  <a:solidFill>
                    <a:srgbClr val="000000"/>
                  </a:solidFill>
                  <a:latin typeface="Times" charset="0"/>
                  <a:ea typeface="宋体" pitchFamily="2" charset="-122"/>
                </a:rPr>
                <a:t>10</a:t>
              </a:r>
              <a:endParaRPr lang="en-US" altLang="zh-CN" b="0">
                <a:solidFill>
                  <a:schemeClr val="tx1"/>
                </a:solidFill>
                <a:ea typeface="宋体" pitchFamily="2" charset="-122"/>
              </a:endParaRPr>
            </a:p>
          </p:txBody>
        </p:sp>
        <p:sp>
          <p:nvSpPr>
            <p:cNvPr id="37906" name="Rectangle 61"/>
            <p:cNvSpPr>
              <a:spLocks noChangeArrowheads="1"/>
            </p:cNvSpPr>
            <p:nvPr/>
          </p:nvSpPr>
          <p:spPr bwMode="auto">
            <a:xfrm>
              <a:off x="2898" y="2753"/>
              <a:ext cx="136" cy="1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en-US" altLang="zh-CN" sz="1700" b="0">
                  <a:solidFill>
                    <a:srgbClr val="000000"/>
                  </a:solidFill>
                  <a:latin typeface="Times" charset="0"/>
                  <a:ea typeface="宋体" pitchFamily="2" charset="-122"/>
                </a:rPr>
                <a:t>00</a:t>
              </a:r>
              <a:endParaRPr lang="en-US" altLang="zh-CN" b="0">
                <a:solidFill>
                  <a:schemeClr val="tx1"/>
                </a:solidFill>
                <a:ea typeface="宋体" pitchFamily="2" charset="-122"/>
              </a:endParaRPr>
            </a:p>
          </p:txBody>
        </p:sp>
        <p:sp>
          <p:nvSpPr>
            <p:cNvPr id="37907" name="Rectangle 62"/>
            <p:cNvSpPr>
              <a:spLocks noChangeArrowheads="1"/>
            </p:cNvSpPr>
            <p:nvPr/>
          </p:nvSpPr>
          <p:spPr bwMode="auto">
            <a:xfrm>
              <a:off x="2898" y="2919"/>
              <a:ext cx="136" cy="1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en-US" altLang="zh-CN" sz="1700" b="0">
                  <a:solidFill>
                    <a:srgbClr val="000000"/>
                  </a:solidFill>
                  <a:latin typeface="Times" charset="0"/>
                  <a:ea typeface="宋体" pitchFamily="2" charset="-122"/>
                </a:rPr>
                <a:t>10</a:t>
              </a:r>
              <a:endParaRPr lang="en-US" altLang="zh-CN" b="0">
                <a:solidFill>
                  <a:schemeClr val="tx1"/>
                </a:solidFill>
                <a:ea typeface="宋体" pitchFamily="2" charset="-122"/>
              </a:endParaRPr>
            </a:p>
          </p:txBody>
        </p:sp>
        <p:sp>
          <p:nvSpPr>
            <p:cNvPr id="37908" name="Rectangle 63"/>
            <p:cNvSpPr>
              <a:spLocks noChangeArrowheads="1"/>
            </p:cNvSpPr>
            <p:nvPr/>
          </p:nvSpPr>
          <p:spPr bwMode="auto">
            <a:xfrm>
              <a:off x="4987" y="2774"/>
              <a:ext cx="136" cy="1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en-US" altLang="zh-CN" sz="1700" b="0">
                  <a:solidFill>
                    <a:srgbClr val="000000"/>
                  </a:solidFill>
                  <a:latin typeface="Times" charset="0"/>
                  <a:ea typeface="宋体" pitchFamily="2" charset="-122"/>
                </a:rPr>
                <a:t>00</a:t>
              </a:r>
              <a:endParaRPr lang="en-US" altLang="zh-CN" b="0">
                <a:solidFill>
                  <a:schemeClr val="tx1"/>
                </a:solidFill>
                <a:ea typeface="宋体" pitchFamily="2" charset="-122"/>
              </a:endParaRPr>
            </a:p>
          </p:txBody>
        </p:sp>
        <p:sp>
          <p:nvSpPr>
            <p:cNvPr id="37909" name="Rectangle 64"/>
            <p:cNvSpPr>
              <a:spLocks noChangeArrowheads="1"/>
            </p:cNvSpPr>
            <p:nvPr/>
          </p:nvSpPr>
          <p:spPr bwMode="auto">
            <a:xfrm>
              <a:off x="4987" y="2939"/>
              <a:ext cx="136" cy="1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en-US" altLang="zh-CN" sz="1700" b="0">
                  <a:solidFill>
                    <a:srgbClr val="000000"/>
                  </a:solidFill>
                  <a:latin typeface="Times" charset="0"/>
                  <a:ea typeface="宋体" pitchFamily="2" charset="-122"/>
                </a:rPr>
                <a:t>01</a:t>
              </a:r>
              <a:endParaRPr lang="en-US" altLang="zh-CN" b="0">
                <a:solidFill>
                  <a:schemeClr val="tx1"/>
                </a:solidFill>
                <a:ea typeface="宋体" pitchFamily="2" charset="-122"/>
              </a:endParaRPr>
            </a:p>
          </p:txBody>
        </p:sp>
        <p:sp>
          <p:nvSpPr>
            <p:cNvPr id="37910" name="Freeform 65"/>
            <p:cNvSpPr>
              <a:spLocks/>
            </p:cNvSpPr>
            <p:nvPr/>
          </p:nvSpPr>
          <p:spPr bwMode="auto">
            <a:xfrm>
              <a:off x="3221" y="3063"/>
              <a:ext cx="135" cy="52"/>
            </a:xfrm>
            <a:custGeom>
              <a:avLst/>
              <a:gdLst>
                <a:gd name="T0" fmla="*/ 0 w 135"/>
                <a:gd name="T1" fmla="*/ 0 h 52"/>
                <a:gd name="T2" fmla="*/ 31 w 135"/>
                <a:gd name="T3" fmla="*/ 21 h 52"/>
                <a:gd name="T4" fmla="*/ 10 w 135"/>
                <a:gd name="T5" fmla="*/ 52 h 52"/>
                <a:gd name="T6" fmla="*/ 135 w 135"/>
                <a:gd name="T7" fmla="*/ 11 h 52"/>
                <a:gd name="T8" fmla="*/ 0 w 135"/>
                <a:gd name="T9" fmla="*/ 0 h 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5" h="52">
                  <a:moveTo>
                    <a:pt x="0" y="0"/>
                  </a:moveTo>
                  <a:lnTo>
                    <a:pt x="31" y="21"/>
                  </a:lnTo>
                  <a:lnTo>
                    <a:pt x="10" y="52"/>
                  </a:lnTo>
                  <a:lnTo>
                    <a:pt x="135" y="11"/>
                  </a:lnTo>
                  <a:lnTo>
                    <a:pt x="0" y="0"/>
                  </a:lnTo>
                  <a:close/>
                </a:path>
              </a:pathLst>
            </a:custGeom>
            <a:solidFill>
              <a:srgbClr val="000000"/>
            </a:solidFill>
            <a:ln w="15875">
              <a:solidFill>
                <a:srgbClr val="000000"/>
              </a:solidFill>
              <a:prstDash val="solid"/>
              <a:round/>
              <a:headEnd/>
              <a:tailEnd/>
            </a:ln>
          </p:spPr>
          <p:txBody>
            <a:bodyPr/>
            <a:lstStyle/>
            <a:p>
              <a:endParaRPr lang="zh-CN" altLang="en-US"/>
            </a:p>
          </p:txBody>
        </p:sp>
        <p:sp>
          <p:nvSpPr>
            <p:cNvPr id="37911" name="Freeform 66"/>
            <p:cNvSpPr>
              <a:spLocks/>
            </p:cNvSpPr>
            <p:nvPr/>
          </p:nvSpPr>
          <p:spPr bwMode="auto">
            <a:xfrm>
              <a:off x="3085" y="2721"/>
              <a:ext cx="323" cy="374"/>
            </a:xfrm>
            <a:custGeom>
              <a:avLst/>
              <a:gdLst>
                <a:gd name="T0" fmla="*/ 323 w 323"/>
                <a:gd name="T1" fmla="*/ 52 h 374"/>
                <a:gd name="T2" fmla="*/ 250 w 323"/>
                <a:gd name="T3" fmla="*/ 11 h 374"/>
                <a:gd name="T4" fmla="*/ 167 w 323"/>
                <a:gd name="T5" fmla="*/ 0 h 374"/>
                <a:gd name="T6" fmla="*/ 94 w 323"/>
                <a:gd name="T7" fmla="*/ 21 h 374"/>
                <a:gd name="T8" fmla="*/ 32 w 323"/>
                <a:gd name="T9" fmla="*/ 83 h 374"/>
                <a:gd name="T10" fmla="*/ 0 w 323"/>
                <a:gd name="T11" fmla="*/ 156 h 374"/>
                <a:gd name="T12" fmla="*/ 0 w 323"/>
                <a:gd name="T13" fmla="*/ 239 h 374"/>
                <a:gd name="T14" fmla="*/ 42 w 323"/>
                <a:gd name="T15" fmla="*/ 311 h 374"/>
                <a:gd name="T16" fmla="*/ 104 w 323"/>
                <a:gd name="T17" fmla="*/ 353 h 374"/>
                <a:gd name="T18" fmla="*/ 188 w 323"/>
                <a:gd name="T19" fmla="*/ 374 h 374"/>
                <a:gd name="T20" fmla="*/ 271 w 323"/>
                <a:gd name="T21" fmla="*/ 353 h 37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23" h="374">
                  <a:moveTo>
                    <a:pt x="323" y="52"/>
                  </a:moveTo>
                  <a:lnTo>
                    <a:pt x="250" y="11"/>
                  </a:lnTo>
                  <a:lnTo>
                    <a:pt x="167" y="0"/>
                  </a:lnTo>
                  <a:lnTo>
                    <a:pt x="94" y="21"/>
                  </a:lnTo>
                  <a:lnTo>
                    <a:pt x="32" y="83"/>
                  </a:lnTo>
                  <a:lnTo>
                    <a:pt x="0" y="156"/>
                  </a:lnTo>
                  <a:lnTo>
                    <a:pt x="0" y="239"/>
                  </a:lnTo>
                  <a:lnTo>
                    <a:pt x="42" y="311"/>
                  </a:lnTo>
                  <a:lnTo>
                    <a:pt x="104" y="353"/>
                  </a:lnTo>
                  <a:lnTo>
                    <a:pt x="188" y="374"/>
                  </a:lnTo>
                  <a:lnTo>
                    <a:pt x="271" y="353"/>
                  </a:lnTo>
                </a:path>
              </a:pathLst>
            </a:custGeom>
            <a:noFill/>
            <a:ln w="15875">
              <a:solidFill>
                <a:srgbClr val="000000"/>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37912" name="Freeform 67"/>
            <p:cNvSpPr>
              <a:spLocks/>
            </p:cNvSpPr>
            <p:nvPr/>
          </p:nvSpPr>
          <p:spPr bwMode="auto">
            <a:xfrm>
              <a:off x="4644" y="3063"/>
              <a:ext cx="125" cy="52"/>
            </a:xfrm>
            <a:custGeom>
              <a:avLst/>
              <a:gdLst>
                <a:gd name="T0" fmla="*/ 125 w 125"/>
                <a:gd name="T1" fmla="*/ 0 h 52"/>
                <a:gd name="T2" fmla="*/ 104 w 125"/>
                <a:gd name="T3" fmla="*/ 21 h 52"/>
                <a:gd name="T4" fmla="*/ 115 w 125"/>
                <a:gd name="T5" fmla="*/ 52 h 52"/>
                <a:gd name="T6" fmla="*/ 0 w 125"/>
                <a:gd name="T7" fmla="*/ 11 h 52"/>
                <a:gd name="T8" fmla="*/ 125 w 125"/>
                <a:gd name="T9" fmla="*/ 0 h 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5" h="52">
                  <a:moveTo>
                    <a:pt x="125" y="0"/>
                  </a:moveTo>
                  <a:lnTo>
                    <a:pt x="104" y="21"/>
                  </a:lnTo>
                  <a:lnTo>
                    <a:pt x="115" y="52"/>
                  </a:lnTo>
                  <a:lnTo>
                    <a:pt x="0" y="11"/>
                  </a:lnTo>
                  <a:lnTo>
                    <a:pt x="125" y="0"/>
                  </a:lnTo>
                  <a:close/>
                </a:path>
              </a:pathLst>
            </a:custGeom>
            <a:solidFill>
              <a:srgbClr val="000000"/>
            </a:solidFill>
            <a:ln w="15875">
              <a:solidFill>
                <a:srgbClr val="000000"/>
              </a:solidFill>
              <a:prstDash val="solid"/>
              <a:round/>
              <a:headEnd/>
              <a:tailEnd/>
            </a:ln>
          </p:spPr>
          <p:txBody>
            <a:bodyPr/>
            <a:lstStyle/>
            <a:p>
              <a:endParaRPr lang="zh-CN" altLang="en-US"/>
            </a:p>
          </p:txBody>
        </p:sp>
        <p:sp>
          <p:nvSpPr>
            <p:cNvPr id="37913" name="Freeform 68"/>
            <p:cNvSpPr>
              <a:spLocks/>
            </p:cNvSpPr>
            <p:nvPr/>
          </p:nvSpPr>
          <p:spPr bwMode="auto">
            <a:xfrm>
              <a:off x="4593" y="2721"/>
              <a:ext cx="322" cy="374"/>
            </a:xfrm>
            <a:custGeom>
              <a:avLst/>
              <a:gdLst>
                <a:gd name="T0" fmla="*/ 0 w 322"/>
                <a:gd name="T1" fmla="*/ 52 h 374"/>
                <a:gd name="T2" fmla="*/ 62 w 322"/>
                <a:gd name="T3" fmla="*/ 11 h 374"/>
                <a:gd name="T4" fmla="*/ 145 w 322"/>
                <a:gd name="T5" fmla="*/ 0 h 374"/>
                <a:gd name="T6" fmla="*/ 228 w 322"/>
                <a:gd name="T7" fmla="*/ 21 h 374"/>
                <a:gd name="T8" fmla="*/ 291 w 322"/>
                <a:gd name="T9" fmla="*/ 83 h 374"/>
                <a:gd name="T10" fmla="*/ 322 w 322"/>
                <a:gd name="T11" fmla="*/ 156 h 374"/>
                <a:gd name="T12" fmla="*/ 311 w 322"/>
                <a:gd name="T13" fmla="*/ 239 h 374"/>
                <a:gd name="T14" fmla="*/ 270 w 322"/>
                <a:gd name="T15" fmla="*/ 311 h 374"/>
                <a:gd name="T16" fmla="*/ 207 w 322"/>
                <a:gd name="T17" fmla="*/ 353 h 374"/>
                <a:gd name="T18" fmla="*/ 124 w 322"/>
                <a:gd name="T19" fmla="*/ 374 h 374"/>
                <a:gd name="T20" fmla="*/ 51 w 322"/>
                <a:gd name="T21" fmla="*/ 353 h 37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22" h="374">
                  <a:moveTo>
                    <a:pt x="0" y="52"/>
                  </a:moveTo>
                  <a:lnTo>
                    <a:pt x="62" y="11"/>
                  </a:lnTo>
                  <a:lnTo>
                    <a:pt x="145" y="0"/>
                  </a:lnTo>
                  <a:lnTo>
                    <a:pt x="228" y="21"/>
                  </a:lnTo>
                  <a:lnTo>
                    <a:pt x="291" y="83"/>
                  </a:lnTo>
                  <a:lnTo>
                    <a:pt x="322" y="156"/>
                  </a:lnTo>
                  <a:lnTo>
                    <a:pt x="311" y="239"/>
                  </a:lnTo>
                  <a:lnTo>
                    <a:pt x="270" y="311"/>
                  </a:lnTo>
                  <a:lnTo>
                    <a:pt x="207" y="353"/>
                  </a:lnTo>
                  <a:lnTo>
                    <a:pt x="124" y="374"/>
                  </a:lnTo>
                  <a:lnTo>
                    <a:pt x="51" y="353"/>
                  </a:lnTo>
                </a:path>
              </a:pathLst>
            </a:custGeom>
            <a:noFill/>
            <a:ln w="15875">
              <a:solidFill>
                <a:srgbClr val="000000"/>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37914" name="Rectangle 69"/>
            <p:cNvSpPr>
              <a:spLocks noChangeArrowheads="1"/>
            </p:cNvSpPr>
            <p:nvPr/>
          </p:nvSpPr>
          <p:spPr bwMode="auto">
            <a:xfrm>
              <a:off x="2961" y="2421"/>
              <a:ext cx="151" cy="1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en-US" altLang="zh-CN" sz="1700" b="0" i="1">
                  <a:solidFill>
                    <a:srgbClr val="000000"/>
                  </a:solidFill>
                  <a:latin typeface="Times" charset="0"/>
                  <a:ea typeface="宋体" pitchFamily="2" charset="-122"/>
                </a:rPr>
                <a:t>RS</a:t>
              </a:r>
              <a:endParaRPr lang="en-US" altLang="zh-CN" b="0">
                <a:solidFill>
                  <a:schemeClr val="tx1"/>
                </a:solidFill>
                <a:ea typeface="宋体" pitchFamily="2" charset="-122"/>
              </a:endParaRPr>
            </a:p>
          </p:txBody>
        </p:sp>
      </p:grpSp>
    </p:spTree>
  </p:cSld>
  <p:clrMapOvr>
    <a:masterClrMapping/>
  </p:clrMapOvr>
  <p:transition>
    <p:random/>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Rectangle 2"/>
          <p:cNvSpPr>
            <a:spLocks noGrp="1" noChangeArrowheads="1"/>
          </p:cNvSpPr>
          <p:nvPr>
            <p:ph type="body" idx="1"/>
          </p:nvPr>
        </p:nvSpPr>
        <p:spPr/>
        <p:txBody>
          <a:bodyPr/>
          <a:lstStyle/>
          <a:p>
            <a:pPr eaLnBrk="1" hangingPunct="1"/>
            <a:r>
              <a:rPr lang="zh-CN" altLang="en-US" smtClean="0">
                <a:latin typeface="Times New Roman" pitchFamily="18" charset="0"/>
              </a:rPr>
              <a:t>特征方程</a:t>
            </a:r>
            <a:r>
              <a:rPr lang="en-US" altLang="zh-CN" smtClean="0">
                <a:latin typeface="Times New Roman" pitchFamily="18" charset="0"/>
              </a:rPr>
              <a:t>(</a:t>
            </a:r>
            <a:r>
              <a:rPr lang="zh-CN" altLang="en-US" smtClean="0">
                <a:latin typeface="Times New Roman" pitchFamily="18" charset="0"/>
              </a:rPr>
              <a:t>状态方程</a:t>
            </a:r>
            <a:r>
              <a:rPr lang="en-US" altLang="zh-CN" smtClean="0">
                <a:latin typeface="Times New Roman" pitchFamily="18" charset="0"/>
              </a:rPr>
              <a:t>)</a:t>
            </a:r>
            <a:endParaRPr lang="en-US" altLang="zh-CN" smtClean="0"/>
          </a:p>
          <a:p>
            <a:pPr lvl="1" eaLnBrk="1" hangingPunct="1"/>
            <a:r>
              <a:rPr lang="zh-CN" altLang="en-US" smtClean="0"/>
              <a:t>当</a:t>
            </a:r>
            <a:r>
              <a:rPr lang="en-US" altLang="zh-CN" smtClean="0"/>
              <a:t>CP=1</a:t>
            </a:r>
            <a:r>
              <a:rPr lang="zh-CN" altLang="en-US" smtClean="0"/>
              <a:t>时</a:t>
            </a:r>
          </a:p>
          <a:p>
            <a:pPr lvl="1" eaLnBrk="1" hangingPunct="1"/>
            <a:endParaRPr lang="zh-CN" altLang="en-US" smtClean="0"/>
          </a:p>
          <a:p>
            <a:pPr lvl="1" eaLnBrk="1" hangingPunct="1"/>
            <a:endParaRPr lang="zh-CN" altLang="en-US" smtClean="0"/>
          </a:p>
          <a:p>
            <a:pPr lvl="1" eaLnBrk="1" hangingPunct="1"/>
            <a:endParaRPr lang="zh-CN" altLang="en-US" smtClean="0"/>
          </a:p>
          <a:p>
            <a:pPr lvl="1" eaLnBrk="1" hangingPunct="1"/>
            <a:r>
              <a:rPr lang="zh-CN" altLang="en-US" smtClean="0"/>
              <a:t>当</a:t>
            </a:r>
            <a:r>
              <a:rPr lang="en-US" altLang="zh-CN" smtClean="0"/>
              <a:t>CP=0</a:t>
            </a:r>
            <a:r>
              <a:rPr lang="zh-CN" altLang="en-US" smtClean="0"/>
              <a:t>时</a:t>
            </a:r>
          </a:p>
        </p:txBody>
      </p:sp>
      <p:sp>
        <p:nvSpPr>
          <p:cNvPr id="38917" name="Rectangle 3"/>
          <p:cNvSpPr>
            <a:spLocks noGrp="1" noChangeArrowheads="1"/>
          </p:cNvSpPr>
          <p:nvPr>
            <p:ph type="title"/>
          </p:nvPr>
        </p:nvSpPr>
        <p:spPr>
          <a:xfrm>
            <a:off x="1274763" y="533400"/>
            <a:ext cx="7793037" cy="609600"/>
          </a:xfrm>
        </p:spPr>
        <p:txBody>
          <a:bodyPr/>
          <a:lstStyle/>
          <a:p>
            <a:pPr eaLnBrk="1" hangingPunct="1"/>
            <a:r>
              <a:rPr lang="zh-CN" altLang="en-US" smtClean="0"/>
              <a:t>时钟控制</a:t>
            </a:r>
            <a:r>
              <a:rPr lang="en-US" altLang="zh-CN" smtClean="0"/>
              <a:t>R-S</a:t>
            </a:r>
            <a:r>
              <a:rPr lang="zh-CN" altLang="en-US" smtClean="0"/>
              <a:t>触发器状态方程</a:t>
            </a:r>
          </a:p>
        </p:txBody>
      </p:sp>
      <p:graphicFrame>
        <p:nvGraphicFramePr>
          <p:cNvPr id="38918" name="Object 4"/>
          <p:cNvGraphicFramePr>
            <a:graphicFrameLocks noChangeAspect="1"/>
          </p:cNvGraphicFramePr>
          <p:nvPr/>
        </p:nvGraphicFramePr>
        <p:xfrm>
          <a:off x="2438400" y="2563813"/>
          <a:ext cx="2782888" cy="1250950"/>
        </p:xfrm>
        <a:graphic>
          <a:graphicData uri="http://schemas.openxmlformats.org/presentationml/2006/ole">
            <p:oleObj spid="_x0000_s38931" name="Equation" r:id="rId4" imgW="1130300" imgH="508000" progId="Equations">
              <p:embed/>
            </p:oleObj>
          </a:graphicData>
        </a:graphic>
      </p:graphicFrame>
      <p:sp>
        <p:nvSpPr>
          <p:cNvPr id="38919" name="Text Box 5"/>
          <p:cNvSpPr txBox="1">
            <a:spLocks noChangeArrowheads="1"/>
          </p:cNvSpPr>
          <p:nvPr/>
        </p:nvSpPr>
        <p:spPr bwMode="auto">
          <a:xfrm>
            <a:off x="4572000" y="3200400"/>
            <a:ext cx="147955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folHlink"/>
                </a:solidFill>
                <a:latin typeface="Times New Roman" pitchFamily="18" charset="0"/>
                <a:ea typeface="隶书" pitchFamily="49" charset="-122"/>
              </a:defRPr>
            </a:lvl1pPr>
            <a:lvl2pPr marL="742950" indent="-285750" eaLnBrk="0" hangingPunct="0">
              <a:defRPr kumimoji="1" sz="2400" b="1">
                <a:solidFill>
                  <a:schemeClr val="folHlink"/>
                </a:solidFill>
                <a:latin typeface="Times New Roman" pitchFamily="18" charset="0"/>
                <a:ea typeface="隶书" pitchFamily="49" charset="-122"/>
              </a:defRPr>
            </a:lvl2pPr>
            <a:lvl3pPr marL="1143000" indent="-228600" eaLnBrk="0" hangingPunct="0">
              <a:defRPr kumimoji="1" sz="2400" b="1">
                <a:solidFill>
                  <a:schemeClr val="folHlink"/>
                </a:solidFill>
                <a:latin typeface="Times New Roman" pitchFamily="18" charset="0"/>
                <a:ea typeface="隶书" pitchFamily="49" charset="-122"/>
              </a:defRPr>
            </a:lvl3pPr>
            <a:lvl4pPr marL="1600200" indent="-228600" eaLnBrk="0" hangingPunct="0">
              <a:defRPr kumimoji="1" sz="2400" b="1">
                <a:solidFill>
                  <a:schemeClr val="folHlink"/>
                </a:solidFill>
                <a:latin typeface="Times New Roman" pitchFamily="18" charset="0"/>
                <a:ea typeface="隶书" pitchFamily="49" charset="-122"/>
              </a:defRPr>
            </a:lvl4pPr>
            <a:lvl5pPr marL="2057400" indent="-228600" eaLnBrk="0" hangingPunct="0">
              <a:defRPr kumimoji="1" sz="2400" b="1">
                <a:solidFill>
                  <a:schemeClr val="folHlink"/>
                </a:solidFill>
                <a:latin typeface="Times New Roman" pitchFamily="18" charset="0"/>
                <a:ea typeface="隶书" pitchFamily="49" charset="-122"/>
              </a:defRPr>
            </a:lvl5pPr>
            <a:lvl6pPr marL="25146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6pPr>
            <a:lvl7pPr marL="29718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7pPr>
            <a:lvl8pPr marL="34290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8pPr>
            <a:lvl9pPr marL="38862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9pPr>
          </a:lstStyle>
          <a:p>
            <a:pPr eaLnBrk="1" hangingPunct="1">
              <a:spcBef>
                <a:spcPct val="0"/>
              </a:spcBef>
            </a:pPr>
            <a:r>
              <a:rPr lang="zh-CN" altLang="en-US" b="0">
                <a:solidFill>
                  <a:schemeClr val="tx1"/>
                </a:solidFill>
                <a:ea typeface="宋体" pitchFamily="2" charset="-122"/>
              </a:rPr>
              <a:t>约束条件 </a:t>
            </a:r>
          </a:p>
        </p:txBody>
      </p:sp>
      <p:graphicFrame>
        <p:nvGraphicFramePr>
          <p:cNvPr id="38920" name="Object 8"/>
          <p:cNvGraphicFramePr>
            <a:graphicFrameLocks noChangeAspect="1"/>
          </p:cNvGraphicFramePr>
          <p:nvPr/>
        </p:nvGraphicFramePr>
        <p:xfrm>
          <a:off x="2627313" y="4618038"/>
          <a:ext cx="1563687" cy="563562"/>
        </p:xfrm>
        <a:graphic>
          <a:graphicData uri="http://schemas.openxmlformats.org/presentationml/2006/ole">
            <p:oleObj spid="_x0000_s38932" name="Equation" r:id="rId5" imgW="634725" imgH="228501" progId="Equations">
              <p:embed/>
            </p:oleObj>
          </a:graphicData>
        </a:graphic>
      </p:graphicFrame>
    </p:spTree>
  </p:cSld>
  <p:clrMapOvr>
    <a:masterClrMapping/>
  </p:clrMapOvr>
  <p:transition>
    <p:random/>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0" name="Rectangle 2"/>
          <p:cNvSpPr>
            <a:spLocks noGrp="1" noChangeArrowheads="1"/>
          </p:cNvSpPr>
          <p:nvPr>
            <p:ph type="body" idx="1"/>
          </p:nvPr>
        </p:nvSpPr>
        <p:spPr/>
        <p:txBody>
          <a:bodyPr/>
          <a:lstStyle/>
          <a:p>
            <a:pPr eaLnBrk="1" hangingPunct="1"/>
            <a:r>
              <a:rPr lang="zh-CN" altLang="en-US" smtClean="0"/>
              <a:t>激励表 </a:t>
            </a:r>
          </a:p>
        </p:txBody>
      </p:sp>
      <p:sp>
        <p:nvSpPr>
          <p:cNvPr id="39941" name="Rectangle 3"/>
          <p:cNvSpPr>
            <a:spLocks noGrp="1" noChangeArrowheads="1"/>
          </p:cNvSpPr>
          <p:nvPr>
            <p:ph type="title"/>
          </p:nvPr>
        </p:nvSpPr>
        <p:spPr>
          <a:xfrm>
            <a:off x="1274763" y="533400"/>
            <a:ext cx="7793037" cy="609600"/>
          </a:xfrm>
        </p:spPr>
        <p:txBody>
          <a:bodyPr/>
          <a:lstStyle/>
          <a:p>
            <a:pPr eaLnBrk="1" hangingPunct="1"/>
            <a:r>
              <a:rPr lang="zh-CN" altLang="en-US" smtClean="0"/>
              <a:t>时钟控制</a:t>
            </a:r>
            <a:r>
              <a:rPr lang="en-US" altLang="zh-CN" smtClean="0"/>
              <a:t>R-S</a:t>
            </a:r>
            <a:r>
              <a:rPr lang="zh-CN" altLang="en-US" smtClean="0"/>
              <a:t>触发器激励表</a:t>
            </a:r>
          </a:p>
        </p:txBody>
      </p:sp>
      <p:graphicFrame>
        <p:nvGraphicFramePr>
          <p:cNvPr id="261127" name="Group 7"/>
          <p:cNvGraphicFramePr>
            <a:graphicFrameLocks noGrp="1"/>
          </p:cNvGraphicFramePr>
          <p:nvPr/>
        </p:nvGraphicFramePr>
        <p:xfrm>
          <a:off x="1752600" y="2497138"/>
          <a:ext cx="6096000" cy="2307146"/>
        </p:xfrm>
        <a:graphic>
          <a:graphicData uri="http://schemas.openxmlformats.org/drawingml/2006/table">
            <a:tbl>
              <a:tblPr/>
              <a:tblGrid>
                <a:gridCol w="3048000"/>
                <a:gridCol w="3048000"/>
              </a:tblGrid>
              <a:tr h="5332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1" u="none" strike="noStrike" cap="none" normalizeH="0" baseline="0" smtClean="0">
                          <a:ln>
                            <a:noFill/>
                          </a:ln>
                          <a:solidFill>
                            <a:schemeClr val="tx1"/>
                          </a:solidFill>
                          <a:effectLst/>
                          <a:latin typeface="Tahoma" pitchFamily="34" charset="0"/>
                          <a:ea typeface="宋体" pitchFamily="2" charset="-122"/>
                        </a:rPr>
                        <a:t>Q </a:t>
                      </a:r>
                      <a:r>
                        <a:rPr kumimoji="0" lang="en-US" altLang="zh-CN" sz="2400" b="0" i="1" u="none" strike="noStrike" cap="none" normalizeH="0" baseline="30000" smtClean="0">
                          <a:ln>
                            <a:noFill/>
                          </a:ln>
                          <a:solidFill>
                            <a:schemeClr val="tx1"/>
                          </a:solidFill>
                          <a:effectLst/>
                          <a:latin typeface="Tahoma" pitchFamily="34" charset="0"/>
                          <a:ea typeface="宋体" pitchFamily="2" charset="-122"/>
                        </a:rPr>
                        <a:t>n </a:t>
                      </a:r>
                      <a:r>
                        <a:rPr kumimoji="0" lang="en-US" altLang="zh-CN" sz="2400" b="0" i="1" u="none" strike="noStrike" cap="none" normalizeH="0" baseline="0" smtClean="0">
                          <a:ln>
                            <a:noFill/>
                          </a:ln>
                          <a:solidFill>
                            <a:schemeClr val="tx1"/>
                          </a:solidFill>
                          <a:effectLst/>
                          <a:latin typeface="Tahoma" pitchFamily="34" charset="0"/>
                          <a:ea typeface="宋体" pitchFamily="2" charset="-122"/>
                        </a:rPr>
                        <a:t>         Q </a:t>
                      </a:r>
                      <a:r>
                        <a:rPr kumimoji="0" lang="en-US" altLang="zh-CN" sz="2400" b="0" i="1" u="none" strike="noStrike" cap="none" normalizeH="0" baseline="30000" smtClean="0">
                          <a:ln>
                            <a:noFill/>
                          </a:ln>
                          <a:solidFill>
                            <a:schemeClr val="tx1"/>
                          </a:solidFill>
                          <a:effectLst/>
                          <a:latin typeface="Tahoma" pitchFamily="34" charset="0"/>
                          <a:ea typeface="宋体" pitchFamily="2" charset="-122"/>
                        </a:rPr>
                        <a:t>n</a:t>
                      </a:r>
                      <a:r>
                        <a:rPr kumimoji="0" lang="en-US" altLang="zh-CN" sz="2400" b="0" i="0" u="none" strike="noStrike" cap="none" normalizeH="0" baseline="30000" smtClean="0">
                          <a:ln>
                            <a:noFill/>
                          </a:ln>
                          <a:solidFill>
                            <a:schemeClr val="tx1"/>
                          </a:solidFill>
                          <a:effectLst/>
                          <a:latin typeface="Tahoma" pitchFamily="34" charset="0"/>
                          <a:ea typeface="宋体" pitchFamily="2" charset="-122"/>
                        </a:rPr>
                        <a:t>+1</a:t>
                      </a:r>
                    </a:p>
                  </a:txBody>
                  <a:tcPr marT="45706" marB="4570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1" u="none" strike="noStrike" cap="none" normalizeH="0" baseline="0" smtClean="0">
                          <a:ln>
                            <a:noFill/>
                          </a:ln>
                          <a:solidFill>
                            <a:schemeClr val="tx1"/>
                          </a:solidFill>
                          <a:effectLst/>
                          <a:latin typeface="Tahoma" pitchFamily="34" charset="0"/>
                          <a:ea typeface="宋体" pitchFamily="2" charset="-122"/>
                        </a:rPr>
                        <a:t>R</a:t>
                      </a:r>
                      <a:r>
                        <a:rPr kumimoji="0" lang="en-US" altLang="zh-CN" sz="2400" b="0" i="0" u="none" strike="noStrike" cap="none" normalizeH="0" baseline="-25000" smtClean="0">
                          <a:ln>
                            <a:noFill/>
                          </a:ln>
                          <a:solidFill>
                            <a:schemeClr val="tx1"/>
                          </a:solidFill>
                          <a:effectLst/>
                          <a:latin typeface="Tahoma" pitchFamily="34" charset="0"/>
                          <a:ea typeface="宋体" pitchFamily="2" charset="-122"/>
                        </a:rPr>
                        <a:t>             </a:t>
                      </a:r>
                      <a:r>
                        <a:rPr kumimoji="0" lang="en-US" altLang="zh-CN" sz="2400" b="0" i="1" u="none" strike="noStrike" cap="none" normalizeH="0" baseline="0" smtClean="0">
                          <a:ln>
                            <a:noFill/>
                          </a:ln>
                          <a:solidFill>
                            <a:schemeClr val="tx1"/>
                          </a:solidFill>
                          <a:effectLst/>
                          <a:latin typeface="Tahoma" pitchFamily="34" charset="0"/>
                          <a:ea typeface="宋体" pitchFamily="2" charset="-122"/>
                        </a:rPr>
                        <a:t>S</a:t>
                      </a:r>
                      <a:endParaRPr kumimoji="0" lang="en-US" altLang="zh-CN" sz="2400" b="0" i="1" u="none" strike="noStrike" cap="none" normalizeH="0" baseline="-25000" smtClean="0">
                        <a:ln>
                          <a:noFill/>
                        </a:ln>
                        <a:solidFill>
                          <a:schemeClr val="tx1"/>
                        </a:solidFill>
                        <a:effectLst/>
                        <a:latin typeface="Tahoma" pitchFamily="34" charset="0"/>
                        <a:ea typeface="宋体" pitchFamily="2" charset="-122"/>
                      </a:endParaRPr>
                    </a:p>
                  </a:txBody>
                  <a:tcPr marT="45706" marB="457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773399">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smtClean="0">
                          <a:ln>
                            <a:noFill/>
                          </a:ln>
                          <a:solidFill>
                            <a:schemeClr val="tx1"/>
                          </a:solidFill>
                          <a:effectLst/>
                          <a:latin typeface="Tahoma" pitchFamily="34" charset="0"/>
                          <a:ea typeface="宋体" pitchFamily="2" charset="-122"/>
                        </a:rPr>
                        <a:t>0              0</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smtClean="0">
                          <a:ln>
                            <a:noFill/>
                          </a:ln>
                          <a:solidFill>
                            <a:schemeClr val="tx1"/>
                          </a:solidFill>
                          <a:effectLst/>
                          <a:latin typeface="Tahoma" pitchFamily="34" charset="0"/>
                          <a:ea typeface="宋体" pitchFamily="2" charset="-122"/>
                        </a:rPr>
                        <a:t>0              1</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smtClean="0">
                          <a:ln>
                            <a:noFill/>
                          </a:ln>
                          <a:solidFill>
                            <a:schemeClr val="tx1"/>
                          </a:solidFill>
                          <a:effectLst/>
                          <a:latin typeface="Tahoma" pitchFamily="34" charset="0"/>
                          <a:ea typeface="宋体" pitchFamily="2" charset="-122"/>
                        </a:rPr>
                        <a:t>1              0</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smtClean="0">
                          <a:ln>
                            <a:noFill/>
                          </a:ln>
                          <a:solidFill>
                            <a:schemeClr val="tx1"/>
                          </a:solidFill>
                          <a:effectLst/>
                          <a:latin typeface="Tahoma" pitchFamily="34" charset="0"/>
                          <a:ea typeface="宋体" pitchFamily="2" charset="-122"/>
                        </a:rPr>
                        <a:t>1              1</a:t>
                      </a:r>
                    </a:p>
                  </a:txBody>
                  <a:tcPr marT="45706" marB="4570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1" u="none" strike="noStrike" cap="none" normalizeH="0" baseline="0" smtClean="0">
                          <a:ln>
                            <a:noFill/>
                          </a:ln>
                          <a:solidFill>
                            <a:schemeClr val="tx1"/>
                          </a:solidFill>
                          <a:effectLst/>
                          <a:latin typeface="Times New Roman" pitchFamily="18" charset="0"/>
                          <a:ea typeface="宋体" pitchFamily="2" charset="-122"/>
                        </a:rPr>
                        <a:t>d</a:t>
                      </a:r>
                      <a:r>
                        <a:rPr kumimoji="0" lang="en-US" altLang="zh-CN" sz="2400" b="0" i="0" u="none" strike="noStrike" cap="none" normalizeH="0" baseline="0" smtClean="0">
                          <a:ln>
                            <a:noFill/>
                          </a:ln>
                          <a:solidFill>
                            <a:schemeClr val="tx1"/>
                          </a:solidFill>
                          <a:effectLst/>
                          <a:latin typeface="Tahoma" pitchFamily="34" charset="0"/>
                          <a:ea typeface="宋体" pitchFamily="2" charset="-122"/>
                        </a:rPr>
                        <a:t>         0</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smtClean="0">
                          <a:ln>
                            <a:noFill/>
                          </a:ln>
                          <a:solidFill>
                            <a:schemeClr val="tx1"/>
                          </a:solidFill>
                          <a:effectLst/>
                          <a:latin typeface="Tahoma" pitchFamily="34" charset="0"/>
                          <a:ea typeface="宋体" pitchFamily="2" charset="-122"/>
                        </a:rPr>
                        <a:t>0         1</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smtClean="0">
                          <a:ln>
                            <a:noFill/>
                          </a:ln>
                          <a:solidFill>
                            <a:schemeClr val="tx1"/>
                          </a:solidFill>
                          <a:effectLst/>
                          <a:latin typeface="Tahoma" pitchFamily="34" charset="0"/>
                          <a:ea typeface="宋体" pitchFamily="2" charset="-122"/>
                        </a:rPr>
                        <a:t>1         0</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smtClean="0">
                          <a:ln>
                            <a:noFill/>
                          </a:ln>
                          <a:solidFill>
                            <a:schemeClr val="tx1"/>
                          </a:solidFill>
                          <a:effectLst/>
                          <a:latin typeface="Tahoma" pitchFamily="34" charset="0"/>
                          <a:ea typeface="宋体" pitchFamily="2" charset="-122"/>
                        </a:rPr>
                        <a:t>0         </a:t>
                      </a:r>
                      <a:r>
                        <a:rPr kumimoji="0" lang="en-US" altLang="zh-CN" sz="2400" b="0" i="1" u="none" strike="noStrike" cap="none" normalizeH="0" baseline="0" smtClean="0">
                          <a:ln>
                            <a:noFill/>
                          </a:ln>
                          <a:solidFill>
                            <a:schemeClr val="tx1"/>
                          </a:solidFill>
                          <a:effectLst/>
                          <a:latin typeface="Times New Roman" pitchFamily="18" charset="0"/>
                          <a:ea typeface="宋体" pitchFamily="2" charset="-122"/>
                        </a:rPr>
                        <a:t>d</a:t>
                      </a:r>
                    </a:p>
                  </a:txBody>
                  <a:tcPr marT="45706" marB="457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9953" name="Line 18"/>
          <p:cNvSpPr>
            <a:spLocks noChangeShapeType="1"/>
          </p:cNvSpPr>
          <p:nvPr/>
        </p:nvSpPr>
        <p:spPr bwMode="auto">
          <a:xfrm>
            <a:off x="3048000" y="2743200"/>
            <a:ext cx="38100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transition>
    <p:random/>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Rectangle 2"/>
          <p:cNvSpPr>
            <a:spLocks noGrp="1" noChangeArrowheads="1"/>
          </p:cNvSpPr>
          <p:nvPr>
            <p:ph type="body" idx="1"/>
          </p:nvPr>
        </p:nvSpPr>
        <p:spPr/>
        <p:txBody>
          <a:bodyPr/>
          <a:lstStyle/>
          <a:p>
            <a:pPr eaLnBrk="1" hangingPunct="1"/>
            <a:r>
              <a:rPr lang="zh-CN" altLang="en-US" smtClean="0"/>
              <a:t>工作波形</a:t>
            </a:r>
          </a:p>
        </p:txBody>
      </p:sp>
      <p:sp>
        <p:nvSpPr>
          <p:cNvPr id="40965" name="Rectangle 3"/>
          <p:cNvSpPr>
            <a:spLocks noGrp="1" noChangeArrowheads="1"/>
          </p:cNvSpPr>
          <p:nvPr>
            <p:ph type="title"/>
          </p:nvPr>
        </p:nvSpPr>
        <p:spPr>
          <a:xfrm>
            <a:off x="1274763" y="533400"/>
            <a:ext cx="7793037" cy="609600"/>
          </a:xfrm>
        </p:spPr>
        <p:txBody>
          <a:bodyPr/>
          <a:lstStyle/>
          <a:p>
            <a:pPr eaLnBrk="1" hangingPunct="1"/>
            <a:r>
              <a:rPr lang="zh-CN" altLang="en-US" smtClean="0"/>
              <a:t>时钟控制</a:t>
            </a:r>
            <a:r>
              <a:rPr lang="en-US" altLang="zh-CN" smtClean="0"/>
              <a:t>R-S</a:t>
            </a:r>
            <a:r>
              <a:rPr lang="zh-CN" altLang="en-US" smtClean="0"/>
              <a:t>触发器波形示意</a:t>
            </a:r>
          </a:p>
        </p:txBody>
      </p:sp>
      <p:grpSp>
        <p:nvGrpSpPr>
          <p:cNvPr id="40966" name="Group 16"/>
          <p:cNvGrpSpPr>
            <a:grpSpLocks/>
          </p:cNvGrpSpPr>
          <p:nvPr/>
        </p:nvGrpSpPr>
        <p:grpSpPr bwMode="auto">
          <a:xfrm>
            <a:off x="1676400" y="2362200"/>
            <a:ext cx="6248400" cy="3025775"/>
            <a:chOff x="2965" y="857"/>
            <a:chExt cx="2759" cy="1906"/>
          </a:xfrm>
        </p:grpSpPr>
        <p:sp>
          <p:nvSpPr>
            <p:cNvPr id="40967" name="Rectangle 17"/>
            <p:cNvSpPr>
              <a:spLocks noChangeArrowheads="1"/>
            </p:cNvSpPr>
            <p:nvPr/>
          </p:nvSpPr>
          <p:spPr bwMode="auto">
            <a:xfrm>
              <a:off x="4042" y="2307"/>
              <a:ext cx="294" cy="143"/>
            </a:xfrm>
            <a:prstGeom prst="rect">
              <a:avLst/>
            </a:prstGeom>
            <a:pattFill prst="ltUpDiag">
              <a:fgClr>
                <a:srgbClr val="000000"/>
              </a:fgClr>
              <a:bgClr>
                <a:srgbClr val="FFFFFF"/>
              </a:bgClr>
            </a:patt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zh-CN" altLang="en-US"/>
            </a:p>
          </p:txBody>
        </p:sp>
        <p:sp>
          <p:nvSpPr>
            <p:cNvPr id="40968" name="Rectangle 18"/>
            <p:cNvSpPr>
              <a:spLocks noChangeArrowheads="1"/>
            </p:cNvSpPr>
            <p:nvPr/>
          </p:nvSpPr>
          <p:spPr bwMode="auto">
            <a:xfrm>
              <a:off x="4042" y="1969"/>
              <a:ext cx="294" cy="151"/>
            </a:xfrm>
            <a:prstGeom prst="rect">
              <a:avLst/>
            </a:prstGeom>
            <a:pattFill prst="ltUpDiag">
              <a:fgClr>
                <a:srgbClr val="000000"/>
              </a:fgClr>
              <a:bgClr>
                <a:srgbClr val="FFFFFF"/>
              </a:bgClr>
            </a:patt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zh-CN" altLang="en-US"/>
            </a:p>
          </p:txBody>
        </p:sp>
        <p:sp>
          <p:nvSpPr>
            <p:cNvPr id="40969" name="Rectangle 19"/>
            <p:cNvSpPr>
              <a:spLocks noChangeArrowheads="1"/>
            </p:cNvSpPr>
            <p:nvPr/>
          </p:nvSpPr>
          <p:spPr bwMode="auto">
            <a:xfrm>
              <a:off x="3160" y="2610"/>
              <a:ext cx="168" cy="1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zh-CN" altLang="en-US" sz="1500" b="0">
                  <a:solidFill>
                    <a:srgbClr val="000000"/>
                  </a:solidFill>
                  <a:latin typeface="Times" charset="0"/>
                  <a:ea typeface="宋体" pitchFamily="2" charset="-122"/>
                </a:rPr>
                <a:t>初态</a:t>
              </a:r>
              <a:endParaRPr lang="zh-CN" altLang="en-US" b="0">
                <a:solidFill>
                  <a:schemeClr val="tx1"/>
                </a:solidFill>
                <a:ea typeface="宋体" pitchFamily="2" charset="-122"/>
              </a:endParaRPr>
            </a:p>
          </p:txBody>
        </p:sp>
        <p:sp>
          <p:nvSpPr>
            <p:cNvPr id="40970" name="Freeform 20"/>
            <p:cNvSpPr>
              <a:spLocks/>
            </p:cNvSpPr>
            <p:nvPr/>
          </p:nvSpPr>
          <p:spPr bwMode="auto">
            <a:xfrm>
              <a:off x="3187" y="1231"/>
              <a:ext cx="285" cy="204"/>
            </a:xfrm>
            <a:custGeom>
              <a:avLst/>
              <a:gdLst>
                <a:gd name="T0" fmla="*/ 0 w 285"/>
                <a:gd name="T1" fmla="*/ 0 h 204"/>
                <a:gd name="T2" fmla="*/ 27 w 285"/>
                <a:gd name="T3" fmla="*/ 0 h 204"/>
                <a:gd name="T4" fmla="*/ 27 w 285"/>
                <a:gd name="T5" fmla="*/ 204 h 204"/>
                <a:gd name="T6" fmla="*/ 151 w 285"/>
                <a:gd name="T7" fmla="*/ 204 h 204"/>
                <a:gd name="T8" fmla="*/ 151 w 285"/>
                <a:gd name="T9" fmla="*/ 0 h 204"/>
                <a:gd name="T10" fmla="*/ 285 w 285"/>
                <a:gd name="T11" fmla="*/ 0 h 20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85" h="204">
                  <a:moveTo>
                    <a:pt x="0" y="0"/>
                  </a:moveTo>
                  <a:lnTo>
                    <a:pt x="27" y="0"/>
                  </a:lnTo>
                  <a:lnTo>
                    <a:pt x="27" y="204"/>
                  </a:lnTo>
                  <a:lnTo>
                    <a:pt x="151" y="204"/>
                  </a:lnTo>
                  <a:lnTo>
                    <a:pt x="151" y="0"/>
                  </a:lnTo>
                  <a:lnTo>
                    <a:pt x="285" y="0"/>
                  </a:lnTo>
                </a:path>
              </a:pathLst>
            </a:custGeom>
            <a:noFill/>
            <a:ln w="14288">
              <a:solidFill>
                <a:srgbClr val="000000"/>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40971" name="Rectangle 21"/>
            <p:cNvSpPr>
              <a:spLocks noChangeArrowheads="1"/>
            </p:cNvSpPr>
            <p:nvPr/>
          </p:nvSpPr>
          <p:spPr bwMode="auto">
            <a:xfrm>
              <a:off x="2965" y="928"/>
              <a:ext cx="103" cy="1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en-US" altLang="zh-CN" sz="1500" b="0">
                  <a:solidFill>
                    <a:srgbClr val="000000"/>
                  </a:solidFill>
                  <a:latin typeface="Times" charset="0"/>
                  <a:ea typeface="宋体" pitchFamily="2" charset="-122"/>
                </a:rPr>
                <a:t>CP</a:t>
              </a:r>
              <a:endParaRPr lang="en-US" altLang="zh-CN" b="0">
                <a:solidFill>
                  <a:schemeClr val="tx1"/>
                </a:solidFill>
                <a:ea typeface="宋体" pitchFamily="2" charset="-122"/>
              </a:endParaRPr>
            </a:p>
          </p:txBody>
        </p:sp>
        <p:sp>
          <p:nvSpPr>
            <p:cNvPr id="40972" name="Rectangle 22"/>
            <p:cNvSpPr>
              <a:spLocks noChangeArrowheads="1"/>
            </p:cNvSpPr>
            <p:nvPr/>
          </p:nvSpPr>
          <p:spPr bwMode="auto">
            <a:xfrm>
              <a:off x="2973" y="1275"/>
              <a:ext cx="47" cy="1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en-US" altLang="zh-CN" sz="1500" b="0">
                  <a:solidFill>
                    <a:srgbClr val="000000"/>
                  </a:solidFill>
                  <a:latin typeface="Times" charset="0"/>
                  <a:ea typeface="宋体" pitchFamily="2" charset="-122"/>
                </a:rPr>
                <a:t>S</a:t>
              </a:r>
              <a:endParaRPr lang="en-US" altLang="zh-CN" b="0">
                <a:solidFill>
                  <a:schemeClr val="tx1"/>
                </a:solidFill>
                <a:ea typeface="宋体" pitchFamily="2" charset="-122"/>
              </a:endParaRPr>
            </a:p>
          </p:txBody>
        </p:sp>
        <p:sp>
          <p:nvSpPr>
            <p:cNvPr id="40973" name="Rectangle 23"/>
            <p:cNvSpPr>
              <a:spLocks noChangeArrowheads="1"/>
            </p:cNvSpPr>
            <p:nvPr/>
          </p:nvSpPr>
          <p:spPr bwMode="auto">
            <a:xfrm>
              <a:off x="2982" y="1631"/>
              <a:ext cx="56" cy="1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en-US" altLang="zh-CN" sz="1500" b="0">
                  <a:solidFill>
                    <a:srgbClr val="000000"/>
                  </a:solidFill>
                  <a:latin typeface="Times" charset="0"/>
                  <a:ea typeface="宋体" pitchFamily="2" charset="-122"/>
                </a:rPr>
                <a:t>R</a:t>
              </a:r>
              <a:endParaRPr lang="en-US" altLang="zh-CN" b="0">
                <a:solidFill>
                  <a:schemeClr val="tx1"/>
                </a:solidFill>
                <a:ea typeface="宋体" pitchFamily="2" charset="-122"/>
              </a:endParaRPr>
            </a:p>
          </p:txBody>
        </p:sp>
        <p:sp>
          <p:nvSpPr>
            <p:cNvPr id="40974" name="Rectangle 24"/>
            <p:cNvSpPr>
              <a:spLocks noChangeArrowheads="1"/>
            </p:cNvSpPr>
            <p:nvPr/>
          </p:nvSpPr>
          <p:spPr bwMode="auto">
            <a:xfrm>
              <a:off x="2982" y="1987"/>
              <a:ext cx="61" cy="1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en-US" altLang="zh-CN" sz="1500" b="0">
                  <a:solidFill>
                    <a:srgbClr val="000000"/>
                  </a:solidFill>
                  <a:latin typeface="Times" charset="0"/>
                  <a:ea typeface="宋体" pitchFamily="2" charset="-122"/>
                </a:rPr>
                <a:t>Q</a:t>
              </a:r>
              <a:endParaRPr lang="en-US" altLang="zh-CN" b="0">
                <a:solidFill>
                  <a:schemeClr val="tx1"/>
                </a:solidFill>
                <a:ea typeface="宋体" pitchFamily="2" charset="-122"/>
              </a:endParaRPr>
            </a:p>
          </p:txBody>
        </p:sp>
        <p:sp>
          <p:nvSpPr>
            <p:cNvPr id="40975" name="Line 25"/>
            <p:cNvSpPr>
              <a:spLocks noChangeShapeType="1"/>
            </p:cNvSpPr>
            <p:nvPr/>
          </p:nvSpPr>
          <p:spPr bwMode="auto">
            <a:xfrm>
              <a:off x="5261" y="1231"/>
              <a:ext cx="1" cy="204"/>
            </a:xfrm>
            <a:prstGeom prst="line">
              <a:avLst/>
            </a:prstGeom>
            <a:noFill/>
            <a:ln w="14288">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40976" name="Line 26"/>
            <p:cNvSpPr>
              <a:spLocks noChangeShapeType="1"/>
            </p:cNvSpPr>
            <p:nvPr/>
          </p:nvSpPr>
          <p:spPr bwMode="auto">
            <a:xfrm>
              <a:off x="5342" y="1435"/>
              <a:ext cx="53" cy="1"/>
            </a:xfrm>
            <a:prstGeom prst="line">
              <a:avLst/>
            </a:prstGeom>
            <a:noFill/>
            <a:ln w="14288">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40977" name="Line 27"/>
            <p:cNvSpPr>
              <a:spLocks noChangeShapeType="1"/>
            </p:cNvSpPr>
            <p:nvPr/>
          </p:nvSpPr>
          <p:spPr bwMode="auto">
            <a:xfrm>
              <a:off x="4166" y="1231"/>
              <a:ext cx="1" cy="204"/>
            </a:xfrm>
            <a:prstGeom prst="line">
              <a:avLst/>
            </a:prstGeom>
            <a:noFill/>
            <a:ln w="14288">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40978" name="Line 28"/>
            <p:cNvSpPr>
              <a:spLocks noChangeShapeType="1"/>
            </p:cNvSpPr>
            <p:nvPr/>
          </p:nvSpPr>
          <p:spPr bwMode="auto">
            <a:xfrm>
              <a:off x="3606" y="1231"/>
              <a:ext cx="560" cy="1"/>
            </a:xfrm>
            <a:prstGeom prst="line">
              <a:avLst/>
            </a:prstGeom>
            <a:noFill/>
            <a:ln w="14288">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40979" name="Line 29"/>
            <p:cNvSpPr>
              <a:spLocks noChangeShapeType="1"/>
            </p:cNvSpPr>
            <p:nvPr/>
          </p:nvSpPr>
          <p:spPr bwMode="auto">
            <a:xfrm>
              <a:off x="4612" y="1765"/>
              <a:ext cx="721" cy="1"/>
            </a:xfrm>
            <a:prstGeom prst="line">
              <a:avLst/>
            </a:prstGeom>
            <a:noFill/>
            <a:ln w="14288">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40980" name="Line 30"/>
            <p:cNvSpPr>
              <a:spLocks noChangeShapeType="1"/>
            </p:cNvSpPr>
            <p:nvPr/>
          </p:nvSpPr>
          <p:spPr bwMode="auto">
            <a:xfrm>
              <a:off x="5395" y="1587"/>
              <a:ext cx="1" cy="169"/>
            </a:xfrm>
            <a:prstGeom prst="line">
              <a:avLst/>
            </a:prstGeom>
            <a:noFill/>
            <a:ln w="14288">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40981" name="Line 31"/>
            <p:cNvSpPr>
              <a:spLocks noChangeShapeType="1"/>
            </p:cNvSpPr>
            <p:nvPr/>
          </p:nvSpPr>
          <p:spPr bwMode="auto">
            <a:xfrm>
              <a:off x="4166" y="1435"/>
              <a:ext cx="1095" cy="1"/>
            </a:xfrm>
            <a:prstGeom prst="line">
              <a:avLst/>
            </a:prstGeom>
            <a:noFill/>
            <a:ln w="14288">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40982" name="Line 32"/>
            <p:cNvSpPr>
              <a:spLocks noChangeShapeType="1"/>
            </p:cNvSpPr>
            <p:nvPr/>
          </p:nvSpPr>
          <p:spPr bwMode="auto">
            <a:xfrm>
              <a:off x="5395" y="1231"/>
              <a:ext cx="1" cy="204"/>
            </a:xfrm>
            <a:prstGeom prst="line">
              <a:avLst/>
            </a:prstGeom>
            <a:noFill/>
            <a:ln w="14288">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40983" name="Line 33"/>
            <p:cNvSpPr>
              <a:spLocks noChangeShapeType="1"/>
            </p:cNvSpPr>
            <p:nvPr/>
          </p:nvSpPr>
          <p:spPr bwMode="auto">
            <a:xfrm>
              <a:off x="5333" y="1231"/>
              <a:ext cx="1" cy="204"/>
            </a:xfrm>
            <a:prstGeom prst="line">
              <a:avLst/>
            </a:prstGeom>
            <a:noFill/>
            <a:ln w="14288">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40984" name="Line 34"/>
            <p:cNvSpPr>
              <a:spLocks noChangeShapeType="1"/>
            </p:cNvSpPr>
            <p:nvPr/>
          </p:nvSpPr>
          <p:spPr bwMode="auto">
            <a:xfrm>
              <a:off x="5395" y="1969"/>
              <a:ext cx="1" cy="160"/>
            </a:xfrm>
            <a:prstGeom prst="line">
              <a:avLst/>
            </a:prstGeom>
            <a:noFill/>
            <a:ln w="14288">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40985" name="Line 35"/>
            <p:cNvSpPr>
              <a:spLocks noChangeShapeType="1"/>
            </p:cNvSpPr>
            <p:nvPr/>
          </p:nvSpPr>
          <p:spPr bwMode="auto">
            <a:xfrm>
              <a:off x="5261" y="1231"/>
              <a:ext cx="72" cy="1"/>
            </a:xfrm>
            <a:prstGeom prst="line">
              <a:avLst/>
            </a:prstGeom>
            <a:noFill/>
            <a:ln w="14288">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40986" name="Line 36"/>
            <p:cNvSpPr>
              <a:spLocks noChangeShapeType="1"/>
            </p:cNvSpPr>
            <p:nvPr/>
          </p:nvSpPr>
          <p:spPr bwMode="auto">
            <a:xfrm>
              <a:off x="5333" y="1587"/>
              <a:ext cx="53" cy="1"/>
            </a:xfrm>
            <a:prstGeom prst="line">
              <a:avLst/>
            </a:prstGeom>
            <a:noFill/>
            <a:ln w="14288">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40987" name="Line 37"/>
            <p:cNvSpPr>
              <a:spLocks noChangeShapeType="1"/>
            </p:cNvSpPr>
            <p:nvPr/>
          </p:nvSpPr>
          <p:spPr bwMode="auto">
            <a:xfrm>
              <a:off x="5333" y="1587"/>
              <a:ext cx="1" cy="169"/>
            </a:xfrm>
            <a:prstGeom prst="line">
              <a:avLst/>
            </a:prstGeom>
            <a:noFill/>
            <a:ln w="14288">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40988" name="Line 38"/>
            <p:cNvSpPr>
              <a:spLocks noChangeShapeType="1"/>
            </p:cNvSpPr>
            <p:nvPr/>
          </p:nvSpPr>
          <p:spPr bwMode="auto">
            <a:xfrm>
              <a:off x="5395" y="1231"/>
              <a:ext cx="223" cy="1"/>
            </a:xfrm>
            <a:prstGeom prst="line">
              <a:avLst/>
            </a:prstGeom>
            <a:noFill/>
            <a:ln w="14288">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40989" name="Line 39"/>
            <p:cNvSpPr>
              <a:spLocks noChangeShapeType="1"/>
            </p:cNvSpPr>
            <p:nvPr/>
          </p:nvSpPr>
          <p:spPr bwMode="auto">
            <a:xfrm>
              <a:off x="5395" y="1765"/>
              <a:ext cx="223" cy="1"/>
            </a:xfrm>
            <a:prstGeom prst="line">
              <a:avLst/>
            </a:prstGeom>
            <a:noFill/>
            <a:ln w="14288">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40990" name="Line 40"/>
            <p:cNvSpPr>
              <a:spLocks noChangeShapeType="1"/>
            </p:cNvSpPr>
            <p:nvPr/>
          </p:nvSpPr>
          <p:spPr bwMode="auto">
            <a:xfrm>
              <a:off x="3428" y="1231"/>
              <a:ext cx="267" cy="1"/>
            </a:xfrm>
            <a:prstGeom prst="line">
              <a:avLst/>
            </a:prstGeom>
            <a:noFill/>
            <a:ln w="14288">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40991" name="Line 41"/>
            <p:cNvSpPr>
              <a:spLocks noChangeShapeType="1"/>
            </p:cNvSpPr>
            <p:nvPr/>
          </p:nvSpPr>
          <p:spPr bwMode="auto">
            <a:xfrm>
              <a:off x="3410" y="1969"/>
              <a:ext cx="908" cy="1"/>
            </a:xfrm>
            <a:prstGeom prst="line">
              <a:avLst/>
            </a:prstGeom>
            <a:noFill/>
            <a:ln w="14288">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40992" name="Line 42"/>
            <p:cNvSpPr>
              <a:spLocks noChangeShapeType="1"/>
            </p:cNvSpPr>
            <p:nvPr/>
          </p:nvSpPr>
          <p:spPr bwMode="auto">
            <a:xfrm>
              <a:off x="5261" y="1969"/>
              <a:ext cx="1" cy="151"/>
            </a:xfrm>
            <a:prstGeom prst="line">
              <a:avLst/>
            </a:prstGeom>
            <a:noFill/>
            <a:ln w="14288">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40993" name="Line 43"/>
            <p:cNvSpPr>
              <a:spLocks noChangeShapeType="1"/>
            </p:cNvSpPr>
            <p:nvPr/>
          </p:nvSpPr>
          <p:spPr bwMode="auto">
            <a:xfrm>
              <a:off x="5261" y="2307"/>
              <a:ext cx="1" cy="160"/>
            </a:xfrm>
            <a:prstGeom prst="line">
              <a:avLst/>
            </a:prstGeom>
            <a:noFill/>
            <a:ln w="14288">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40994" name="Line 44"/>
            <p:cNvSpPr>
              <a:spLocks noChangeShapeType="1"/>
            </p:cNvSpPr>
            <p:nvPr/>
          </p:nvSpPr>
          <p:spPr bwMode="auto">
            <a:xfrm>
              <a:off x="5333" y="1969"/>
              <a:ext cx="1" cy="160"/>
            </a:xfrm>
            <a:prstGeom prst="line">
              <a:avLst/>
            </a:prstGeom>
            <a:noFill/>
            <a:ln w="14288">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40995" name="Line 45"/>
            <p:cNvSpPr>
              <a:spLocks noChangeShapeType="1"/>
            </p:cNvSpPr>
            <p:nvPr/>
          </p:nvSpPr>
          <p:spPr bwMode="auto">
            <a:xfrm>
              <a:off x="5333" y="2307"/>
              <a:ext cx="1" cy="160"/>
            </a:xfrm>
            <a:prstGeom prst="line">
              <a:avLst/>
            </a:prstGeom>
            <a:noFill/>
            <a:ln w="14288">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40996" name="Line 46"/>
            <p:cNvSpPr>
              <a:spLocks noChangeShapeType="1"/>
            </p:cNvSpPr>
            <p:nvPr/>
          </p:nvSpPr>
          <p:spPr bwMode="auto">
            <a:xfrm>
              <a:off x="5261" y="1969"/>
              <a:ext cx="72" cy="1"/>
            </a:xfrm>
            <a:prstGeom prst="line">
              <a:avLst/>
            </a:prstGeom>
            <a:noFill/>
            <a:ln w="14288">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40997" name="Line 47"/>
            <p:cNvSpPr>
              <a:spLocks noChangeShapeType="1"/>
            </p:cNvSpPr>
            <p:nvPr/>
          </p:nvSpPr>
          <p:spPr bwMode="auto">
            <a:xfrm>
              <a:off x="5261" y="2476"/>
              <a:ext cx="72" cy="1"/>
            </a:xfrm>
            <a:prstGeom prst="line">
              <a:avLst/>
            </a:prstGeom>
            <a:noFill/>
            <a:ln w="14288">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40998" name="Line 48"/>
            <p:cNvSpPr>
              <a:spLocks noChangeShapeType="1"/>
            </p:cNvSpPr>
            <p:nvPr/>
          </p:nvSpPr>
          <p:spPr bwMode="auto">
            <a:xfrm>
              <a:off x="5333" y="2129"/>
              <a:ext cx="53" cy="1"/>
            </a:xfrm>
            <a:prstGeom prst="line">
              <a:avLst/>
            </a:prstGeom>
            <a:noFill/>
            <a:ln w="14288">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40999" name="Line 49"/>
            <p:cNvSpPr>
              <a:spLocks noChangeShapeType="1"/>
            </p:cNvSpPr>
            <p:nvPr/>
          </p:nvSpPr>
          <p:spPr bwMode="auto">
            <a:xfrm>
              <a:off x="5333" y="2307"/>
              <a:ext cx="53" cy="1"/>
            </a:xfrm>
            <a:prstGeom prst="line">
              <a:avLst/>
            </a:prstGeom>
            <a:noFill/>
            <a:ln w="14288">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41000" name="Line 50"/>
            <p:cNvSpPr>
              <a:spLocks noChangeShapeType="1"/>
            </p:cNvSpPr>
            <p:nvPr/>
          </p:nvSpPr>
          <p:spPr bwMode="auto">
            <a:xfrm>
              <a:off x="5395" y="2307"/>
              <a:ext cx="1" cy="160"/>
            </a:xfrm>
            <a:prstGeom prst="line">
              <a:avLst/>
            </a:prstGeom>
            <a:noFill/>
            <a:ln w="14288">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41001" name="Line 51"/>
            <p:cNvSpPr>
              <a:spLocks noChangeShapeType="1"/>
            </p:cNvSpPr>
            <p:nvPr/>
          </p:nvSpPr>
          <p:spPr bwMode="auto">
            <a:xfrm>
              <a:off x="5395" y="2476"/>
              <a:ext cx="205" cy="1"/>
            </a:xfrm>
            <a:prstGeom prst="line">
              <a:avLst/>
            </a:prstGeom>
            <a:noFill/>
            <a:ln w="14288">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41002" name="Line 52"/>
            <p:cNvSpPr>
              <a:spLocks noChangeShapeType="1"/>
            </p:cNvSpPr>
            <p:nvPr/>
          </p:nvSpPr>
          <p:spPr bwMode="auto">
            <a:xfrm>
              <a:off x="5395" y="1969"/>
              <a:ext cx="205" cy="1"/>
            </a:xfrm>
            <a:prstGeom prst="line">
              <a:avLst/>
            </a:prstGeom>
            <a:noFill/>
            <a:ln w="14288">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41003" name="Line 53"/>
            <p:cNvSpPr>
              <a:spLocks noChangeShapeType="1"/>
            </p:cNvSpPr>
            <p:nvPr/>
          </p:nvSpPr>
          <p:spPr bwMode="auto">
            <a:xfrm>
              <a:off x="4033" y="1987"/>
              <a:ext cx="1" cy="133"/>
            </a:xfrm>
            <a:prstGeom prst="line">
              <a:avLst/>
            </a:prstGeom>
            <a:noFill/>
            <a:ln w="14288">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41004" name="Rectangle 54"/>
            <p:cNvSpPr>
              <a:spLocks noChangeArrowheads="1"/>
            </p:cNvSpPr>
            <p:nvPr/>
          </p:nvSpPr>
          <p:spPr bwMode="auto">
            <a:xfrm>
              <a:off x="3552" y="2610"/>
              <a:ext cx="126" cy="1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zh-CN" altLang="en-US" sz="1500" b="0">
                  <a:solidFill>
                    <a:srgbClr val="000000"/>
                  </a:solidFill>
                  <a:latin typeface="Times" charset="0"/>
                  <a:ea typeface="宋体" pitchFamily="2" charset="-122"/>
                </a:rPr>
                <a:t>置</a:t>
              </a:r>
              <a:r>
                <a:rPr lang="en-US" altLang="zh-CN" sz="1500" b="0">
                  <a:solidFill>
                    <a:srgbClr val="000000"/>
                  </a:solidFill>
                  <a:latin typeface="Times" charset="0"/>
                  <a:ea typeface="宋体" pitchFamily="2" charset="-122"/>
                </a:rPr>
                <a:t>1</a:t>
              </a:r>
              <a:endParaRPr lang="en-US" altLang="zh-CN" b="0">
                <a:solidFill>
                  <a:schemeClr val="tx1"/>
                </a:solidFill>
                <a:ea typeface="宋体" pitchFamily="2" charset="-122"/>
              </a:endParaRPr>
            </a:p>
          </p:txBody>
        </p:sp>
        <p:sp>
          <p:nvSpPr>
            <p:cNvPr id="41005" name="Rectangle 55"/>
            <p:cNvSpPr>
              <a:spLocks noChangeArrowheads="1"/>
            </p:cNvSpPr>
            <p:nvPr/>
          </p:nvSpPr>
          <p:spPr bwMode="auto">
            <a:xfrm>
              <a:off x="3855" y="2610"/>
              <a:ext cx="168" cy="1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zh-CN" altLang="en-US" sz="1500" b="0">
                  <a:solidFill>
                    <a:srgbClr val="000000"/>
                  </a:solidFill>
                  <a:latin typeface="Times" charset="0"/>
                  <a:ea typeface="宋体" pitchFamily="2" charset="-122"/>
                </a:rPr>
                <a:t>禁用</a:t>
              </a:r>
              <a:endParaRPr lang="zh-CN" altLang="en-US" b="0">
                <a:solidFill>
                  <a:schemeClr val="tx1"/>
                </a:solidFill>
                <a:ea typeface="宋体" pitchFamily="2" charset="-122"/>
              </a:endParaRPr>
            </a:p>
          </p:txBody>
        </p:sp>
        <p:sp>
          <p:nvSpPr>
            <p:cNvPr id="41006" name="Rectangle 56"/>
            <p:cNvSpPr>
              <a:spLocks noChangeArrowheads="1"/>
            </p:cNvSpPr>
            <p:nvPr/>
          </p:nvSpPr>
          <p:spPr bwMode="auto">
            <a:xfrm>
              <a:off x="4122" y="2610"/>
              <a:ext cx="169" cy="1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zh-CN" altLang="en-US" sz="1500" b="0">
                  <a:solidFill>
                    <a:srgbClr val="000000"/>
                  </a:solidFill>
                  <a:latin typeface="Times" charset="0"/>
                  <a:ea typeface="宋体" pitchFamily="2" charset="-122"/>
                </a:rPr>
                <a:t>不定</a:t>
              </a:r>
              <a:endParaRPr lang="zh-CN" altLang="en-US" b="0">
                <a:solidFill>
                  <a:schemeClr val="tx1"/>
                </a:solidFill>
                <a:ea typeface="宋体" pitchFamily="2" charset="-122"/>
              </a:endParaRPr>
            </a:p>
          </p:txBody>
        </p:sp>
        <p:sp>
          <p:nvSpPr>
            <p:cNvPr id="41007" name="Rectangle 57"/>
            <p:cNvSpPr>
              <a:spLocks noChangeArrowheads="1"/>
            </p:cNvSpPr>
            <p:nvPr/>
          </p:nvSpPr>
          <p:spPr bwMode="auto">
            <a:xfrm>
              <a:off x="4950" y="2610"/>
              <a:ext cx="168" cy="1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zh-CN" altLang="en-US" sz="1500" b="0">
                  <a:solidFill>
                    <a:srgbClr val="000000"/>
                  </a:solidFill>
                  <a:latin typeface="Times" charset="0"/>
                  <a:ea typeface="宋体" pitchFamily="2" charset="-122"/>
                </a:rPr>
                <a:t>保持</a:t>
              </a:r>
              <a:endParaRPr lang="zh-CN" altLang="en-US" b="0">
                <a:solidFill>
                  <a:schemeClr val="tx1"/>
                </a:solidFill>
                <a:ea typeface="宋体" pitchFamily="2" charset="-122"/>
              </a:endParaRPr>
            </a:p>
          </p:txBody>
        </p:sp>
        <p:sp>
          <p:nvSpPr>
            <p:cNvPr id="41008" name="Rectangle 58"/>
            <p:cNvSpPr>
              <a:spLocks noChangeArrowheads="1"/>
            </p:cNvSpPr>
            <p:nvPr/>
          </p:nvSpPr>
          <p:spPr bwMode="auto">
            <a:xfrm>
              <a:off x="5368" y="2619"/>
              <a:ext cx="168" cy="1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zh-CN" altLang="en-US" sz="1500" b="0">
                  <a:solidFill>
                    <a:srgbClr val="000000"/>
                  </a:solidFill>
                  <a:latin typeface="Times" charset="0"/>
                  <a:ea typeface="宋体" pitchFamily="2" charset="-122"/>
                </a:rPr>
                <a:t>空翻</a:t>
              </a:r>
              <a:endParaRPr lang="zh-CN" altLang="en-US" b="0">
                <a:solidFill>
                  <a:schemeClr val="tx1"/>
                </a:solidFill>
                <a:ea typeface="宋体" pitchFamily="2" charset="-122"/>
              </a:endParaRPr>
            </a:p>
          </p:txBody>
        </p:sp>
        <p:sp>
          <p:nvSpPr>
            <p:cNvPr id="41009" name="Line 59"/>
            <p:cNvSpPr>
              <a:spLocks noChangeShapeType="1"/>
            </p:cNvSpPr>
            <p:nvPr/>
          </p:nvSpPr>
          <p:spPr bwMode="auto">
            <a:xfrm>
              <a:off x="3134" y="1231"/>
              <a:ext cx="71" cy="1"/>
            </a:xfrm>
            <a:prstGeom prst="line">
              <a:avLst/>
            </a:prstGeom>
            <a:noFill/>
            <a:ln w="14288">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41010" name="Line 60"/>
            <p:cNvSpPr>
              <a:spLocks noChangeShapeType="1"/>
            </p:cNvSpPr>
            <p:nvPr/>
          </p:nvSpPr>
          <p:spPr bwMode="auto">
            <a:xfrm>
              <a:off x="3134" y="1106"/>
              <a:ext cx="276" cy="1"/>
            </a:xfrm>
            <a:prstGeom prst="line">
              <a:avLst/>
            </a:prstGeom>
            <a:noFill/>
            <a:ln w="14288">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41011" name="Line 61"/>
            <p:cNvSpPr>
              <a:spLocks noChangeShapeType="1"/>
            </p:cNvSpPr>
            <p:nvPr/>
          </p:nvSpPr>
          <p:spPr bwMode="auto">
            <a:xfrm>
              <a:off x="3410" y="857"/>
              <a:ext cx="1" cy="249"/>
            </a:xfrm>
            <a:prstGeom prst="line">
              <a:avLst/>
            </a:prstGeom>
            <a:noFill/>
            <a:ln w="14288">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41012" name="Line 62"/>
            <p:cNvSpPr>
              <a:spLocks noChangeShapeType="1"/>
            </p:cNvSpPr>
            <p:nvPr/>
          </p:nvSpPr>
          <p:spPr bwMode="auto">
            <a:xfrm flipH="1">
              <a:off x="3410" y="857"/>
              <a:ext cx="169" cy="1"/>
            </a:xfrm>
            <a:prstGeom prst="line">
              <a:avLst/>
            </a:prstGeom>
            <a:noFill/>
            <a:ln w="14288">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41013" name="Line 63"/>
            <p:cNvSpPr>
              <a:spLocks noChangeShapeType="1"/>
            </p:cNvSpPr>
            <p:nvPr/>
          </p:nvSpPr>
          <p:spPr bwMode="auto">
            <a:xfrm>
              <a:off x="3579" y="857"/>
              <a:ext cx="1" cy="249"/>
            </a:xfrm>
            <a:prstGeom prst="line">
              <a:avLst/>
            </a:prstGeom>
            <a:noFill/>
            <a:ln w="14288">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41014" name="Line 64"/>
            <p:cNvSpPr>
              <a:spLocks noChangeShapeType="1"/>
            </p:cNvSpPr>
            <p:nvPr/>
          </p:nvSpPr>
          <p:spPr bwMode="auto">
            <a:xfrm>
              <a:off x="3579" y="1106"/>
              <a:ext cx="294" cy="1"/>
            </a:xfrm>
            <a:prstGeom prst="line">
              <a:avLst/>
            </a:prstGeom>
            <a:noFill/>
            <a:ln w="14288">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41015" name="Line 65"/>
            <p:cNvSpPr>
              <a:spLocks noChangeShapeType="1"/>
            </p:cNvSpPr>
            <p:nvPr/>
          </p:nvSpPr>
          <p:spPr bwMode="auto">
            <a:xfrm>
              <a:off x="3873" y="857"/>
              <a:ext cx="1" cy="249"/>
            </a:xfrm>
            <a:prstGeom prst="line">
              <a:avLst/>
            </a:prstGeom>
            <a:noFill/>
            <a:ln w="14288">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41016" name="Line 66"/>
            <p:cNvSpPr>
              <a:spLocks noChangeShapeType="1"/>
            </p:cNvSpPr>
            <p:nvPr/>
          </p:nvSpPr>
          <p:spPr bwMode="auto">
            <a:xfrm flipH="1">
              <a:off x="3873" y="857"/>
              <a:ext cx="169" cy="1"/>
            </a:xfrm>
            <a:prstGeom prst="line">
              <a:avLst/>
            </a:prstGeom>
            <a:noFill/>
            <a:ln w="14288">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41017" name="Line 67"/>
            <p:cNvSpPr>
              <a:spLocks noChangeShapeType="1"/>
            </p:cNvSpPr>
            <p:nvPr/>
          </p:nvSpPr>
          <p:spPr bwMode="auto">
            <a:xfrm>
              <a:off x="4042" y="857"/>
              <a:ext cx="1" cy="249"/>
            </a:xfrm>
            <a:prstGeom prst="line">
              <a:avLst/>
            </a:prstGeom>
            <a:noFill/>
            <a:ln w="14288">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41018" name="Line 68"/>
            <p:cNvSpPr>
              <a:spLocks noChangeShapeType="1"/>
            </p:cNvSpPr>
            <p:nvPr/>
          </p:nvSpPr>
          <p:spPr bwMode="auto">
            <a:xfrm>
              <a:off x="4042" y="1106"/>
              <a:ext cx="294" cy="1"/>
            </a:xfrm>
            <a:prstGeom prst="line">
              <a:avLst/>
            </a:prstGeom>
            <a:noFill/>
            <a:ln w="14288">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41019" name="Line 69"/>
            <p:cNvSpPr>
              <a:spLocks noChangeShapeType="1"/>
            </p:cNvSpPr>
            <p:nvPr/>
          </p:nvSpPr>
          <p:spPr bwMode="auto">
            <a:xfrm>
              <a:off x="4336" y="857"/>
              <a:ext cx="1" cy="249"/>
            </a:xfrm>
            <a:prstGeom prst="line">
              <a:avLst/>
            </a:prstGeom>
            <a:noFill/>
            <a:ln w="14288">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41020" name="Line 70"/>
            <p:cNvSpPr>
              <a:spLocks noChangeShapeType="1"/>
            </p:cNvSpPr>
            <p:nvPr/>
          </p:nvSpPr>
          <p:spPr bwMode="auto">
            <a:xfrm flipH="1">
              <a:off x="4336" y="857"/>
              <a:ext cx="169" cy="1"/>
            </a:xfrm>
            <a:prstGeom prst="line">
              <a:avLst/>
            </a:prstGeom>
            <a:noFill/>
            <a:ln w="14288">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41021" name="Line 71"/>
            <p:cNvSpPr>
              <a:spLocks noChangeShapeType="1"/>
            </p:cNvSpPr>
            <p:nvPr/>
          </p:nvSpPr>
          <p:spPr bwMode="auto">
            <a:xfrm>
              <a:off x="4505" y="857"/>
              <a:ext cx="1" cy="249"/>
            </a:xfrm>
            <a:prstGeom prst="line">
              <a:avLst/>
            </a:prstGeom>
            <a:noFill/>
            <a:ln w="14288">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41022" name="Line 72"/>
            <p:cNvSpPr>
              <a:spLocks noChangeShapeType="1"/>
            </p:cNvSpPr>
            <p:nvPr/>
          </p:nvSpPr>
          <p:spPr bwMode="auto">
            <a:xfrm>
              <a:off x="4505" y="1106"/>
              <a:ext cx="294" cy="1"/>
            </a:xfrm>
            <a:prstGeom prst="line">
              <a:avLst/>
            </a:prstGeom>
            <a:noFill/>
            <a:ln w="14288">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41023" name="Line 73"/>
            <p:cNvSpPr>
              <a:spLocks noChangeShapeType="1"/>
            </p:cNvSpPr>
            <p:nvPr/>
          </p:nvSpPr>
          <p:spPr bwMode="auto">
            <a:xfrm>
              <a:off x="4799" y="857"/>
              <a:ext cx="1" cy="249"/>
            </a:xfrm>
            <a:prstGeom prst="line">
              <a:avLst/>
            </a:prstGeom>
            <a:noFill/>
            <a:ln w="14288">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41024" name="Line 74"/>
            <p:cNvSpPr>
              <a:spLocks noChangeShapeType="1"/>
            </p:cNvSpPr>
            <p:nvPr/>
          </p:nvSpPr>
          <p:spPr bwMode="auto">
            <a:xfrm flipH="1">
              <a:off x="4799" y="857"/>
              <a:ext cx="160" cy="1"/>
            </a:xfrm>
            <a:prstGeom prst="line">
              <a:avLst/>
            </a:prstGeom>
            <a:noFill/>
            <a:ln w="14288">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41025" name="Line 75"/>
            <p:cNvSpPr>
              <a:spLocks noChangeShapeType="1"/>
            </p:cNvSpPr>
            <p:nvPr/>
          </p:nvSpPr>
          <p:spPr bwMode="auto">
            <a:xfrm>
              <a:off x="4959" y="857"/>
              <a:ext cx="1" cy="249"/>
            </a:xfrm>
            <a:prstGeom prst="line">
              <a:avLst/>
            </a:prstGeom>
            <a:noFill/>
            <a:ln w="14288">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41026" name="Line 76"/>
            <p:cNvSpPr>
              <a:spLocks noChangeShapeType="1"/>
            </p:cNvSpPr>
            <p:nvPr/>
          </p:nvSpPr>
          <p:spPr bwMode="auto">
            <a:xfrm>
              <a:off x="4959" y="1106"/>
              <a:ext cx="302" cy="1"/>
            </a:xfrm>
            <a:prstGeom prst="line">
              <a:avLst/>
            </a:prstGeom>
            <a:noFill/>
            <a:ln w="14288">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41027" name="Line 77"/>
            <p:cNvSpPr>
              <a:spLocks noChangeShapeType="1"/>
            </p:cNvSpPr>
            <p:nvPr/>
          </p:nvSpPr>
          <p:spPr bwMode="auto">
            <a:xfrm>
              <a:off x="5261" y="857"/>
              <a:ext cx="1" cy="249"/>
            </a:xfrm>
            <a:prstGeom prst="line">
              <a:avLst/>
            </a:prstGeom>
            <a:noFill/>
            <a:ln w="14288">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41028" name="Line 78"/>
            <p:cNvSpPr>
              <a:spLocks noChangeShapeType="1"/>
            </p:cNvSpPr>
            <p:nvPr/>
          </p:nvSpPr>
          <p:spPr bwMode="auto">
            <a:xfrm flipH="1">
              <a:off x="5261" y="857"/>
              <a:ext cx="161" cy="1"/>
            </a:xfrm>
            <a:prstGeom prst="line">
              <a:avLst/>
            </a:prstGeom>
            <a:noFill/>
            <a:ln w="14288">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41029" name="Line 79"/>
            <p:cNvSpPr>
              <a:spLocks noChangeShapeType="1"/>
            </p:cNvSpPr>
            <p:nvPr/>
          </p:nvSpPr>
          <p:spPr bwMode="auto">
            <a:xfrm>
              <a:off x="5422" y="857"/>
              <a:ext cx="1" cy="249"/>
            </a:xfrm>
            <a:prstGeom prst="line">
              <a:avLst/>
            </a:prstGeom>
            <a:noFill/>
            <a:ln w="14288">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41030" name="Line 80"/>
            <p:cNvSpPr>
              <a:spLocks noChangeShapeType="1"/>
            </p:cNvSpPr>
            <p:nvPr/>
          </p:nvSpPr>
          <p:spPr bwMode="auto">
            <a:xfrm>
              <a:off x="5422" y="1106"/>
              <a:ext cx="302" cy="1"/>
            </a:xfrm>
            <a:prstGeom prst="line">
              <a:avLst/>
            </a:prstGeom>
            <a:noFill/>
            <a:ln w="14288">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41031" name="Line 81"/>
            <p:cNvSpPr>
              <a:spLocks noChangeShapeType="1"/>
            </p:cNvSpPr>
            <p:nvPr/>
          </p:nvSpPr>
          <p:spPr bwMode="auto">
            <a:xfrm>
              <a:off x="3410" y="1969"/>
              <a:ext cx="1" cy="151"/>
            </a:xfrm>
            <a:prstGeom prst="line">
              <a:avLst/>
            </a:prstGeom>
            <a:noFill/>
            <a:ln w="14288">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41032" name="Line 82"/>
            <p:cNvSpPr>
              <a:spLocks noChangeShapeType="1"/>
            </p:cNvSpPr>
            <p:nvPr/>
          </p:nvSpPr>
          <p:spPr bwMode="auto">
            <a:xfrm flipH="1">
              <a:off x="3134" y="2120"/>
              <a:ext cx="276" cy="1"/>
            </a:xfrm>
            <a:prstGeom prst="line">
              <a:avLst/>
            </a:prstGeom>
            <a:noFill/>
            <a:ln w="14288">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41033" name="Line 83"/>
            <p:cNvSpPr>
              <a:spLocks noChangeShapeType="1"/>
            </p:cNvSpPr>
            <p:nvPr/>
          </p:nvSpPr>
          <p:spPr bwMode="auto">
            <a:xfrm flipH="1">
              <a:off x="3134" y="2307"/>
              <a:ext cx="276" cy="1"/>
            </a:xfrm>
            <a:prstGeom prst="line">
              <a:avLst/>
            </a:prstGeom>
            <a:noFill/>
            <a:ln w="14288">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41034" name="Line 84"/>
            <p:cNvSpPr>
              <a:spLocks noChangeShapeType="1"/>
            </p:cNvSpPr>
            <p:nvPr/>
          </p:nvSpPr>
          <p:spPr bwMode="auto">
            <a:xfrm flipH="1">
              <a:off x="3410" y="1969"/>
              <a:ext cx="926" cy="1"/>
            </a:xfrm>
            <a:prstGeom prst="line">
              <a:avLst/>
            </a:prstGeom>
            <a:noFill/>
            <a:ln w="14288">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41035" name="Line 85"/>
            <p:cNvSpPr>
              <a:spLocks noChangeShapeType="1"/>
            </p:cNvSpPr>
            <p:nvPr/>
          </p:nvSpPr>
          <p:spPr bwMode="auto">
            <a:xfrm>
              <a:off x="4042" y="1969"/>
              <a:ext cx="1" cy="151"/>
            </a:xfrm>
            <a:prstGeom prst="line">
              <a:avLst/>
            </a:prstGeom>
            <a:noFill/>
            <a:ln w="14288">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41036" name="Line 86"/>
            <p:cNvSpPr>
              <a:spLocks noChangeShapeType="1"/>
            </p:cNvSpPr>
            <p:nvPr/>
          </p:nvSpPr>
          <p:spPr bwMode="auto">
            <a:xfrm>
              <a:off x="4336" y="1969"/>
              <a:ext cx="1" cy="151"/>
            </a:xfrm>
            <a:prstGeom prst="line">
              <a:avLst/>
            </a:prstGeom>
            <a:noFill/>
            <a:ln w="14288">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41037" name="Line 87"/>
            <p:cNvSpPr>
              <a:spLocks noChangeShapeType="1"/>
            </p:cNvSpPr>
            <p:nvPr/>
          </p:nvSpPr>
          <p:spPr bwMode="auto">
            <a:xfrm flipH="1">
              <a:off x="4042" y="2120"/>
              <a:ext cx="1219" cy="1"/>
            </a:xfrm>
            <a:prstGeom prst="line">
              <a:avLst/>
            </a:prstGeom>
            <a:noFill/>
            <a:ln w="14288">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41038" name="Line 88"/>
            <p:cNvSpPr>
              <a:spLocks noChangeShapeType="1"/>
            </p:cNvSpPr>
            <p:nvPr/>
          </p:nvSpPr>
          <p:spPr bwMode="auto">
            <a:xfrm>
              <a:off x="3410" y="2307"/>
              <a:ext cx="1" cy="143"/>
            </a:xfrm>
            <a:prstGeom prst="line">
              <a:avLst/>
            </a:prstGeom>
            <a:noFill/>
            <a:ln w="14288">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41039" name="Line 89"/>
            <p:cNvSpPr>
              <a:spLocks noChangeShapeType="1"/>
            </p:cNvSpPr>
            <p:nvPr/>
          </p:nvSpPr>
          <p:spPr bwMode="auto">
            <a:xfrm flipH="1">
              <a:off x="3410" y="2450"/>
              <a:ext cx="463" cy="1"/>
            </a:xfrm>
            <a:prstGeom prst="line">
              <a:avLst/>
            </a:prstGeom>
            <a:noFill/>
            <a:ln w="14288">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41040" name="Line 90"/>
            <p:cNvSpPr>
              <a:spLocks noChangeShapeType="1"/>
            </p:cNvSpPr>
            <p:nvPr/>
          </p:nvSpPr>
          <p:spPr bwMode="auto">
            <a:xfrm>
              <a:off x="3873" y="1595"/>
              <a:ext cx="1" cy="161"/>
            </a:xfrm>
            <a:prstGeom prst="line">
              <a:avLst/>
            </a:prstGeom>
            <a:noFill/>
            <a:ln w="14288">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41041" name="Line 91"/>
            <p:cNvSpPr>
              <a:spLocks noChangeShapeType="1"/>
            </p:cNvSpPr>
            <p:nvPr/>
          </p:nvSpPr>
          <p:spPr bwMode="auto">
            <a:xfrm flipH="1">
              <a:off x="3873" y="1595"/>
              <a:ext cx="730" cy="1"/>
            </a:xfrm>
            <a:prstGeom prst="line">
              <a:avLst/>
            </a:prstGeom>
            <a:noFill/>
            <a:ln w="14288">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41042" name="Line 92"/>
            <p:cNvSpPr>
              <a:spLocks noChangeShapeType="1"/>
            </p:cNvSpPr>
            <p:nvPr/>
          </p:nvSpPr>
          <p:spPr bwMode="auto">
            <a:xfrm>
              <a:off x="4603" y="1595"/>
              <a:ext cx="1" cy="161"/>
            </a:xfrm>
            <a:prstGeom prst="line">
              <a:avLst/>
            </a:prstGeom>
            <a:noFill/>
            <a:ln w="14288">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41043" name="Line 93"/>
            <p:cNvSpPr>
              <a:spLocks noChangeShapeType="1"/>
            </p:cNvSpPr>
            <p:nvPr/>
          </p:nvSpPr>
          <p:spPr bwMode="auto">
            <a:xfrm>
              <a:off x="3873" y="2307"/>
              <a:ext cx="1" cy="143"/>
            </a:xfrm>
            <a:prstGeom prst="line">
              <a:avLst/>
            </a:prstGeom>
            <a:noFill/>
            <a:ln w="14288">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41044" name="Line 94"/>
            <p:cNvSpPr>
              <a:spLocks noChangeShapeType="1"/>
            </p:cNvSpPr>
            <p:nvPr/>
          </p:nvSpPr>
          <p:spPr bwMode="auto">
            <a:xfrm flipH="1">
              <a:off x="3873" y="2307"/>
              <a:ext cx="1388" cy="1"/>
            </a:xfrm>
            <a:prstGeom prst="line">
              <a:avLst/>
            </a:prstGeom>
            <a:noFill/>
            <a:ln w="14288">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41045" name="Line 95"/>
            <p:cNvSpPr>
              <a:spLocks noChangeShapeType="1"/>
            </p:cNvSpPr>
            <p:nvPr/>
          </p:nvSpPr>
          <p:spPr bwMode="auto">
            <a:xfrm>
              <a:off x="4042" y="2307"/>
              <a:ext cx="1" cy="143"/>
            </a:xfrm>
            <a:prstGeom prst="line">
              <a:avLst/>
            </a:prstGeom>
            <a:noFill/>
            <a:ln w="14288">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41046" name="Line 96"/>
            <p:cNvSpPr>
              <a:spLocks noChangeShapeType="1"/>
            </p:cNvSpPr>
            <p:nvPr/>
          </p:nvSpPr>
          <p:spPr bwMode="auto">
            <a:xfrm>
              <a:off x="4336" y="2307"/>
              <a:ext cx="1" cy="143"/>
            </a:xfrm>
            <a:prstGeom prst="line">
              <a:avLst/>
            </a:prstGeom>
            <a:noFill/>
            <a:ln w="14288">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41047" name="Line 97"/>
            <p:cNvSpPr>
              <a:spLocks noChangeShapeType="1"/>
            </p:cNvSpPr>
            <p:nvPr/>
          </p:nvSpPr>
          <p:spPr bwMode="auto">
            <a:xfrm flipH="1">
              <a:off x="4042" y="2450"/>
              <a:ext cx="294" cy="1"/>
            </a:xfrm>
            <a:prstGeom prst="line">
              <a:avLst/>
            </a:prstGeom>
            <a:noFill/>
            <a:ln w="14288">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41048" name="Line 98"/>
            <p:cNvSpPr>
              <a:spLocks noChangeShapeType="1"/>
            </p:cNvSpPr>
            <p:nvPr/>
          </p:nvSpPr>
          <p:spPr bwMode="auto">
            <a:xfrm>
              <a:off x="3134" y="1756"/>
              <a:ext cx="739" cy="1"/>
            </a:xfrm>
            <a:prstGeom prst="line">
              <a:avLst/>
            </a:prstGeom>
            <a:noFill/>
            <a:ln w="14288">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grpSp>
          <p:nvGrpSpPr>
            <p:cNvPr id="41049" name="Group 99"/>
            <p:cNvGrpSpPr>
              <a:grpSpLocks/>
            </p:cNvGrpSpPr>
            <p:nvPr/>
          </p:nvGrpSpPr>
          <p:grpSpPr bwMode="auto">
            <a:xfrm>
              <a:off x="2975" y="2306"/>
              <a:ext cx="82" cy="144"/>
              <a:chOff x="2975" y="2306"/>
              <a:chExt cx="82" cy="144"/>
            </a:xfrm>
          </p:grpSpPr>
          <p:sp>
            <p:nvSpPr>
              <p:cNvPr id="41058" name="Line 100"/>
              <p:cNvSpPr>
                <a:spLocks noChangeShapeType="1"/>
              </p:cNvSpPr>
              <p:nvPr/>
            </p:nvSpPr>
            <p:spPr bwMode="auto">
              <a:xfrm>
                <a:off x="2975" y="2308"/>
                <a:ext cx="82" cy="1"/>
              </a:xfrm>
              <a:prstGeom prst="line">
                <a:avLst/>
              </a:prstGeom>
              <a:noFill/>
              <a:ln w="1111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41059" name="Rectangle 101"/>
              <p:cNvSpPr>
                <a:spLocks noChangeArrowheads="1"/>
              </p:cNvSpPr>
              <p:nvPr/>
            </p:nvSpPr>
            <p:spPr bwMode="auto">
              <a:xfrm>
                <a:off x="2975" y="2306"/>
                <a:ext cx="61" cy="1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en-US" altLang="zh-CN" sz="1500" b="0">
                    <a:solidFill>
                      <a:srgbClr val="000000"/>
                    </a:solidFill>
                    <a:ea typeface="宋体" pitchFamily="2" charset="-122"/>
                  </a:rPr>
                  <a:t>Q</a:t>
                </a:r>
                <a:endParaRPr lang="en-US" altLang="zh-CN" b="0">
                  <a:solidFill>
                    <a:schemeClr val="tx1"/>
                  </a:solidFill>
                  <a:ea typeface="宋体" pitchFamily="2" charset="-122"/>
                </a:endParaRPr>
              </a:p>
            </p:txBody>
          </p:sp>
        </p:grpSp>
        <p:sp>
          <p:nvSpPr>
            <p:cNvPr id="41050" name="Rectangle 102"/>
            <p:cNvSpPr>
              <a:spLocks noChangeArrowheads="1"/>
            </p:cNvSpPr>
            <p:nvPr/>
          </p:nvSpPr>
          <p:spPr bwMode="auto">
            <a:xfrm>
              <a:off x="4496" y="2610"/>
              <a:ext cx="126" cy="1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zh-CN" altLang="en-US" sz="1500" b="0">
                  <a:solidFill>
                    <a:srgbClr val="000000"/>
                  </a:solidFill>
                  <a:latin typeface="Times" charset="0"/>
                  <a:ea typeface="宋体" pitchFamily="2" charset="-122"/>
                </a:rPr>
                <a:t>置</a:t>
              </a:r>
              <a:r>
                <a:rPr lang="en-US" altLang="zh-CN" sz="1500" b="0">
                  <a:solidFill>
                    <a:srgbClr val="000000"/>
                  </a:solidFill>
                  <a:latin typeface="Times" charset="0"/>
                  <a:ea typeface="宋体" pitchFamily="2" charset="-122"/>
                </a:rPr>
                <a:t>0</a:t>
              </a:r>
              <a:endParaRPr lang="en-US" altLang="zh-CN" b="0">
                <a:solidFill>
                  <a:schemeClr val="tx1"/>
                </a:solidFill>
                <a:ea typeface="宋体" pitchFamily="2" charset="-122"/>
              </a:endParaRPr>
            </a:p>
          </p:txBody>
        </p:sp>
        <p:sp>
          <p:nvSpPr>
            <p:cNvPr id="41051" name="Line 103"/>
            <p:cNvSpPr>
              <a:spLocks noChangeShapeType="1"/>
            </p:cNvSpPr>
            <p:nvPr/>
          </p:nvSpPr>
          <p:spPr bwMode="auto">
            <a:xfrm>
              <a:off x="3410" y="1106"/>
              <a:ext cx="1" cy="1486"/>
            </a:xfrm>
            <a:prstGeom prst="line">
              <a:avLst/>
            </a:prstGeom>
            <a:noFill/>
            <a:ln w="14288">
              <a:solidFill>
                <a:srgbClr val="000000"/>
              </a:solidFill>
              <a:prstDash val="sysDash"/>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41052" name="Line 104"/>
            <p:cNvSpPr>
              <a:spLocks noChangeShapeType="1"/>
            </p:cNvSpPr>
            <p:nvPr/>
          </p:nvSpPr>
          <p:spPr bwMode="auto">
            <a:xfrm>
              <a:off x="5261" y="1106"/>
              <a:ext cx="1" cy="1504"/>
            </a:xfrm>
            <a:prstGeom prst="line">
              <a:avLst/>
            </a:prstGeom>
            <a:noFill/>
            <a:ln w="14288">
              <a:solidFill>
                <a:srgbClr val="000000"/>
              </a:solidFill>
              <a:prstDash val="sysDash"/>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41053" name="Line 105"/>
            <p:cNvSpPr>
              <a:spLocks noChangeShapeType="1"/>
            </p:cNvSpPr>
            <p:nvPr/>
          </p:nvSpPr>
          <p:spPr bwMode="auto">
            <a:xfrm>
              <a:off x="4336" y="1115"/>
              <a:ext cx="1" cy="1477"/>
            </a:xfrm>
            <a:prstGeom prst="line">
              <a:avLst/>
            </a:prstGeom>
            <a:noFill/>
            <a:ln w="14288">
              <a:solidFill>
                <a:srgbClr val="000000"/>
              </a:solidFill>
              <a:prstDash val="sysDash"/>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41054" name="Line 106"/>
            <p:cNvSpPr>
              <a:spLocks noChangeShapeType="1"/>
            </p:cNvSpPr>
            <p:nvPr/>
          </p:nvSpPr>
          <p:spPr bwMode="auto">
            <a:xfrm>
              <a:off x="4799" y="1115"/>
              <a:ext cx="1" cy="1495"/>
            </a:xfrm>
            <a:prstGeom prst="line">
              <a:avLst/>
            </a:prstGeom>
            <a:noFill/>
            <a:ln w="14288">
              <a:solidFill>
                <a:srgbClr val="000000"/>
              </a:solidFill>
              <a:prstDash val="sysDash"/>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41055" name="Line 107"/>
            <p:cNvSpPr>
              <a:spLocks noChangeShapeType="1"/>
            </p:cNvSpPr>
            <p:nvPr/>
          </p:nvSpPr>
          <p:spPr bwMode="auto">
            <a:xfrm>
              <a:off x="3873" y="1115"/>
              <a:ext cx="1" cy="1477"/>
            </a:xfrm>
            <a:prstGeom prst="line">
              <a:avLst/>
            </a:prstGeom>
            <a:noFill/>
            <a:ln w="14288">
              <a:solidFill>
                <a:srgbClr val="000000"/>
              </a:solidFill>
              <a:prstDash val="sysDash"/>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41056" name="Line 108"/>
            <p:cNvSpPr>
              <a:spLocks noChangeShapeType="1"/>
            </p:cNvSpPr>
            <p:nvPr/>
          </p:nvSpPr>
          <p:spPr bwMode="auto">
            <a:xfrm>
              <a:off x="4033" y="1151"/>
              <a:ext cx="1" cy="1441"/>
            </a:xfrm>
            <a:prstGeom prst="line">
              <a:avLst/>
            </a:prstGeom>
            <a:noFill/>
            <a:ln w="14288">
              <a:solidFill>
                <a:srgbClr val="000000"/>
              </a:solidFill>
              <a:prstDash val="sysDash"/>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41057" name="Line 109"/>
            <p:cNvSpPr>
              <a:spLocks noChangeShapeType="1"/>
            </p:cNvSpPr>
            <p:nvPr/>
          </p:nvSpPr>
          <p:spPr bwMode="auto">
            <a:xfrm>
              <a:off x="5333" y="1391"/>
              <a:ext cx="1" cy="1085"/>
            </a:xfrm>
            <a:prstGeom prst="line">
              <a:avLst/>
            </a:prstGeom>
            <a:noFill/>
            <a:ln w="14288">
              <a:solidFill>
                <a:srgbClr val="000000"/>
              </a:solidFill>
              <a:prstDash val="sysDash"/>
              <a:round/>
              <a:headEnd/>
              <a:tailEnd/>
            </a:ln>
            <a:extLst>
              <a:ext uri="{909E8E84-426E-40DD-AFC4-6F175D3DCCD1}">
                <a14:hiddenFill xmlns="" xmlns:a14="http://schemas.microsoft.com/office/drawing/2010/main">
                  <a:noFill/>
                </a14:hiddenFill>
              </a:ext>
            </a:extLst>
          </p:spPr>
          <p:txBody>
            <a:bodyPr/>
            <a:lstStyle/>
            <a:p>
              <a:endParaRPr lang="zh-CN" altLang="en-US"/>
            </a:p>
          </p:txBody>
        </p:sp>
      </p:grpSp>
    </p:spTree>
  </p:cSld>
  <p:clrMapOvr>
    <a:masterClrMapping/>
  </p:clrMapOvr>
  <p:transition>
    <p:random/>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3"/>
          <p:cNvSpPr>
            <a:spLocks noGrp="1" noChangeArrowheads="1"/>
          </p:cNvSpPr>
          <p:nvPr>
            <p:ph type="body" idx="1"/>
          </p:nvPr>
        </p:nvSpPr>
        <p:spPr>
          <a:xfrm>
            <a:off x="323528" y="1371600"/>
            <a:ext cx="8686800" cy="4876800"/>
          </a:xfrm>
        </p:spPr>
        <p:txBody>
          <a:bodyPr/>
          <a:lstStyle/>
          <a:p>
            <a:pPr eaLnBrk="1" hangingPunct="1"/>
            <a:r>
              <a:rPr lang="zh-CN" altLang="en-US" dirty="0" smtClean="0"/>
              <a:t>时序逻辑电路也分为两类</a:t>
            </a:r>
          </a:p>
          <a:p>
            <a:pPr lvl="1" eaLnBrk="1" hangingPunct="1"/>
            <a:r>
              <a:rPr lang="zh-CN" altLang="en-US" dirty="0" smtClean="0"/>
              <a:t>同步时序逻辑电路：有统一时钟控制的时序电路</a:t>
            </a:r>
          </a:p>
          <a:p>
            <a:pPr lvl="1" eaLnBrk="1" hangingPunct="1"/>
            <a:r>
              <a:rPr lang="zh-CN" altLang="en-US" dirty="0" smtClean="0"/>
              <a:t>异步时序逻辑电路：无统一时钟控制的时序电路</a:t>
            </a:r>
          </a:p>
        </p:txBody>
      </p:sp>
      <p:sp>
        <p:nvSpPr>
          <p:cNvPr id="6149" name="Rectangle 2"/>
          <p:cNvSpPr>
            <a:spLocks noGrp="1" noChangeArrowheads="1"/>
          </p:cNvSpPr>
          <p:nvPr>
            <p:ph type="title"/>
          </p:nvPr>
        </p:nvSpPr>
        <p:spPr>
          <a:xfrm>
            <a:off x="1274763" y="533400"/>
            <a:ext cx="7793037" cy="609600"/>
          </a:xfrm>
        </p:spPr>
        <p:txBody>
          <a:bodyPr/>
          <a:lstStyle/>
          <a:p>
            <a:pPr eaLnBrk="1" hangingPunct="1"/>
            <a:r>
              <a:rPr lang="zh-CN" altLang="en-US" smtClean="0">
                <a:solidFill>
                  <a:schemeClr val="tx1"/>
                </a:solidFill>
              </a:rPr>
              <a:t>时序逻辑电路的分类</a:t>
            </a:r>
          </a:p>
        </p:txBody>
      </p:sp>
      <p:sp>
        <p:nvSpPr>
          <p:cNvPr id="6150" name="Text Box 43"/>
          <p:cNvSpPr txBox="1">
            <a:spLocks noChangeArrowheads="1"/>
          </p:cNvSpPr>
          <p:nvPr/>
        </p:nvSpPr>
        <p:spPr bwMode="auto">
          <a:xfrm>
            <a:off x="1403648" y="6019800"/>
            <a:ext cx="2954655"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folHlink"/>
                </a:solidFill>
                <a:latin typeface="Times New Roman" pitchFamily="18" charset="0"/>
                <a:ea typeface="隶书" pitchFamily="49" charset="-122"/>
              </a:defRPr>
            </a:lvl1pPr>
            <a:lvl2pPr marL="742950" indent="-285750" eaLnBrk="0" hangingPunct="0">
              <a:defRPr kumimoji="1" sz="2400" b="1">
                <a:solidFill>
                  <a:schemeClr val="folHlink"/>
                </a:solidFill>
                <a:latin typeface="Times New Roman" pitchFamily="18" charset="0"/>
                <a:ea typeface="隶书" pitchFamily="49" charset="-122"/>
              </a:defRPr>
            </a:lvl2pPr>
            <a:lvl3pPr marL="1143000" indent="-228600" eaLnBrk="0" hangingPunct="0">
              <a:defRPr kumimoji="1" sz="2400" b="1">
                <a:solidFill>
                  <a:schemeClr val="folHlink"/>
                </a:solidFill>
                <a:latin typeface="Times New Roman" pitchFamily="18" charset="0"/>
                <a:ea typeface="隶书" pitchFamily="49" charset="-122"/>
              </a:defRPr>
            </a:lvl3pPr>
            <a:lvl4pPr marL="1600200" indent="-228600" eaLnBrk="0" hangingPunct="0">
              <a:defRPr kumimoji="1" sz="2400" b="1">
                <a:solidFill>
                  <a:schemeClr val="folHlink"/>
                </a:solidFill>
                <a:latin typeface="Times New Roman" pitchFamily="18" charset="0"/>
                <a:ea typeface="隶书" pitchFamily="49" charset="-122"/>
              </a:defRPr>
            </a:lvl4pPr>
            <a:lvl5pPr marL="2057400" indent="-228600" eaLnBrk="0" hangingPunct="0">
              <a:defRPr kumimoji="1" sz="2400" b="1">
                <a:solidFill>
                  <a:schemeClr val="folHlink"/>
                </a:solidFill>
                <a:latin typeface="Times New Roman" pitchFamily="18" charset="0"/>
                <a:ea typeface="隶书" pitchFamily="49" charset="-122"/>
              </a:defRPr>
            </a:lvl5pPr>
            <a:lvl6pPr marL="25146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6pPr>
            <a:lvl7pPr marL="29718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7pPr>
            <a:lvl8pPr marL="34290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8pPr>
            <a:lvl9pPr marL="38862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9pPr>
          </a:lstStyle>
          <a:p>
            <a:pPr eaLnBrk="1" hangingPunct="1">
              <a:spcBef>
                <a:spcPct val="0"/>
              </a:spcBef>
            </a:pPr>
            <a:r>
              <a:rPr lang="zh-CN" altLang="en-US" sz="1800" b="0" dirty="0">
                <a:solidFill>
                  <a:schemeClr val="tx1"/>
                </a:solidFill>
                <a:ea typeface="宋体" pitchFamily="2" charset="-122"/>
              </a:rPr>
              <a:t>同步时序逻辑电路一般结构</a:t>
            </a:r>
          </a:p>
        </p:txBody>
      </p:sp>
      <p:sp>
        <p:nvSpPr>
          <p:cNvPr id="6151" name="Text Box 45"/>
          <p:cNvSpPr txBox="1">
            <a:spLocks noChangeArrowheads="1"/>
          </p:cNvSpPr>
          <p:nvPr/>
        </p:nvSpPr>
        <p:spPr bwMode="auto">
          <a:xfrm>
            <a:off x="5184304" y="6019800"/>
            <a:ext cx="2954655"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folHlink"/>
                </a:solidFill>
                <a:latin typeface="Times New Roman" pitchFamily="18" charset="0"/>
                <a:ea typeface="隶书" pitchFamily="49" charset="-122"/>
              </a:defRPr>
            </a:lvl1pPr>
            <a:lvl2pPr marL="742950" indent="-285750" eaLnBrk="0" hangingPunct="0">
              <a:defRPr kumimoji="1" sz="2400" b="1">
                <a:solidFill>
                  <a:schemeClr val="folHlink"/>
                </a:solidFill>
                <a:latin typeface="Times New Roman" pitchFamily="18" charset="0"/>
                <a:ea typeface="隶书" pitchFamily="49" charset="-122"/>
              </a:defRPr>
            </a:lvl2pPr>
            <a:lvl3pPr marL="1143000" indent="-228600" eaLnBrk="0" hangingPunct="0">
              <a:defRPr kumimoji="1" sz="2400" b="1">
                <a:solidFill>
                  <a:schemeClr val="folHlink"/>
                </a:solidFill>
                <a:latin typeface="Times New Roman" pitchFamily="18" charset="0"/>
                <a:ea typeface="隶书" pitchFamily="49" charset="-122"/>
              </a:defRPr>
            </a:lvl3pPr>
            <a:lvl4pPr marL="1600200" indent="-228600" eaLnBrk="0" hangingPunct="0">
              <a:defRPr kumimoji="1" sz="2400" b="1">
                <a:solidFill>
                  <a:schemeClr val="folHlink"/>
                </a:solidFill>
                <a:latin typeface="Times New Roman" pitchFamily="18" charset="0"/>
                <a:ea typeface="隶书" pitchFamily="49" charset="-122"/>
              </a:defRPr>
            </a:lvl4pPr>
            <a:lvl5pPr marL="2057400" indent="-228600" eaLnBrk="0" hangingPunct="0">
              <a:defRPr kumimoji="1" sz="2400" b="1">
                <a:solidFill>
                  <a:schemeClr val="folHlink"/>
                </a:solidFill>
                <a:latin typeface="Times New Roman" pitchFamily="18" charset="0"/>
                <a:ea typeface="隶书" pitchFamily="49" charset="-122"/>
              </a:defRPr>
            </a:lvl5pPr>
            <a:lvl6pPr marL="25146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6pPr>
            <a:lvl7pPr marL="29718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7pPr>
            <a:lvl8pPr marL="34290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8pPr>
            <a:lvl9pPr marL="38862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9pPr>
          </a:lstStyle>
          <a:p>
            <a:pPr eaLnBrk="1" hangingPunct="1">
              <a:spcBef>
                <a:spcPct val="0"/>
              </a:spcBef>
            </a:pPr>
            <a:r>
              <a:rPr lang="zh-CN" altLang="en-US" sz="1800" b="0" dirty="0">
                <a:solidFill>
                  <a:schemeClr val="tx1"/>
                </a:solidFill>
                <a:ea typeface="宋体" pitchFamily="2" charset="-122"/>
              </a:rPr>
              <a:t>异步时序逻辑电路一般结构</a:t>
            </a:r>
          </a:p>
        </p:txBody>
      </p:sp>
      <p:grpSp>
        <p:nvGrpSpPr>
          <p:cNvPr id="6152" name="Group 72"/>
          <p:cNvGrpSpPr>
            <a:grpSpLocks/>
          </p:cNvGrpSpPr>
          <p:nvPr/>
        </p:nvGrpSpPr>
        <p:grpSpPr bwMode="auto">
          <a:xfrm>
            <a:off x="1259632" y="3356993"/>
            <a:ext cx="2931368" cy="2508165"/>
            <a:chOff x="3456" y="1296"/>
            <a:chExt cx="1468" cy="1247"/>
          </a:xfrm>
        </p:grpSpPr>
        <p:sp>
          <p:nvSpPr>
            <p:cNvPr id="6172" name="Text Box 73"/>
            <p:cNvSpPr txBox="1">
              <a:spLocks noChangeArrowheads="1"/>
            </p:cNvSpPr>
            <p:nvPr/>
          </p:nvSpPr>
          <p:spPr bwMode="auto">
            <a:xfrm>
              <a:off x="3994" y="1385"/>
              <a:ext cx="432" cy="459"/>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folHlink"/>
                  </a:solidFill>
                  <a:latin typeface="Times New Roman" pitchFamily="18" charset="0"/>
                  <a:ea typeface="隶书" pitchFamily="49" charset="-122"/>
                </a:defRPr>
              </a:lvl1pPr>
              <a:lvl2pPr marL="742950" indent="-285750" eaLnBrk="0" hangingPunct="0">
                <a:defRPr kumimoji="1" sz="2400" b="1">
                  <a:solidFill>
                    <a:schemeClr val="folHlink"/>
                  </a:solidFill>
                  <a:latin typeface="Times New Roman" pitchFamily="18" charset="0"/>
                  <a:ea typeface="隶书" pitchFamily="49" charset="-122"/>
                </a:defRPr>
              </a:lvl2pPr>
              <a:lvl3pPr marL="1143000" indent="-228600" eaLnBrk="0" hangingPunct="0">
                <a:defRPr kumimoji="1" sz="2400" b="1">
                  <a:solidFill>
                    <a:schemeClr val="folHlink"/>
                  </a:solidFill>
                  <a:latin typeface="Times New Roman" pitchFamily="18" charset="0"/>
                  <a:ea typeface="隶书" pitchFamily="49" charset="-122"/>
                </a:defRPr>
              </a:lvl3pPr>
              <a:lvl4pPr marL="1600200" indent="-228600" eaLnBrk="0" hangingPunct="0">
                <a:defRPr kumimoji="1" sz="2400" b="1">
                  <a:solidFill>
                    <a:schemeClr val="folHlink"/>
                  </a:solidFill>
                  <a:latin typeface="Times New Roman" pitchFamily="18" charset="0"/>
                  <a:ea typeface="隶书" pitchFamily="49" charset="-122"/>
                </a:defRPr>
              </a:lvl4pPr>
              <a:lvl5pPr marL="2057400" indent="-228600" eaLnBrk="0" hangingPunct="0">
                <a:defRPr kumimoji="1" sz="2400" b="1">
                  <a:solidFill>
                    <a:schemeClr val="folHlink"/>
                  </a:solidFill>
                  <a:latin typeface="Times New Roman" pitchFamily="18" charset="0"/>
                  <a:ea typeface="隶书" pitchFamily="49" charset="-122"/>
                </a:defRPr>
              </a:lvl5pPr>
              <a:lvl6pPr marL="25146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6pPr>
              <a:lvl7pPr marL="29718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7pPr>
              <a:lvl8pPr marL="34290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8pPr>
              <a:lvl9pPr marL="38862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9pPr>
            </a:lstStyle>
            <a:p>
              <a:pPr algn="ctr" eaLnBrk="1" hangingPunct="1">
                <a:spcBef>
                  <a:spcPct val="0"/>
                </a:spcBef>
              </a:pPr>
              <a:r>
                <a:rPr lang="zh-CN" altLang="en-US" sz="1800" b="0">
                  <a:solidFill>
                    <a:schemeClr val="tx1"/>
                  </a:solidFill>
                  <a:ea typeface="宋体" pitchFamily="2" charset="-122"/>
                </a:rPr>
                <a:t>组合逻辑电路</a:t>
              </a:r>
            </a:p>
          </p:txBody>
        </p:sp>
        <p:sp>
          <p:nvSpPr>
            <p:cNvPr id="6173" name="Text Box 74"/>
            <p:cNvSpPr txBox="1">
              <a:spLocks noChangeArrowheads="1"/>
            </p:cNvSpPr>
            <p:nvPr/>
          </p:nvSpPr>
          <p:spPr bwMode="auto">
            <a:xfrm>
              <a:off x="3562" y="1296"/>
              <a:ext cx="162" cy="36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folHlink"/>
                  </a:solidFill>
                  <a:latin typeface="Times New Roman" pitchFamily="18" charset="0"/>
                  <a:ea typeface="隶书" pitchFamily="49" charset="-122"/>
                </a:defRPr>
              </a:lvl1pPr>
              <a:lvl2pPr marL="742950" indent="-285750" eaLnBrk="0" hangingPunct="0">
                <a:defRPr kumimoji="1" sz="2400" b="1">
                  <a:solidFill>
                    <a:schemeClr val="folHlink"/>
                  </a:solidFill>
                  <a:latin typeface="Times New Roman" pitchFamily="18" charset="0"/>
                  <a:ea typeface="隶书" pitchFamily="49" charset="-122"/>
                </a:defRPr>
              </a:lvl2pPr>
              <a:lvl3pPr marL="1143000" indent="-228600" eaLnBrk="0" hangingPunct="0">
                <a:defRPr kumimoji="1" sz="2400" b="1">
                  <a:solidFill>
                    <a:schemeClr val="folHlink"/>
                  </a:solidFill>
                  <a:latin typeface="Times New Roman" pitchFamily="18" charset="0"/>
                  <a:ea typeface="隶书" pitchFamily="49" charset="-122"/>
                </a:defRPr>
              </a:lvl3pPr>
              <a:lvl4pPr marL="1600200" indent="-228600" eaLnBrk="0" hangingPunct="0">
                <a:defRPr kumimoji="1" sz="2400" b="1">
                  <a:solidFill>
                    <a:schemeClr val="folHlink"/>
                  </a:solidFill>
                  <a:latin typeface="Times New Roman" pitchFamily="18" charset="0"/>
                  <a:ea typeface="隶书" pitchFamily="49" charset="-122"/>
                </a:defRPr>
              </a:lvl4pPr>
              <a:lvl5pPr marL="2057400" indent="-228600" eaLnBrk="0" hangingPunct="0">
                <a:defRPr kumimoji="1" sz="2400" b="1">
                  <a:solidFill>
                    <a:schemeClr val="folHlink"/>
                  </a:solidFill>
                  <a:latin typeface="Times New Roman" pitchFamily="18" charset="0"/>
                  <a:ea typeface="隶书" pitchFamily="49" charset="-122"/>
                </a:defRPr>
              </a:lvl5pPr>
              <a:lvl6pPr marL="25146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6pPr>
              <a:lvl7pPr marL="29718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7pPr>
              <a:lvl8pPr marL="34290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8pPr>
              <a:lvl9pPr marL="38862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9pPr>
            </a:lstStyle>
            <a:p>
              <a:pPr eaLnBrk="1" hangingPunct="1">
                <a:spcBef>
                  <a:spcPct val="0"/>
                </a:spcBef>
              </a:pPr>
              <a:r>
                <a:rPr lang="en-US" altLang="zh-CN" sz="1400" b="0" i="1">
                  <a:solidFill>
                    <a:schemeClr val="tx1"/>
                  </a:solidFill>
                  <a:ea typeface="宋体" pitchFamily="2" charset="-122"/>
                </a:rPr>
                <a:t>x</a:t>
              </a:r>
              <a:r>
                <a:rPr lang="en-US" altLang="zh-CN" sz="1400" b="0" i="1" baseline="-25000">
                  <a:solidFill>
                    <a:schemeClr val="tx1"/>
                  </a:solidFill>
                  <a:ea typeface="宋体" pitchFamily="2" charset="-122"/>
                </a:rPr>
                <a:t>1</a:t>
              </a:r>
            </a:p>
            <a:p>
              <a:pPr eaLnBrk="1" hangingPunct="1">
                <a:spcBef>
                  <a:spcPct val="0"/>
                </a:spcBef>
              </a:pPr>
              <a:endParaRPr lang="en-US" altLang="zh-CN" sz="1400" b="0" i="1">
                <a:solidFill>
                  <a:schemeClr val="tx1"/>
                </a:solidFill>
                <a:ea typeface="宋体" pitchFamily="2" charset="-122"/>
              </a:endParaRPr>
            </a:p>
            <a:p>
              <a:pPr eaLnBrk="1" hangingPunct="1">
                <a:spcBef>
                  <a:spcPct val="0"/>
                </a:spcBef>
              </a:pPr>
              <a:r>
                <a:rPr lang="en-US" altLang="zh-CN" sz="1400" b="0" i="1">
                  <a:solidFill>
                    <a:schemeClr val="tx1"/>
                  </a:solidFill>
                  <a:ea typeface="宋体" pitchFamily="2" charset="-122"/>
                </a:rPr>
                <a:t>x</a:t>
              </a:r>
              <a:r>
                <a:rPr lang="en-US" altLang="zh-CN" sz="1400" b="0" i="1" baseline="-25000">
                  <a:solidFill>
                    <a:schemeClr val="tx1"/>
                  </a:solidFill>
                  <a:ea typeface="宋体" pitchFamily="2" charset="-122"/>
                </a:rPr>
                <a:t>n</a:t>
              </a:r>
            </a:p>
          </p:txBody>
        </p:sp>
        <p:sp>
          <p:nvSpPr>
            <p:cNvPr id="6174" name="Line 75"/>
            <p:cNvSpPr>
              <a:spLocks noChangeShapeType="1"/>
            </p:cNvSpPr>
            <p:nvPr/>
          </p:nvSpPr>
          <p:spPr bwMode="auto">
            <a:xfrm>
              <a:off x="3754" y="1440"/>
              <a:ext cx="240" cy="0"/>
            </a:xfrm>
            <a:prstGeom prst="line">
              <a:avLst/>
            </a:prstGeom>
            <a:noFill/>
            <a:ln w="9525">
              <a:solidFill>
                <a:schemeClr val="tx1"/>
              </a:solidFill>
              <a:miter lim="800000"/>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chemeClr val="tx1"/>
                </a:solidFill>
              </a:endParaRPr>
            </a:p>
          </p:txBody>
        </p:sp>
        <p:sp>
          <p:nvSpPr>
            <p:cNvPr id="6175" name="Line 76"/>
            <p:cNvSpPr>
              <a:spLocks noChangeShapeType="1"/>
            </p:cNvSpPr>
            <p:nvPr/>
          </p:nvSpPr>
          <p:spPr bwMode="auto">
            <a:xfrm>
              <a:off x="3754" y="1680"/>
              <a:ext cx="240" cy="0"/>
            </a:xfrm>
            <a:prstGeom prst="line">
              <a:avLst/>
            </a:prstGeom>
            <a:noFill/>
            <a:ln w="9525">
              <a:solidFill>
                <a:schemeClr val="tx1"/>
              </a:solidFill>
              <a:miter lim="800000"/>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chemeClr val="tx1"/>
                </a:solidFill>
              </a:endParaRPr>
            </a:p>
          </p:txBody>
        </p:sp>
        <p:sp>
          <p:nvSpPr>
            <p:cNvPr id="6176" name="Line 77"/>
            <p:cNvSpPr>
              <a:spLocks noChangeShapeType="1"/>
            </p:cNvSpPr>
            <p:nvPr/>
          </p:nvSpPr>
          <p:spPr bwMode="auto">
            <a:xfrm>
              <a:off x="3850" y="1464"/>
              <a:ext cx="0" cy="192"/>
            </a:xfrm>
            <a:prstGeom prst="line">
              <a:avLst/>
            </a:prstGeom>
            <a:noFill/>
            <a:ln w="28575">
              <a:solidFill>
                <a:schemeClr val="tx1"/>
              </a:solidFill>
              <a:prstDash val="sysDot"/>
              <a:miter lim="800000"/>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chemeClr val="tx1"/>
                </a:solidFill>
              </a:endParaRPr>
            </a:p>
          </p:txBody>
        </p:sp>
        <p:sp>
          <p:nvSpPr>
            <p:cNvPr id="6177" name="Text Box 78"/>
            <p:cNvSpPr txBox="1">
              <a:spLocks noChangeArrowheads="1"/>
            </p:cNvSpPr>
            <p:nvPr/>
          </p:nvSpPr>
          <p:spPr bwMode="auto">
            <a:xfrm>
              <a:off x="4656" y="1326"/>
              <a:ext cx="172" cy="36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folHlink"/>
                  </a:solidFill>
                  <a:latin typeface="Times New Roman" pitchFamily="18" charset="0"/>
                  <a:ea typeface="隶书" pitchFamily="49" charset="-122"/>
                </a:defRPr>
              </a:lvl1pPr>
              <a:lvl2pPr marL="742950" indent="-285750" eaLnBrk="0" hangingPunct="0">
                <a:defRPr kumimoji="1" sz="2400" b="1">
                  <a:solidFill>
                    <a:schemeClr val="folHlink"/>
                  </a:solidFill>
                  <a:latin typeface="Times New Roman" pitchFamily="18" charset="0"/>
                  <a:ea typeface="隶书" pitchFamily="49" charset="-122"/>
                </a:defRPr>
              </a:lvl2pPr>
              <a:lvl3pPr marL="1143000" indent="-228600" eaLnBrk="0" hangingPunct="0">
                <a:defRPr kumimoji="1" sz="2400" b="1">
                  <a:solidFill>
                    <a:schemeClr val="folHlink"/>
                  </a:solidFill>
                  <a:latin typeface="Times New Roman" pitchFamily="18" charset="0"/>
                  <a:ea typeface="隶书" pitchFamily="49" charset="-122"/>
                </a:defRPr>
              </a:lvl3pPr>
              <a:lvl4pPr marL="1600200" indent="-228600" eaLnBrk="0" hangingPunct="0">
                <a:defRPr kumimoji="1" sz="2400" b="1">
                  <a:solidFill>
                    <a:schemeClr val="folHlink"/>
                  </a:solidFill>
                  <a:latin typeface="Times New Roman" pitchFamily="18" charset="0"/>
                  <a:ea typeface="隶书" pitchFamily="49" charset="-122"/>
                </a:defRPr>
              </a:lvl4pPr>
              <a:lvl5pPr marL="2057400" indent="-228600" eaLnBrk="0" hangingPunct="0">
                <a:defRPr kumimoji="1" sz="2400" b="1">
                  <a:solidFill>
                    <a:schemeClr val="folHlink"/>
                  </a:solidFill>
                  <a:latin typeface="Times New Roman" pitchFamily="18" charset="0"/>
                  <a:ea typeface="隶书" pitchFamily="49" charset="-122"/>
                </a:defRPr>
              </a:lvl5pPr>
              <a:lvl6pPr marL="25146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6pPr>
              <a:lvl7pPr marL="29718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7pPr>
              <a:lvl8pPr marL="34290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8pPr>
              <a:lvl9pPr marL="38862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9pPr>
            </a:lstStyle>
            <a:p>
              <a:pPr eaLnBrk="1" hangingPunct="1">
                <a:spcBef>
                  <a:spcPct val="0"/>
                </a:spcBef>
              </a:pPr>
              <a:r>
                <a:rPr lang="en-US" altLang="zh-CN" sz="1400" b="0" i="1">
                  <a:solidFill>
                    <a:schemeClr val="tx1"/>
                  </a:solidFill>
                  <a:ea typeface="宋体" pitchFamily="2" charset="-122"/>
                </a:rPr>
                <a:t>Z</a:t>
              </a:r>
              <a:r>
                <a:rPr lang="en-US" altLang="zh-CN" sz="1400" b="0" i="1" baseline="-25000">
                  <a:solidFill>
                    <a:schemeClr val="tx1"/>
                  </a:solidFill>
                  <a:ea typeface="宋体" pitchFamily="2" charset="-122"/>
                </a:rPr>
                <a:t>1</a:t>
              </a:r>
            </a:p>
            <a:p>
              <a:pPr eaLnBrk="1" hangingPunct="1">
                <a:spcBef>
                  <a:spcPct val="0"/>
                </a:spcBef>
              </a:pPr>
              <a:endParaRPr lang="en-US" altLang="zh-CN" sz="1400" b="0" i="1">
                <a:solidFill>
                  <a:schemeClr val="tx1"/>
                </a:solidFill>
                <a:ea typeface="宋体" pitchFamily="2" charset="-122"/>
              </a:endParaRPr>
            </a:p>
            <a:p>
              <a:pPr eaLnBrk="1" hangingPunct="1">
                <a:spcBef>
                  <a:spcPct val="0"/>
                </a:spcBef>
              </a:pPr>
              <a:r>
                <a:rPr lang="en-US" altLang="zh-CN" sz="1400" b="0" i="1">
                  <a:solidFill>
                    <a:schemeClr val="tx1"/>
                  </a:solidFill>
                  <a:ea typeface="宋体" pitchFamily="2" charset="-122"/>
                </a:rPr>
                <a:t>Z</a:t>
              </a:r>
              <a:r>
                <a:rPr lang="en-US" altLang="zh-CN" sz="1400" b="0" i="1" baseline="-25000">
                  <a:solidFill>
                    <a:schemeClr val="tx1"/>
                  </a:solidFill>
                  <a:ea typeface="宋体" pitchFamily="2" charset="-122"/>
                </a:rPr>
                <a:t>j</a:t>
              </a:r>
            </a:p>
          </p:txBody>
        </p:sp>
        <p:sp>
          <p:nvSpPr>
            <p:cNvPr id="6178" name="Line 79"/>
            <p:cNvSpPr>
              <a:spLocks noChangeShapeType="1"/>
            </p:cNvSpPr>
            <p:nvPr/>
          </p:nvSpPr>
          <p:spPr bwMode="auto">
            <a:xfrm>
              <a:off x="4426" y="1440"/>
              <a:ext cx="240" cy="0"/>
            </a:xfrm>
            <a:prstGeom prst="line">
              <a:avLst/>
            </a:prstGeom>
            <a:noFill/>
            <a:ln w="9525">
              <a:solidFill>
                <a:schemeClr val="tx1"/>
              </a:solidFill>
              <a:miter lim="800000"/>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chemeClr val="tx1"/>
                </a:solidFill>
              </a:endParaRPr>
            </a:p>
          </p:txBody>
        </p:sp>
        <p:sp>
          <p:nvSpPr>
            <p:cNvPr id="6179" name="Line 80"/>
            <p:cNvSpPr>
              <a:spLocks noChangeShapeType="1"/>
            </p:cNvSpPr>
            <p:nvPr/>
          </p:nvSpPr>
          <p:spPr bwMode="auto">
            <a:xfrm>
              <a:off x="4426" y="1680"/>
              <a:ext cx="240" cy="0"/>
            </a:xfrm>
            <a:prstGeom prst="line">
              <a:avLst/>
            </a:prstGeom>
            <a:noFill/>
            <a:ln w="9525">
              <a:solidFill>
                <a:schemeClr val="tx1"/>
              </a:solidFill>
              <a:miter lim="800000"/>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chemeClr val="tx1"/>
                </a:solidFill>
              </a:endParaRPr>
            </a:p>
          </p:txBody>
        </p:sp>
        <p:sp>
          <p:nvSpPr>
            <p:cNvPr id="6180" name="Line 81"/>
            <p:cNvSpPr>
              <a:spLocks noChangeShapeType="1"/>
            </p:cNvSpPr>
            <p:nvPr/>
          </p:nvSpPr>
          <p:spPr bwMode="auto">
            <a:xfrm>
              <a:off x="4522" y="1464"/>
              <a:ext cx="0" cy="192"/>
            </a:xfrm>
            <a:prstGeom prst="line">
              <a:avLst/>
            </a:prstGeom>
            <a:noFill/>
            <a:ln w="28575">
              <a:solidFill>
                <a:schemeClr val="tx1"/>
              </a:solidFill>
              <a:prstDash val="sysDot"/>
              <a:miter lim="800000"/>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chemeClr val="tx1"/>
                </a:solidFill>
              </a:endParaRPr>
            </a:p>
          </p:txBody>
        </p:sp>
        <p:sp>
          <p:nvSpPr>
            <p:cNvPr id="6181" name="Text Box 82"/>
            <p:cNvSpPr txBox="1">
              <a:spLocks noChangeArrowheads="1"/>
            </p:cNvSpPr>
            <p:nvPr/>
          </p:nvSpPr>
          <p:spPr bwMode="auto">
            <a:xfrm>
              <a:off x="3868" y="2088"/>
              <a:ext cx="698" cy="184"/>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folHlink"/>
                  </a:solidFill>
                  <a:latin typeface="Times New Roman" pitchFamily="18" charset="0"/>
                  <a:ea typeface="隶书" pitchFamily="49" charset="-122"/>
                </a:defRPr>
              </a:lvl1pPr>
              <a:lvl2pPr marL="742950" indent="-285750" eaLnBrk="0" hangingPunct="0">
                <a:defRPr kumimoji="1" sz="2400" b="1">
                  <a:solidFill>
                    <a:schemeClr val="folHlink"/>
                  </a:solidFill>
                  <a:latin typeface="Times New Roman" pitchFamily="18" charset="0"/>
                  <a:ea typeface="隶书" pitchFamily="49" charset="-122"/>
                </a:defRPr>
              </a:lvl2pPr>
              <a:lvl3pPr marL="1143000" indent="-228600" eaLnBrk="0" hangingPunct="0">
                <a:defRPr kumimoji="1" sz="2400" b="1">
                  <a:solidFill>
                    <a:schemeClr val="folHlink"/>
                  </a:solidFill>
                  <a:latin typeface="Times New Roman" pitchFamily="18" charset="0"/>
                  <a:ea typeface="隶书" pitchFamily="49" charset="-122"/>
                </a:defRPr>
              </a:lvl3pPr>
              <a:lvl4pPr marL="1600200" indent="-228600" eaLnBrk="0" hangingPunct="0">
                <a:defRPr kumimoji="1" sz="2400" b="1">
                  <a:solidFill>
                    <a:schemeClr val="folHlink"/>
                  </a:solidFill>
                  <a:latin typeface="Times New Roman" pitchFamily="18" charset="0"/>
                  <a:ea typeface="隶书" pitchFamily="49" charset="-122"/>
                </a:defRPr>
              </a:lvl4pPr>
              <a:lvl5pPr marL="2057400" indent="-228600" eaLnBrk="0" hangingPunct="0">
                <a:defRPr kumimoji="1" sz="2400" b="1">
                  <a:solidFill>
                    <a:schemeClr val="folHlink"/>
                  </a:solidFill>
                  <a:latin typeface="Times New Roman" pitchFamily="18" charset="0"/>
                  <a:ea typeface="隶书" pitchFamily="49" charset="-122"/>
                </a:defRPr>
              </a:lvl5pPr>
              <a:lvl6pPr marL="25146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6pPr>
              <a:lvl7pPr marL="29718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7pPr>
              <a:lvl8pPr marL="34290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8pPr>
              <a:lvl9pPr marL="38862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9pPr>
            </a:lstStyle>
            <a:p>
              <a:pPr eaLnBrk="1" hangingPunct="1">
                <a:spcBef>
                  <a:spcPct val="0"/>
                </a:spcBef>
              </a:pPr>
              <a:r>
                <a:rPr lang="zh-CN" altLang="en-US" sz="1800" b="0">
                  <a:solidFill>
                    <a:schemeClr val="tx1"/>
                  </a:solidFill>
                  <a:ea typeface="宋体" pitchFamily="2" charset="-122"/>
                </a:rPr>
                <a:t>存储电路</a:t>
              </a:r>
            </a:p>
          </p:txBody>
        </p:sp>
        <p:sp>
          <p:nvSpPr>
            <p:cNvPr id="6182" name="Freeform 83"/>
            <p:cNvSpPr>
              <a:spLocks/>
            </p:cNvSpPr>
            <p:nvPr/>
          </p:nvSpPr>
          <p:spPr bwMode="auto">
            <a:xfrm>
              <a:off x="4444" y="1920"/>
              <a:ext cx="192" cy="192"/>
            </a:xfrm>
            <a:custGeom>
              <a:avLst/>
              <a:gdLst>
                <a:gd name="T0" fmla="*/ 0 w 192"/>
                <a:gd name="T1" fmla="*/ 0 h 192"/>
                <a:gd name="T2" fmla="*/ 192 w 192"/>
                <a:gd name="T3" fmla="*/ 0 h 192"/>
                <a:gd name="T4" fmla="*/ 192 w 192"/>
                <a:gd name="T5" fmla="*/ 192 h 192"/>
                <a:gd name="T6" fmla="*/ 96 w 192"/>
                <a:gd name="T7" fmla="*/ 192 h 19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2" h="192">
                  <a:moveTo>
                    <a:pt x="0" y="0"/>
                  </a:moveTo>
                  <a:lnTo>
                    <a:pt x="192" y="0"/>
                  </a:lnTo>
                  <a:lnTo>
                    <a:pt x="192" y="192"/>
                  </a:lnTo>
                  <a:lnTo>
                    <a:pt x="96" y="192"/>
                  </a:lnTo>
                </a:path>
              </a:pathLst>
            </a:custGeom>
            <a:noFill/>
            <a:ln w="9525" cap="flat" cmpd="sng">
              <a:solidFill>
                <a:schemeClr val="tx1"/>
              </a:solidFill>
              <a:prstDash val="solid"/>
              <a:miter lim="800000"/>
              <a:headEnd type="none" w="med" len="med"/>
              <a:tailEnd type="triangl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chemeClr val="tx1"/>
                </a:solidFill>
              </a:endParaRPr>
            </a:p>
          </p:txBody>
        </p:sp>
        <p:sp>
          <p:nvSpPr>
            <p:cNvPr id="6183" name="Freeform 84"/>
            <p:cNvSpPr>
              <a:spLocks/>
            </p:cNvSpPr>
            <p:nvPr/>
          </p:nvSpPr>
          <p:spPr bwMode="auto">
            <a:xfrm>
              <a:off x="4444" y="1776"/>
              <a:ext cx="480" cy="528"/>
            </a:xfrm>
            <a:custGeom>
              <a:avLst/>
              <a:gdLst>
                <a:gd name="T0" fmla="*/ 0 w 480"/>
                <a:gd name="T1" fmla="*/ 0 h 528"/>
                <a:gd name="T2" fmla="*/ 480 w 480"/>
                <a:gd name="T3" fmla="*/ 0 h 528"/>
                <a:gd name="T4" fmla="*/ 480 w 480"/>
                <a:gd name="T5" fmla="*/ 528 h 528"/>
                <a:gd name="T6" fmla="*/ 96 w 480"/>
                <a:gd name="T7" fmla="*/ 528 h 52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80" h="528">
                  <a:moveTo>
                    <a:pt x="0" y="0"/>
                  </a:moveTo>
                  <a:lnTo>
                    <a:pt x="480" y="0"/>
                  </a:lnTo>
                  <a:lnTo>
                    <a:pt x="480" y="528"/>
                  </a:lnTo>
                  <a:lnTo>
                    <a:pt x="96" y="528"/>
                  </a:lnTo>
                </a:path>
              </a:pathLst>
            </a:custGeom>
            <a:noFill/>
            <a:ln w="9525" cap="flat" cmpd="sng">
              <a:solidFill>
                <a:schemeClr val="tx1"/>
              </a:solidFill>
              <a:prstDash val="solid"/>
              <a:miter lim="800000"/>
              <a:headEnd type="none" w="med" len="med"/>
              <a:tailEnd type="triangl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chemeClr val="tx1"/>
                </a:solidFill>
              </a:endParaRPr>
            </a:p>
          </p:txBody>
        </p:sp>
        <p:sp>
          <p:nvSpPr>
            <p:cNvPr id="6184" name="Line 85"/>
            <p:cNvSpPr>
              <a:spLocks noChangeShapeType="1"/>
            </p:cNvSpPr>
            <p:nvPr/>
          </p:nvSpPr>
          <p:spPr bwMode="auto">
            <a:xfrm>
              <a:off x="4636" y="2160"/>
              <a:ext cx="0" cy="96"/>
            </a:xfrm>
            <a:prstGeom prst="line">
              <a:avLst/>
            </a:prstGeom>
            <a:noFill/>
            <a:ln w="28575">
              <a:solidFill>
                <a:schemeClr val="tx1"/>
              </a:solidFill>
              <a:prstDash val="sysDot"/>
              <a:miter lim="800000"/>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chemeClr val="tx1"/>
                </a:solidFill>
              </a:endParaRPr>
            </a:p>
          </p:txBody>
        </p:sp>
        <p:sp>
          <p:nvSpPr>
            <p:cNvPr id="6185" name="Text Box 86"/>
            <p:cNvSpPr txBox="1">
              <a:spLocks noChangeArrowheads="1"/>
            </p:cNvSpPr>
            <p:nvPr/>
          </p:nvSpPr>
          <p:spPr bwMode="auto">
            <a:xfrm>
              <a:off x="4605" y="2016"/>
              <a:ext cx="172" cy="26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folHlink"/>
                  </a:solidFill>
                  <a:latin typeface="Times New Roman" pitchFamily="18" charset="0"/>
                  <a:ea typeface="隶书" pitchFamily="49" charset="-122"/>
                </a:defRPr>
              </a:lvl1pPr>
              <a:lvl2pPr marL="742950" indent="-285750" eaLnBrk="0" hangingPunct="0">
                <a:defRPr kumimoji="1" sz="2400" b="1">
                  <a:solidFill>
                    <a:schemeClr val="folHlink"/>
                  </a:solidFill>
                  <a:latin typeface="Times New Roman" pitchFamily="18" charset="0"/>
                  <a:ea typeface="隶书" pitchFamily="49" charset="-122"/>
                </a:defRPr>
              </a:lvl2pPr>
              <a:lvl3pPr marL="1143000" indent="-228600" eaLnBrk="0" hangingPunct="0">
                <a:defRPr kumimoji="1" sz="2400" b="1">
                  <a:solidFill>
                    <a:schemeClr val="folHlink"/>
                  </a:solidFill>
                  <a:latin typeface="Times New Roman" pitchFamily="18" charset="0"/>
                  <a:ea typeface="隶书" pitchFamily="49" charset="-122"/>
                </a:defRPr>
              </a:lvl3pPr>
              <a:lvl4pPr marL="1600200" indent="-228600" eaLnBrk="0" hangingPunct="0">
                <a:defRPr kumimoji="1" sz="2400" b="1">
                  <a:solidFill>
                    <a:schemeClr val="folHlink"/>
                  </a:solidFill>
                  <a:latin typeface="Times New Roman" pitchFamily="18" charset="0"/>
                  <a:ea typeface="隶书" pitchFamily="49" charset="-122"/>
                </a:defRPr>
              </a:lvl4pPr>
              <a:lvl5pPr marL="2057400" indent="-228600" eaLnBrk="0" hangingPunct="0">
                <a:defRPr kumimoji="1" sz="2400" b="1">
                  <a:solidFill>
                    <a:schemeClr val="folHlink"/>
                  </a:solidFill>
                  <a:latin typeface="Times New Roman" pitchFamily="18" charset="0"/>
                  <a:ea typeface="隶书" pitchFamily="49" charset="-122"/>
                </a:defRPr>
              </a:lvl5pPr>
              <a:lvl6pPr marL="25146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6pPr>
              <a:lvl7pPr marL="29718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7pPr>
              <a:lvl8pPr marL="34290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8pPr>
              <a:lvl9pPr marL="38862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9pPr>
            </a:lstStyle>
            <a:p>
              <a:pPr eaLnBrk="1" hangingPunct="1">
                <a:spcBef>
                  <a:spcPct val="0"/>
                </a:spcBef>
              </a:pPr>
              <a:r>
                <a:rPr lang="en-US" altLang="zh-CN" sz="1400" b="0" i="1">
                  <a:solidFill>
                    <a:schemeClr val="tx1"/>
                  </a:solidFill>
                  <a:ea typeface="宋体" pitchFamily="2" charset="-122"/>
                </a:rPr>
                <a:t>Y</a:t>
              </a:r>
              <a:r>
                <a:rPr lang="en-US" altLang="zh-CN" sz="1400" b="0" i="1" baseline="-25000">
                  <a:solidFill>
                    <a:schemeClr val="tx1"/>
                  </a:solidFill>
                  <a:ea typeface="宋体" pitchFamily="2" charset="-122"/>
                </a:rPr>
                <a:t>1</a:t>
              </a:r>
            </a:p>
            <a:p>
              <a:pPr eaLnBrk="1" hangingPunct="1">
                <a:spcBef>
                  <a:spcPct val="0"/>
                </a:spcBef>
              </a:pPr>
              <a:r>
                <a:rPr lang="en-US" altLang="zh-CN" sz="1400" b="0" i="1">
                  <a:solidFill>
                    <a:schemeClr val="tx1"/>
                  </a:solidFill>
                  <a:ea typeface="宋体" pitchFamily="2" charset="-122"/>
                </a:rPr>
                <a:t>Y</a:t>
              </a:r>
              <a:r>
                <a:rPr lang="en-US" altLang="zh-CN" sz="1400" b="0" i="1" baseline="-25000">
                  <a:solidFill>
                    <a:schemeClr val="tx1"/>
                  </a:solidFill>
                  <a:ea typeface="宋体" pitchFamily="2" charset="-122"/>
                </a:rPr>
                <a:t>r</a:t>
              </a:r>
            </a:p>
          </p:txBody>
        </p:sp>
        <p:sp>
          <p:nvSpPr>
            <p:cNvPr id="6186" name="Freeform 87"/>
            <p:cNvSpPr>
              <a:spLocks/>
            </p:cNvSpPr>
            <p:nvPr/>
          </p:nvSpPr>
          <p:spPr bwMode="auto">
            <a:xfrm>
              <a:off x="3820" y="1920"/>
              <a:ext cx="192" cy="192"/>
            </a:xfrm>
            <a:custGeom>
              <a:avLst/>
              <a:gdLst>
                <a:gd name="T0" fmla="*/ 48 w 192"/>
                <a:gd name="T1" fmla="*/ 192 h 192"/>
                <a:gd name="T2" fmla="*/ 0 w 192"/>
                <a:gd name="T3" fmla="*/ 192 h 192"/>
                <a:gd name="T4" fmla="*/ 0 w 192"/>
                <a:gd name="T5" fmla="*/ 0 h 192"/>
                <a:gd name="T6" fmla="*/ 192 w 192"/>
                <a:gd name="T7" fmla="*/ 0 h 19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2" h="192">
                  <a:moveTo>
                    <a:pt x="48" y="192"/>
                  </a:moveTo>
                  <a:lnTo>
                    <a:pt x="0" y="192"/>
                  </a:lnTo>
                  <a:lnTo>
                    <a:pt x="0" y="0"/>
                  </a:lnTo>
                  <a:lnTo>
                    <a:pt x="192" y="0"/>
                  </a:lnTo>
                </a:path>
              </a:pathLst>
            </a:custGeom>
            <a:noFill/>
            <a:ln w="9525" cap="flat" cmpd="sng">
              <a:solidFill>
                <a:schemeClr val="tx1"/>
              </a:solidFill>
              <a:prstDash val="solid"/>
              <a:miter lim="800000"/>
              <a:headEnd type="none" w="med" len="med"/>
              <a:tailEnd type="triangl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chemeClr val="tx1"/>
                </a:solidFill>
              </a:endParaRPr>
            </a:p>
          </p:txBody>
        </p:sp>
        <p:sp>
          <p:nvSpPr>
            <p:cNvPr id="6187" name="Freeform 88"/>
            <p:cNvSpPr>
              <a:spLocks/>
            </p:cNvSpPr>
            <p:nvPr/>
          </p:nvSpPr>
          <p:spPr bwMode="auto">
            <a:xfrm>
              <a:off x="3580" y="1776"/>
              <a:ext cx="432" cy="528"/>
            </a:xfrm>
            <a:custGeom>
              <a:avLst/>
              <a:gdLst>
                <a:gd name="T0" fmla="*/ 288 w 432"/>
                <a:gd name="T1" fmla="*/ 528 h 528"/>
                <a:gd name="T2" fmla="*/ 0 w 432"/>
                <a:gd name="T3" fmla="*/ 528 h 528"/>
                <a:gd name="T4" fmla="*/ 0 w 432"/>
                <a:gd name="T5" fmla="*/ 0 h 528"/>
                <a:gd name="T6" fmla="*/ 432 w 432"/>
                <a:gd name="T7" fmla="*/ 0 h 52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32" h="528">
                  <a:moveTo>
                    <a:pt x="288" y="528"/>
                  </a:moveTo>
                  <a:lnTo>
                    <a:pt x="0" y="528"/>
                  </a:lnTo>
                  <a:lnTo>
                    <a:pt x="0" y="0"/>
                  </a:lnTo>
                  <a:lnTo>
                    <a:pt x="432" y="0"/>
                  </a:lnTo>
                </a:path>
              </a:pathLst>
            </a:custGeom>
            <a:noFill/>
            <a:ln w="9525" cap="flat" cmpd="sng">
              <a:solidFill>
                <a:schemeClr val="tx1"/>
              </a:solidFill>
              <a:prstDash val="solid"/>
              <a:miter lim="800000"/>
              <a:headEnd type="none" w="med" len="med"/>
              <a:tailEnd type="triangl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chemeClr val="tx1"/>
                </a:solidFill>
              </a:endParaRPr>
            </a:p>
          </p:txBody>
        </p:sp>
        <p:sp>
          <p:nvSpPr>
            <p:cNvPr id="6188" name="Line 89"/>
            <p:cNvSpPr>
              <a:spLocks noChangeShapeType="1"/>
            </p:cNvSpPr>
            <p:nvPr/>
          </p:nvSpPr>
          <p:spPr bwMode="auto">
            <a:xfrm>
              <a:off x="3820" y="2160"/>
              <a:ext cx="0" cy="96"/>
            </a:xfrm>
            <a:prstGeom prst="line">
              <a:avLst/>
            </a:prstGeom>
            <a:noFill/>
            <a:ln w="28575">
              <a:solidFill>
                <a:schemeClr val="tx1"/>
              </a:solidFill>
              <a:prstDash val="sysDot"/>
              <a:miter lim="800000"/>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chemeClr val="tx1"/>
                </a:solidFill>
              </a:endParaRPr>
            </a:p>
          </p:txBody>
        </p:sp>
        <p:sp>
          <p:nvSpPr>
            <p:cNvPr id="6189" name="Text Box 90"/>
            <p:cNvSpPr txBox="1">
              <a:spLocks noChangeArrowheads="1"/>
            </p:cNvSpPr>
            <p:nvPr/>
          </p:nvSpPr>
          <p:spPr bwMode="auto">
            <a:xfrm>
              <a:off x="3686" y="1690"/>
              <a:ext cx="162" cy="26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folHlink"/>
                  </a:solidFill>
                  <a:latin typeface="Times New Roman" pitchFamily="18" charset="0"/>
                  <a:ea typeface="隶书" pitchFamily="49" charset="-122"/>
                </a:defRPr>
              </a:lvl1pPr>
              <a:lvl2pPr marL="742950" indent="-285750" eaLnBrk="0" hangingPunct="0">
                <a:defRPr kumimoji="1" sz="2400" b="1">
                  <a:solidFill>
                    <a:schemeClr val="folHlink"/>
                  </a:solidFill>
                  <a:latin typeface="Times New Roman" pitchFamily="18" charset="0"/>
                  <a:ea typeface="隶书" pitchFamily="49" charset="-122"/>
                </a:defRPr>
              </a:lvl2pPr>
              <a:lvl3pPr marL="1143000" indent="-228600" eaLnBrk="0" hangingPunct="0">
                <a:defRPr kumimoji="1" sz="2400" b="1">
                  <a:solidFill>
                    <a:schemeClr val="folHlink"/>
                  </a:solidFill>
                  <a:latin typeface="Times New Roman" pitchFamily="18" charset="0"/>
                  <a:ea typeface="隶书" pitchFamily="49" charset="-122"/>
                </a:defRPr>
              </a:lvl3pPr>
              <a:lvl4pPr marL="1600200" indent="-228600" eaLnBrk="0" hangingPunct="0">
                <a:defRPr kumimoji="1" sz="2400" b="1">
                  <a:solidFill>
                    <a:schemeClr val="folHlink"/>
                  </a:solidFill>
                  <a:latin typeface="Times New Roman" pitchFamily="18" charset="0"/>
                  <a:ea typeface="隶书" pitchFamily="49" charset="-122"/>
                </a:defRPr>
              </a:lvl4pPr>
              <a:lvl5pPr marL="2057400" indent="-228600" eaLnBrk="0" hangingPunct="0">
                <a:defRPr kumimoji="1" sz="2400" b="1">
                  <a:solidFill>
                    <a:schemeClr val="folHlink"/>
                  </a:solidFill>
                  <a:latin typeface="Times New Roman" pitchFamily="18" charset="0"/>
                  <a:ea typeface="隶书" pitchFamily="49" charset="-122"/>
                </a:defRPr>
              </a:lvl5pPr>
              <a:lvl6pPr marL="25146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6pPr>
              <a:lvl7pPr marL="29718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7pPr>
              <a:lvl8pPr marL="34290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8pPr>
              <a:lvl9pPr marL="38862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9pPr>
            </a:lstStyle>
            <a:p>
              <a:pPr eaLnBrk="1" hangingPunct="1">
                <a:spcBef>
                  <a:spcPct val="0"/>
                </a:spcBef>
              </a:pPr>
              <a:r>
                <a:rPr lang="en-US" altLang="zh-CN" sz="1400" b="0" i="1">
                  <a:solidFill>
                    <a:schemeClr val="tx1"/>
                  </a:solidFill>
                  <a:ea typeface="宋体" pitchFamily="2" charset="-122"/>
                </a:rPr>
                <a:t>y</a:t>
              </a:r>
              <a:r>
                <a:rPr lang="en-US" altLang="zh-CN" sz="1400" b="0" i="1" baseline="-25000">
                  <a:solidFill>
                    <a:schemeClr val="tx1"/>
                  </a:solidFill>
                  <a:ea typeface="宋体" pitchFamily="2" charset="-122"/>
                </a:rPr>
                <a:t>1</a:t>
              </a:r>
            </a:p>
            <a:p>
              <a:pPr eaLnBrk="1" hangingPunct="1">
                <a:spcBef>
                  <a:spcPct val="0"/>
                </a:spcBef>
              </a:pPr>
              <a:r>
                <a:rPr lang="en-US" altLang="zh-CN" sz="1400" b="0" i="1">
                  <a:solidFill>
                    <a:schemeClr val="tx1"/>
                  </a:solidFill>
                  <a:ea typeface="宋体" pitchFamily="2" charset="-122"/>
                </a:rPr>
                <a:t>y</a:t>
              </a:r>
              <a:r>
                <a:rPr lang="en-US" altLang="zh-CN" sz="1400" b="0" i="1" baseline="-25000">
                  <a:solidFill>
                    <a:schemeClr val="tx1"/>
                  </a:solidFill>
                  <a:ea typeface="宋体" pitchFamily="2" charset="-122"/>
                </a:rPr>
                <a:t>r</a:t>
              </a:r>
            </a:p>
          </p:txBody>
        </p:sp>
        <p:sp>
          <p:nvSpPr>
            <p:cNvPr id="6190" name="Freeform 91"/>
            <p:cNvSpPr>
              <a:spLocks/>
            </p:cNvSpPr>
            <p:nvPr/>
          </p:nvSpPr>
          <p:spPr bwMode="auto">
            <a:xfrm>
              <a:off x="3754" y="2342"/>
              <a:ext cx="480" cy="144"/>
            </a:xfrm>
            <a:custGeom>
              <a:avLst/>
              <a:gdLst>
                <a:gd name="T0" fmla="*/ 0 w 672"/>
                <a:gd name="T1" fmla="*/ 144 h 144"/>
                <a:gd name="T2" fmla="*/ 480 w 672"/>
                <a:gd name="T3" fmla="*/ 144 h 144"/>
                <a:gd name="T4" fmla="*/ 480 w 672"/>
                <a:gd name="T5" fmla="*/ 0 h 144"/>
                <a:gd name="T6" fmla="*/ 0 60000 65536"/>
                <a:gd name="T7" fmla="*/ 0 60000 65536"/>
                <a:gd name="T8" fmla="*/ 0 60000 65536"/>
              </a:gdLst>
              <a:ahLst/>
              <a:cxnLst>
                <a:cxn ang="T6">
                  <a:pos x="T0" y="T1"/>
                </a:cxn>
                <a:cxn ang="T7">
                  <a:pos x="T2" y="T3"/>
                </a:cxn>
                <a:cxn ang="T8">
                  <a:pos x="T4" y="T5"/>
                </a:cxn>
              </a:cxnLst>
              <a:rect l="0" t="0" r="r" b="b"/>
              <a:pathLst>
                <a:path w="672" h="144">
                  <a:moveTo>
                    <a:pt x="0" y="144"/>
                  </a:moveTo>
                  <a:lnTo>
                    <a:pt x="672" y="144"/>
                  </a:lnTo>
                  <a:lnTo>
                    <a:pt x="672" y="0"/>
                  </a:lnTo>
                </a:path>
              </a:pathLst>
            </a:custGeom>
            <a:noFill/>
            <a:ln w="9525" cap="flat" cmpd="sng">
              <a:solidFill>
                <a:schemeClr val="tx1"/>
              </a:solidFill>
              <a:prstDash val="solid"/>
              <a:miter lim="800000"/>
              <a:headEnd type="none" w="med" len="med"/>
              <a:tailEnd type="triangl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chemeClr val="tx1"/>
                </a:solidFill>
              </a:endParaRPr>
            </a:p>
          </p:txBody>
        </p:sp>
        <p:sp>
          <p:nvSpPr>
            <p:cNvPr id="6191" name="Text Box 92"/>
            <p:cNvSpPr txBox="1">
              <a:spLocks noChangeArrowheads="1"/>
            </p:cNvSpPr>
            <p:nvPr/>
          </p:nvSpPr>
          <p:spPr bwMode="auto">
            <a:xfrm>
              <a:off x="3456" y="2390"/>
              <a:ext cx="272" cy="15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folHlink"/>
                  </a:solidFill>
                  <a:latin typeface="Times New Roman" pitchFamily="18" charset="0"/>
                  <a:ea typeface="隶书" pitchFamily="49" charset="-122"/>
                </a:defRPr>
              </a:lvl1pPr>
              <a:lvl2pPr marL="742950" indent="-285750" eaLnBrk="0" hangingPunct="0">
                <a:defRPr kumimoji="1" sz="2400" b="1">
                  <a:solidFill>
                    <a:schemeClr val="folHlink"/>
                  </a:solidFill>
                  <a:latin typeface="Times New Roman" pitchFamily="18" charset="0"/>
                  <a:ea typeface="隶书" pitchFamily="49" charset="-122"/>
                </a:defRPr>
              </a:lvl2pPr>
              <a:lvl3pPr marL="1143000" indent="-228600" eaLnBrk="0" hangingPunct="0">
                <a:defRPr kumimoji="1" sz="2400" b="1">
                  <a:solidFill>
                    <a:schemeClr val="folHlink"/>
                  </a:solidFill>
                  <a:latin typeface="Times New Roman" pitchFamily="18" charset="0"/>
                  <a:ea typeface="隶书" pitchFamily="49" charset="-122"/>
                </a:defRPr>
              </a:lvl3pPr>
              <a:lvl4pPr marL="1600200" indent="-228600" eaLnBrk="0" hangingPunct="0">
                <a:defRPr kumimoji="1" sz="2400" b="1">
                  <a:solidFill>
                    <a:schemeClr val="folHlink"/>
                  </a:solidFill>
                  <a:latin typeface="Times New Roman" pitchFamily="18" charset="0"/>
                  <a:ea typeface="隶书" pitchFamily="49" charset="-122"/>
                </a:defRPr>
              </a:lvl4pPr>
              <a:lvl5pPr marL="2057400" indent="-228600" eaLnBrk="0" hangingPunct="0">
                <a:defRPr kumimoji="1" sz="2400" b="1">
                  <a:solidFill>
                    <a:schemeClr val="folHlink"/>
                  </a:solidFill>
                  <a:latin typeface="Times New Roman" pitchFamily="18" charset="0"/>
                  <a:ea typeface="隶书" pitchFamily="49" charset="-122"/>
                </a:defRPr>
              </a:lvl5pPr>
              <a:lvl6pPr marL="25146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6pPr>
              <a:lvl7pPr marL="29718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7pPr>
              <a:lvl8pPr marL="34290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8pPr>
              <a:lvl9pPr marL="38862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9pPr>
            </a:lstStyle>
            <a:p>
              <a:pPr eaLnBrk="1" hangingPunct="1">
                <a:spcBef>
                  <a:spcPct val="0"/>
                </a:spcBef>
              </a:pPr>
              <a:r>
                <a:rPr lang="zh-CN" altLang="en-US" sz="1400" b="0">
                  <a:solidFill>
                    <a:schemeClr val="tx1"/>
                  </a:solidFill>
                  <a:ea typeface="宋体" pitchFamily="2" charset="-122"/>
                </a:rPr>
                <a:t>时钟</a:t>
              </a:r>
            </a:p>
          </p:txBody>
        </p:sp>
      </p:grpSp>
      <p:grpSp>
        <p:nvGrpSpPr>
          <p:cNvPr id="6153" name="Group 114"/>
          <p:cNvGrpSpPr>
            <a:grpSpLocks/>
          </p:cNvGrpSpPr>
          <p:nvPr/>
        </p:nvGrpSpPr>
        <p:grpSpPr bwMode="auto">
          <a:xfrm>
            <a:off x="5305425" y="3429002"/>
            <a:ext cx="2866975" cy="2056089"/>
            <a:chOff x="3342" y="2458"/>
            <a:chExt cx="1362" cy="1008"/>
          </a:xfrm>
        </p:grpSpPr>
        <p:sp>
          <p:nvSpPr>
            <p:cNvPr id="6154" name="Text Box 94"/>
            <p:cNvSpPr txBox="1">
              <a:spLocks noChangeArrowheads="1"/>
            </p:cNvSpPr>
            <p:nvPr/>
          </p:nvSpPr>
          <p:spPr bwMode="auto">
            <a:xfrm>
              <a:off x="3774" y="2547"/>
              <a:ext cx="432" cy="317"/>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folHlink"/>
                  </a:solidFill>
                  <a:latin typeface="Times New Roman" pitchFamily="18" charset="0"/>
                  <a:ea typeface="隶书" pitchFamily="49" charset="-122"/>
                </a:defRPr>
              </a:lvl1pPr>
              <a:lvl2pPr marL="742950" indent="-285750" eaLnBrk="0" hangingPunct="0">
                <a:defRPr kumimoji="1" sz="2400" b="1">
                  <a:solidFill>
                    <a:schemeClr val="folHlink"/>
                  </a:solidFill>
                  <a:latin typeface="Times New Roman" pitchFamily="18" charset="0"/>
                  <a:ea typeface="隶书" pitchFamily="49" charset="-122"/>
                </a:defRPr>
              </a:lvl2pPr>
              <a:lvl3pPr marL="1143000" indent="-228600" eaLnBrk="0" hangingPunct="0">
                <a:defRPr kumimoji="1" sz="2400" b="1">
                  <a:solidFill>
                    <a:schemeClr val="folHlink"/>
                  </a:solidFill>
                  <a:latin typeface="Times New Roman" pitchFamily="18" charset="0"/>
                  <a:ea typeface="隶书" pitchFamily="49" charset="-122"/>
                </a:defRPr>
              </a:lvl3pPr>
              <a:lvl4pPr marL="1600200" indent="-228600" eaLnBrk="0" hangingPunct="0">
                <a:defRPr kumimoji="1" sz="2400" b="1">
                  <a:solidFill>
                    <a:schemeClr val="folHlink"/>
                  </a:solidFill>
                  <a:latin typeface="Times New Roman" pitchFamily="18" charset="0"/>
                  <a:ea typeface="隶书" pitchFamily="49" charset="-122"/>
                </a:defRPr>
              </a:lvl4pPr>
              <a:lvl5pPr marL="2057400" indent="-228600" eaLnBrk="0" hangingPunct="0">
                <a:defRPr kumimoji="1" sz="2400" b="1">
                  <a:solidFill>
                    <a:schemeClr val="folHlink"/>
                  </a:solidFill>
                  <a:latin typeface="Times New Roman" pitchFamily="18" charset="0"/>
                  <a:ea typeface="隶书" pitchFamily="49" charset="-122"/>
                </a:defRPr>
              </a:lvl5pPr>
              <a:lvl6pPr marL="25146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6pPr>
              <a:lvl7pPr marL="29718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7pPr>
              <a:lvl8pPr marL="34290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8pPr>
              <a:lvl9pPr marL="38862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9pPr>
            </a:lstStyle>
            <a:p>
              <a:pPr algn="ctr" eaLnBrk="1" hangingPunct="1">
                <a:spcBef>
                  <a:spcPct val="0"/>
                </a:spcBef>
              </a:pPr>
              <a:r>
                <a:rPr lang="zh-CN" altLang="en-US" sz="1800" b="0">
                  <a:solidFill>
                    <a:schemeClr val="tx1"/>
                  </a:solidFill>
                  <a:ea typeface="宋体" pitchFamily="2" charset="-122"/>
                </a:rPr>
                <a:t>组合逻辑电路</a:t>
              </a:r>
            </a:p>
          </p:txBody>
        </p:sp>
        <p:sp>
          <p:nvSpPr>
            <p:cNvPr id="6155" name="Text Box 95"/>
            <p:cNvSpPr txBox="1">
              <a:spLocks noChangeArrowheads="1"/>
            </p:cNvSpPr>
            <p:nvPr/>
          </p:nvSpPr>
          <p:spPr bwMode="auto">
            <a:xfrm>
              <a:off x="3342" y="2458"/>
              <a:ext cx="154" cy="36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folHlink"/>
                  </a:solidFill>
                  <a:latin typeface="Times New Roman" pitchFamily="18" charset="0"/>
                  <a:ea typeface="隶书" pitchFamily="49" charset="-122"/>
                </a:defRPr>
              </a:lvl1pPr>
              <a:lvl2pPr marL="742950" indent="-285750" eaLnBrk="0" hangingPunct="0">
                <a:defRPr kumimoji="1" sz="2400" b="1">
                  <a:solidFill>
                    <a:schemeClr val="folHlink"/>
                  </a:solidFill>
                  <a:latin typeface="Times New Roman" pitchFamily="18" charset="0"/>
                  <a:ea typeface="隶书" pitchFamily="49" charset="-122"/>
                </a:defRPr>
              </a:lvl2pPr>
              <a:lvl3pPr marL="1143000" indent="-228600" eaLnBrk="0" hangingPunct="0">
                <a:defRPr kumimoji="1" sz="2400" b="1">
                  <a:solidFill>
                    <a:schemeClr val="folHlink"/>
                  </a:solidFill>
                  <a:latin typeface="Times New Roman" pitchFamily="18" charset="0"/>
                  <a:ea typeface="隶书" pitchFamily="49" charset="-122"/>
                </a:defRPr>
              </a:lvl3pPr>
              <a:lvl4pPr marL="1600200" indent="-228600" eaLnBrk="0" hangingPunct="0">
                <a:defRPr kumimoji="1" sz="2400" b="1">
                  <a:solidFill>
                    <a:schemeClr val="folHlink"/>
                  </a:solidFill>
                  <a:latin typeface="Times New Roman" pitchFamily="18" charset="0"/>
                  <a:ea typeface="隶书" pitchFamily="49" charset="-122"/>
                </a:defRPr>
              </a:lvl4pPr>
              <a:lvl5pPr marL="2057400" indent="-228600" eaLnBrk="0" hangingPunct="0">
                <a:defRPr kumimoji="1" sz="2400" b="1">
                  <a:solidFill>
                    <a:schemeClr val="folHlink"/>
                  </a:solidFill>
                  <a:latin typeface="Times New Roman" pitchFamily="18" charset="0"/>
                  <a:ea typeface="隶书" pitchFamily="49" charset="-122"/>
                </a:defRPr>
              </a:lvl5pPr>
              <a:lvl6pPr marL="25146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6pPr>
              <a:lvl7pPr marL="29718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7pPr>
              <a:lvl8pPr marL="34290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8pPr>
              <a:lvl9pPr marL="38862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9pPr>
            </a:lstStyle>
            <a:p>
              <a:pPr eaLnBrk="1" hangingPunct="1">
                <a:spcBef>
                  <a:spcPct val="0"/>
                </a:spcBef>
              </a:pPr>
              <a:r>
                <a:rPr lang="en-US" altLang="zh-CN" sz="1400" b="0" i="1">
                  <a:solidFill>
                    <a:schemeClr val="tx1"/>
                  </a:solidFill>
                  <a:ea typeface="宋体" pitchFamily="2" charset="-122"/>
                </a:rPr>
                <a:t>x</a:t>
              </a:r>
              <a:r>
                <a:rPr lang="en-US" altLang="zh-CN" sz="1400" b="0" i="1" baseline="-25000">
                  <a:solidFill>
                    <a:schemeClr val="tx1"/>
                  </a:solidFill>
                  <a:ea typeface="宋体" pitchFamily="2" charset="-122"/>
                </a:rPr>
                <a:t>1</a:t>
              </a:r>
            </a:p>
            <a:p>
              <a:pPr eaLnBrk="1" hangingPunct="1">
                <a:spcBef>
                  <a:spcPct val="0"/>
                </a:spcBef>
              </a:pPr>
              <a:endParaRPr lang="en-US" altLang="zh-CN" sz="1400" b="0" i="1">
                <a:solidFill>
                  <a:schemeClr val="tx1"/>
                </a:solidFill>
                <a:ea typeface="宋体" pitchFamily="2" charset="-122"/>
              </a:endParaRPr>
            </a:p>
            <a:p>
              <a:pPr eaLnBrk="1" hangingPunct="1">
                <a:spcBef>
                  <a:spcPct val="0"/>
                </a:spcBef>
              </a:pPr>
              <a:r>
                <a:rPr lang="en-US" altLang="zh-CN" sz="1400" b="0" i="1">
                  <a:solidFill>
                    <a:schemeClr val="tx1"/>
                  </a:solidFill>
                  <a:ea typeface="宋体" pitchFamily="2" charset="-122"/>
                </a:rPr>
                <a:t>x</a:t>
              </a:r>
              <a:r>
                <a:rPr lang="en-US" altLang="zh-CN" sz="1400" b="0" i="1" baseline="-25000">
                  <a:solidFill>
                    <a:schemeClr val="tx1"/>
                  </a:solidFill>
                  <a:ea typeface="宋体" pitchFamily="2" charset="-122"/>
                </a:rPr>
                <a:t>n</a:t>
              </a:r>
            </a:p>
          </p:txBody>
        </p:sp>
        <p:sp>
          <p:nvSpPr>
            <p:cNvPr id="6156" name="Line 96"/>
            <p:cNvSpPr>
              <a:spLocks noChangeShapeType="1"/>
            </p:cNvSpPr>
            <p:nvPr/>
          </p:nvSpPr>
          <p:spPr bwMode="auto">
            <a:xfrm>
              <a:off x="3534" y="2602"/>
              <a:ext cx="240" cy="0"/>
            </a:xfrm>
            <a:prstGeom prst="line">
              <a:avLst/>
            </a:prstGeom>
            <a:noFill/>
            <a:ln w="9525">
              <a:solidFill>
                <a:schemeClr val="tx1"/>
              </a:solidFill>
              <a:miter lim="800000"/>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chemeClr val="tx1"/>
                </a:solidFill>
              </a:endParaRPr>
            </a:p>
          </p:txBody>
        </p:sp>
        <p:sp>
          <p:nvSpPr>
            <p:cNvPr id="6157" name="Line 97"/>
            <p:cNvSpPr>
              <a:spLocks noChangeShapeType="1"/>
            </p:cNvSpPr>
            <p:nvPr/>
          </p:nvSpPr>
          <p:spPr bwMode="auto">
            <a:xfrm>
              <a:off x="3534" y="2842"/>
              <a:ext cx="240" cy="0"/>
            </a:xfrm>
            <a:prstGeom prst="line">
              <a:avLst/>
            </a:prstGeom>
            <a:noFill/>
            <a:ln w="9525">
              <a:solidFill>
                <a:schemeClr val="tx1"/>
              </a:solidFill>
              <a:miter lim="800000"/>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chemeClr val="tx1"/>
                </a:solidFill>
              </a:endParaRPr>
            </a:p>
          </p:txBody>
        </p:sp>
        <p:sp>
          <p:nvSpPr>
            <p:cNvPr id="6158" name="Line 98"/>
            <p:cNvSpPr>
              <a:spLocks noChangeShapeType="1"/>
            </p:cNvSpPr>
            <p:nvPr/>
          </p:nvSpPr>
          <p:spPr bwMode="auto">
            <a:xfrm>
              <a:off x="3630" y="2626"/>
              <a:ext cx="0" cy="192"/>
            </a:xfrm>
            <a:prstGeom prst="line">
              <a:avLst/>
            </a:prstGeom>
            <a:noFill/>
            <a:ln w="28575">
              <a:solidFill>
                <a:schemeClr val="tx1"/>
              </a:solidFill>
              <a:prstDash val="sysDot"/>
              <a:miter lim="800000"/>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chemeClr val="tx1"/>
                </a:solidFill>
              </a:endParaRPr>
            </a:p>
          </p:txBody>
        </p:sp>
        <p:sp>
          <p:nvSpPr>
            <p:cNvPr id="6159" name="Text Box 99"/>
            <p:cNvSpPr txBox="1">
              <a:spLocks noChangeArrowheads="1"/>
            </p:cNvSpPr>
            <p:nvPr/>
          </p:nvSpPr>
          <p:spPr bwMode="auto">
            <a:xfrm>
              <a:off x="4436" y="2488"/>
              <a:ext cx="163" cy="36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folHlink"/>
                  </a:solidFill>
                  <a:latin typeface="Times New Roman" pitchFamily="18" charset="0"/>
                  <a:ea typeface="隶书" pitchFamily="49" charset="-122"/>
                </a:defRPr>
              </a:lvl1pPr>
              <a:lvl2pPr marL="742950" indent="-285750" eaLnBrk="0" hangingPunct="0">
                <a:defRPr kumimoji="1" sz="2400" b="1">
                  <a:solidFill>
                    <a:schemeClr val="folHlink"/>
                  </a:solidFill>
                  <a:latin typeface="Times New Roman" pitchFamily="18" charset="0"/>
                  <a:ea typeface="隶书" pitchFamily="49" charset="-122"/>
                </a:defRPr>
              </a:lvl2pPr>
              <a:lvl3pPr marL="1143000" indent="-228600" eaLnBrk="0" hangingPunct="0">
                <a:defRPr kumimoji="1" sz="2400" b="1">
                  <a:solidFill>
                    <a:schemeClr val="folHlink"/>
                  </a:solidFill>
                  <a:latin typeface="Times New Roman" pitchFamily="18" charset="0"/>
                  <a:ea typeface="隶书" pitchFamily="49" charset="-122"/>
                </a:defRPr>
              </a:lvl3pPr>
              <a:lvl4pPr marL="1600200" indent="-228600" eaLnBrk="0" hangingPunct="0">
                <a:defRPr kumimoji="1" sz="2400" b="1">
                  <a:solidFill>
                    <a:schemeClr val="folHlink"/>
                  </a:solidFill>
                  <a:latin typeface="Times New Roman" pitchFamily="18" charset="0"/>
                  <a:ea typeface="隶书" pitchFamily="49" charset="-122"/>
                </a:defRPr>
              </a:lvl4pPr>
              <a:lvl5pPr marL="2057400" indent="-228600" eaLnBrk="0" hangingPunct="0">
                <a:defRPr kumimoji="1" sz="2400" b="1">
                  <a:solidFill>
                    <a:schemeClr val="folHlink"/>
                  </a:solidFill>
                  <a:latin typeface="Times New Roman" pitchFamily="18" charset="0"/>
                  <a:ea typeface="隶书" pitchFamily="49" charset="-122"/>
                </a:defRPr>
              </a:lvl5pPr>
              <a:lvl6pPr marL="25146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6pPr>
              <a:lvl7pPr marL="29718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7pPr>
              <a:lvl8pPr marL="34290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8pPr>
              <a:lvl9pPr marL="38862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9pPr>
            </a:lstStyle>
            <a:p>
              <a:pPr eaLnBrk="1" hangingPunct="1">
                <a:spcBef>
                  <a:spcPct val="0"/>
                </a:spcBef>
              </a:pPr>
              <a:r>
                <a:rPr lang="en-US" altLang="zh-CN" sz="1400" b="0" i="1">
                  <a:solidFill>
                    <a:schemeClr val="tx1"/>
                  </a:solidFill>
                  <a:ea typeface="宋体" pitchFamily="2" charset="-122"/>
                </a:rPr>
                <a:t>Z</a:t>
              </a:r>
              <a:r>
                <a:rPr lang="en-US" altLang="zh-CN" sz="1400" b="0" i="1" baseline="-25000">
                  <a:solidFill>
                    <a:schemeClr val="tx1"/>
                  </a:solidFill>
                  <a:ea typeface="宋体" pitchFamily="2" charset="-122"/>
                </a:rPr>
                <a:t>1</a:t>
              </a:r>
            </a:p>
            <a:p>
              <a:pPr eaLnBrk="1" hangingPunct="1">
                <a:spcBef>
                  <a:spcPct val="0"/>
                </a:spcBef>
              </a:pPr>
              <a:endParaRPr lang="en-US" altLang="zh-CN" sz="1400" b="0" i="1">
                <a:solidFill>
                  <a:schemeClr val="tx1"/>
                </a:solidFill>
                <a:ea typeface="宋体" pitchFamily="2" charset="-122"/>
              </a:endParaRPr>
            </a:p>
            <a:p>
              <a:pPr eaLnBrk="1" hangingPunct="1">
                <a:spcBef>
                  <a:spcPct val="0"/>
                </a:spcBef>
              </a:pPr>
              <a:r>
                <a:rPr lang="en-US" altLang="zh-CN" sz="1400" b="0" i="1">
                  <a:solidFill>
                    <a:schemeClr val="tx1"/>
                  </a:solidFill>
                  <a:ea typeface="宋体" pitchFamily="2" charset="-122"/>
                </a:rPr>
                <a:t>Z</a:t>
              </a:r>
              <a:r>
                <a:rPr lang="en-US" altLang="zh-CN" sz="1400" b="0" i="1" baseline="-25000">
                  <a:solidFill>
                    <a:schemeClr val="tx1"/>
                  </a:solidFill>
                  <a:ea typeface="宋体" pitchFamily="2" charset="-122"/>
                </a:rPr>
                <a:t>j</a:t>
              </a:r>
            </a:p>
          </p:txBody>
        </p:sp>
        <p:sp>
          <p:nvSpPr>
            <p:cNvPr id="6160" name="Line 100"/>
            <p:cNvSpPr>
              <a:spLocks noChangeShapeType="1"/>
            </p:cNvSpPr>
            <p:nvPr/>
          </p:nvSpPr>
          <p:spPr bwMode="auto">
            <a:xfrm>
              <a:off x="4206" y="2602"/>
              <a:ext cx="240" cy="0"/>
            </a:xfrm>
            <a:prstGeom prst="line">
              <a:avLst/>
            </a:prstGeom>
            <a:noFill/>
            <a:ln w="9525">
              <a:solidFill>
                <a:schemeClr val="tx1"/>
              </a:solidFill>
              <a:miter lim="800000"/>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chemeClr val="tx1"/>
                </a:solidFill>
              </a:endParaRPr>
            </a:p>
          </p:txBody>
        </p:sp>
        <p:sp>
          <p:nvSpPr>
            <p:cNvPr id="6161" name="Line 101"/>
            <p:cNvSpPr>
              <a:spLocks noChangeShapeType="1"/>
            </p:cNvSpPr>
            <p:nvPr/>
          </p:nvSpPr>
          <p:spPr bwMode="auto">
            <a:xfrm>
              <a:off x="4206" y="2842"/>
              <a:ext cx="240" cy="0"/>
            </a:xfrm>
            <a:prstGeom prst="line">
              <a:avLst/>
            </a:prstGeom>
            <a:noFill/>
            <a:ln w="9525">
              <a:solidFill>
                <a:schemeClr val="tx1"/>
              </a:solidFill>
              <a:miter lim="800000"/>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chemeClr val="tx1"/>
                </a:solidFill>
              </a:endParaRPr>
            </a:p>
          </p:txBody>
        </p:sp>
        <p:sp>
          <p:nvSpPr>
            <p:cNvPr id="6162" name="Line 102"/>
            <p:cNvSpPr>
              <a:spLocks noChangeShapeType="1"/>
            </p:cNvSpPr>
            <p:nvPr/>
          </p:nvSpPr>
          <p:spPr bwMode="auto">
            <a:xfrm>
              <a:off x="4302" y="2626"/>
              <a:ext cx="0" cy="192"/>
            </a:xfrm>
            <a:prstGeom prst="line">
              <a:avLst/>
            </a:prstGeom>
            <a:noFill/>
            <a:ln w="28575">
              <a:solidFill>
                <a:schemeClr val="tx1"/>
              </a:solidFill>
              <a:prstDash val="sysDot"/>
              <a:miter lim="800000"/>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chemeClr val="tx1"/>
                </a:solidFill>
              </a:endParaRPr>
            </a:p>
          </p:txBody>
        </p:sp>
        <p:sp>
          <p:nvSpPr>
            <p:cNvPr id="6163" name="Text Box 103"/>
            <p:cNvSpPr txBox="1">
              <a:spLocks noChangeArrowheads="1"/>
            </p:cNvSpPr>
            <p:nvPr/>
          </p:nvSpPr>
          <p:spPr bwMode="auto">
            <a:xfrm>
              <a:off x="3648" y="3250"/>
              <a:ext cx="698" cy="181"/>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folHlink"/>
                  </a:solidFill>
                  <a:latin typeface="Times New Roman" pitchFamily="18" charset="0"/>
                  <a:ea typeface="隶书" pitchFamily="49" charset="-122"/>
                </a:defRPr>
              </a:lvl1pPr>
              <a:lvl2pPr marL="742950" indent="-285750" eaLnBrk="0" hangingPunct="0">
                <a:defRPr kumimoji="1" sz="2400" b="1">
                  <a:solidFill>
                    <a:schemeClr val="folHlink"/>
                  </a:solidFill>
                  <a:latin typeface="Times New Roman" pitchFamily="18" charset="0"/>
                  <a:ea typeface="隶书" pitchFamily="49" charset="-122"/>
                </a:defRPr>
              </a:lvl2pPr>
              <a:lvl3pPr marL="1143000" indent="-228600" eaLnBrk="0" hangingPunct="0">
                <a:defRPr kumimoji="1" sz="2400" b="1">
                  <a:solidFill>
                    <a:schemeClr val="folHlink"/>
                  </a:solidFill>
                  <a:latin typeface="Times New Roman" pitchFamily="18" charset="0"/>
                  <a:ea typeface="隶书" pitchFamily="49" charset="-122"/>
                </a:defRPr>
              </a:lvl3pPr>
              <a:lvl4pPr marL="1600200" indent="-228600" eaLnBrk="0" hangingPunct="0">
                <a:defRPr kumimoji="1" sz="2400" b="1">
                  <a:solidFill>
                    <a:schemeClr val="folHlink"/>
                  </a:solidFill>
                  <a:latin typeface="Times New Roman" pitchFamily="18" charset="0"/>
                  <a:ea typeface="隶书" pitchFamily="49" charset="-122"/>
                </a:defRPr>
              </a:lvl4pPr>
              <a:lvl5pPr marL="2057400" indent="-228600" eaLnBrk="0" hangingPunct="0">
                <a:defRPr kumimoji="1" sz="2400" b="1">
                  <a:solidFill>
                    <a:schemeClr val="folHlink"/>
                  </a:solidFill>
                  <a:latin typeface="Times New Roman" pitchFamily="18" charset="0"/>
                  <a:ea typeface="隶书" pitchFamily="49" charset="-122"/>
                </a:defRPr>
              </a:lvl5pPr>
              <a:lvl6pPr marL="25146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6pPr>
              <a:lvl7pPr marL="29718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7pPr>
              <a:lvl8pPr marL="34290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8pPr>
              <a:lvl9pPr marL="38862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9pPr>
            </a:lstStyle>
            <a:p>
              <a:pPr eaLnBrk="1" hangingPunct="1">
                <a:spcBef>
                  <a:spcPct val="0"/>
                </a:spcBef>
              </a:pPr>
              <a:r>
                <a:rPr lang="zh-CN" altLang="en-US" sz="1800" b="0">
                  <a:solidFill>
                    <a:schemeClr val="tx1"/>
                  </a:solidFill>
                  <a:ea typeface="宋体" pitchFamily="2" charset="-122"/>
                </a:rPr>
                <a:t>存储电路</a:t>
              </a:r>
            </a:p>
          </p:txBody>
        </p:sp>
        <p:sp>
          <p:nvSpPr>
            <p:cNvPr id="6164" name="Freeform 104"/>
            <p:cNvSpPr>
              <a:spLocks/>
            </p:cNvSpPr>
            <p:nvPr/>
          </p:nvSpPr>
          <p:spPr bwMode="auto">
            <a:xfrm>
              <a:off x="4224" y="3082"/>
              <a:ext cx="192" cy="192"/>
            </a:xfrm>
            <a:custGeom>
              <a:avLst/>
              <a:gdLst>
                <a:gd name="T0" fmla="*/ 0 w 192"/>
                <a:gd name="T1" fmla="*/ 0 h 192"/>
                <a:gd name="T2" fmla="*/ 192 w 192"/>
                <a:gd name="T3" fmla="*/ 0 h 192"/>
                <a:gd name="T4" fmla="*/ 192 w 192"/>
                <a:gd name="T5" fmla="*/ 192 h 192"/>
                <a:gd name="T6" fmla="*/ 96 w 192"/>
                <a:gd name="T7" fmla="*/ 192 h 19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2" h="192">
                  <a:moveTo>
                    <a:pt x="0" y="0"/>
                  </a:moveTo>
                  <a:lnTo>
                    <a:pt x="192" y="0"/>
                  </a:lnTo>
                  <a:lnTo>
                    <a:pt x="192" y="192"/>
                  </a:lnTo>
                  <a:lnTo>
                    <a:pt x="96" y="192"/>
                  </a:lnTo>
                </a:path>
              </a:pathLst>
            </a:custGeom>
            <a:noFill/>
            <a:ln w="9525" cap="flat" cmpd="sng">
              <a:solidFill>
                <a:schemeClr val="tx1"/>
              </a:solidFill>
              <a:prstDash val="solid"/>
              <a:miter lim="800000"/>
              <a:headEnd type="none" w="med" len="med"/>
              <a:tailEnd type="triangl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chemeClr val="tx1"/>
                </a:solidFill>
              </a:endParaRPr>
            </a:p>
          </p:txBody>
        </p:sp>
        <p:sp>
          <p:nvSpPr>
            <p:cNvPr id="6165" name="Freeform 105"/>
            <p:cNvSpPr>
              <a:spLocks/>
            </p:cNvSpPr>
            <p:nvPr/>
          </p:nvSpPr>
          <p:spPr bwMode="auto">
            <a:xfrm>
              <a:off x="4224" y="2938"/>
              <a:ext cx="480" cy="528"/>
            </a:xfrm>
            <a:custGeom>
              <a:avLst/>
              <a:gdLst>
                <a:gd name="T0" fmla="*/ 0 w 480"/>
                <a:gd name="T1" fmla="*/ 0 h 528"/>
                <a:gd name="T2" fmla="*/ 480 w 480"/>
                <a:gd name="T3" fmla="*/ 0 h 528"/>
                <a:gd name="T4" fmla="*/ 480 w 480"/>
                <a:gd name="T5" fmla="*/ 528 h 528"/>
                <a:gd name="T6" fmla="*/ 96 w 480"/>
                <a:gd name="T7" fmla="*/ 528 h 52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80" h="528">
                  <a:moveTo>
                    <a:pt x="0" y="0"/>
                  </a:moveTo>
                  <a:lnTo>
                    <a:pt x="480" y="0"/>
                  </a:lnTo>
                  <a:lnTo>
                    <a:pt x="480" y="528"/>
                  </a:lnTo>
                  <a:lnTo>
                    <a:pt x="96" y="528"/>
                  </a:lnTo>
                </a:path>
              </a:pathLst>
            </a:custGeom>
            <a:noFill/>
            <a:ln w="9525" cap="flat" cmpd="sng">
              <a:solidFill>
                <a:schemeClr val="tx1"/>
              </a:solidFill>
              <a:prstDash val="solid"/>
              <a:miter lim="800000"/>
              <a:headEnd type="none" w="med" len="med"/>
              <a:tailEnd type="triangl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chemeClr val="tx1"/>
                </a:solidFill>
              </a:endParaRPr>
            </a:p>
          </p:txBody>
        </p:sp>
        <p:sp>
          <p:nvSpPr>
            <p:cNvPr id="6166" name="Line 106"/>
            <p:cNvSpPr>
              <a:spLocks noChangeShapeType="1"/>
            </p:cNvSpPr>
            <p:nvPr/>
          </p:nvSpPr>
          <p:spPr bwMode="auto">
            <a:xfrm>
              <a:off x="4416" y="3322"/>
              <a:ext cx="0" cy="96"/>
            </a:xfrm>
            <a:prstGeom prst="line">
              <a:avLst/>
            </a:prstGeom>
            <a:noFill/>
            <a:ln w="28575">
              <a:solidFill>
                <a:schemeClr val="tx1"/>
              </a:solidFill>
              <a:prstDash val="sysDot"/>
              <a:miter lim="800000"/>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chemeClr val="tx1"/>
                </a:solidFill>
              </a:endParaRPr>
            </a:p>
          </p:txBody>
        </p:sp>
        <p:sp>
          <p:nvSpPr>
            <p:cNvPr id="6167" name="Text Box 107"/>
            <p:cNvSpPr txBox="1">
              <a:spLocks noChangeArrowheads="1"/>
            </p:cNvSpPr>
            <p:nvPr/>
          </p:nvSpPr>
          <p:spPr bwMode="auto">
            <a:xfrm>
              <a:off x="4385" y="3178"/>
              <a:ext cx="163" cy="25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folHlink"/>
                  </a:solidFill>
                  <a:latin typeface="Times New Roman" pitchFamily="18" charset="0"/>
                  <a:ea typeface="隶书" pitchFamily="49" charset="-122"/>
                </a:defRPr>
              </a:lvl1pPr>
              <a:lvl2pPr marL="742950" indent="-285750" eaLnBrk="0" hangingPunct="0">
                <a:defRPr kumimoji="1" sz="2400" b="1">
                  <a:solidFill>
                    <a:schemeClr val="folHlink"/>
                  </a:solidFill>
                  <a:latin typeface="Times New Roman" pitchFamily="18" charset="0"/>
                  <a:ea typeface="隶书" pitchFamily="49" charset="-122"/>
                </a:defRPr>
              </a:lvl2pPr>
              <a:lvl3pPr marL="1143000" indent="-228600" eaLnBrk="0" hangingPunct="0">
                <a:defRPr kumimoji="1" sz="2400" b="1">
                  <a:solidFill>
                    <a:schemeClr val="folHlink"/>
                  </a:solidFill>
                  <a:latin typeface="Times New Roman" pitchFamily="18" charset="0"/>
                  <a:ea typeface="隶书" pitchFamily="49" charset="-122"/>
                </a:defRPr>
              </a:lvl3pPr>
              <a:lvl4pPr marL="1600200" indent="-228600" eaLnBrk="0" hangingPunct="0">
                <a:defRPr kumimoji="1" sz="2400" b="1">
                  <a:solidFill>
                    <a:schemeClr val="folHlink"/>
                  </a:solidFill>
                  <a:latin typeface="Times New Roman" pitchFamily="18" charset="0"/>
                  <a:ea typeface="隶书" pitchFamily="49" charset="-122"/>
                </a:defRPr>
              </a:lvl4pPr>
              <a:lvl5pPr marL="2057400" indent="-228600" eaLnBrk="0" hangingPunct="0">
                <a:defRPr kumimoji="1" sz="2400" b="1">
                  <a:solidFill>
                    <a:schemeClr val="folHlink"/>
                  </a:solidFill>
                  <a:latin typeface="Times New Roman" pitchFamily="18" charset="0"/>
                  <a:ea typeface="隶书" pitchFamily="49" charset="-122"/>
                </a:defRPr>
              </a:lvl5pPr>
              <a:lvl6pPr marL="25146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6pPr>
              <a:lvl7pPr marL="29718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7pPr>
              <a:lvl8pPr marL="34290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8pPr>
              <a:lvl9pPr marL="38862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9pPr>
            </a:lstStyle>
            <a:p>
              <a:pPr eaLnBrk="1" hangingPunct="1">
                <a:spcBef>
                  <a:spcPct val="0"/>
                </a:spcBef>
              </a:pPr>
              <a:r>
                <a:rPr lang="en-US" altLang="zh-CN" sz="1400" b="0" i="1">
                  <a:solidFill>
                    <a:schemeClr val="tx1"/>
                  </a:solidFill>
                  <a:ea typeface="宋体" pitchFamily="2" charset="-122"/>
                </a:rPr>
                <a:t>Y</a:t>
              </a:r>
              <a:r>
                <a:rPr lang="en-US" altLang="zh-CN" sz="1400" b="0" i="1" baseline="-25000">
                  <a:solidFill>
                    <a:schemeClr val="tx1"/>
                  </a:solidFill>
                  <a:ea typeface="宋体" pitchFamily="2" charset="-122"/>
                </a:rPr>
                <a:t>1</a:t>
              </a:r>
            </a:p>
            <a:p>
              <a:pPr eaLnBrk="1" hangingPunct="1">
                <a:spcBef>
                  <a:spcPct val="0"/>
                </a:spcBef>
              </a:pPr>
              <a:r>
                <a:rPr lang="en-US" altLang="zh-CN" sz="1400" b="0" i="1">
                  <a:solidFill>
                    <a:schemeClr val="tx1"/>
                  </a:solidFill>
                  <a:ea typeface="宋体" pitchFamily="2" charset="-122"/>
                </a:rPr>
                <a:t>Y</a:t>
              </a:r>
              <a:r>
                <a:rPr lang="en-US" altLang="zh-CN" sz="1400" b="0" i="1" baseline="-25000">
                  <a:solidFill>
                    <a:schemeClr val="tx1"/>
                  </a:solidFill>
                  <a:ea typeface="宋体" pitchFamily="2" charset="-122"/>
                </a:rPr>
                <a:t>r</a:t>
              </a:r>
            </a:p>
          </p:txBody>
        </p:sp>
        <p:sp>
          <p:nvSpPr>
            <p:cNvPr id="6168" name="Freeform 108"/>
            <p:cNvSpPr>
              <a:spLocks/>
            </p:cNvSpPr>
            <p:nvPr/>
          </p:nvSpPr>
          <p:spPr bwMode="auto">
            <a:xfrm>
              <a:off x="3600" y="3082"/>
              <a:ext cx="192" cy="192"/>
            </a:xfrm>
            <a:custGeom>
              <a:avLst/>
              <a:gdLst>
                <a:gd name="T0" fmla="*/ 48 w 192"/>
                <a:gd name="T1" fmla="*/ 192 h 192"/>
                <a:gd name="T2" fmla="*/ 0 w 192"/>
                <a:gd name="T3" fmla="*/ 192 h 192"/>
                <a:gd name="T4" fmla="*/ 0 w 192"/>
                <a:gd name="T5" fmla="*/ 0 h 192"/>
                <a:gd name="T6" fmla="*/ 192 w 192"/>
                <a:gd name="T7" fmla="*/ 0 h 19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2" h="192">
                  <a:moveTo>
                    <a:pt x="48" y="192"/>
                  </a:moveTo>
                  <a:lnTo>
                    <a:pt x="0" y="192"/>
                  </a:lnTo>
                  <a:lnTo>
                    <a:pt x="0" y="0"/>
                  </a:lnTo>
                  <a:lnTo>
                    <a:pt x="192" y="0"/>
                  </a:lnTo>
                </a:path>
              </a:pathLst>
            </a:custGeom>
            <a:noFill/>
            <a:ln w="9525" cap="flat" cmpd="sng">
              <a:solidFill>
                <a:schemeClr val="tx1"/>
              </a:solidFill>
              <a:prstDash val="solid"/>
              <a:miter lim="800000"/>
              <a:headEnd type="none" w="med" len="med"/>
              <a:tailEnd type="triangl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chemeClr val="tx1"/>
                </a:solidFill>
              </a:endParaRPr>
            </a:p>
          </p:txBody>
        </p:sp>
        <p:sp>
          <p:nvSpPr>
            <p:cNvPr id="6169" name="Freeform 109"/>
            <p:cNvSpPr>
              <a:spLocks/>
            </p:cNvSpPr>
            <p:nvPr/>
          </p:nvSpPr>
          <p:spPr bwMode="auto">
            <a:xfrm>
              <a:off x="3360" y="2938"/>
              <a:ext cx="432" cy="528"/>
            </a:xfrm>
            <a:custGeom>
              <a:avLst/>
              <a:gdLst>
                <a:gd name="T0" fmla="*/ 288 w 432"/>
                <a:gd name="T1" fmla="*/ 528 h 528"/>
                <a:gd name="T2" fmla="*/ 0 w 432"/>
                <a:gd name="T3" fmla="*/ 528 h 528"/>
                <a:gd name="T4" fmla="*/ 0 w 432"/>
                <a:gd name="T5" fmla="*/ 0 h 528"/>
                <a:gd name="T6" fmla="*/ 432 w 432"/>
                <a:gd name="T7" fmla="*/ 0 h 52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32" h="528">
                  <a:moveTo>
                    <a:pt x="288" y="528"/>
                  </a:moveTo>
                  <a:lnTo>
                    <a:pt x="0" y="528"/>
                  </a:lnTo>
                  <a:lnTo>
                    <a:pt x="0" y="0"/>
                  </a:lnTo>
                  <a:lnTo>
                    <a:pt x="432" y="0"/>
                  </a:lnTo>
                </a:path>
              </a:pathLst>
            </a:custGeom>
            <a:noFill/>
            <a:ln w="9525" cap="flat" cmpd="sng">
              <a:solidFill>
                <a:schemeClr val="tx1"/>
              </a:solidFill>
              <a:prstDash val="solid"/>
              <a:miter lim="800000"/>
              <a:headEnd type="none" w="med" len="med"/>
              <a:tailEnd type="triangl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chemeClr val="tx1"/>
                </a:solidFill>
              </a:endParaRPr>
            </a:p>
          </p:txBody>
        </p:sp>
        <p:sp>
          <p:nvSpPr>
            <p:cNvPr id="6170" name="Line 110"/>
            <p:cNvSpPr>
              <a:spLocks noChangeShapeType="1"/>
            </p:cNvSpPr>
            <p:nvPr/>
          </p:nvSpPr>
          <p:spPr bwMode="auto">
            <a:xfrm>
              <a:off x="3600" y="3322"/>
              <a:ext cx="0" cy="96"/>
            </a:xfrm>
            <a:prstGeom prst="line">
              <a:avLst/>
            </a:prstGeom>
            <a:noFill/>
            <a:ln w="28575">
              <a:solidFill>
                <a:schemeClr val="tx1"/>
              </a:solidFill>
              <a:prstDash val="sysDot"/>
              <a:miter lim="800000"/>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chemeClr val="tx1"/>
                </a:solidFill>
              </a:endParaRPr>
            </a:p>
          </p:txBody>
        </p:sp>
        <p:sp>
          <p:nvSpPr>
            <p:cNvPr id="6171" name="Text Box 111"/>
            <p:cNvSpPr txBox="1">
              <a:spLocks noChangeArrowheads="1"/>
            </p:cNvSpPr>
            <p:nvPr/>
          </p:nvSpPr>
          <p:spPr bwMode="auto">
            <a:xfrm>
              <a:off x="3466" y="2852"/>
              <a:ext cx="154" cy="25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folHlink"/>
                  </a:solidFill>
                  <a:latin typeface="Times New Roman" pitchFamily="18" charset="0"/>
                  <a:ea typeface="隶书" pitchFamily="49" charset="-122"/>
                </a:defRPr>
              </a:lvl1pPr>
              <a:lvl2pPr marL="742950" indent="-285750" eaLnBrk="0" hangingPunct="0">
                <a:defRPr kumimoji="1" sz="2400" b="1">
                  <a:solidFill>
                    <a:schemeClr val="folHlink"/>
                  </a:solidFill>
                  <a:latin typeface="Times New Roman" pitchFamily="18" charset="0"/>
                  <a:ea typeface="隶书" pitchFamily="49" charset="-122"/>
                </a:defRPr>
              </a:lvl2pPr>
              <a:lvl3pPr marL="1143000" indent="-228600" eaLnBrk="0" hangingPunct="0">
                <a:defRPr kumimoji="1" sz="2400" b="1">
                  <a:solidFill>
                    <a:schemeClr val="folHlink"/>
                  </a:solidFill>
                  <a:latin typeface="Times New Roman" pitchFamily="18" charset="0"/>
                  <a:ea typeface="隶书" pitchFamily="49" charset="-122"/>
                </a:defRPr>
              </a:lvl3pPr>
              <a:lvl4pPr marL="1600200" indent="-228600" eaLnBrk="0" hangingPunct="0">
                <a:defRPr kumimoji="1" sz="2400" b="1">
                  <a:solidFill>
                    <a:schemeClr val="folHlink"/>
                  </a:solidFill>
                  <a:latin typeface="Times New Roman" pitchFamily="18" charset="0"/>
                  <a:ea typeface="隶书" pitchFamily="49" charset="-122"/>
                </a:defRPr>
              </a:lvl4pPr>
              <a:lvl5pPr marL="2057400" indent="-228600" eaLnBrk="0" hangingPunct="0">
                <a:defRPr kumimoji="1" sz="2400" b="1">
                  <a:solidFill>
                    <a:schemeClr val="folHlink"/>
                  </a:solidFill>
                  <a:latin typeface="Times New Roman" pitchFamily="18" charset="0"/>
                  <a:ea typeface="隶书" pitchFamily="49" charset="-122"/>
                </a:defRPr>
              </a:lvl5pPr>
              <a:lvl6pPr marL="25146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6pPr>
              <a:lvl7pPr marL="29718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7pPr>
              <a:lvl8pPr marL="34290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8pPr>
              <a:lvl9pPr marL="38862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9pPr>
            </a:lstStyle>
            <a:p>
              <a:pPr eaLnBrk="1" hangingPunct="1">
                <a:spcBef>
                  <a:spcPct val="0"/>
                </a:spcBef>
              </a:pPr>
              <a:r>
                <a:rPr lang="en-US" altLang="zh-CN" sz="1400" b="0" i="1">
                  <a:solidFill>
                    <a:schemeClr val="tx1"/>
                  </a:solidFill>
                  <a:ea typeface="宋体" pitchFamily="2" charset="-122"/>
                </a:rPr>
                <a:t>y</a:t>
              </a:r>
              <a:r>
                <a:rPr lang="en-US" altLang="zh-CN" sz="1400" b="0" i="1" baseline="-25000">
                  <a:solidFill>
                    <a:schemeClr val="tx1"/>
                  </a:solidFill>
                  <a:ea typeface="宋体" pitchFamily="2" charset="-122"/>
                </a:rPr>
                <a:t>1</a:t>
              </a:r>
            </a:p>
            <a:p>
              <a:pPr eaLnBrk="1" hangingPunct="1">
                <a:spcBef>
                  <a:spcPct val="0"/>
                </a:spcBef>
              </a:pPr>
              <a:r>
                <a:rPr lang="en-US" altLang="zh-CN" sz="1400" b="0" i="1">
                  <a:solidFill>
                    <a:schemeClr val="tx1"/>
                  </a:solidFill>
                  <a:ea typeface="宋体" pitchFamily="2" charset="-122"/>
                </a:rPr>
                <a:t>y</a:t>
              </a:r>
              <a:r>
                <a:rPr lang="en-US" altLang="zh-CN" sz="1400" b="0" i="1" baseline="-25000">
                  <a:solidFill>
                    <a:schemeClr val="tx1"/>
                  </a:solidFill>
                  <a:ea typeface="宋体" pitchFamily="2" charset="-122"/>
                </a:rPr>
                <a:t>r</a:t>
              </a:r>
            </a:p>
          </p:txBody>
        </p:sp>
      </p:grpSp>
    </p:spTree>
  </p:cSld>
  <p:clrMapOvr>
    <a:masterClrMapping/>
  </p:clrMapOvr>
  <p:transition>
    <p:random/>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2"/>
          <p:cNvSpPr>
            <a:spLocks noGrp="1" noChangeArrowheads="1"/>
          </p:cNvSpPr>
          <p:nvPr>
            <p:ph type="title"/>
          </p:nvPr>
        </p:nvSpPr>
        <p:spPr>
          <a:xfrm>
            <a:off x="1043608" y="404664"/>
            <a:ext cx="7716837" cy="447675"/>
          </a:xfrm>
        </p:spPr>
        <p:txBody>
          <a:bodyPr/>
          <a:lstStyle/>
          <a:p>
            <a:pPr eaLnBrk="1" hangingPunct="1"/>
            <a:r>
              <a:rPr lang="zh-CN" altLang="en-US" sz="3600" dirty="0" smtClean="0">
                <a:latin typeface="隶书" pitchFamily="49" charset="-122"/>
              </a:rPr>
              <a:t>基本</a:t>
            </a:r>
            <a:r>
              <a:rPr lang="en-US" altLang="zh-CN" sz="3600" dirty="0" smtClean="0">
                <a:latin typeface="隶书" pitchFamily="49" charset="-122"/>
              </a:rPr>
              <a:t>RS</a:t>
            </a:r>
            <a:r>
              <a:rPr lang="zh-CN" altLang="en-US" sz="3600" dirty="0" smtClean="0">
                <a:latin typeface="隶书" pitchFamily="49" charset="-122"/>
              </a:rPr>
              <a:t>触发器</a:t>
            </a:r>
            <a:r>
              <a:rPr lang="en-US" altLang="zh-CN" sz="3600" dirty="0" smtClean="0"/>
              <a:t>——</a:t>
            </a:r>
            <a:r>
              <a:rPr lang="zh-CN" altLang="en-US" sz="3600" dirty="0" smtClean="0">
                <a:latin typeface="隶书" pitchFamily="49" charset="-122"/>
              </a:rPr>
              <a:t>钟控</a:t>
            </a:r>
            <a:r>
              <a:rPr lang="en-US" altLang="zh-CN" sz="3600" dirty="0" smtClean="0">
                <a:latin typeface="隶书" pitchFamily="49" charset="-122"/>
              </a:rPr>
              <a:t>RS</a:t>
            </a:r>
            <a:r>
              <a:rPr lang="zh-CN" altLang="en-US" sz="3600" dirty="0" smtClean="0">
                <a:latin typeface="隶书" pitchFamily="49" charset="-122"/>
              </a:rPr>
              <a:t>触发器比较</a:t>
            </a:r>
            <a:endParaRPr lang="zh-CN" altLang="en-US" sz="6000" dirty="0" smtClean="0">
              <a:latin typeface="隶书" pitchFamily="49" charset="-122"/>
            </a:endParaRPr>
          </a:p>
        </p:txBody>
      </p:sp>
      <p:grpSp>
        <p:nvGrpSpPr>
          <p:cNvPr id="471045" name="Group 5"/>
          <p:cNvGrpSpPr>
            <a:grpSpLocks/>
          </p:cNvGrpSpPr>
          <p:nvPr/>
        </p:nvGrpSpPr>
        <p:grpSpPr bwMode="auto">
          <a:xfrm>
            <a:off x="217737" y="4457701"/>
            <a:ext cx="8703641" cy="2112963"/>
            <a:chOff x="117" y="541"/>
            <a:chExt cx="5653" cy="1331"/>
          </a:xfrm>
        </p:grpSpPr>
        <p:graphicFrame>
          <p:nvGraphicFramePr>
            <p:cNvPr id="42014" name="Object 6"/>
            <p:cNvGraphicFramePr>
              <a:graphicFrameLocks noChangeAspect="1"/>
            </p:cNvGraphicFramePr>
            <p:nvPr/>
          </p:nvGraphicFramePr>
          <p:xfrm>
            <a:off x="117" y="541"/>
            <a:ext cx="5653" cy="640"/>
          </p:xfrm>
          <a:graphic>
            <a:graphicData uri="http://schemas.openxmlformats.org/presentationml/2006/ole">
              <p:oleObj spid="_x0000_s42038" name="Equation" r:id="rId3" imgW="3860640" imgH="507960" progId="">
                <p:embed/>
              </p:oleObj>
            </a:graphicData>
          </a:graphic>
        </p:graphicFrame>
        <p:graphicFrame>
          <p:nvGraphicFramePr>
            <p:cNvPr id="42015" name="Object 7"/>
            <p:cNvGraphicFramePr>
              <a:graphicFrameLocks noChangeAspect="1"/>
            </p:cNvGraphicFramePr>
            <p:nvPr/>
          </p:nvGraphicFramePr>
          <p:xfrm>
            <a:off x="179" y="1200"/>
            <a:ext cx="5560" cy="672"/>
          </p:xfrm>
          <a:graphic>
            <a:graphicData uri="http://schemas.openxmlformats.org/presentationml/2006/ole">
              <p:oleObj spid="_x0000_s42039" name="公式" r:id="rId4" imgW="3797300" imgH="508000" progId="Equations">
                <p:embed/>
              </p:oleObj>
            </a:graphicData>
          </a:graphic>
        </p:graphicFrame>
      </p:grpSp>
      <p:grpSp>
        <p:nvGrpSpPr>
          <p:cNvPr id="471048" name="Group 8"/>
          <p:cNvGrpSpPr>
            <a:grpSpLocks/>
          </p:cNvGrpSpPr>
          <p:nvPr/>
        </p:nvGrpSpPr>
        <p:grpSpPr bwMode="auto">
          <a:xfrm>
            <a:off x="2555875" y="1412875"/>
            <a:ext cx="1871663" cy="2447925"/>
            <a:chOff x="1605" y="2251"/>
            <a:chExt cx="1248" cy="1629"/>
          </a:xfrm>
        </p:grpSpPr>
        <p:grpSp>
          <p:nvGrpSpPr>
            <p:cNvPr id="42006" name="Group 9"/>
            <p:cNvGrpSpPr>
              <a:grpSpLocks/>
            </p:cNvGrpSpPr>
            <p:nvPr/>
          </p:nvGrpSpPr>
          <p:grpSpPr bwMode="auto">
            <a:xfrm>
              <a:off x="1605" y="2536"/>
              <a:ext cx="1248" cy="1344"/>
              <a:chOff x="192" y="2112"/>
              <a:chExt cx="1248" cy="1344"/>
            </a:xfrm>
          </p:grpSpPr>
          <p:sp>
            <p:nvSpPr>
              <p:cNvPr id="42008" name="Rectangle 10"/>
              <p:cNvSpPr>
                <a:spLocks noChangeArrowheads="1"/>
              </p:cNvSpPr>
              <p:nvPr/>
            </p:nvSpPr>
            <p:spPr bwMode="auto">
              <a:xfrm>
                <a:off x="192" y="2112"/>
                <a:ext cx="618" cy="291"/>
              </a:xfrm>
              <a:prstGeom prst="rect">
                <a:avLst/>
              </a:prstGeom>
              <a:noFill/>
              <a:ln w="9525">
                <a:solidFill>
                  <a:srgbClr val="6600FF"/>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lgn="ctr">
                  <a:lnSpc>
                    <a:spcPct val="110000"/>
                  </a:lnSpc>
                  <a:spcBef>
                    <a:spcPct val="0"/>
                  </a:spcBef>
                </a:pPr>
                <a:r>
                  <a:rPr lang="en-US" altLang="zh-CN" sz="2000" b="0">
                    <a:solidFill>
                      <a:schemeClr val="tx1"/>
                    </a:solidFill>
                    <a:ea typeface="宋体" pitchFamily="2" charset="-122"/>
                  </a:rPr>
                  <a:t> </a:t>
                </a:r>
                <a:r>
                  <a:rPr lang="en-US" altLang="zh-CN" sz="2000" b="0" i="1">
                    <a:solidFill>
                      <a:schemeClr val="tx1"/>
                    </a:solidFill>
                    <a:ea typeface="宋体" pitchFamily="2" charset="-122"/>
                  </a:rPr>
                  <a:t>S   R</a:t>
                </a:r>
                <a:endParaRPr lang="en-US" altLang="zh-CN" sz="2000" b="0">
                  <a:solidFill>
                    <a:schemeClr val="tx1"/>
                  </a:solidFill>
                  <a:ea typeface="宋体" pitchFamily="2" charset="-122"/>
                </a:endParaRPr>
              </a:p>
            </p:txBody>
          </p:sp>
          <p:sp>
            <p:nvSpPr>
              <p:cNvPr id="42009" name="Rectangle 11"/>
              <p:cNvSpPr>
                <a:spLocks noChangeArrowheads="1"/>
              </p:cNvSpPr>
              <p:nvPr/>
            </p:nvSpPr>
            <p:spPr bwMode="auto">
              <a:xfrm>
                <a:off x="192" y="2112"/>
                <a:ext cx="624" cy="1344"/>
              </a:xfrm>
              <a:prstGeom prst="rect">
                <a:avLst/>
              </a:prstGeom>
              <a:noFill/>
              <a:ln w="9525">
                <a:solidFill>
                  <a:srgbClr val="6600FF"/>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lgn="ctr">
                  <a:lnSpc>
                    <a:spcPct val="130000"/>
                  </a:lnSpc>
                  <a:spcBef>
                    <a:spcPct val="0"/>
                  </a:spcBef>
                </a:pPr>
                <a:endParaRPr lang="en-US" altLang="zh-CN" sz="2000" b="0">
                  <a:solidFill>
                    <a:schemeClr val="tx1"/>
                  </a:solidFill>
                  <a:ea typeface="宋体" pitchFamily="2" charset="-122"/>
                </a:endParaRPr>
              </a:p>
              <a:p>
                <a:pPr algn="ctr">
                  <a:lnSpc>
                    <a:spcPct val="130000"/>
                  </a:lnSpc>
                  <a:spcBef>
                    <a:spcPct val="0"/>
                  </a:spcBef>
                </a:pPr>
                <a:r>
                  <a:rPr lang="en-US" altLang="zh-CN" sz="2000" b="0">
                    <a:solidFill>
                      <a:schemeClr val="tx1"/>
                    </a:solidFill>
                    <a:ea typeface="宋体" pitchFamily="2" charset="-122"/>
                  </a:rPr>
                  <a:t>0  0</a:t>
                </a:r>
              </a:p>
              <a:p>
                <a:pPr algn="ctr" eaLnBrk="0" hangingPunct="0">
                  <a:lnSpc>
                    <a:spcPct val="130000"/>
                  </a:lnSpc>
                  <a:spcBef>
                    <a:spcPct val="0"/>
                  </a:spcBef>
                </a:pPr>
                <a:r>
                  <a:rPr lang="en-US" altLang="zh-CN" sz="2000" b="0">
                    <a:solidFill>
                      <a:schemeClr val="tx1"/>
                    </a:solidFill>
                    <a:ea typeface="仿宋_GB2312" pitchFamily="49" charset="-122"/>
                  </a:rPr>
                  <a:t>0  1</a:t>
                </a:r>
                <a:endParaRPr lang="en-US" altLang="zh-CN" sz="2000" b="0">
                  <a:solidFill>
                    <a:schemeClr val="tx1"/>
                  </a:solidFill>
                  <a:ea typeface="宋体" pitchFamily="2" charset="-122"/>
                </a:endParaRPr>
              </a:p>
              <a:p>
                <a:pPr algn="ctr" eaLnBrk="0" hangingPunct="0">
                  <a:lnSpc>
                    <a:spcPct val="130000"/>
                  </a:lnSpc>
                  <a:spcBef>
                    <a:spcPct val="0"/>
                  </a:spcBef>
                </a:pPr>
                <a:r>
                  <a:rPr lang="en-US" altLang="zh-CN" sz="2000" b="0">
                    <a:solidFill>
                      <a:schemeClr val="tx1"/>
                    </a:solidFill>
                    <a:ea typeface="仿宋_GB2312" pitchFamily="49" charset="-122"/>
                  </a:rPr>
                  <a:t>1   0</a:t>
                </a:r>
                <a:endParaRPr lang="en-US" altLang="zh-CN" sz="2000" b="0">
                  <a:solidFill>
                    <a:schemeClr val="tx1"/>
                  </a:solidFill>
                  <a:ea typeface="宋体" pitchFamily="2" charset="-122"/>
                </a:endParaRPr>
              </a:p>
              <a:p>
                <a:pPr algn="ctr" eaLnBrk="0" hangingPunct="0">
                  <a:lnSpc>
                    <a:spcPct val="130000"/>
                  </a:lnSpc>
                  <a:spcBef>
                    <a:spcPct val="0"/>
                  </a:spcBef>
                </a:pPr>
                <a:r>
                  <a:rPr lang="en-US" altLang="zh-CN" sz="2000" b="0">
                    <a:solidFill>
                      <a:schemeClr val="tx1"/>
                    </a:solidFill>
                    <a:ea typeface="仿宋_GB2312" pitchFamily="49" charset="-122"/>
                  </a:rPr>
                  <a:t>1   1</a:t>
                </a:r>
                <a:endParaRPr lang="en-US" altLang="zh-CN" sz="2000" b="0">
                  <a:solidFill>
                    <a:schemeClr val="tx1"/>
                  </a:solidFill>
                  <a:ea typeface="宋体" pitchFamily="2" charset="-122"/>
                </a:endParaRPr>
              </a:p>
              <a:p>
                <a:pPr algn="ctr" eaLnBrk="0" hangingPunct="0">
                  <a:lnSpc>
                    <a:spcPct val="130000"/>
                  </a:lnSpc>
                  <a:spcBef>
                    <a:spcPct val="0"/>
                  </a:spcBef>
                </a:pPr>
                <a:endParaRPr lang="en-US" altLang="zh-CN" sz="2000" b="0">
                  <a:solidFill>
                    <a:schemeClr val="tx1"/>
                  </a:solidFill>
                  <a:ea typeface="宋体" pitchFamily="2" charset="-122"/>
                </a:endParaRPr>
              </a:p>
            </p:txBody>
          </p:sp>
          <p:sp>
            <p:nvSpPr>
              <p:cNvPr id="42010" name="Rectangle 12"/>
              <p:cNvSpPr>
                <a:spLocks noChangeArrowheads="1"/>
              </p:cNvSpPr>
              <p:nvPr/>
            </p:nvSpPr>
            <p:spPr bwMode="auto">
              <a:xfrm>
                <a:off x="192" y="2112"/>
                <a:ext cx="597" cy="1344"/>
              </a:xfrm>
              <a:prstGeom prst="rect">
                <a:avLst/>
              </a:prstGeom>
              <a:noFill/>
              <a:ln w="7">
                <a:solidFill>
                  <a:srgbClr val="6600FF"/>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011" name="Rectangle 13"/>
              <p:cNvSpPr>
                <a:spLocks noChangeArrowheads="1"/>
              </p:cNvSpPr>
              <p:nvPr/>
            </p:nvSpPr>
            <p:spPr bwMode="auto">
              <a:xfrm>
                <a:off x="816" y="2112"/>
                <a:ext cx="624" cy="1344"/>
              </a:xfrm>
              <a:prstGeom prst="rect">
                <a:avLst/>
              </a:prstGeom>
              <a:noFill/>
              <a:ln w="9525">
                <a:solidFill>
                  <a:srgbClr val="6600FF"/>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lgn="ctr">
                  <a:lnSpc>
                    <a:spcPct val="130000"/>
                  </a:lnSpc>
                  <a:spcBef>
                    <a:spcPct val="0"/>
                  </a:spcBef>
                  <a:tabLst>
                    <a:tab pos="266700" algn="r"/>
                    <a:tab pos="2636838" algn="ctr"/>
                    <a:tab pos="5273675" algn="r"/>
                  </a:tabLst>
                </a:pPr>
                <a:r>
                  <a:rPr lang="en-US" altLang="zh-CN" sz="2000" b="0" i="1">
                    <a:solidFill>
                      <a:schemeClr val="tx1"/>
                    </a:solidFill>
                    <a:ea typeface="宋体" pitchFamily="2" charset="-122"/>
                  </a:rPr>
                  <a:t>Q</a:t>
                </a:r>
                <a:r>
                  <a:rPr lang="en-US" altLang="zh-CN" sz="2000" b="0" i="1" baseline="30000">
                    <a:solidFill>
                      <a:schemeClr val="tx1"/>
                    </a:solidFill>
                    <a:ea typeface="宋体" pitchFamily="2" charset="-122"/>
                  </a:rPr>
                  <a:t>n+1</a:t>
                </a:r>
                <a:endParaRPr lang="en-US" altLang="zh-CN" sz="2000" b="0">
                  <a:solidFill>
                    <a:schemeClr val="tx1"/>
                  </a:solidFill>
                  <a:ea typeface="宋体" pitchFamily="2" charset="-122"/>
                </a:endParaRPr>
              </a:p>
              <a:p>
                <a:pPr algn="ctr" eaLnBrk="0" hangingPunct="0">
                  <a:lnSpc>
                    <a:spcPct val="130000"/>
                  </a:lnSpc>
                  <a:spcBef>
                    <a:spcPct val="0"/>
                  </a:spcBef>
                  <a:tabLst>
                    <a:tab pos="266700" algn="r"/>
                    <a:tab pos="2636838" algn="ctr"/>
                    <a:tab pos="5273675" algn="r"/>
                  </a:tabLst>
                </a:pPr>
                <a:r>
                  <a:rPr lang="en-US" altLang="zh-CN" sz="2000" b="0">
                    <a:solidFill>
                      <a:schemeClr val="tx1"/>
                    </a:solidFill>
                    <a:ea typeface="宋体" pitchFamily="2" charset="-122"/>
                  </a:rPr>
                  <a:t>Q</a:t>
                </a:r>
                <a:r>
                  <a:rPr lang="en-US" altLang="zh-CN" sz="2000" b="0" baseline="30000">
                    <a:solidFill>
                      <a:schemeClr val="tx1"/>
                    </a:solidFill>
                    <a:ea typeface="宋体" pitchFamily="2" charset="-122"/>
                  </a:rPr>
                  <a:t>n</a:t>
                </a:r>
                <a:endParaRPr lang="en-US" altLang="zh-CN" sz="2000" b="0">
                  <a:solidFill>
                    <a:schemeClr val="tx1"/>
                  </a:solidFill>
                  <a:ea typeface="宋体" pitchFamily="2" charset="-122"/>
                </a:endParaRPr>
              </a:p>
              <a:p>
                <a:pPr algn="ctr" eaLnBrk="0" hangingPunct="0">
                  <a:lnSpc>
                    <a:spcPct val="130000"/>
                  </a:lnSpc>
                  <a:spcBef>
                    <a:spcPct val="0"/>
                  </a:spcBef>
                  <a:tabLst>
                    <a:tab pos="266700" algn="r"/>
                    <a:tab pos="2636838" algn="ctr"/>
                    <a:tab pos="5273675" algn="r"/>
                  </a:tabLst>
                </a:pPr>
                <a:r>
                  <a:rPr lang="en-US" altLang="zh-CN" sz="2000" b="0">
                    <a:solidFill>
                      <a:schemeClr val="tx1"/>
                    </a:solidFill>
                    <a:ea typeface="仿宋_GB2312" pitchFamily="49" charset="-122"/>
                  </a:rPr>
                  <a:t>0</a:t>
                </a:r>
                <a:endParaRPr lang="en-US" altLang="zh-CN" sz="2000" b="0">
                  <a:solidFill>
                    <a:schemeClr val="tx1"/>
                  </a:solidFill>
                  <a:ea typeface="宋体" pitchFamily="2" charset="-122"/>
                </a:endParaRPr>
              </a:p>
              <a:p>
                <a:pPr algn="ctr" eaLnBrk="0" hangingPunct="0">
                  <a:lnSpc>
                    <a:spcPct val="130000"/>
                  </a:lnSpc>
                  <a:spcBef>
                    <a:spcPct val="0"/>
                  </a:spcBef>
                  <a:tabLst>
                    <a:tab pos="266700" algn="r"/>
                    <a:tab pos="2636838" algn="ctr"/>
                    <a:tab pos="5273675" algn="r"/>
                  </a:tabLst>
                </a:pPr>
                <a:r>
                  <a:rPr lang="en-US" altLang="zh-CN" sz="2000" b="0">
                    <a:solidFill>
                      <a:schemeClr val="tx1"/>
                    </a:solidFill>
                    <a:ea typeface="宋体" pitchFamily="2" charset="-122"/>
                  </a:rPr>
                  <a:t>1</a:t>
                </a:r>
              </a:p>
              <a:p>
                <a:pPr algn="ctr" eaLnBrk="0" hangingPunct="0">
                  <a:lnSpc>
                    <a:spcPct val="130000"/>
                  </a:lnSpc>
                  <a:spcBef>
                    <a:spcPct val="0"/>
                  </a:spcBef>
                  <a:tabLst>
                    <a:tab pos="266700" algn="r"/>
                    <a:tab pos="2636838" algn="ctr"/>
                    <a:tab pos="5273675" algn="r"/>
                  </a:tabLst>
                </a:pPr>
                <a:r>
                  <a:rPr lang="zh-CN" altLang="en-US" sz="1600" b="0">
                    <a:solidFill>
                      <a:schemeClr val="tx1"/>
                    </a:solidFill>
                    <a:ea typeface="仿宋_GB2312" pitchFamily="49" charset="-122"/>
                  </a:rPr>
                  <a:t>不允许</a:t>
                </a:r>
                <a:endParaRPr lang="zh-CN" altLang="en-US" sz="1600" b="0">
                  <a:solidFill>
                    <a:schemeClr val="tx1"/>
                  </a:solidFill>
                  <a:ea typeface="宋体" pitchFamily="2" charset="-122"/>
                </a:endParaRPr>
              </a:p>
              <a:p>
                <a:pPr algn="ctr" eaLnBrk="0" hangingPunct="0">
                  <a:lnSpc>
                    <a:spcPct val="130000"/>
                  </a:lnSpc>
                  <a:spcBef>
                    <a:spcPct val="0"/>
                  </a:spcBef>
                  <a:tabLst>
                    <a:tab pos="266700" algn="r"/>
                    <a:tab pos="2636838" algn="ctr"/>
                    <a:tab pos="5273675" algn="r"/>
                  </a:tabLst>
                </a:pPr>
                <a:endParaRPr lang="en-US" altLang="zh-CN" sz="2000" b="0">
                  <a:solidFill>
                    <a:schemeClr val="tx1"/>
                  </a:solidFill>
                  <a:ea typeface="宋体" pitchFamily="2" charset="-122"/>
                </a:endParaRPr>
              </a:p>
            </p:txBody>
          </p:sp>
          <p:sp>
            <p:nvSpPr>
              <p:cNvPr id="42012" name="Rectangle 14"/>
              <p:cNvSpPr>
                <a:spLocks noChangeArrowheads="1"/>
              </p:cNvSpPr>
              <p:nvPr/>
            </p:nvSpPr>
            <p:spPr bwMode="auto">
              <a:xfrm>
                <a:off x="797" y="2112"/>
                <a:ext cx="643" cy="1344"/>
              </a:xfrm>
              <a:prstGeom prst="rect">
                <a:avLst/>
              </a:prstGeom>
              <a:noFill/>
              <a:ln w="7">
                <a:solidFill>
                  <a:srgbClr val="6600FF"/>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013" name="Line 15"/>
              <p:cNvSpPr>
                <a:spLocks noChangeShapeType="1"/>
              </p:cNvSpPr>
              <p:nvPr/>
            </p:nvSpPr>
            <p:spPr bwMode="auto">
              <a:xfrm>
                <a:off x="192" y="2400"/>
                <a:ext cx="1237" cy="0"/>
              </a:xfrm>
              <a:prstGeom prst="line">
                <a:avLst/>
              </a:prstGeom>
              <a:noFill/>
              <a:ln w="9525">
                <a:solidFill>
                  <a:srgbClr val="6600FF"/>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42007" name="Text Box 16"/>
            <p:cNvSpPr txBox="1">
              <a:spLocks noChangeArrowheads="1"/>
            </p:cNvSpPr>
            <p:nvPr/>
          </p:nvSpPr>
          <p:spPr bwMode="auto">
            <a:xfrm>
              <a:off x="1655" y="2251"/>
              <a:ext cx="1152" cy="26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folHlink"/>
                  </a:solidFill>
                  <a:latin typeface="Times New Roman" pitchFamily="18" charset="0"/>
                  <a:ea typeface="隶书" pitchFamily="49" charset="-122"/>
                </a:defRPr>
              </a:lvl1pPr>
              <a:lvl2pPr marL="742950" indent="-285750" eaLnBrk="0" hangingPunct="0">
                <a:defRPr kumimoji="1" sz="2400" b="1">
                  <a:solidFill>
                    <a:schemeClr val="folHlink"/>
                  </a:solidFill>
                  <a:latin typeface="Times New Roman" pitchFamily="18" charset="0"/>
                  <a:ea typeface="隶书" pitchFamily="49" charset="-122"/>
                </a:defRPr>
              </a:lvl2pPr>
              <a:lvl3pPr marL="1143000" indent="-228600" eaLnBrk="0" hangingPunct="0">
                <a:defRPr kumimoji="1" sz="2400" b="1">
                  <a:solidFill>
                    <a:schemeClr val="folHlink"/>
                  </a:solidFill>
                  <a:latin typeface="Times New Roman" pitchFamily="18" charset="0"/>
                  <a:ea typeface="隶书" pitchFamily="49" charset="-122"/>
                </a:defRPr>
              </a:lvl3pPr>
              <a:lvl4pPr marL="1600200" indent="-228600" eaLnBrk="0" hangingPunct="0">
                <a:defRPr kumimoji="1" sz="2400" b="1">
                  <a:solidFill>
                    <a:schemeClr val="folHlink"/>
                  </a:solidFill>
                  <a:latin typeface="Times New Roman" pitchFamily="18" charset="0"/>
                  <a:ea typeface="隶书" pitchFamily="49" charset="-122"/>
                </a:defRPr>
              </a:lvl4pPr>
              <a:lvl5pPr marL="2057400" indent="-228600" eaLnBrk="0" hangingPunct="0">
                <a:defRPr kumimoji="1" sz="2400" b="1">
                  <a:solidFill>
                    <a:schemeClr val="folHlink"/>
                  </a:solidFill>
                  <a:latin typeface="Times New Roman" pitchFamily="18" charset="0"/>
                  <a:ea typeface="隶书" pitchFamily="49" charset="-122"/>
                </a:defRPr>
              </a:lvl5pPr>
              <a:lvl6pPr marL="25146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6pPr>
              <a:lvl7pPr marL="29718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7pPr>
              <a:lvl8pPr marL="34290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8pPr>
              <a:lvl9pPr marL="38862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9pPr>
            </a:lstStyle>
            <a:p>
              <a:pPr eaLnBrk="1" hangingPunct="1"/>
              <a:r>
                <a:rPr lang="zh-CN" altLang="en-US" sz="1800" b="0">
                  <a:solidFill>
                    <a:srgbClr val="FF0000"/>
                  </a:solidFill>
                  <a:latin typeface="Tahoma" pitchFamily="34" charset="0"/>
                  <a:ea typeface="宋体" pitchFamily="2" charset="-122"/>
                </a:rPr>
                <a:t>钟控</a:t>
              </a:r>
              <a:r>
                <a:rPr lang="en-US" altLang="zh-CN" sz="1800" b="0">
                  <a:solidFill>
                    <a:srgbClr val="FF0000"/>
                  </a:solidFill>
                  <a:latin typeface="Tahoma" pitchFamily="34" charset="0"/>
                  <a:ea typeface="宋体" pitchFamily="2" charset="-122"/>
                </a:rPr>
                <a:t>RS</a:t>
              </a:r>
              <a:r>
                <a:rPr lang="zh-CN" altLang="en-US" sz="1800" b="0">
                  <a:solidFill>
                    <a:schemeClr val="tx2"/>
                  </a:solidFill>
                  <a:latin typeface="Tahoma" pitchFamily="34" charset="0"/>
                  <a:ea typeface="宋体" pitchFamily="2" charset="-122"/>
                </a:rPr>
                <a:t>功能</a:t>
              </a:r>
              <a:r>
                <a:rPr lang="zh-CN" altLang="en-US" sz="2000" b="0">
                  <a:solidFill>
                    <a:schemeClr val="tx2"/>
                  </a:solidFill>
                  <a:latin typeface="Tahoma" pitchFamily="34" charset="0"/>
                  <a:ea typeface="宋体" pitchFamily="2" charset="-122"/>
                </a:rPr>
                <a:t>表</a:t>
              </a:r>
            </a:p>
          </p:txBody>
        </p:sp>
      </p:grpSp>
      <p:grpSp>
        <p:nvGrpSpPr>
          <p:cNvPr id="471057" name="Group 17"/>
          <p:cNvGrpSpPr>
            <a:grpSpLocks/>
          </p:cNvGrpSpPr>
          <p:nvPr/>
        </p:nvGrpSpPr>
        <p:grpSpPr bwMode="auto">
          <a:xfrm>
            <a:off x="395288" y="1341438"/>
            <a:ext cx="1981200" cy="2514600"/>
            <a:chOff x="249" y="2283"/>
            <a:chExt cx="1248" cy="1584"/>
          </a:xfrm>
        </p:grpSpPr>
        <p:grpSp>
          <p:nvGrpSpPr>
            <p:cNvPr id="41994" name="Group 18"/>
            <p:cNvGrpSpPr>
              <a:grpSpLocks/>
            </p:cNvGrpSpPr>
            <p:nvPr/>
          </p:nvGrpSpPr>
          <p:grpSpPr bwMode="auto">
            <a:xfrm>
              <a:off x="249" y="2523"/>
              <a:ext cx="1248" cy="1344"/>
              <a:chOff x="288" y="2688"/>
              <a:chExt cx="1404" cy="1344"/>
            </a:xfrm>
          </p:grpSpPr>
          <p:sp>
            <p:nvSpPr>
              <p:cNvPr id="41996" name="Rectangle 19"/>
              <p:cNvSpPr>
                <a:spLocks noChangeArrowheads="1"/>
              </p:cNvSpPr>
              <p:nvPr/>
            </p:nvSpPr>
            <p:spPr bwMode="auto">
              <a:xfrm>
                <a:off x="288" y="2738"/>
                <a:ext cx="730" cy="30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lgn="ctr">
                  <a:lnSpc>
                    <a:spcPct val="130000"/>
                  </a:lnSpc>
                  <a:spcBef>
                    <a:spcPct val="0"/>
                  </a:spcBef>
                </a:pPr>
                <a:r>
                  <a:rPr lang="en-US" altLang="zh-CN" sz="2000" b="0" dirty="0">
                    <a:solidFill>
                      <a:schemeClr val="tx1"/>
                    </a:solidFill>
                    <a:ea typeface="宋体" pitchFamily="2" charset="-122"/>
                  </a:rPr>
                  <a:t> </a:t>
                </a:r>
                <a:r>
                  <a:rPr lang="en-US" altLang="zh-CN" sz="2000" b="0" i="1" dirty="0">
                    <a:solidFill>
                      <a:schemeClr val="tx1"/>
                    </a:solidFill>
                    <a:ea typeface="宋体" pitchFamily="2" charset="-122"/>
                  </a:rPr>
                  <a:t>S   R</a:t>
                </a:r>
                <a:endParaRPr lang="en-US" altLang="zh-CN" sz="2000" b="0" dirty="0">
                  <a:solidFill>
                    <a:schemeClr val="tx1"/>
                  </a:solidFill>
                  <a:ea typeface="宋体" pitchFamily="2" charset="-122"/>
                </a:endParaRPr>
              </a:p>
            </p:txBody>
          </p:sp>
          <p:grpSp>
            <p:nvGrpSpPr>
              <p:cNvPr id="41997" name="Group 20"/>
              <p:cNvGrpSpPr>
                <a:grpSpLocks/>
              </p:cNvGrpSpPr>
              <p:nvPr/>
            </p:nvGrpSpPr>
            <p:grpSpPr bwMode="auto">
              <a:xfrm>
                <a:off x="288" y="2688"/>
                <a:ext cx="672" cy="1344"/>
                <a:chOff x="0" y="0"/>
                <a:chExt cx="486" cy="757"/>
              </a:xfrm>
            </p:grpSpPr>
            <p:sp>
              <p:nvSpPr>
                <p:cNvPr id="42004" name="Rectangle 21"/>
                <p:cNvSpPr>
                  <a:spLocks noChangeArrowheads="1"/>
                </p:cNvSpPr>
                <p:nvPr/>
              </p:nvSpPr>
              <p:spPr bwMode="auto">
                <a:xfrm>
                  <a:off x="43" y="0"/>
                  <a:ext cx="400" cy="75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lgn="ctr">
                    <a:lnSpc>
                      <a:spcPct val="130000"/>
                    </a:lnSpc>
                    <a:spcBef>
                      <a:spcPct val="0"/>
                    </a:spcBef>
                  </a:pPr>
                  <a:endParaRPr lang="en-US" altLang="zh-CN" sz="2000" b="0">
                    <a:solidFill>
                      <a:schemeClr val="tx1"/>
                    </a:solidFill>
                    <a:ea typeface="宋体" pitchFamily="2" charset="-122"/>
                  </a:endParaRPr>
                </a:p>
                <a:p>
                  <a:pPr algn="ctr">
                    <a:lnSpc>
                      <a:spcPct val="130000"/>
                    </a:lnSpc>
                    <a:spcBef>
                      <a:spcPct val="0"/>
                    </a:spcBef>
                  </a:pPr>
                  <a:r>
                    <a:rPr lang="en-US" altLang="zh-CN" sz="2000" b="0">
                      <a:solidFill>
                        <a:schemeClr val="tx1"/>
                      </a:solidFill>
                      <a:ea typeface="宋体" pitchFamily="2" charset="-122"/>
                    </a:rPr>
                    <a:t>1   1</a:t>
                  </a:r>
                </a:p>
                <a:p>
                  <a:pPr algn="ctr" eaLnBrk="0" hangingPunct="0">
                    <a:lnSpc>
                      <a:spcPct val="130000"/>
                    </a:lnSpc>
                    <a:spcBef>
                      <a:spcPct val="0"/>
                    </a:spcBef>
                  </a:pPr>
                  <a:r>
                    <a:rPr lang="en-US" altLang="zh-CN" sz="2000" b="0">
                      <a:solidFill>
                        <a:schemeClr val="tx1"/>
                      </a:solidFill>
                      <a:ea typeface="仿宋_GB2312" pitchFamily="49" charset="-122"/>
                    </a:rPr>
                    <a:t>0  1</a:t>
                  </a:r>
                  <a:endParaRPr lang="en-US" altLang="zh-CN" sz="2000" b="0">
                    <a:solidFill>
                      <a:schemeClr val="tx1"/>
                    </a:solidFill>
                    <a:ea typeface="宋体" pitchFamily="2" charset="-122"/>
                  </a:endParaRPr>
                </a:p>
                <a:p>
                  <a:pPr algn="ctr" eaLnBrk="0" hangingPunct="0">
                    <a:lnSpc>
                      <a:spcPct val="130000"/>
                    </a:lnSpc>
                    <a:spcBef>
                      <a:spcPct val="0"/>
                    </a:spcBef>
                  </a:pPr>
                  <a:r>
                    <a:rPr lang="en-US" altLang="zh-CN" sz="2000" b="0">
                      <a:solidFill>
                        <a:schemeClr val="tx1"/>
                      </a:solidFill>
                      <a:ea typeface="仿宋_GB2312" pitchFamily="49" charset="-122"/>
                    </a:rPr>
                    <a:t>1   0</a:t>
                  </a:r>
                  <a:endParaRPr lang="en-US" altLang="zh-CN" sz="2000" b="0">
                    <a:solidFill>
                      <a:schemeClr val="tx1"/>
                    </a:solidFill>
                    <a:ea typeface="宋体" pitchFamily="2" charset="-122"/>
                  </a:endParaRPr>
                </a:p>
                <a:p>
                  <a:pPr algn="ctr" eaLnBrk="0" hangingPunct="0">
                    <a:lnSpc>
                      <a:spcPct val="130000"/>
                    </a:lnSpc>
                    <a:spcBef>
                      <a:spcPct val="0"/>
                    </a:spcBef>
                  </a:pPr>
                  <a:r>
                    <a:rPr lang="en-US" altLang="zh-CN" sz="2000" b="0">
                      <a:solidFill>
                        <a:schemeClr val="tx1"/>
                      </a:solidFill>
                      <a:ea typeface="仿宋_GB2312" pitchFamily="49" charset="-122"/>
                    </a:rPr>
                    <a:t>0   0</a:t>
                  </a:r>
                  <a:endParaRPr lang="en-US" altLang="zh-CN" sz="2000" b="0">
                    <a:solidFill>
                      <a:schemeClr val="tx1"/>
                    </a:solidFill>
                    <a:ea typeface="宋体" pitchFamily="2" charset="-122"/>
                  </a:endParaRPr>
                </a:p>
                <a:p>
                  <a:pPr algn="ctr" eaLnBrk="0" hangingPunct="0">
                    <a:lnSpc>
                      <a:spcPct val="130000"/>
                    </a:lnSpc>
                    <a:spcBef>
                      <a:spcPct val="0"/>
                    </a:spcBef>
                  </a:pPr>
                  <a:endParaRPr lang="en-US" altLang="zh-CN" sz="2000" b="0">
                    <a:solidFill>
                      <a:schemeClr val="tx1"/>
                    </a:solidFill>
                    <a:ea typeface="宋体" pitchFamily="2" charset="-122"/>
                  </a:endParaRPr>
                </a:p>
              </p:txBody>
            </p:sp>
            <p:sp>
              <p:nvSpPr>
                <p:cNvPr id="42005" name="Rectangle 22"/>
                <p:cNvSpPr>
                  <a:spLocks noChangeArrowheads="1"/>
                </p:cNvSpPr>
                <p:nvPr/>
              </p:nvSpPr>
              <p:spPr bwMode="auto">
                <a:xfrm>
                  <a:off x="0" y="0"/>
                  <a:ext cx="486" cy="757"/>
                </a:xfrm>
                <a:prstGeom prst="rect">
                  <a:avLst/>
                </a:prstGeom>
                <a:noFill/>
                <a:ln w="7">
                  <a:solidFill>
                    <a:srgbClr val="A0A0A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41998" name="Group 23"/>
              <p:cNvGrpSpPr>
                <a:grpSpLocks/>
              </p:cNvGrpSpPr>
              <p:nvPr/>
            </p:nvGrpSpPr>
            <p:grpSpPr bwMode="auto">
              <a:xfrm>
                <a:off x="969" y="2688"/>
                <a:ext cx="723" cy="1344"/>
                <a:chOff x="486" y="0"/>
                <a:chExt cx="398" cy="757"/>
              </a:xfrm>
            </p:grpSpPr>
            <p:sp>
              <p:nvSpPr>
                <p:cNvPr id="42002" name="Rectangle 24"/>
                <p:cNvSpPr>
                  <a:spLocks noChangeArrowheads="1"/>
                </p:cNvSpPr>
                <p:nvPr/>
              </p:nvSpPr>
              <p:spPr bwMode="auto">
                <a:xfrm>
                  <a:off x="529" y="0"/>
                  <a:ext cx="312" cy="75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lgn="ctr">
                    <a:lnSpc>
                      <a:spcPct val="130000"/>
                    </a:lnSpc>
                    <a:spcBef>
                      <a:spcPct val="0"/>
                    </a:spcBef>
                    <a:tabLst>
                      <a:tab pos="266700" algn="r"/>
                      <a:tab pos="2636838" algn="ctr"/>
                      <a:tab pos="5273675" algn="r"/>
                    </a:tabLst>
                  </a:pPr>
                  <a:r>
                    <a:rPr lang="en-US" altLang="zh-CN" sz="2000" b="0" i="1">
                      <a:solidFill>
                        <a:schemeClr val="tx1"/>
                      </a:solidFill>
                      <a:ea typeface="宋体" pitchFamily="2" charset="-122"/>
                    </a:rPr>
                    <a:t>Q</a:t>
                  </a:r>
                  <a:r>
                    <a:rPr lang="en-US" altLang="zh-CN" sz="2000" b="0" i="1" baseline="30000">
                      <a:solidFill>
                        <a:schemeClr val="tx1"/>
                      </a:solidFill>
                      <a:ea typeface="宋体" pitchFamily="2" charset="-122"/>
                    </a:rPr>
                    <a:t>n+1</a:t>
                  </a:r>
                  <a:endParaRPr lang="en-US" altLang="zh-CN" sz="2000" b="0">
                    <a:solidFill>
                      <a:schemeClr val="tx1"/>
                    </a:solidFill>
                    <a:ea typeface="宋体" pitchFamily="2" charset="-122"/>
                  </a:endParaRPr>
                </a:p>
                <a:p>
                  <a:pPr algn="ctr" eaLnBrk="0" hangingPunct="0">
                    <a:lnSpc>
                      <a:spcPct val="130000"/>
                    </a:lnSpc>
                    <a:spcBef>
                      <a:spcPct val="0"/>
                    </a:spcBef>
                    <a:tabLst>
                      <a:tab pos="266700" algn="r"/>
                      <a:tab pos="2636838" algn="ctr"/>
                      <a:tab pos="5273675" algn="r"/>
                    </a:tabLst>
                  </a:pPr>
                  <a:r>
                    <a:rPr lang="en-US" altLang="zh-CN" sz="2000" b="0">
                      <a:solidFill>
                        <a:schemeClr val="tx1"/>
                      </a:solidFill>
                      <a:ea typeface="宋体" pitchFamily="2" charset="-122"/>
                    </a:rPr>
                    <a:t>Q</a:t>
                  </a:r>
                  <a:r>
                    <a:rPr lang="en-US" altLang="zh-CN" sz="2000" b="0" baseline="30000">
                      <a:solidFill>
                        <a:schemeClr val="tx1"/>
                      </a:solidFill>
                      <a:ea typeface="宋体" pitchFamily="2" charset="-122"/>
                    </a:rPr>
                    <a:t>n</a:t>
                  </a:r>
                  <a:endParaRPr lang="en-US" altLang="zh-CN" sz="2000" b="0">
                    <a:solidFill>
                      <a:schemeClr val="tx1"/>
                    </a:solidFill>
                    <a:ea typeface="宋体" pitchFamily="2" charset="-122"/>
                  </a:endParaRPr>
                </a:p>
                <a:p>
                  <a:pPr algn="ctr" eaLnBrk="0" hangingPunct="0">
                    <a:lnSpc>
                      <a:spcPct val="130000"/>
                    </a:lnSpc>
                    <a:spcBef>
                      <a:spcPct val="0"/>
                    </a:spcBef>
                    <a:tabLst>
                      <a:tab pos="266700" algn="r"/>
                      <a:tab pos="2636838" algn="ctr"/>
                      <a:tab pos="5273675" algn="r"/>
                    </a:tabLst>
                  </a:pPr>
                  <a:r>
                    <a:rPr lang="en-US" altLang="zh-CN" sz="2000" b="0">
                      <a:solidFill>
                        <a:schemeClr val="tx1"/>
                      </a:solidFill>
                      <a:ea typeface="仿宋_GB2312" pitchFamily="49" charset="-122"/>
                    </a:rPr>
                    <a:t>1</a:t>
                  </a:r>
                  <a:endParaRPr lang="en-US" altLang="zh-CN" sz="2000" b="0">
                    <a:solidFill>
                      <a:schemeClr val="tx1"/>
                    </a:solidFill>
                    <a:ea typeface="宋体" pitchFamily="2" charset="-122"/>
                  </a:endParaRPr>
                </a:p>
                <a:p>
                  <a:pPr algn="ctr" eaLnBrk="0" hangingPunct="0">
                    <a:lnSpc>
                      <a:spcPct val="130000"/>
                    </a:lnSpc>
                    <a:spcBef>
                      <a:spcPct val="0"/>
                    </a:spcBef>
                    <a:tabLst>
                      <a:tab pos="266700" algn="r"/>
                      <a:tab pos="2636838" algn="ctr"/>
                      <a:tab pos="5273675" algn="r"/>
                    </a:tabLst>
                  </a:pPr>
                  <a:r>
                    <a:rPr lang="en-US" altLang="zh-CN" sz="2000" b="0">
                      <a:solidFill>
                        <a:schemeClr val="tx1"/>
                      </a:solidFill>
                      <a:ea typeface="宋体" pitchFamily="2" charset="-122"/>
                    </a:rPr>
                    <a:t>0</a:t>
                  </a:r>
                </a:p>
                <a:p>
                  <a:pPr algn="ctr" eaLnBrk="0" hangingPunct="0">
                    <a:lnSpc>
                      <a:spcPct val="130000"/>
                    </a:lnSpc>
                    <a:spcBef>
                      <a:spcPct val="0"/>
                    </a:spcBef>
                    <a:tabLst>
                      <a:tab pos="266700" algn="r"/>
                      <a:tab pos="2636838" algn="ctr"/>
                      <a:tab pos="5273675" algn="r"/>
                    </a:tabLst>
                  </a:pPr>
                  <a:r>
                    <a:rPr lang="zh-CN" altLang="en-US" sz="1600" b="0">
                      <a:solidFill>
                        <a:schemeClr val="tx1"/>
                      </a:solidFill>
                      <a:ea typeface="仿宋_GB2312" pitchFamily="49" charset="-122"/>
                    </a:rPr>
                    <a:t>不允许</a:t>
                  </a:r>
                  <a:endParaRPr lang="zh-CN" altLang="en-US" sz="1600" b="0">
                    <a:solidFill>
                      <a:schemeClr val="tx1"/>
                    </a:solidFill>
                    <a:ea typeface="宋体" pitchFamily="2" charset="-122"/>
                  </a:endParaRPr>
                </a:p>
                <a:p>
                  <a:pPr algn="ctr" eaLnBrk="0" hangingPunct="0">
                    <a:lnSpc>
                      <a:spcPct val="130000"/>
                    </a:lnSpc>
                    <a:spcBef>
                      <a:spcPct val="0"/>
                    </a:spcBef>
                    <a:tabLst>
                      <a:tab pos="266700" algn="r"/>
                      <a:tab pos="2636838" algn="ctr"/>
                      <a:tab pos="5273675" algn="r"/>
                    </a:tabLst>
                  </a:pPr>
                  <a:endParaRPr lang="en-US" altLang="zh-CN" sz="2000" b="0">
                    <a:solidFill>
                      <a:schemeClr val="tx1"/>
                    </a:solidFill>
                    <a:ea typeface="宋体" pitchFamily="2" charset="-122"/>
                  </a:endParaRPr>
                </a:p>
              </p:txBody>
            </p:sp>
            <p:sp>
              <p:nvSpPr>
                <p:cNvPr id="42003" name="Rectangle 25"/>
                <p:cNvSpPr>
                  <a:spLocks noChangeArrowheads="1"/>
                </p:cNvSpPr>
                <p:nvPr/>
              </p:nvSpPr>
              <p:spPr bwMode="auto">
                <a:xfrm>
                  <a:off x="486" y="0"/>
                  <a:ext cx="398" cy="757"/>
                </a:xfrm>
                <a:prstGeom prst="rect">
                  <a:avLst/>
                </a:prstGeom>
                <a:noFill/>
                <a:ln w="7">
                  <a:solidFill>
                    <a:srgbClr val="A0A0A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42001" name="Line 28"/>
              <p:cNvSpPr>
                <a:spLocks noChangeShapeType="1"/>
              </p:cNvSpPr>
              <p:nvPr/>
            </p:nvSpPr>
            <p:spPr bwMode="auto">
              <a:xfrm>
                <a:off x="288" y="2976"/>
                <a:ext cx="1392"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41995" name="Text Box 29"/>
            <p:cNvSpPr txBox="1">
              <a:spLocks noChangeArrowheads="1"/>
            </p:cNvSpPr>
            <p:nvPr/>
          </p:nvSpPr>
          <p:spPr bwMode="auto">
            <a:xfrm>
              <a:off x="297" y="2283"/>
              <a:ext cx="1104"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folHlink"/>
                  </a:solidFill>
                  <a:latin typeface="Times New Roman" pitchFamily="18" charset="0"/>
                  <a:ea typeface="隶书" pitchFamily="49" charset="-122"/>
                </a:defRPr>
              </a:lvl1pPr>
              <a:lvl2pPr marL="742950" indent="-285750" eaLnBrk="0" hangingPunct="0">
                <a:defRPr kumimoji="1" sz="2400" b="1">
                  <a:solidFill>
                    <a:schemeClr val="folHlink"/>
                  </a:solidFill>
                  <a:latin typeface="Times New Roman" pitchFamily="18" charset="0"/>
                  <a:ea typeface="隶书" pitchFamily="49" charset="-122"/>
                </a:defRPr>
              </a:lvl2pPr>
              <a:lvl3pPr marL="1143000" indent="-228600" eaLnBrk="0" hangingPunct="0">
                <a:defRPr kumimoji="1" sz="2400" b="1">
                  <a:solidFill>
                    <a:schemeClr val="folHlink"/>
                  </a:solidFill>
                  <a:latin typeface="Times New Roman" pitchFamily="18" charset="0"/>
                  <a:ea typeface="隶书" pitchFamily="49" charset="-122"/>
                </a:defRPr>
              </a:lvl3pPr>
              <a:lvl4pPr marL="1600200" indent="-228600" eaLnBrk="0" hangingPunct="0">
                <a:defRPr kumimoji="1" sz="2400" b="1">
                  <a:solidFill>
                    <a:schemeClr val="folHlink"/>
                  </a:solidFill>
                  <a:latin typeface="Times New Roman" pitchFamily="18" charset="0"/>
                  <a:ea typeface="隶书" pitchFamily="49" charset="-122"/>
                </a:defRPr>
              </a:lvl4pPr>
              <a:lvl5pPr marL="2057400" indent="-228600" eaLnBrk="0" hangingPunct="0">
                <a:defRPr kumimoji="1" sz="2400" b="1">
                  <a:solidFill>
                    <a:schemeClr val="folHlink"/>
                  </a:solidFill>
                  <a:latin typeface="Times New Roman" pitchFamily="18" charset="0"/>
                  <a:ea typeface="隶书" pitchFamily="49" charset="-122"/>
                </a:defRPr>
              </a:lvl5pPr>
              <a:lvl6pPr marL="25146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6pPr>
              <a:lvl7pPr marL="29718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7pPr>
              <a:lvl8pPr marL="34290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8pPr>
              <a:lvl9pPr marL="38862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9pPr>
            </a:lstStyle>
            <a:p>
              <a:pPr eaLnBrk="1" hangingPunct="1"/>
              <a:r>
                <a:rPr lang="zh-CN" altLang="en-US" sz="1800" b="0">
                  <a:solidFill>
                    <a:srgbClr val="FF0000"/>
                  </a:solidFill>
                  <a:latin typeface="Tahoma" pitchFamily="34" charset="0"/>
                  <a:ea typeface="宋体" pitchFamily="2" charset="-122"/>
                </a:rPr>
                <a:t>基本</a:t>
              </a:r>
              <a:r>
                <a:rPr lang="en-US" altLang="zh-CN" sz="1800" b="0">
                  <a:solidFill>
                    <a:srgbClr val="FF0000"/>
                  </a:solidFill>
                  <a:latin typeface="Tahoma" pitchFamily="34" charset="0"/>
                  <a:ea typeface="宋体" pitchFamily="2" charset="-122"/>
                </a:rPr>
                <a:t>RS</a:t>
              </a:r>
              <a:r>
                <a:rPr lang="zh-CN" altLang="en-US" sz="1800" b="0">
                  <a:solidFill>
                    <a:schemeClr val="tx2"/>
                  </a:solidFill>
                  <a:latin typeface="Tahoma" pitchFamily="34" charset="0"/>
                  <a:ea typeface="宋体" pitchFamily="2" charset="-122"/>
                </a:rPr>
                <a:t>功能表</a:t>
              </a:r>
            </a:p>
          </p:txBody>
        </p:sp>
      </p:grpSp>
      <p:pic>
        <p:nvPicPr>
          <p:cNvPr id="42040" name="Picture 56"/>
          <p:cNvPicPr>
            <a:picLocks noChangeAspect="1" noChangeArrowheads="1"/>
          </p:cNvPicPr>
          <p:nvPr/>
        </p:nvPicPr>
        <p:blipFill>
          <a:blip r:embed="rId5" cstate="print"/>
          <a:srcRect/>
          <a:stretch>
            <a:fillRect/>
          </a:stretch>
        </p:blipFill>
        <p:spPr bwMode="auto">
          <a:xfrm>
            <a:off x="4468955" y="1412776"/>
            <a:ext cx="2335294" cy="2376264"/>
          </a:xfrm>
          <a:prstGeom prst="rect">
            <a:avLst/>
          </a:prstGeom>
          <a:noFill/>
          <a:ln w="9525">
            <a:noFill/>
            <a:miter lim="800000"/>
            <a:headEnd/>
            <a:tailEnd/>
          </a:ln>
        </p:spPr>
      </p:pic>
      <p:pic>
        <p:nvPicPr>
          <p:cNvPr id="42041" name="Picture 57"/>
          <p:cNvPicPr>
            <a:picLocks noChangeAspect="1" noChangeArrowheads="1"/>
          </p:cNvPicPr>
          <p:nvPr/>
        </p:nvPicPr>
        <p:blipFill>
          <a:blip r:embed="rId6" cstate="print"/>
          <a:srcRect/>
          <a:stretch>
            <a:fillRect/>
          </a:stretch>
        </p:blipFill>
        <p:spPr bwMode="auto">
          <a:xfrm>
            <a:off x="6765678" y="1412777"/>
            <a:ext cx="2378321" cy="2448272"/>
          </a:xfrm>
          <a:prstGeom prst="rect">
            <a:avLst/>
          </a:prstGeom>
          <a:noFill/>
          <a:ln w="9525">
            <a:noFill/>
            <a:miter lim="800000"/>
            <a:headEnd/>
            <a:tailEnd/>
          </a:ln>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71057"/>
                                        </p:tgtEl>
                                        <p:attrNameLst>
                                          <p:attrName>style.visibility</p:attrName>
                                        </p:attrNameLst>
                                      </p:cBhvr>
                                      <p:to>
                                        <p:strVal val="visible"/>
                                      </p:to>
                                    </p:set>
                                    <p:animEffect transition="in" filter="blinds(horizontal)">
                                      <p:cBhvr>
                                        <p:cTn id="7" dur="1000"/>
                                        <p:tgtEl>
                                          <p:spTgt spid="47105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71048"/>
                                        </p:tgtEl>
                                        <p:attrNameLst>
                                          <p:attrName>style.visibility</p:attrName>
                                        </p:attrNameLst>
                                      </p:cBhvr>
                                      <p:to>
                                        <p:strVal val="visible"/>
                                      </p:to>
                                    </p:set>
                                    <p:animEffect transition="in" filter="blinds(horizontal)">
                                      <p:cBhvr>
                                        <p:cTn id="12" dur="1000"/>
                                        <p:tgtEl>
                                          <p:spTgt spid="47104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nodeType="clickEffect">
                                  <p:stCondLst>
                                    <p:cond delay="0"/>
                                  </p:stCondLst>
                                  <p:childTnLst>
                                    <p:set>
                                      <p:cBhvr>
                                        <p:cTn id="16" dur="1" fill="hold">
                                          <p:stCondLst>
                                            <p:cond delay="0"/>
                                          </p:stCondLst>
                                        </p:cTn>
                                        <p:tgtEl>
                                          <p:spTgt spid="471045"/>
                                        </p:tgtEl>
                                        <p:attrNameLst>
                                          <p:attrName>style.visibility</p:attrName>
                                        </p:attrNameLst>
                                      </p:cBhvr>
                                      <p:to>
                                        <p:strVal val="visible"/>
                                      </p:to>
                                    </p:set>
                                    <p:anim calcmode="lin" valueType="num">
                                      <p:cBhvr additive="base">
                                        <p:cTn id="17" dur="1000" fill="hold"/>
                                        <p:tgtEl>
                                          <p:spTgt spid="471045"/>
                                        </p:tgtEl>
                                        <p:attrNameLst>
                                          <p:attrName>ppt_x</p:attrName>
                                        </p:attrNameLst>
                                      </p:cBhvr>
                                      <p:tavLst>
                                        <p:tav tm="0">
                                          <p:val>
                                            <p:strVal val="0-#ppt_w/2"/>
                                          </p:val>
                                        </p:tav>
                                        <p:tav tm="100000">
                                          <p:val>
                                            <p:strVal val="#ppt_x"/>
                                          </p:val>
                                        </p:tav>
                                      </p:tavLst>
                                    </p:anim>
                                    <p:anim calcmode="lin" valueType="num">
                                      <p:cBhvr additive="base">
                                        <p:cTn id="18" dur="1000" fill="hold"/>
                                        <p:tgtEl>
                                          <p:spTgt spid="47104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2" name="Rectangle 2"/>
          <p:cNvSpPr>
            <a:spLocks noGrp="1" noChangeArrowheads="1"/>
          </p:cNvSpPr>
          <p:nvPr>
            <p:ph type="body" idx="1"/>
          </p:nvPr>
        </p:nvSpPr>
        <p:spPr>
          <a:xfrm>
            <a:off x="4211960" y="1371600"/>
            <a:ext cx="4752528" cy="4876800"/>
          </a:xfrm>
        </p:spPr>
        <p:txBody>
          <a:bodyPr/>
          <a:lstStyle/>
          <a:p>
            <a:pPr eaLnBrk="1" hangingPunct="1">
              <a:lnSpc>
                <a:spcPct val="150000"/>
              </a:lnSpc>
            </a:pPr>
            <a:r>
              <a:rPr lang="zh-CN" altLang="en-US" sz="2600" dirty="0" smtClean="0"/>
              <a:t>当</a:t>
            </a:r>
            <a:r>
              <a:rPr lang="en-US" altLang="zh-CN" sz="2600" i="1" dirty="0" smtClean="0"/>
              <a:t>CP</a:t>
            </a:r>
            <a:r>
              <a:rPr lang="en-US" altLang="zh-CN" sz="2600" dirty="0" smtClean="0"/>
              <a:t>=0</a:t>
            </a:r>
            <a:r>
              <a:rPr lang="zh-CN" altLang="en-US" sz="2600" dirty="0" smtClean="0"/>
              <a:t>时，触发器不工作，触发器处于维持状态</a:t>
            </a:r>
          </a:p>
          <a:p>
            <a:pPr eaLnBrk="1" hangingPunct="1">
              <a:lnSpc>
                <a:spcPct val="150000"/>
              </a:lnSpc>
            </a:pPr>
            <a:r>
              <a:rPr lang="zh-CN" altLang="en-US" sz="2600" dirty="0" smtClean="0"/>
              <a:t>当</a:t>
            </a:r>
            <a:r>
              <a:rPr lang="en-US" altLang="zh-CN" sz="2600" i="1" dirty="0" smtClean="0"/>
              <a:t>CP</a:t>
            </a:r>
            <a:r>
              <a:rPr lang="en-US" altLang="zh-CN" sz="2600" dirty="0" smtClean="0"/>
              <a:t>=1</a:t>
            </a:r>
            <a:r>
              <a:rPr lang="zh-CN" altLang="en-US" sz="2600" dirty="0" smtClean="0"/>
              <a:t>时，触发器功能如下：</a:t>
            </a:r>
          </a:p>
          <a:p>
            <a:pPr lvl="1" eaLnBrk="1" hangingPunct="1">
              <a:lnSpc>
                <a:spcPct val="150000"/>
              </a:lnSpc>
            </a:pPr>
            <a:r>
              <a:rPr lang="en-US" altLang="zh-CN" sz="2600" i="1" dirty="0" smtClean="0"/>
              <a:t>D</a:t>
            </a:r>
            <a:r>
              <a:rPr lang="en-US" altLang="zh-CN" sz="2600" dirty="0" smtClean="0"/>
              <a:t>=0,</a:t>
            </a:r>
            <a:r>
              <a:rPr lang="zh-CN" altLang="en-US" sz="2600" dirty="0" smtClean="0"/>
              <a:t>与非门</a:t>
            </a:r>
            <a:r>
              <a:rPr lang="en-US" altLang="zh-CN" sz="2600" dirty="0" smtClean="0"/>
              <a:t>D</a:t>
            </a:r>
            <a:r>
              <a:rPr lang="zh-CN" altLang="en-US" sz="2600" dirty="0" smtClean="0"/>
              <a:t>输出为</a:t>
            </a:r>
            <a:r>
              <a:rPr lang="en-US" altLang="zh-CN" sz="2600" dirty="0" smtClean="0"/>
              <a:t>1</a:t>
            </a:r>
            <a:r>
              <a:rPr lang="zh-CN" altLang="en-US" sz="2600" dirty="0" smtClean="0"/>
              <a:t>，与非门</a:t>
            </a:r>
            <a:r>
              <a:rPr lang="en-US" altLang="zh-CN" sz="2600" dirty="0" smtClean="0"/>
              <a:t>C</a:t>
            </a:r>
            <a:r>
              <a:rPr lang="zh-CN" altLang="en-US" sz="2600" dirty="0" smtClean="0"/>
              <a:t>输出为</a:t>
            </a:r>
            <a:r>
              <a:rPr lang="en-US" altLang="zh-CN" sz="2600" dirty="0" smtClean="0"/>
              <a:t>0</a:t>
            </a:r>
            <a:r>
              <a:rPr lang="zh-CN" altLang="en-US" sz="2600" dirty="0" smtClean="0"/>
              <a:t>，则</a:t>
            </a:r>
            <a:r>
              <a:rPr lang="en-US" altLang="zh-CN" sz="2600" i="1" dirty="0" smtClean="0"/>
              <a:t>Q</a:t>
            </a:r>
            <a:r>
              <a:rPr lang="en-US" altLang="zh-CN" sz="2600" baseline="30000" dirty="0" smtClean="0"/>
              <a:t>n+1</a:t>
            </a:r>
            <a:r>
              <a:rPr lang="en-US" altLang="zh-CN" sz="2600" dirty="0" smtClean="0"/>
              <a:t>=0</a:t>
            </a:r>
            <a:r>
              <a:rPr lang="zh-CN" altLang="en-US" sz="2600" dirty="0" smtClean="0"/>
              <a:t>；</a:t>
            </a:r>
          </a:p>
          <a:p>
            <a:pPr lvl="1" eaLnBrk="1" hangingPunct="1">
              <a:lnSpc>
                <a:spcPct val="150000"/>
              </a:lnSpc>
            </a:pPr>
            <a:r>
              <a:rPr lang="en-US" altLang="zh-CN" sz="2600" i="1" dirty="0" smtClean="0"/>
              <a:t>D</a:t>
            </a:r>
            <a:r>
              <a:rPr lang="en-US" altLang="zh-CN" sz="2600" dirty="0" smtClean="0"/>
              <a:t>=1</a:t>
            </a:r>
            <a:r>
              <a:rPr lang="zh-CN" altLang="en-US" sz="2600" dirty="0" smtClean="0"/>
              <a:t>，</a:t>
            </a:r>
            <a:r>
              <a:rPr lang="en-US" altLang="zh-CN" sz="2600" dirty="0" smtClean="0"/>
              <a:t>D</a:t>
            </a:r>
            <a:r>
              <a:rPr lang="zh-CN" altLang="en-US" sz="2600" dirty="0" smtClean="0"/>
              <a:t>门输出为</a:t>
            </a:r>
            <a:r>
              <a:rPr lang="en-US" altLang="zh-CN" sz="2600" dirty="0" smtClean="0"/>
              <a:t>0</a:t>
            </a:r>
            <a:r>
              <a:rPr lang="zh-CN" altLang="en-US" sz="2600" dirty="0" smtClean="0"/>
              <a:t>，</a:t>
            </a:r>
            <a:r>
              <a:rPr lang="en-US" altLang="zh-CN" sz="2600" i="1" dirty="0" smtClean="0"/>
              <a:t>C</a:t>
            </a:r>
            <a:r>
              <a:rPr lang="zh-CN" altLang="en-US" sz="2600" dirty="0" smtClean="0"/>
              <a:t>门输出为</a:t>
            </a:r>
            <a:r>
              <a:rPr lang="en-US" altLang="zh-CN" sz="2600" dirty="0" smtClean="0"/>
              <a:t>1</a:t>
            </a:r>
            <a:r>
              <a:rPr lang="zh-CN" altLang="en-US" sz="2600" dirty="0" smtClean="0"/>
              <a:t>，则</a:t>
            </a:r>
            <a:r>
              <a:rPr lang="en-US" altLang="zh-CN" sz="2600" i="1" dirty="0" smtClean="0"/>
              <a:t>Q</a:t>
            </a:r>
            <a:r>
              <a:rPr lang="en-US" altLang="zh-CN" sz="2600" baseline="30000" dirty="0" smtClean="0"/>
              <a:t>n+1</a:t>
            </a:r>
            <a:r>
              <a:rPr lang="en-US" altLang="zh-CN" sz="2600" dirty="0" smtClean="0"/>
              <a:t>=1</a:t>
            </a:r>
            <a:r>
              <a:rPr lang="zh-CN" altLang="en-US" sz="2600" dirty="0" smtClean="0"/>
              <a:t>。</a:t>
            </a:r>
          </a:p>
        </p:txBody>
      </p:sp>
      <p:sp>
        <p:nvSpPr>
          <p:cNvPr id="43013" name="Rectangle 3"/>
          <p:cNvSpPr>
            <a:spLocks noGrp="1" noChangeArrowheads="1"/>
          </p:cNvSpPr>
          <p:nvPr>
            <p:ph type="title"/>
          </p:nvPr>
        </p:nvSpPr>
        <p:spPr>
          <a:xfrm>
            <a:off x="1274763" y="533400"/>
            <a:ext cx="7793037" cy="609600"/>
          </a:xfrm>
        </p:spPr>
        <p:txBody>
          <a:bodyPr/>
          <a:lstStyle/>
          <a:p>
            <a:pPr eaLnBrk="1" hangingPunct="1"/>
            <a:r>
              <a:rPr lang="zh-CN" altLang="en-US" smtClean="0"/>
              <a:t>钟控</a:t>
            </a:r>
            <a:r>
              <a:rPr lang="en-US" altLang="zh-CN" smtClean="0"/>
              <a:t>D</a:t>
            </a:r>
            <a:r>
              <a:rPr lang="zh-CN" altLang="en-US" smtClean="0"/>
              <a:t>触发器</a:t>
            </a:r>
          </a:p>
        </p:txBody>
      </p:sp>
      <p:grpSp>
        <p:nvGrpSpPr>
          <p:cNvPr id="43014" name="Group 75"/>
          <p:cNvGrpSpPr>
            <a:grpSpLocks/>
          </p:cNvGrpSpPr>
          <p:nvPr/>
        </p:nvGrpSpPr>
        <p:grpSpPr bwMode="auto">
          <a:xfrm>
            <a:off x="838200" y="1219200"/>
            <a:ext cx="3078163" cy="3448050"/>
            <a:chOff x="1110" y="1275"/>
            <a:chExt cx="1939" cy="2172"/>
          </a:xfrm>
        </p:grpSpPr>
        <p:sp>
          <p:nvSpPr>
            <p:cNvPr id="43030" name="Line 19"/>
            <p:cNvSpPr>
              <a:spLocks noChangeShapeType="1"/>
            </p:cNvSpPr>
            <p:nvPr/>
          </p:nvSpPr>
          <p:spPr bwMode="auto">
            <a:xfrm>
              <a:off x="2595" y="1507"/>
              <a:ext cx="1" cy="259"/>
            </a:xfrm>
            <a:prstGeom prst="line">
              <a:avLst/>
            </a:prstGeom>
            <a:noFill/>
            <a:ln w="222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43031" name="Line 20"/>
            <p:cNvSpPr>
              <a:spLocks noChangeShapeType="1"/>
            </p:cNvSpPr>
            <p:nvPr/>
          </p:nvSpPr>
          <p:spPr bwMode="auto">
            <a:xfrm>
              <a:off x="1573" y="1507"/>
              <a:ext cx="1" cy="259"/>
            </a:xfrm>
            <a:prstGeom prst="line">
              <a:avLst/>
            </a:prstGeom>
            <a:noFill/>
            <a:ln w="222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43032" name="Rectangle 21"/>
            <p:cNvSpPr>
              <a:spLocks noChangeArrowheads="1"/>
            </p:cNvSpPr>
            <p:nvPr/>
          </p:nvSpPr>
          <p:spPr bwMode="auto">
            <a:xfrm>
              <a:off x="1314" y="1835"/>
              <a:ext cx="518" cy="314"/>
            </a:xfrm>
            <a:prstGeom prst="rect">
              <a:avLst/>
            </a:prstGeom>
            <a:solidFill>
              <a:srgbClr val="FFFFFF"/>
            </a:solidFill>
            <a:ln w="42863">
              <a:solidFill>
                <a:srgbClr val="000000"/>
              </a:solidFill>
              <a:miter lim="800000"/>
              <a:headEnd/>
              <a:tailEnd/>
            </a:ln>
          </p:spPr>
          <p:txBody>
            <a:bodyPr/>
            <a:lstStyle/>
            <a:p>
              <a:endParaRPr lang="zh-CN" altLang="en-US"/>
            </a:p>
          </p:txBody>
        </p:sp>
        <p:sp>
          <p:nvSpPr>
            <p:cNvPr id="43033" name="Rectangle 22"/>
            <p:cNvSpPr>
              <a:spLocks noChangeArrowheads="1"/>
            </p:cNvSpPr>
            <p:nvPr/>
          </p:nvSpPr>
          <p:spPr bwMode="auto">
            <a:xfrm>
              <a:off x="1505" y="1862"/>
              <a:ext cx="116" cy="27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en-US" altLang="zh-CN" sz="2900" b="0">
                  <a:solidFill>
                    <a:srgbClr val="000000"/>
                  </a:solidFill>
                  <a:latin typeface="宋体" pitchFamily="2" charset="-122"/>
                  <a:ea typeface="宋体" pitchFamily="2" charset="-122"/>
                </a:rPr>
                <a:t>&amp;</a:t>
              </a:r>
              <a:endParaRPr lang="en-US" altLang="zh-CN" b="0">
                <a:solidFill>
                  <a:schemeClr val="tx1"/>
                </a:solidFill>
                <a:ea typeface="宋体" pitchFamily="2" charset="-122"/>
              </a:endParaRPr>
            </a:p>
          </p:txBody>
        </p:sp>
        <p:sp>
          <p:nvSpPr>
            <p:cNvPr id="43034" name="Freeform 23"/>
            <p:cNvSpPr>
              <a:spLocks/>
            </p:cNvSpPr>
            <p:nvPr/>
          </p:nvSpPr>
          <p:spPr bwMode="auto">
            <a:xfrm>
              <a:off x="1532" y="1753"/>
              <a:ext cx="68" cy="68"/>
            </a:xfrm>
            <a:custGeom>
              <a:avLst/>
              <a:gdLst>
                <a:gd name="T0" fmla="*/ 0 w 68"/>
                <a:gd name="T1" fmla="*/ 27 h 68"/>
                <a:gd name="T2" fmla="*/ 14 w 68"/>
                <a:gd name="T3" fmla="*/ 0 h 68"/>
                <a:gd name="T4" fmla="*/ 55 w 68"/>
                <a:gd name="T5" fmla="*/ 0 h 68"/>
                <a:gd name="T6" fmla="*/ 68 w 68"/>
                <a:gd name="T7" fmla="*/ 27 h 68"/>
                <a:gd name="T8" fmla="*/ 55 w 68"/>
                <a:gd name="T9" fmla="*/ 68 h 68"/>
                <a:gd name="T10" fmla="*/ 14 w 68"/>
                <a:gd name="T11" fmla="*/ 68 h 68"/>
                <a:gd name="T12" fmla="*/ 0 w 68"/>
                <a:gd name="T13" fmla="*/ 27 h 6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8" h="68">
                  <a:moveTo>
                    <a:pt x="0" y="27"/>
                  </a:moveTo>
                  <a:lnTo>
                    <a:pt x="14" y="0"/>
                  </a:lnTo>
                  <a:lnTo>
                    <a:pt x="55" y="0"/>
                  </a:lnTo>
                  <a:lnTo>
                    <a:pt x="68" y="27"/>
                  </a:lnTo>
                  <a:lnTo>
                    <a:pt x="55" y="68"/>
                  </a:lnTo>
                  <a:lnTo>
                    <a:pt x="14" y="68"/>
                  </a:lnTo>
                  <a:lnTo>
                    <a:pt x="0" y="27"/>
                  </a:lnTo>
                  <a:close/>
                </a:path>
              </a:pathLst>
            </a:custGeom>
            <a:solidFill>
              <a:srgbClr val="FFFFFF"/>
            </a:solidFill>
            <a:ln w="22225">
              <a:solidFill>
                <a:srgbClr val="000000"/>
              </a:solidFill>
              <a:prstDash val="solid"/>
              <a:round/>
              <a:headEnd/>
              <a:tailEnd/>
            </a:ln>
          </p:spPr>
          <p:txBody>
            <a:bodyPr/>
            <a:lstStyle/>
            <a:p>
              <a:endParaRPr lang="zh-CN" altLang="en-US"/>
            </a:p>
          </p:txBody>
        </p:sp>
        <p:sp>
          <p:nvSpPr>
            <p:cNvPr id="43035" name="Rectangle 24"/>
            <p:cNvSpPr>
              <a:spLocks noChangeArrowheads="1"/>
            </p:cNvSpPr>
            <p:nvPr/>
          </p:nvSpPr>
          <p:spPr bwMode="auto">
            <a:xfrm>
              <a:off x="2336" y="1835"/>
              <a:ext cx="518" cy="314"/>
            </a:xfrm>
            <a:prstGeom prst="rect">
              <a:avLst/>
            </a:prstGeom>
            <a:solidFill>
              <a:srgbClr val="FFFFFF"/>
            </a:solidFill>
            <a:ln w="42863">
              <a:solidFill>
                <a:srgbClr val="000000"/>
              </a:solidFill>
              <a:miter lim="800000"/>
              <a:headEnd/>
              <a:tailEnd/>
            </a:ln>
          </p:spPr>
          <p:txBody>
            <a:bodyPr/>
            <a:lstStyle/>
            <a:p>
              <a:endParaRPr lang="zh-CN" altLang="en-US"/>
            </a:p>
          </p:txBody>
        </p:sp>
        <p:sp>
          <p:nvSpPr>
            <p:cNvPr id="43036" name="Rectangle 25"/>
            <p:cNvSpPr>
              <a:spLocks noChangeArrowheads="1"/>
            </p:cNvSpPr>
            <p:nvPr/>
          </p:nvSpPr>
          <p:spPr bwMode="auto">
            <a:xfrm>
              <a:off x="2540" y="1862"/>
              <a:ext cx="116" cy="27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en-US" altLang="zh-CN" sz="2900" b="0">
                  <a:solidFill>
                    <a:srgbClr val="000000"/>
                  </a:solidFill>
                  <a:latin typeface="宋体" pitchFamily="2" charset="-122"/>
                  <a:ea typeface="宋体" pitchFamily="2" charset="-122"/>
                </a:rPr>
                <a:t>&amp;</a:t>
              </a:r>
              <a:endParaRPr lang="en-US" altLang="zh-CN" b="0">
                <a:solidFill>
                  <a:schemeClr val="tx1"/>
                </a:solidFill>
                <a:ea typeface="宋体" pitchFamily="2" charset="-122"/>
              </a:endParaRPr>
            </a:p>
          </p:txBody>
        </p:sp>
        <p:sp>
          <p:nvSpPr>
            <p:cNvPr id="43037" name="Freeform 26"/>
            <p:cNvSpPr>
              <a:spLocks/>
            </p:cNvSpPr>
            <p:nvPr/>
          </p:nvSpPr>
          <p:spPr bwMode="auto">
            <a:xfrm>
              <a:off x="2554" y="1753"/>
              <a:ext cx="82" cy="68"/>
            </a:xfrm>
            <a:custGeom>
              <a:avLst/>
              <a:gdLst>
                <a:gd name="T0" fmla="*/ 0 w 82"/>
                <a:gd name="T1" fmla="*/ 27 h 68"/>
                <a:gd name="T2" fmla="*/ 27 w 82"/>
                <a:gd name="T3" fmla="*/ 0 h 68"/>
                <a:gd name="T4" fmla="*/ 68 w 82"/>
                <a:gd name="T5" fmla="*/ 0 h 68"/>
                <a:gd name="T6" fmla="*/ 82 w 82"/>
                <a:gd name="T7" fmla="*/ 27 h 68"/>
                <a:gd name="T8" fmla="*/ 68 w 82"/>
                <a:gd name="T9" fmla="*/ 68 h 68"/>
                <a:gd name="T10" fmla="*/ 27 w 82"/>
                <a:gd name="T11" fmla="*/ 68 h 68"/>
                <a:gd name="T12" fmla="*/ 0 w 82"/>
                <a:gd name="T13" fmla="*/ 27 h 6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 h="68">
                  <a:moveTo>
                    <a:pt x="0" y="27"/>
                  </a:moveTo>
                  <a:lnTo>
                    <a:pt x="27" y="0"/>
                  </a:lnTo>
                  <a:lnTo>
                    <a:pt x="68" y="0"/>
                  </a:lnTo>
                  <a:lnTo>
                    <a:pt x="82" y="27"/>
                  </a:lnTo>
                  <a:lnTo>
                    <a:pt x="68" y="68"/>
                  </a:lnTo>
                  <a:lnTo>
                    <a:pt x="27" y="68"/>
                  </a:lnTo>
                  <a:lnTo>
                    <a:pt x="0" y="27"/>
                  </a:lnTo>
                  <a:close/>
                </a:path>
              </a:pathLst>
            </a:custGeom>
            <a:solidFill>
              <a:srgbClr val="FFFFFF"/>
            </a:solidFill>
            <a:ln w="22225">
              <a:solidFill>
                <a:srgbClr val="000000"/>
              </a:solidFill>
              <a:prstDash val="solid"/>
              <a:round/>
              <a:headEnd/>
              <a:tailEnd/>
            </a:ln>
          </p:spPr>
          <p:txBody>
            <a:bodyPr/>
            <a:lstStyle/>
            <a:p>
              <a:endParaRPr lang="zh-CN" altLang="en-US"/>
            </a:p>
          </p:txBody>
        </p:sp>
        <p:sp>
          <p:nvSpPr>
            <p:cNvPr id="43038" name="Line 27"/>
            <p:cNvSpPr>
              <a:spLocks noChangeShapeType="1"/>
            </p:cNvSpPr>
            <p:nvPr/>
          </p:nvSpPr>
          <p:spPr bwMode="auto">
            <a:xfrm>
              <a:off x="1573" y="2149"/>
              <a:ext cx="1" cy="451"/>
            </a:xfrm>
            <a:prstGeom prst="line">
              <a:avLst/>
            </a:prstGeom>
            <a:noFill/>
            <a:ln w="222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43039" name="Line 28"/>
            <p:cNvSpPr>
              <a:spLocks noChangeShapeType="1"/>
            </p:cNvSpPr>
            <p:nvPr/>
          </p:nvSpPr>
          <p:spPr bwMode="auto">
            <a:xfrm>
              <a:off x="2595" y="2149"/>
              <a:ext cx="1" cy="451"/>
            </a:xfrm>
            <a:prstGeom prst="line">
              <a:avLst/>
            </a:prstGeom>
            <a:noFill/>
            <a:ln w="222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43040" name="Line 29"/>
            <p:cNvSpPr>
              <a:spLocks noChangeShapeType="1"/>
            </p:cNvSpPr>
            <p:nvPr/>
          </p:nvSpPr>
          <p:spPr bwMode="auto">
            <a:xfrm>
              <a:off x="2472" y="2149"/>
              <a:ext cx="1" cy="191"/>
            </a:xfrm>
            <a:prstGeom prst="line">
              <a:avLst/>
            </a:prstGeom>
            <a:noFill/>
            <a:ln w="222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43041" name="Line 30"/>
            <p:cNvSpPr>
              <a:spLocks noChangeShapeType="1"/>
            </p:cNvSpPr>
            <p:nvPr/>
          </p:nvSpPr>
          <p:spPr bwMode="auto">
            <a:xfrm>
              <a:off x="2213" y="2340"/>
              <a:ext cx="259" cy="1"/>
            </a:xfrm>
            <a:prstGeom prst="line">
              <a:avLst/>
            </a:prstGeom>
            <a:noFill/>
            <a:ln w="222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43042" name="Line 31"/>
            <p:cNvSpPr>
              <a:spLocks noChangeShapeType="1"/>
            </p:cNvSpPr>
            <p:nvPr/>
          </p:nvSpPr>
          <p:spPr bwMode="auto">
            <a:xfrm>
              <a:off x="1573" y="1643"/>
              <a:ext cx="313" cy="1"/>
            </a:xfrm>
            <a:prstGeom prst="line">
              <a:avLst/>
            </a:prstGeom>
            <a:noFill/>
            <a:ln w="222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43043" name="Line 32"/>
            <p:cNvSpPr>
              <a:spLocks noChangeShapeType="1"/>
            </p:cNvSpPr>
            <p:nvPr/>
          </p:nvSpPr>
          <p:spPr bwMode="auto">
            <a:xfrm>
              <a:off x="1886" y="1643"/>
              <a:ext cx="327" cy="697"/>
            </a:xfrm>
            <a:prstGeom prst="line">
              <a:avLst/>
            </a:prstGeom>
            <a:noFill/>
            <a:ln w="222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43044" name="Rectangle 33"/>
            <p:cNvSpPr>
              <a:spLocks noChangeArrowheads="1"/>
            </p:cNvSpPr>
            <p:nvPr/>
          </p:nvSpPr>
          <p:spPr bwMode="auto">
            <a:xfrm>
              <a:off x="1341" y="2231"/>
              <a:ext cx="108" cy="2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en-US" altLang="zh-CN" sz="2200" b="0" i="1">
                  <a:solidFill>
                    <a:srgbClr val="000000"/>
                  </a:solidFill>
                  <a:ea typeface="宋体" pitchFamily="2" charset="-122"/>
                </a:rPr>
                <a:t>R</a:t>
              </a:r>
              <a:endParaRPr lang="en-US" altLang="zh-CN" b="0">
                <a:solidFill>
                  <a:schemeClr val="tx1"/>
                </a:solidFill>
                <a:ea typeface="宋体" pitchFamily="2" charset="-122"/>
              </a:endParaRPr>
            </a:p>
          </p:txBody>
        </p:sp>
        <p:sp>
          <p:nvSpPr>
            <p:cNvPr id="43045" name="Rectangle 34"/>
            <p:cNvSpPr>
              <a:spLocks noChangeArrowheads="1"/>
            </p:cNvSpPr>
            <p:nvPr/>
          </p:nvSpPr>
          <p:spPr bwMode="auto">
            <a:xfrm>
              <a:off x="1450" y="2326"/>
              <a:ext cx="87" cy="1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en-US" altLang="zh-CN" sz="1500" b="0">
                  <a:solidFill>
                    <a:srgbClr val="000000"/>
                  </a:solidFill>
                  <a:ea typeface="宋体" pitchFamily="2" charset="-122"/>
                </a:rPr>
                <a:t>D</a:t>
              </a:r>
              <a:endParaRPr lang="en-US" altLang="zh-CN" b="0">
                <a:solidFill>
                  <a:schemeClr val="tx1"/>
                </a:solidFill>
                <a:ea typeface="宋体" pitchFamily="2" charset="-122"/>
              </a:endParaRPr>
            </a:p>
          </p:txBody>
        </p:sp>
        <p:sp>
          <p:nvSpPr>
            <p:cNvPr id="43046" name="Rectangle 35"/>
            <p:cNvSpPr>
              <a:spLocks noChangeArrowheads="1"/>
            </p:cNvSpPr>
            <p:nvPr/>
          </p:nvSpPr>
          <p:spPr bwMode="auto">
            <a:xfrm>
              <a:off x="2636" y="2204"/>
              <a:ext cx="88" cy="2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en-US" altLang="zh-CN" sz="2200" b="0" i="1">
                  <a:solidFill>
                    <a:srgbClr val="000000"/>
                  </a:solidFill>
                  <a:ea typeface="宋体" pitchFamily="2" charset="-122"/>
                </a:rPr>
                <a:t>S</a:t>
              </a:r>
              <a:endParaRPr lang="en-US" altLang="zh-CN" b="0">
                <a:solidFill>
                  <a:schemeClr val="tx1"/>
                </a:solidFill>
                <a:ea typeface="宋体" pitchFamily="2" charset="-122"/>
              </a:endParaRPr>
            </a:p>
          </p:txBody>
        </p:sp>
        <p:sp>
          <p:nvSpPr>
            <p:cNvPr id="43047" name="Rectangle 36"/>
            <p:cNvSpPr>
              <a:spLocks noChangeArrowheads="1"/>
            </p:cNvSpPr>
            <p:nvPr/>
          </p:nvSpPr>
          <p:spPr bwMode="auto">
            <a:xfrm>
              <a:off x="2731" y="2299"/>
              <a:ext cx="87" cy="1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en-US" altLang="zh-CN" sz="1500" b="0">
                  <a:solidFill>
                    <a:srgbClr val="000000"/>
                  </a:solidFill>
                  <a:ea typeface="宋体" pitchFamily="2" charset="-122"/>
                </a:rPr>
                <a:t>D</a:t>
              </a:r>
              <a:endParaRPr lang="en-US" altLang="zh-CN" b="0">
                <a:solidFill>
                  <a:schemeClr val="tx1"/>
                </a:solidFill>
                <a:ea typeface="宋体" pitchFamily="2" charset="-122"/>
              </a:endParaRPr>
            </a:p>
          </p:txBody>
        </p:sp>
        <p:sp>
          <p:nvSpPr>
            <p:cNvPr id="43048" name="Rectangle 37"/>
            <p:cNvSpPr>
              <a:spLocks noChangeArrowheads="1"/>
            </p:cNvSpPr>
            <p:nvPr/>
          </p:nvSpPr>
          <p:spPr bwMode="auto">
            <a:xfrm>
              <a:off x="2540" y="1275"/>
              <a:ext cx="127" cy="2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en-US" altLang="zh-CN" sz="2200" b="0" i="1">
                  <a:solidFill>
                    <a:srgbClr val="000000"/>
                  </a:solidFill>
                  <a:ea typeface="宋体" pitchFamily="2" charset="-122"/>
                </a:rPr>
                <a:t>Q</a:t>
              </a:r>
              <a:endParaRPr lang="en-US" altLang="zh-CN" b="0">
                <a:solidFill>
                  <a:schemeClr val="tx1"/>
                </a:solidFill>
                <a:ea typeface="宋体" pitchFamily="2" charset="-122"/>
              </a:endParaRPr>
            </a:p>
          </p:txBody>
        </p:sp>
        <p:sp>
          <p:nvSpPr>
            <p:cNvPr id="43049" name="Rectangle 38"/>
            <p:cNvSpPr>
              <a:spLocks noChangeArrowheads="1"/>
            </p:cNvSpPr>
            <p:nvPr/>
          </p:nvSpPr>
          <p:spPr bwMode="auto">
            <a:xfrm>
              <a:off x="1505" y="1275"/>
              <a:ext cx="127" cy="2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en-US" altLang="zh-CN" sz="2200" b="0" i="1">
                  <a:solidFill>
                    <a:srgbClr val="000000"/>
                  </a:solidFill>
                  <a:ea typeface="宋体" pitchFamily="2" charset="-122"/>
                </a:rPr>
                <a:t>Q</a:t>
              </a:r>
              <a:endParaRPr lang="en-US" altLang="zh-CN" b="0">
                <a:solidFill>
                  <a:schemeClr val="tx1"/>
                </a:solidFill>
                <a:ea typeface="宋体" pitchFamily="2" charset="-122"/>
              </a:endParaRPr>
            </a:p>
          </p:txBody>
        </p:sp>
        <p:sp>
          <p:nvSpPr>
            <p:cNvPr id="43050" name="Line 39"/>
            <p:cNvSpPr>
              <a:spLocks noChangeShapeType="1"/>
            </p:cNvSpPr>
            <p:nvPr/>
          </p:nvSpPr>
          <p:spPr bwMode="auto">
            <a:xfrm>
              <a:off x="1519" y="1288"/>
              <a:ext cx="122" cy="1"/>
            </a:xfrm>
            <a:prstGeom prst="line">
              <a:avLst/>
            </a:prstGeom>
            <a:noFill/>
            <a:ln w="222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43051" name="Rectangle 40"/>
            <p:cNvSpPr>
              <a:spLocks noChangeArrowheads="1"/>
            </p:cNvSpPr>
            <p:nvPr/>
          </p:nvSpPr>
          <p:spPr bwMode="auto">
            <a:xfrm>
              <a:off x="1314" y="2600"/>
              <a:ext cx="518" cy="328"/>
            </a:xfrm>
            <a:prstGeom prst="rect">
              <a:avLst/>
            </a:prstGeom>
            <a:solidFill>
              <a:srgbClr val="FFFFFF"/>
            </a:solidFill>
            <a:ln w="42863">
              <a:solidFill>
                <a:srgbClr val="000000"/>
              </a:solidFill>
              <a:miter lim="800000"/>
              <a:headEnd/>
              <a:tailEnd/>
            </a:ln>
          </p:spPr>
          <p:txBody>
            <a:bodyPr/>
            <a:lstStyle/>
            <a:p>
              <a:endParaRPr lang="zh-CN" altLang="en-US"/>
            </a:p>
          </p:txBody>
        </p:sp>
        <p:sp>
          <p:nvSpPr>
            <p:cNvPr id="43052" name="Rectangle 41"/>
            <p:cNvSpPr>
              <a:spLocks noChangeArrowheads="1"/>
            </p:cNvSpPr>
            <p:nvPr/>
          </p:nvSpPr>
          <p:spPr bwMode="auto">
            <a:xfrm>
              <a:off x="1505" y="2627"/>
              <a:ext cx="116" cy="27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en-US" altLang="zh-CN" sz="2900" b="0">
                  <a:solidFill>
                    <a:srgbClr val="000000"/>
                  </a:solidFill>
                  <a:latin typeface="宋体" pitchFamily="2" charset="-122"/>
                  <a:ea typeface="宋体" pitchFamily="2" charset="-122"/>
                </a:rPr>
                <a:t>&amp;</a:t>
              </a:r>
              <a:endParaRPr lang="en-US" altLang="zh-CN" b="0">
                <a:solidFill>
                  <a:schemeClr val="tx1"/>
                </a:solidFill>
                <a:ea typeface="宋体" pitchFamily="2" charset="-122"/>
              </a:endParaRPr>
            </a:p>
          </p:txBody>
        </p:sp>
        <p:sp>
          <p:nvSpPr>
            <p:cNvPr id="43053" name="Freeform 42"/>
            <p:cNvSpPr>
              <a:spLocks/>
            </p:cNvSpPr>
            <p:nvPr/>
          </p:nvSpPr>
          <p:spPr bwMode="auto">
            <a:xfrm>
              <a:off x="1532" y="2531"/>
              <a:ext cx="68" cy="69"/>
            </a:xfrm>
            <a:custGeom>
              <a:avLst/>
              <a:gdLst>
                <a:gd name="T0" fmla="*/ 0 w 68"/>
                <a:gd name="T1" fmla="*/ 28 h 69"/>
                <a:gd name="T2" fmla="*/ 14 w 68"/>
                <a:gd name="T3" fmla="*/ 0 h 69"/>
                <a:gd name="T4" fmla="*/ 55 w 68"/>
                <a:gd name="T5" fmla="*/ 0 h 69"/>
                <a:gd name="T6" fmla="*/ 68 w 68"/>
                <a:gd name="T7" fmla="*/ 28 h 69"/>
                <a:gd name="T8" fmla="*/ 55 w 68"/>
                <a:gd name="T9" fmla="*/ 69 h 69"/>
                <a:gd name="T10" fmla="*/ 14 w 68"/>
                <a:gd name="T11" fmla="*/ 69 h 69"/>
                <a:gd name="T12" fmla="*/ 0 w 68"/>
                <a:gd name="T13" fmla="*/ 28 h 6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8" h="69">
                  <a:moveTo>
                    <a:pt x="0" y="28"/>
                  </a:moveTo>
                  <a:lnTo>
                    <a:pt x="14" y="0"/>
                  </a:lnTo>
                  <a:lnTo>
                    <a:pt x="55" y="0"/>
                  </a:lnTo>
                  <a:lnTo>
                    <a:pt x="68" y="28"/>
                  </a:lnTo>
                  <a:lnTo>
                    <a:pt x="55" y="69"/>
                  </a:lnTo>
                  <a:lnTo>
                    <a:pt x="14" y="69"/>
                  </a:lnTo>
                  <a:lnTo>
                    <a:pt x="0" y="28"/>
                  </a:lnTo>
                  <a:close/>
                </a:path>
              </a:pathLst>
            </a:custGeom>
            <a:solidFill>
              <a:srgbClr val="FFFFFF"/>
            </a:solidFill>
            <a:ln w="22225">
              <a:solidFill>
                <a:srgbClr val="000000"/>
              </a:solidFill>
              <a:prstDash val="solid"/>
              <a:round/>
              <a:headEnd/>
              <a:tailEnd/>
            </a:ln>
          </p:spPr>
          <p:txBody>
            <a:bodyPr/>
            <a:lstStyle/>
            <a:p>
              <a:endParaRPr lang="zh-CN" altLang="en-US"/>
            </a:p>
          </p:txBody>
        </p:sp>
        <p:sp>
          <p:nvSpPr>
            <p:cNvPr id="43054" name="Rectangle 43"/>
            <p:cNvSpPr>
              <a:spLocks noChangeArrowheads="1"/>
            </p:cNvSpPr>
            <p:nvPr/>
          </p:nvSpPr>
          <p:spPr bwMode="auto">
            <a:xfrm>
              <a:off x="2336" y="2600"/>
              <a:ext cx="518" cy="328"/>
            </a:xfrm>
            <a:prstGeom prst="rect">
              <a:avLst/>
            </a:prstGeom>
            <a:solidFill>
              <a:srgbClr val="FFFFFF"/>
            </a:solidFill>
            <a:ln w="42863">
              <a:solidFill>
                <a:srgbClr val="000000"/>
              </a:solidFill>
              <a:miter lim="800000"/>
              <a:headEnd/>
              <a:tailEnd/>
            </a:ln>
          </p:spPr>
          <p:txBody>
            <a:bodyPr/>
            <a:lstStyle/>
            <a:p>
              <a:endParaRPr lang="zh-CN" altLang="en-US"/>
            </a:p>
          </p:txBody>
        </p:sp>
        <p:sp>
          <p:nvSpPr>
            <p:cNvPr id="43055" name="Rectangle 44"/>
            <p:cNvSpPr>
              <a:spLocks noChangeArrowheads="1"/>
            </p:cNvSpPr>
            <p:nvPr/>
          </p:nvSpPr>
          <p:spPr bwMode="auto">
            <a:xfrm>
              <a:off x="2540" y="2627"/>
              <a:ext cx="116" cy="27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en-US" altLang="zh-CN" sz="2900" b="0">
                  <a:solidFill>
                    <a:srgbClr val="000000"/>
                  </a:solidFill>
                  <a:latin typeface="宋体" pitchFamily="2" charset="-122"/>
                  <a:ea typeface="宋体" pitchFamily="2" charset="-122"/>
                </a:rPr>
                <a:t>&amp;</a:t>
              </a:r>
              <a:endParaRPr lang="en-US" altLang="zh-CN" b="0">
                <a:solidFill>
                  <a:schemeClr val="tx1"/>
                </a:solidFill>
                <a:ea typeface="宋体" pitchFamily="2" charset="-122"/>
              </a:endParaRPr>
            </a:p>
          </p:txBody>
        </p:sp>
        <p:sp>
          <p:nvSpPr>
            <p:cNvPr id="43056" name="Freeform 45"/>
            <p:cNvSpPr>
              <a:spLocks/>
            </p:cNvSpPr>
            <p:nvPr/>
          </p:nvSpPr>
          <p:spPr bwMode="auto">
            <a:xfrm>
              <a:off x="2554" y="2531"/>
              <a:ext cx="82" cy="69"/>
            </a:xfrm>
            <a:custGeom>
              <a:avLst/>
              <a:gdLst>
                <a:gd name="T0" fmla="*/ 0 w 82"/>
                <a:gd name="T1" fmla="*/ 28 h 69"/>
                <a:gd name="T2" fmla="*/ 27 w 82"/>
                <a:gd name="T3" fmla="*/ 0 h 69"/>
                <a:gd name="T4" fmla="*/ 68 w 82"/>
                <a:gd name="T5" fmla="*/ 0 h 69"/>
                <a:gd name="T6" fmla="*/ 82 w 82"/>
                <a:gd name="T7" fmla="*/ 28 h 69"/>
                <a:gd name="T8" fmla="*/ 68 w 82"/>
                <a:gd name="T9" fmla="*/ 69 h 69"/>
                <a:gd name="T10" fmla="*/ 27 w 82"/>
                <a:gd name="T11" fmla="*/ 69 h 69"/>
                <a:gd name="T12" fmla="*/ 0 w 82"/>
                <a:gd name="T13" fmla="*/ 28 h 6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 h="69">
                  <a:moveTo>
                    <a:pt x="0" y="28"/>
                  </a:moveTo>
                  <a:lnTo>
                    <a:pt x="27" y="0"/>
                  </a:lnTo>
                  <a:lnTo>
                    <a:pt x="68" y="0"/>
                  </a:lnTo>
                  <a:lnTo>
                    <a:pt x="82" y="28"/>
                  </a:lnTo>
                  <a:lnTo>
                    <a:pt x="68" y="69"/>
                  </a:lnTo>
                  <a:lnTo>
                    <a:pt x="27" y="69"/>
                  </a:lnTo>
                  <a:lnTo>
                    <a:pt x="0" y="28"/>
                  </a:lnTo>
                  <a:close/>
                </a:path>
              </a:pathLst>
            </a:custGeom>
            <a:solidFill>
              <a:srgbClr val="FFFFFF"/>
            </a:solidFill>
            <a:ln w="22225">
              <a:solidFill>
                <a:srgbClr val="000000"/>
              </a:solidFill>
              <a:prstDash val="solid"/>
              <a:round/>
              <a:headEnd/>
              <a:tailEnd/>
            </a:ln>
          </p:spPr>
          <p:txBody>
            <a:bodyPr/>
            <a:lstStyle/>
            <a:p>
              <a:endParaRPr lang="zh-CN" altLang="en-US"/>
            </a:p>
          </p:txBody>
        </p:sp>
        <p:sp>
          <p:nvSpPr>
            <p:cNvPr id="43057" name="Line 46"/>
            <p:cNvSpPr>
              <a:spLocks noChangeShapeType="1"/>
            </p:cNvSpPr>
            <p:nvPr/>
          </p:nvSpPr>
          <p:spPr bwMode="auto">
            <a:xfrm>
              <a:off x="1437" y="2928"/>
              <a:ext cx="1" cy="259"/>
            </a:xfrm>
            <a:prstGeom prst="line">
              <a:avLst/>
            </a:prstGeom>
            <a:noFill/>
            <a:ln w="222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43058" name="Line 47"/>
            <p:cNvSpPr>
              <a:spLocks noChangeShapeType="1"/>
            </p:cNvSpPr>
            <p:nvPr/>
          </p:nvSpPr>
          <p:spPr bwMode="auto">
            <a:xfrm>
              <a:off x="2077" y="3187"/>
              <a:ext cx="1" cy="260"/>
            </a:xfrm>
            <a:prstGeom prst="line">
              <a:avLst/>
            </a:prstGeom>
            <a:noFill/>
            <a:ln w="222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43059" name="Freeform 48"/>
            <p:cNvSpPr>
              <a:spLocks/>
            </p:cNvSpPr>
            <p:nvPr/>
          </p:nvSpPr>
          <p:spPr bwMode="auto">
            <a:xfrm>
              <a:off x="2050" y="3160"/>
              <a:ext cx="68" cy="55"/>
            </a:xfrm>
            <a:custGeom>
              <a:avLst/>
              <a:gdLst>
                <a:gd name="T0" fmla="*/ 0 w 68"/>
                <a:gd name="T1" fmla="*/ 27 h 55"/>
                <a:gd name="T2" fmla="*/ 14 w 68"/>
                <a:gd name="T3" fmla="*/ 0 h 55"/>
                <a:gd name="T4" fmla="*/ 54 w 68"/>
                <a:gd name="T5" fmla="*/ 0 h 55"/>
                <a:gd name="T6" fmla="*/ 68 w 68"/>
                <a:gd name="T7" fmla="*/ 27 h 55"/>
                <a:gd name="T8" fmla="*/ 54 w 68"/>
                <a:gd name="T9" fmla="*/ 55 h 55"/>
                <a:gd name="T10" fmla="*/ 14 w 68"/>
                <a:gd name="T11" fmla="*/ 55 h 55"/>
                <a:gd name="T12" fmla="*/ 0 w 68"/>
                <a:gd name="T13" fmla="*/ 27 h 5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8" h="55">
                  <a:moveTo>
                    <a:pt x="0" y="27"/>
                  </a:moveTo>
                  <a:lnTo>
                    <a:pt x="14" y="0"/>
                  </a:lnTo>
                  <a:lnTo>
                    <a:pt x="54" y="0"/>
                  </a:lnTo>
                  <a:lnTo>
                    <a:pt x="68" y="27"/>
                  </a:lnTo>
                  <a:lnTo>
                    <a:pt x="54" y="55"/>
                  </a:lnTo>
                  <a:lnTo>
                    <a:pt x="14" y="55"/>
                  </a:lnTo>
                  <a:lnTo>
                    <a:pt x="0" y="27"/>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43060" name="Line 49"/>
            <p:cNvSpPr>
              <a:spLocks noChangeShapeType="1"/>
            </p:cNvSpPr>
            <p:nvPr/>
          </p:nvSpPr>
          <p:spPr bwMode="auto">
            <a:xfrm>
              <a:off x="2731" y="2928"/>
              <a:ext cx="1" cy="519"/>
            </a:xfrm>
            <a:prstGeom prst="line">
              <a:avLst/>
            </a:prstGeom>
            <a:noFill/>
            <a:ln w="222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43061" name="Rectangle 50"/>
            <p:cNvSpPr>
              <a:spLocks noChangeArrowheads="1"/>
            </p:cNvSpPr>
            <p:nvPr/>
          </p:nvSpPr>
          <p:spPr bwMode="auto">
            <a:xfrm>
              <a:off x="2159" y="3201"/>
              <a:ext cx="225" cy="2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en-US" altLang="zh-CN" sz="2200" b="0" i="1">
                  <a:solidFill>
                    <a:srgbClr val="000000"/>
                  </a:solidFill>
                  <a:ea typeface="宋体" pitchFamily="2" charset="-122"/>
                </a:rPr>
                <a:t>CP</a:t>
              </a:r>
              <a:endParaRPr lang="en-US" altLang="zh-CN" b="0">
                <a:solidFill>
                  <a:schemeClr val="tx1"/>
                </a:solidFill>
                <a:ea typeface="宋体" pitchFamily="2" charset="-122"/>
              </a:endParaRPr>
            </a:p>
          </p:txBody>
        </p:sp>
        <p:sp>
          <p:nvSpPr>
            <p:cNvPr id="43062" name="Rectangle 51"/>
            <p:cNvSpPr>
              <a:spLocks noChangeArrowheads="1"/>
            </p:cNvSpPr>
            <p:nvPr/>
          </p:nvSpPr>
          <p:spPr bwMode="auto">
            <a:xfrm>
              <a:off x="2786" y="3201"/>
              <a:ext cx="127" cy="2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en-US" altLang="zh-CN" sz="2200" b="0" i="1">
                  <a:solidFill>
                    <a:srgbClr val="000000"/>
                  </a:solidFill>
                  <a:ea typeface="宋体" pitchFamily="2" charset="-122"/>
                </a:rPr>
                <a:t>D</a:t>
              </a:r>
              <a:endParaRPr lang="en-US" altLang="zh-CN" b="0">
                <a:solidFill>
                  <a:schemeClr val="tx1"/>
                </a:solidFill>
                <a:ea typeface="宋体" pitchFamily="2" charset="-122"/>
              </a:endParaRPr>
            </a:p>
          </p:txBody>
        </p:sp>
        <p:sp>
          <p:nvSpPr>
            <p:cNvPr id="43063" name="Rectangle 52"/>
            <p:cNvSpPr>
              <a:spLocks noChangeArrowheads="1"/>
            </p:cNvSpPr>
            <p:nvPr/>
          </p:nvSpPr>
          <p:spPr bwMode="auto">
            <a:xfrm>
              <a:off x="2922" y="1889"/>
              <a:ext cx="117" cy="2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en-US" altLang="zh-CN" sz="2200" b="0">
                  <a:solidFill>
                    <a:srgbClr val="000000"/>
                  </a:solidFill>
                  <a:ea typeface="宋体" pitchFamily="2" charset="-122"/>
                </a:rPr>
                <a:t>B</a:t>
              </a:r>
              <a:endParaRPr lang="en-US" altLang="zh-CN" b="0">
                <a:solidFill>
                  <a:schemeClr val="tx1"/>
                </a:solidFill>
                <a:ea typeface="宋体" pitchFamily="2" charset="-122"/>
              </a:endParaRPr>
            </a:p>
          </p:txBody>
        </p:sp>
        <p:sp>
          <p:nvSpPr>
            <p:cNvPr id="43064" name="Rectangle 53"/>
            <p:cNvSpPr>
              <a:spLocks noChangeArrowheads="1"/>
            </p:cNvSpPr>
            <p:nvPr/>
          </p:nvSpPr>
          <p:spPr bwMode="auto">
            <a:xfrm>
              <a:off x="2922" y="2654"/>
              <a:ext cx="127" cy="2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en-US" altLang="zh-CN" sz="2200" b="0">
                  <a:solidFill>
                    <a:srgbClr val="000000"/>
                  </a:solidFill>
                  <a:ea typeface="宋体" pitchFamily="2" charset="-122"/>
                </a:rPr>
                <a:t>D</a:t>
              </a:r>
              <a:endParaRPr lang="en-US" altLang="zh-CN" b="0">
                <a:solidFill>
                  <a:schemeClr val="tx1"/>
                </a:solidFill>
                <a:ea typeface="宋体" pitchFamily="2" charset="-122"/>
              </a:endParaRPr>
            </a:p>
          </p:txBody>
        </p:sp>
        <p:sp>
          <p:nvSpPr>
            <p:cNvPr id="43065" name="Rectangle 54"/>
            <p:cNvSpPr>
              <a:spLocks noChangeArrowheads="1"/>
            </p:cNvSpPr>
            <p:nvPr/>
          </p:nvSpPr>
          <p:spPr bwMode="auto">
            <a:xfrm>
              <a:off x="1123" y="2654"/>
              <a:ext cx="117" cy="2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en-US" altLang="zh-CN" sz="2200" b="0">
                  <a:solidFill>
                    <a:srgbClr val="000000"/>
                  </a:solidFill>
                  <a:ea typeface="宋体" pitchFamily="2" charset="-122"/>
                </a:rPr>
                <a:t>C</a:t>
              </a:r>
              <a:endParaRPr lang="en-US" altLang="zh-CN" b="0">
                <a:solidFill>
                  <a:schemeClr val="tx1"/>
                </a:solidFill>
                <a:ea typeface="宋体" pitchFamily="2" charset="-122"/>
              </a:endParaRPr>
            </a:p>
          </p:txBody>
        </p:sp>
        <p:sp>
          <p:nvSpPr>
            <p:cNvPr id="43066" name="Rectangle 55"/>
            <p:cNvSpPr>
              <a:spLocks noChangeArrowheads="1"/>
            </p:cNvSpPr>
            <p:nvPr/>
          </p:nvSpPr>
          <p:spPr bwMode="auto">
            <a:xfrm>
              <a:off x="1110" y="1889"/>
              <a:ext cx="127" cy="2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en-US" altLang="zh-CN" sz="2200" b="0">
                  <a:solidFill>
                    <a:srgbClr val="000000"/>
                  </a:solidFill>
                  <a:ea typeface="宋体" pitchFamily="2" charset="-122"/>
                </a:rPr>
                <a:t>A</a:t>
              </a:r>
              <a:endParaRPr lang="en-US" altLang="zh-CN" b="0">
                <a:solidFill>
                  <a:schemeClr val="tx1"/>
                </a:solidFill>
                <a:ea typeface="宋体" pitchFamily="2" charset="-122"/>
              </a:endParaRPr>
            </a:p>
          </p:txBody>
        </p:sp>
        <p:sp>
          <p:nvSpPr>
            <p:cNvPr id="43067" name="Line 57"/>
            <p:cNvSpPr>
              <a:spLocks noChangeShapeType="1"/>
            </p:cNvSpPr>
            <p:nvPr/>
          </p:nvSpPr>
          <p:spPr bwMode="auto">
            <a:xfrm>
              <a:off x="1696" y="2149"/>
              <a:ext cx="1" cy="191"/>
            </a:xfrm>
            <a:prstGeom prst="line">
              <a:avLst/>
            </a:prstGeom>
            <a:noFill/>
            <a:ln w="222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43068" name="Line 58"/>
            <p:cNvSpPr>
              <a:spLocks noChangeShapeType="1"/>
            </p:cNvSpPr>
            <p:nvPr/>
          </p:nvSpPr>
          <p:spPr bwMode="auto">
            <a:xfrm>
              <a:off x="1696" y="2340"/>
              <a:ext cx="259" cy="1"/>
            </a:xfrm>
            <a:prstGeom prst="line">
              <a:avLst/>
            </a:prstGeom>
            <a:noFill/>
            <a:ln w="222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43069" name="Line 59"/>
            <p:cNvSpPr>
              <a:spLocks noChangeShapeType="1"/>
            </p:cNvSpPr>
            <p:nvPr/>
          </p:nvSpPr>
          <p:spPr bwMode="auto">
            <a:xfrm flipV="1">
              <a:off x="1955" y="1643"/>
              <a:ext cx="327" cy="697"/>
            </a:xfrm>
            <a:prstGeom prst="line">
              <a:avLst/>
            </a:prstGeom>
            <a:noFill/>
            <a:ln w="222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43070" name="Line 60"/>
            <p:cNvSpPr>
              <a:spLocks noChangeShapeType="1"/>
            </p:cNvSpPr>
            <p:nvPr/>
          </p:nvSpPr>
          <p:spPr bwMode="auto">
            <a:xfrm>
              <a:off x="2282" y="1643"/>
              <a:ext cx="313" cy="1"/>
            </a:xfrm>
            <a:prstGeom prst="line">
              <a:avLst/>
            </a:prstGeom>
            <a:noFill/>
            <a:ln w="222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43071" name="Line 61"/>
            <p:cNvSpPr>
              <a:spLocks noChangeShapeType="1"/>
            </p:cNvSpPr>
            <p:nvPr/>
          </p:nvSpPr>
          <p:spPr bwMode="auto">
            <a:xfrm>
              <a:off x="1696" y="2928"/>
              <a:ext cx="1" cy="191"/>
            </a:xfrm>
            <a:prstGeom prst="line">
              <a:avLst/>
            </a:prstGeom>
            <a:noFill/>
            <a:ln w="222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43072" name="Line 62"/>
            <p:cNvSpPr>
              <a:spLocks noChangeShapeType="1"/>
            </p:cNvSpPr>
            <p:nvPr/>
          </p:nvSpPr>
          <p:spPr bwMode="auto">
            <a:xfrm>
              <a:off x="1696" y="3119"/>
              <a:ext cx="259" cy="1"/>
            </a:xfrm>
            <a:prstGeom prst="line">
              <a:avLst/>
            </a:prstGeom>
            <a:noFill/>
            <a:ln w="222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43073" name="Line 63"/>
            <p:cNvSpPr>
              <a:spLocks noChangeShapeType="1"/>
            </p:cNvSpPr>
            <p:nvPr/>
          </p:nvSpPr>
          <p:spPr bwMode="auto">
            <a:xfrm flipV="1">
              <a:off x="1955" y="2409"/>
              <a:ext cx="327" cy="710"/>
            </a:xfrm>
            <a:prstGeom prst="line">
              <a:avLst/>
            </a:prstGeom>
            <a:noFill/>
            <a:ln w="222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43074" name="Line 64"/>
            <p:cNvSpPr>
              <a:spLocks noChangeShapeType="1"/>
            </p:cNvSpPr>
            <p:nvPr/>
          </p:nvSpPr>
          <p:spPr bwMode="auto">
            <a:xfrm>
              <a:off x="2282" y="2409"/>
              <a:ext cx="313" cy="1"/>
            </a:xfrm>
            <a:prstGeom prst="line">
              <a:avLst/>
            </a:prstGeom>
            <a:noFill/>
            <a:ln w="222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43075" name="Line 65"/>
            <p:cNvSpPr>
              <a:spLocks noChangeShapeType="1"/>
            </p:cNvSpPr>
            <p:nvPr/>
          </p:nvSpPr>
          <p:spPr bwMode="auto">
            <a:xfrm>
              <a:off x="1437" y="3187"/>
              <a:ext cx="1035" cy="1"/>
            </a:xfrm>
            <a:prstGeom prst="line">
              <a:avLst/>
            </a:prstGeom>
            <a:noFill/>
            <a:ln w="222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43076" name="Line 66"/>
            <p:cNvSpPr>
              <a:spLocks noChangeShapeType="1"/>
            </p:cNvSpPr>
            <p:nvPr/>
          </p:nvSpPr>
          <p:spPr bwMode="auto">
            <a:xfrm>
              <a:off x="2472" y="2928"/>
              <a:ext cx="1" cy="259"/>
            </a:xfrm>
            <a:prstGeom prst="line">
              <a:avLst/>
            </a:prstGeom>
            <a:noFill/>
            <a:ln w="222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43077" name="Freeform 67"/>
            <p:cNvSpPr>
              <a:spLocks/>
            </p:cNvSpPr>
            <p:nvPr/>
          </p:nvSpPr>
          <p:spPr bwMode="auto">
            <a:xfrm>
              <a:off x="1532" y="1602"/>
              <a:ext cx="68" cy="69"/>
            </a:xfrm>
            <a:custGeom>
              <a:avLst/>
              <a:gdLst>
                <a:gd name="T0" fmla="*/ 0 w 68"/>
                <a:gd name="T1" fmla="*/ 41 h 69"/>
                <a:gd name="T2" fmla="*/ 14 w 68"/>
                <a:gd name="T3" fmla="*/ 0 h 69"/>
                <a:gd name="T4" fmla="*/ 55 w 68"/>
                <a:gd name="T5" fmla="*/ 0 h 69"/>
                <a:gd name="T6" fmla="*/ 68 w 68"/>
                <a:gd name="T7" fmla="*/ 41 h 69"/>
                <a:gd name="T8" fmla="*/ 55 w 68"/>
                <a:gd name="T9" fmla="*/ 69 h 69"/>
                <a:gd name="T10" fmla="*/ 14 w 68"/>
                <a:gd name="T11" fmla="*/ 69 h 69"/>
                <a:gd name="T12" fmla="*/ 0 w 68"/>
                <a:gd name="T13" fmla="*/ 41 h 6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8" h="69">
                  <a:moveTo>
                    <a:pt x="0" y="41"/>
                  </a:moveTo>
                  <a:lnTo>
                    <a:pt x="14" y="0"/>
                  </a:lnTo>
                  <a:lnTo>
                    <a:pt x="55" y="0"/>
                  </a:lnTo>
                  <a:lnTo>
                    <a:pt x="68" y="41"/>
                  </a:lnTo>
                  <a:lnTo>
                    <a:pt x="55" y="69"/>
                  </a:lnTo>
                  <a:lnTo>
                    <a:pt x="14" y="69"/>
                  </a:lnTo>
                  <a:lnTo>
                    <a:pt x="0" y="41"/>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43078" name="Freeform 68"/>
            <p:cNvSpPr>
              <a:spLocks/>
            </p:cNvSpPr>
            <p:nvPr/>
          </p:nvSpPr>
          <p:spPr bwMode="auto">
            <a:xfrm>
              <a:off x="2568" y="1602"/>
              <a:ext cx="68" cy="69"/>
            </a:xfrm>
            <a:custGeom>
              <a:avLst/>
              <a:gdLst>
                <a:gd name="T0" fmla="*/ 0 w 68"/>
                <a:gd name="T1" fmla="*/ 41 h 69"/>
                <a:gd name="T2" fmla="*/ 13 w 68"/>
                <a:gd name="T3" fmla="*/ 0 h 69"/>
                <a:gd name="T4" fmla="*/ 40 w 68"/>
                <a:gd name="T5" fmla="*/ 0 h 69"/>
                <a:gd name="T6" fmla="*/ 68 w 68"/>
                <a:gd name="T7" fmla="*/ 41 h 69"/>
                <a:gd name="T8" fmla="*/ 40 w 68"/>
                <a:gd name="T9" fmla="*/ 69 h 69"/>
                <a:gd name="T10" fmla="*/ 13 w 68"/>
                <a:gd name="T11" fmla="*/ 69 h 69"/>
                <a:gd name="T12" fmla="*/ 0 w 68"/>
                <a:gd name="T13" fmla="*/ 41 h 6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8" h="69">
                  <a:moveTo>
                    <a:pt x="0" y="41"/>
                  </a:moveTo>
                  <a:lnTo>
                    <a:pt x="13" y="0"/>
                  </a:lnTo>
                  <a:lnTo>
                    <a:pt x="40" y="0"/>
                  </a:lnTo>
                  <a:lnTo>
                    <a:pt x="68" y="41"/>
                  </a:lnTo>
                  <a:lnTo>
                    <a:pt x="40" y="69"/>
                  </a:lnTo>
                  <a:lnTo>
                    <a:pt x="13" y="69"/>
                  </a:lnTo>
                  <a:lnTo>
                    <a:pt x="0" y="41"/>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43079" name="Freeform 69"/>
            <p:cNvSpPr>
              <a:spLocks/>
            </p:cNvSpPr>
            <p:nvPr/>
          </p:nvSpPr>
          <p:spPr bwMode="auto">
            <a:xfrm>
              <a:off x="2568" y="2381"/>
              <a:ext cx="68" cy="55"/>
            </a:xfrm>
            <a:custGeom>
              <a:avLst/>
              <a:gdLst>
                <a:gd name="T0" fmla="*/ 0 w 68"/>
                <a:gd name="T1" fmla="*/ 28 h 55"/>
                <a:gd name="T2" fmla="*/ 13 w 68"/>
                <a:gd name="T3" fmla="*/ 0 h 55"/>
                <a:gd name="T4" fmla="*/ 40 w 68"/>
                <a:gd name="T5" fmla="*/ 0 h 55"/>
                <a:gd name="T6" fmla="*/ 68 w 68"/>
                <a:gd name="T7" fmla="*/ 28 h 55"/>
                <a:gd name="T8" fmla="*/ 40 w 68"/>
                <a:gd name="T9" fmla="*/ 55 h 55"/>
                <a:gd name="T10" fmla="*/ 13 w 68"/>
                <a:gd name="T11" fmla="*/ 55 h 55"/>
                <a:gd name="T12" fmla="*/ 0 w 68"/>
                <a:gd name="T13" fmla="*/ 28 h 5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8" h="55">
                  <a:moveTo>
                    <a:pt x="0" y="28"/>
                  </a:moveTo>
                  <a:lnTo>
                    <a:pt x="13" y="0"/>
                  </a:lnTo>
                  <a:lnTo>
                    <a:pt x="40" y="0"/>
                  </a:lnTo>
                  <a:lnTo>
                    <a:pt x="68" y="28"/>
                  </a:lnTo>
                  <a:lnTo>
                    <a:pt x="40" y="55"/>
                  </a:lnTo>
                  <a:lnTo>
                    <a:pt x="13" y="55"/>
                  </a:lnTo>
                  <a:lnTo>
                    <a:pt x="0" y="28"/>
                  </a:lnTo>
                  <a:close/>
                </a:path>
              </a:pathLst>
            </a:custGeom>
            <a:solidFill>
              <a:srgbClr val="000000"/>
            </a:solidFill>
            <a:ln w="22225">
              <a:solidFill>
                <a:srgbClr val="000000"/>
              </a:solidFill>
              <a:prstDash val="solid"/>
              <a:round/>
              <a:headEnd/>
              <a:tailEnd/>
            </a:ln>
          </p:spPr>
          <p:txBody>
            <a:bodyPr/>
            <a:lstStyle/>
            <a:p>
              <a:endParaRPr lang="zh-CN" altLang="en-US"/>
            </a:p>
          </p:txBody>
        </p:sp>
      </p:grpSp>
      <p:grpSp>
        <p:nvGrpSpPr>
          <p:cNvPr id="43015" name="Group 76"/>
          <p:cNvGrpSpPr>
            <a:grpSpLocks/>
          </p:cNvGrpSpPr>
          <p:nvPr/>
        </p:nvGrpSpPr>
        <p:grpSpPr bwMode="auto">
          <a:xfrm>
            <a:off x="1143000" y="4968875"/>
            <a:ext cx="2444750" cy="1431925"/>
            <a:chOff x="3126" y="2149"/>
            <a:chExt cx="1540" cy="902"/>
          </a:xfrm>
        </p:grpSpPr>
        <p:sp>
          <p:nvSpPr>
            <p:cNvPr id="43016" name="Rectangle 8"/>
            <p:cNvSpPr>
              <a:spLocks noChangeArrowheads="1"/>
            </p:cNvSpPr>
            <p:nvPr/>
          </p:nvSpPr>
          <p:spPr bwMode="auto">
            <a:xfrm>
              <a:off x="3562" y="2149"/>
              <a:ext cx="640" cy="902"/>
            </a:xfrm>
            <a:prstGeom prst="rect">
              <a:avLst/>
            </a:prstGeom>
            <a:solidFill>
              <a:srgbClr val="FFFFFF"/>
            </a:solidFill>
            <a:ln w="42863">
              <a:solidFill>
                <a:srgbClr val="000000"/>
              </a:solidFill>
              <a:miter lim="800000"/>
              <a:headEnd/>
              <a:tailEnd/>
            </a:ln>
          </p:spPr>
          <p:txBody>
            <a:bodyPr/>
            <a:lstStyle/>
            <a:p>
              <a:endParaRPr lang="zh-CN" altLang="en-US"/>
            </a:p>
          </p:txBody>
        </p:sp>
        <p:sp>
          <p:nvSpPr>
            <p:cNvPr id="43017" name="Line 9"/>
            <p:cNvSpPr>
              <a:spLocks noChangeShapeType="1"/>
            </p:cNvSpPr>
            <p:nvPr/>
          </p:nvSpPr>
          <p:spPr bwMode="auto">
            <a:xfrm>
              <a:off x="4202" y="2859"/>
              <a:ext cx="259" cy="1"/>
            </a:xfrm>
            <a:prstGeom prst="line">
              <a:avLst/>
            </a:prstGeom>
            <a:noFill/>
            <a:ln w="222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43018" name="Line 10"/>
            <p:cNvSpPr>
              <a:spLocks noChangeShapeType="1"/>
            </p:cNvSpPr>
            <p:nvPr/>
          </p:nvSpPr>
          <p:spPr bwMode="auto">
            <a:xfrm>
              <a:off x="4202" y="2340"/>
              <a:ext cx="259" cy="1"/>
            </a:xfrm>
            <a:prstGeom prst="line">
              <a:avLst/>
            </a:prstGeom>
            <a:noFill/>
            <a:ln w="222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43019" name="Line 11"/>
            <p:cNvSpPr>
              <a:spLocks noChangeShapeType="1"/>
            </p:cNvSpPr>
            <p:nvPr/>
          </p:nvSpPr>
          <p:spPr bwMode="auto">
            <a:xfrm>
              <a:off x="3371" y="2859"/>
              <a:ext cx="191" cy="1"/>
            </a:xfrm>
            <a:prstGeom prst="line">
              <a:avLst/>
            </a:prstGeom>
            <a:noFill/>
            <a:ln w="222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43020" name="Rectangle 12"/>
            <p:cNvSpPr>
              <a:spLocks noChangeArrowheads="1"/>
            </p:cNvSpPr>
            <p:nvPr/>
          </p:nvSpPr>
          <p:spPr bwMode="auto">
            <a:xfrm>
              <a:off x="4529" y="2231"/>
              <a:ext cx="127" cy="2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en-US" altLang="zh-CN" sz="2200" b="0" i="1">
                  <a:solidFill>
                    <a:srgbClr val="000000"/>
                  </a:solidFill>
                  <a:ea typeface="宋体" pitchFamily="2" charset="-122"/>
                </a:rPr>
                <a:t>Q</a:t>
              </a:r>
              <a:endParaRPr lang="en-US" altLang="zh-CN" b="0">
                <a:solidFill>
                  <a:schemeClr val="tx1"/>
                </a:solidFill>
                <a:ea typeface="宋体" pitchFamily="2" charset="-122"/>
              </a:endParaRPr>
            </a:p>
          </p:txBody>
        </p:sp>
        <p:sp>
          <p:nvSpPr>
            <p:cNvPr id="43021" name="Rectangle 13"/>
            <p:cNvSpPr>
              <a:spLocks noChangeArrowheads="1"/>
            </p:cNvSpPr>
            <p:nvPr/>
          </p:nvSpPr>
          <p:spPr bwMode="auto">
            <a:xfrm>
              <a:off x="4529" y="2750"/>
              <a:ext cx="127" cy="2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en-US" altLang="zh-CN" sz="2200" b="0" i="1">
                  <a:solidFill>
                    <a:srgbClr val="000000"/>
                  </a:solidFill>
                  <a:ea typeface="宋体" pitchFamily="2" charset="-122"/>
                </a:rPr>
                <a:t>Q</a:t>
              </a:r>
              <a:endParaRPr lang="en-US" altLang="zh-CN" b="0">
                <a:solidFill>
                  <a:schemeClr val="tx1"/>
                </a:solidFill>
                <a:ea typeface="宋体" pitchFamily="2" charset="-122"/>
              </a:endParaRPr>
            </a:p>
          </p:txBody>
        </p:sp>
        <p:sp>
          <p:nvSpPr>
            <p:cNvPr id="43022" name="Line 14"/>
            <p:cNvSpPr>
              <a:spLocks noChangeShapeType="1"/>
            </p:cNvSpPr>
            <p:nvPr/>
          </p:nvSpPr>
          <p:spPr bwMode="auto">
            <a:xfrm>
              <a:off x="4543" y="2764"/>
              <a:ext cx="123" cy="1"/>
            </a:xfrm>
            <a:prstGeom prst="line">
              <a:avLst/>
            </a:prstGeom>
            <a:noFill/>
            <a:ln w="222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43023" name="Freeform 15"/>
            <p:cNvSpPr>
              <a:spLocks/>
            </p:cNvSpPr>
            <p:nvPr/>
          </p:nvSpPr>
          <p:spPr bwMode="auto">
            <a:xfrm>
              <a:off x="4202" y="2832"/>
              <a:ext cx="82" cy="68"/>
            </a:xfrm>
            <a:custGeom>
              <a:avLst/>
              <a:gdLst>
                <a:gd name="T0" fmla="*/ 0 w 82"/>
                <a:gd name="T1" fmla="*/ 27 h 68"/>
                <a:gd name="T2" fmla="*/ 28 w 82"/>
                <a:gd name="T3" fmla="*/ 0 h 68"/>
                <a:gd name="T4" fmla="*/ 69 w 82"/>
                <a:gd name="T5" fmla="*/ 0 h 68"/>
                <a:gd name="T6" fmla="*/ 82 w 82"/>
                <a:gd name="T7" fmla="*/ 27 h 68"/>
                <a:gd name="T8" fmla="*/ 69 w 82"/>
                <a:gd name="T9" fmla="*/ 68 h 68"/>
                <a:gd name="T10" fmla="*/ 28 w 82"/>
                <a:gd name="T11" fmla="*/ 68 h 68"/>
                <a:gd name="T12" fmla="*/ 0 w 82"/>
                <a:gd name="T13" fmla="*/ 27 h 6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 h="68">
                  <a:moveTo>
                    <a:pt x="0" y="27"/>
                  </a:moveTo>
                  <a:lnTo>
                    <a:pt x="28" y="0"/>
                  </a:lnTo>
                  <a:lnTo>
                    <a:pt x="69" y="0"/>
                  </a:lnTo>
                  <a:lnTo>
                    <a:pt x="82" y="27"/>
                  </a:lnTo>
                  <a:lnTo>
                    <a:pt x="69" y="68"/>
                  </a:lnTo>
                  <a:lnTo>
                    <a:pt x="28" y="68"/>
                  </a:lnTo>
                  <a:lnTo>
                    <a:pt x="0" y="27"/>
                  </a:lnTo>
                  <a:close/>
                </a:path>
              </a:pathLst>
            </a:custGeom>
            <a:solidFill>
              <a:srgbClr val="FFFFFF"/>
            </a:solidFill>
            <a:ln w="22225">
              <a:solidFill>
                <a:srgbClr val="000000"/>
              </a:solidFill>
              <a:prstDash val="solid"/>
              <a:round/>
              <a:headEnd/>
              <a:tailEnd/>
            </a:ln>
          </p:spPr>
          <p:txBody>
            <a:bodyPr/>
            <a:lstStyle/>
            <a:p>
              <a:endParaRPr lang="zh-CN" altLang="en-US"/>
            </a:p>
          </p:txBody>
        </p:sp>
        <p:sp>
          <p:nvSpPr>
            <p:cNvPr id="43024" name="Line 56"/>
            <p:cNvSpPr>
              <a:spLocks noChangeShapeType="1"/>
            </p:cNvSpPr>
            <p:nvPr/>
          </p:nvSpPr>
          <p:spPr bwMode="auto">
            <a:xfrm>
              <a:off x="3371" y="2409"/>
              <a:ext cx="191" cy="1"/>
            </a:xfrm>
            <a:prstGeom prst="line">
              <a:avLst/>
            </a:prstGeom>
            <a:noFill/>
            <a:ln w="222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43025" name="Rectangle 70"/>
            <p:cNvSpPr>
              <a:spLocks noChangeArrowheads="1"/>
            </p:cNvSpPr>
            <p:nvPr/>
          </p:nvSpPr>
          <p:spPr bwMode="auto">
            <a:xfrm>
              <a:off x="3126" y="2750"/>
              <a:ext cx="0" cy="23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endParaRPr lang="zh-CN" altLang="zh-CN" b="0">
                <a:solidFill>
                  <a:schemeClr val="tx1"/>
                </a:solidFill>
                <a:ea typeface="宋体" pitchFamily="2" charset="-122"/>
              </a:endParaRPr>
            </a:p>
          </p:txBody>
        </p:sp>
        <p:sp>
          <p:nvSpPr>
            <p:cNvPr id="43026" name="Rectangle 71"/>
            <p:cNvSpPr>
              <a:spLocks noChangeArrowheads="1"/>
            </p:cNvSpPr>
            <p:nvPr/>
          </p:nvSpPr>
          <p:spPr bwMode="auto">
            <a:xfrm>
              <a:off x="3589" y="2299"/>
              <a:ext cx="0" cy="23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endParaRPr lang="zh-CN" altLang="zh-CN" b="0">
                <a:solidFill>
                  <a:schemeClr val="tx1"/>
                </a:solidFill>
                <a:ea typeface="宋体" pitchFamily="2" charset="-122"/>
              </a:endParaRPr>
            </a:p>
          </p:txBody>
        </p:sp>
        <p:sp>
          <p:nvSpPr>
            <p:cNvPr id="43027" name="Rectangle 72"/>
            <p:cNvSpPr>
              <a:spLocks noChangeArrowheads="1"/>
            </p:cNvSpPr>
            <p:nvPr/>
          </p:nvSpPr>
          <p:spPr bwMode="auto">
            <a:xfrm>
              <a:off x="3671" y="2299"/>
              <a:ext cx="127" cy="2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en-US" altLang="zh-CN" sz="2200" b="0" i="1">
                  <a:solidFill>
                    <a:srgbClr val="000000"/>
                  </a:solidFill>
                  <a:ea typeface="宋体" pitchFamily="2" charset="-122"/>
                </a:rPr>
                <a:t>D</a:t>
              </a:r>
              <a:endParaRPr lang="en-US" altLang="zh-CN" b="0">
                <a:solidFill>
                  <a:schemeClr val="tx1"/>
                </a:solidFill>
                <a:ea typeface="宋体" pitchFamily="2" charset="-122"/>
              </a:endParaRPr>
            </a:p>
          </p:txBody>
        </p:sp>
        <p:sp>
          <p:nvSpPr>
            <p:cNvPr id="43028" name="Rectangle 73"/>
            <p:cNvSpPr>
              <a:spLocks noChangeArrowheads="1"/>
            </p:cNvSpPr>
            <p:nvPr/>
          </p:nvSpPr>
          <p:spPr bwMode="auto">
            <a:xfrm>
              <a:off x="3653" y="2767"/>
              <a:ext cx="225" cy="2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en-US" altLang="zh-CN" sz="2200" b="0" i="1" dirty="0">
                  <a:solidFill>
                    <a:srgbClr val="000000"/>
                  </a:solidFill>
                  <a:ea typeface="宋体" pitchFamily="2" charset="-122"/>
                </a:rPr>
                <a:t>CP</a:t>
              </a:r>
              <a:endParaRPr lang="en-US" altLang="zh-CN" b="0" dirty="0">
                <a:solidFill>
                  <a:schemeClr val="tx1"/>
                </a:solidFill>
                <a:ea typeface="宋体" pitchFamily="2" charset="-122"/>
              </a:endParaRPr>
            </a:p>
          </p:txBody>
        </p:sp>
        <p:sp>
          <p:nvSpPr>
            <p:cNvPr id="43029" name="Rectangle 74"/>
            <p:cNvSpPr>
              <a:spLocks noChangeArrowheads="1"/>
            </p:cNvSpPr>
            <p:nvPr/>
          </p:nvSpPr>
          <p:spPr bwMode="auto">
            <a:xfrm>
              <a:off x="3712" y="2723"/>
              <a:ext cx="0" cy="23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endParaRPr lang="zh-CN" altLang="zh-CN" b="0">
                <a:solidFill>
                  <a:schemeClr val="tx1"/>
                </a:solidFill>
                <a:ea typeface="宋体" pitchFamily="2" charset="-122"/>
              </a:endParaRPr>
            </a:p>
          </p:txBody>
        </p:sp>
      </p:grpSp>
      <p:cxnSp>
        <p:nvCxnSpPr>
          <p:cNvPr id="75" name="直接连接符 74"/>
          <p:cNvCxnSpPr/>
          <p:nvPr/>
        </p:nvCxnSpPr>
        <p:spPr bwMode="auto">
          <a:xfrm>
            <a:off x="1835696" y="5949280"/>
            <a:ext cx="144016" cy="144016"/>
          </a:xfrm>
          <a:prstGeom prst="line">
            <a:avLst/>
          </a:prstGeom>
          <a:no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77" name="直接连接符 76"/>
          <p:cNvCxnSpPr/>
          <p:nvPr/>
        </p:nvCxnSpPr>
        <p:spPr bwMode="auto">
          <a:xfrm flipH="1">
            <a:off x="1835696" y="6093296"/>
            <a:ext cx="144016" cy="216024"/>
          </a:xfrm>
          <a:prstGeom prst="line">
            <a:avLst/>
          </a:prstGeom>
          <a:no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cxnSp>
    </p:spTree>
  </p:cSld>
  <p:clrMapOvr>
    <a:masterClrMapping/>
  </p:clrMapOvr>
  <p:transition>
    <p:random/>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Rectangle 2"/>
          <p:cNvSpPr>
            <a:spLocks noGrp="1" noChangeArrowheads="1"/>
          </p:cNvSpPr>
          <p:nvPr>
            <p:ph type="body" idx="1"/>
          </p:nvPr>
        </p:nvSpPr>
        <p:spPr/>
        <p:txBody>
          <a:bodyPr/>
          <a:lstStyle/>
          <a:p>
            <a:pPr eaLnBrk="1" hangingPunct="1"/>
            <a:r>
              <a:rPr lang="zh-CN" altLang="en-US" smtClean="0">
                <a:latin typeface="Times New Roman" pitchFamily="18" charset="0"/>
              </a:rPr>
              <a:t>状态转移真值表</a:t>
            </a:r>
          </a:p>
        </p:txBody>
      </p:sp>
      <p:sp>
        <p:nvSpPr>
          <p:cNvPr id="44037" name="Rectangle 3"/>
          <p:cNvSpPr>
            <a:spLocks noGrp="1" noChangeArrowheads="1"/>
          </p:cNvSpPr>
          <p:nvPr>
            <p:ph type="title"/>
          </p:nvPr>
        </p:nvSpPr>
        <p:spPr>
          <a:xfrm>
            <a:off x="1274763" y="533400"/>
            <a:ext cx="7793037" cy="609600"/>
          </a:xfrm>
        </p:spPr>
        <p:txBody>
          <a:bodyPr/>
          <a:lstStyle/>
          <a:p>
            <a:pPr eaLnBrk="1" hangingPunct="1"/>
            <a:r>
              <a:rPr lang="en-US" altLang="zh-CN" smtClean="0"/>
              <a:t>D</a:t>
            </a:r>
            <a:r>
              <a:rPr lang="zh-CN" altLang="en-US" smtClean="0"/>
              <a:t>触发器</a:t>
            </a:r>
          </a:p>
        </p:txBody>
      </p:sp>
      <p:graphicFrame>
        <p:nvGraphicFramePr>
          <p:cNvPr id="264302" name="Group 110"/>
          <p:cNvGraphicFramePr>
            <a:graphicFrameLocks noGrp="1"/>
          </p:cNvGraphicFramePr>
          <p:nvPr/>
        </p:nvGraphicFramePr>
        <p:xfrm>
          <a:off x="1066800" y="2438400"/>
          <a:ext cx="6934200" cy="3200402"/>
        </p:xfrm>
        <a:graphic>
          <a:graphicData uri="http://schemas.openxmlformats.org/drawingml/2006/table">
            <a:tbl>
              <a:tblPr/>
              <a:tblGrid>
                <a:gridCol w="2819400"/>
                <a:gridCol w="1676400"/>
                <a:gridCol w="2438400"/>
              </a:tblGrid>
              <a:tr h="63976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1" u="none" strike="noStrike" cap="none" normalizeH="0" baseline="0" smtClean="0">
                          <a:ln>
                            <a:noFill/>
                          </a:ln>
                          <a:solidFill>
                            <a:schemeClr val="tx1"/>
                          </a:solidFill>
                          <a:effectLst/>
                          <a:latin typeface="Tahoma" pitchFamily="34" charset="0"/>
                          <a:ea typeface="宋体" pitchFamily="2" charset="-122"/>
                        </a:rPr>
                        <a:t> D          Q</a:t>
                      </a:r>
                      <a:r>
                        <a:rPr kumimoji="0" lang="en-US" altLang="zh-CN" sz="2800" b="0" i="1" u="none" strike="noStrike" cap="none" normalizeH="0" baseline="30000" smtClean="0">
                          <a:ln>
                            <a:noFill/>
                          </a:ln>
                          <a:solidFill>
                            <a:schemeClr val="tx1"/>
                          </a:solidFill>
                          <a:effectLst/>
                          <a:latin typeface="Tahoma" pitchFamily="34" charset="0"/>
                          <a:ea typeface="宋体" pitchFamily="2" charset="-122"/>
                        </a:rPr>
                        <a:t>n</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1" u="none" strike="noStrike" cap="none" normalizeH="0" baseline="0" smtClean="0">
                          <a:ln>
                            <a:noFill/>
                          </a:ln>
                          <a:solidFill>
                            <a:schemeClr val="tx1"/>
                          </a:solidFill>
                          <a:effectLst/>
                          <a:latin typeface="Tahoma" pitchFamily="34" charset="0"/>
                          <a:ea typeface="宋体" pitchFamily="2" charset="-122"/>
                        </a:rPr>
                        <a:t>Q</a:t>
                      </a:r>
                      <a:r>
                        <a:rPr kumimoji="0" lang="en-US" altLang="zh-CN" sz="2800" b="0" i="1" u="none" strike="noStrike" cap="none" normalizeH="0" baseline="30000" smtClean="0">
                          <a:ln>
                            <a:noFill/>
                          </a:ln>
                          <a:solidFill>
                            <a:schemeClr val="tx1"/>
                          </a:solidFill>
                          <a:effectLst/>
                          <a:latin typeface="Tahoma" pitchFamily="34" charset="0"/>
                          <a:ea typeface="宋体" pitchFamily="2" charset="-122"/>
                        </a:rPr>
                        <a:t>n+1</a:t>
                      </a:r>
                      <a:endParaRPr kumimoji="0" lang="en-US" altLang="zh-CN" sz="2800" b="0" i="1" u="none" strike="noStrike" cap="none" normalizeH="0" baseline="0" smtClean="0">
                        <a:ln>
                          <a:noFill/>
                        </a:ln>
                        <a:solidFill>
                          <a:schemeClr val="tx1"/>
                        </a:solidFill>
                        <a:effectLst/>
                        <a:latin typeface="Tahoma"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800" b="0" i="0" u="none" strike="noStrike" cap="none" normalizeH="0" baseline="0" smtClean="0">
                          <a:ln>
                            <a:noFill/>
                          </a:ln>
                          <a:solidFill>
                            <a:schemeClr val="tx1"/>
                          </a:solidFill>
                          <a:effectLst/>
                          <a:latin typeface="Tahoma" pitchFamily="34" charset="0"/>
                          <a:ea typeface="宋体" pitchFamily="2" charset="-122"/>
                        </a:rPr>
                        <a:t>说  明</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3976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smtClean="0">
                          <a:ln>
                            <a:noFill/>
                          </a:ln>
                          <a:solidFill>
                            <a:schemeClr val="tx1"/>
                          </a:solidFill>
                          <a:effectLst/>
                          <a:latin typeface="Tahoma" pitchFamily="34" charset="0"/>
                          <a:ea typeface="宋体" pitchFamily="2" charset="-122"/>
                        </a:rPr>
                        <a:t>0           0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smtClean="0">
                          <a:ln>
                            <a:noFill/>
                          </a:ln>
                          <a:solidFill>
                            <a:schemeClr val="tx1"/>
                          </a:solidFill>
                          <a:effectLst/>
                          <a:latin typeface="Tahoma" pitchFamily="34" charset="0"/>
                          <a:ea typeface="宋体" pitchFamily="2" charset="-122"/>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800" b="0" i="0" u="none" strike="noStrike" cap="none" normalizeH="0" baseline="0" smtClean="0">
                          <a:ln>
                            <a:noFill/>
                          </a:ln>
                          <a:solidFill>
                            <a:schemeClr val="tx1"/>
                          </a:solidFill>
                          <a:effectLst/>
                          <a:latin typeface="Tahoma" pitchFamily="34" charset="0"/>
                          <a:ea typeface="宋体" pitchFamily="2" charset="-122"/>
                        </a:rPr>
                        <a:t>置</a:t>
                      </a:r>
                      <a:r>
                        <a:rPr kumimoji="0" lang="en-US" altLang="zh-CN" sz="2800" b="0" i="0" u="none" strike="noStrike" cap="none" normalizeH="0" baseline="0" smtClean="0">
                          <a:ln>
                            <a:noFill/>
                          </a:ln>
                          <a:solidFill>
                            <a:schemeClr val="tx1"/>
                          </a:solidFill>
                          <a:effectLst/>
                          <a:latin typeface="Tahoma" pitchFamily="34" charset="0"/>
                          <a:ea typeface="宋体" pitchFamily="2" charset="-122"/>
                        </a:rPr>
                        <a:t>0</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135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smtClean="0">
                          <a:ln>
                            <a:noFill/>
                          </a:ln>
                          <a:solidFill>
                            <a:schemeClr val="tx1"/>
                          </a:solidFill>
                          <a:effectLst/>
                          <a:latin typeface="Tahoma" pitchFamily="34" charset="0"/>
                          <a:ea typeface="宋体" pitchFamily="2" charset="-122"/>
                        </a:rPr>
                        <a:t>0           1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smtClean="0">
                          <a:ln>
                            <a:noFill/>
                          </a:ln>
                          <a:solidFill>
                            <a:schemeClr val="tx1"/>
                          </a:solidFill>
                          <a:effectLst/>
                          <a:latin typeface="Tahoma" pitchFamily="34" charset="0"/>
                          <a:ea typeface="宋体" pitchFamily="2" charset="-122"/>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tr>
              <a:tr h="63976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smtClean="0">
                          <a:ln>
                            <a:noFill/>
                          </a:ln>
                          <a:solidFill>
                            <a:schemeClr val="tx1"/>
                          </a:solidFill>
                          <a:effectLst/>
                          <a:latin typeface="Tahoma" pitchFamily="34" charset="0"/>
                          <a:ea typeface="宋体" pitchFamily="2" charset="-122"/>
                        </a:rPr>
                        <a:t>1           0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smtClean="0">
                          <a:ln>
                            <a:noFill/>
                          </a:ln>
                          <a:solidFill>
                            <a:schemeClr val="tx1"/>
                          </a:solidFill>
                          <a:effectLst/>
                          <a:latin typeface="Tahoma" pitchFamily="34" charset="0"/>
                          <a:ea typeface="宋体" pitchFamily="2" charset="-122"/>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800" b="0" i="0" u="none" strike="noStrike" cap="none" normalizeH="0" baseline="0" smtClean="0">
                          <a:ln>
                            <a:noFill/>
                          </a:ln>
                          <a:solidFill>
                            <a:schemeClr val="tx1"/>
                          </a:solidFill>
                          <a:effectLst/>
                          <a:latin typeface="Tahoma" pitchFamily="34" charset="0"/>
                          <a:ea typeface="宋体" pitchFamily="2" charset="-122"/>
                        </a:rPr>
                        <a:t>置</a:t>
                      </a:r>
                      <a:r>
                        <a:rPr kumimoji="0" lang="en-US" altLang="zh-CN" sz="2800" b="0" i="0" u="none" strike="noStrike" cap="none" normalizeH="0" baseline="0" smtClean="0">
                          <a:ln>
                            <a:noFill/>
                          </a:ln>
                          <a:solidFill>
                            <a:schemeClr val="tx1"/>
                          </a:solidFill>
                          <a:effectLst/>
                          <a:latin typeface="Tahoma" pitchFamily="34" charset="0"/>
                          <a:ea typeface="宋体" pitchFamily="2" charset="-122"/>
                        </a:rPr>
                        <a:t>1</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63976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smtClean="0">
                          <a:ln>
                            <a:noFill/>
                          </a:ln>
                          <a:solidFill>
                            <a:schemeClr val="tx1"/>
                          </a:solidFill>
                          <a:effectLst/>
                          <a:latin typeface="Tahoma" pitchFamily="34" charset="0"/>
                          <a:ea typeface="宋体" pitchFamily="2" charset="-122"/>
                        </a:rPr>
                        <a:t>1           1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smtClean="0">
                          <a:ln>
                            <a:noFill/>
                          </a:ln>
                          <a:solidFill>
                            <a:schemeClr val="tx1"/>
                          </a:solidFill>
                          <a:effectLst/>
                          <a:latin typeface="Tahoma" pitchFamily="34" charset="0"/>
                          <a:ea typeface="宋体" pitchFamily="2" charset="-122"/>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tr>
            </a:tbl>
          </a:graphicData>
        </a:graphic>
      </p:graphicFrame>
    </p:spTree>
  </p:cSld>
  <p:clrMapOvr>
    <a:masterClrMapping/>
  </p:clrMapOvr>
  <p:transition>
    <p:random/>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0" name="Rectangle 2"/>
          <p:cNvSpPr>
            <a:spLocks noGrp="1" noChangeArrowheads="1"/>
          </p:cNvSpPr>
          <p:nvPr>
            <p:ph type="body" idx="1"/>
          </p:nvPr>
        </p:nvSpPr>
        <p:spPr/>
        <p:txBody>
          <a:bodyPr/>
          <a:lstStyle/>
          <a:p>
            <a:pPr eaLnBrk="1" hangingPunct="1"/>
            <a:r>
              <a:rPr lang="zh-CN" altLang="en-US" smtClean="0"/>
              <a:t>状态表及状态图</a:t>
            </a:r>
          </a:p>
        </p:txBody>
      </p:sp>
      <p:sp>
        <p:nvSpPr>
          <p:cNvPr id="45061" name="Rectangle 3"/>
          <p:cNvSpPr>
            <a:spLocks noGrp="1" noChangeArrowheads="1"/>
          </p:cNvSpPr>
          <p:nvPr>
            <p:ph type="title"/>
          </p:nvPr>
        </p:nvSpPr>
        <p:spPr>
          <a:xfrm>
            <a:off x="1274763" y="533400"/>
            <a:ext cx="7793037" cy="609600"/>
          </a:xfrm>
        </p:spPr>
        <p:txBody>
          <a:bodyPr/>
          <a:lstStyle/>
          <a:p>
            <a:pPr eaLnBrk="1" hangingPunct="1"/>
            <a:r>
              <a:rPr lang="en-US" altLang="zh-CN" smtClean="0"/>
              <a:t>D</a:t>
            </a:r>
            <a:r>
              <a:rPr lang="zh-CN" altLang="en-US" smtClean="0"/>
              <a:t>触发器</a:t>
            </a:r>
          </a:p>
        </p:txBody>
      </p:sp>
      <p:grpSp>
        <p:nvGrpSpPr>
          <p:cNvPr id="45062" name="Group 70"/>
          <p:cNvGrpSpPr>
            <a:grpSpLocks/>
          </p:cNvGrpSpPr>
          <p:nvPr/>
        </p:nvGrpSpPr>
        <p:grpSpPr bwMode="auto">
          <a:xfrm>
            <a:off x="4724400" y="2959100"/>
            <a:ext cx="3467100" cy="1612900"/>
            <a:chOff x="3045" y="700"/>
            <a:chExt cx="1848" cy="776"/>
          </a:xfrm>
        </p:grpSpPr>
        <p:sp>
          <p:nvSpPr>
            <p:cNvPr id="45090" name="Rectangle 71"/>
            <p:cNvSpPr>
              <a:spLocks noChangeArrowheads="1"/>
            </p:cNvSpPr>
            <p:nvPr/>
          </p:nvSpPr>
          <p:spPr bwMode="auto">
            <a:xfrm>
              <a:off x="3940" y="700"/>
              <a:ext cx="58" cy="12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en-US" altLang="zh-CN" sz="1700" b="0">
                  <a:solidFill>
                    <a:srgbClr val="000000"/>
                  </a:solidFill>
                  <a:latin typeface="Times" charset="0"/>
                  <a:ea typeface="宋体" pitchFamily="2" charset="-122"/>
                </a:rPr>
                <a:t>1</a:t>
              </a:r>
              <a:endParaRPr lang="en-US" altLang="zh-CN" sz="2800" b="0">
                <a:solidFill>
                  <a:schemeClr val="tx1"/>
                </a:solidFill>
                <a:ea typeface="宋体" pitchFamily="2" charset="-122"/>
              </a:endParaRPr>
            </a:p>
          </p:txBody>
        </p:sp>
        <p:sp>
          <p:nvSpPr>
            <p:cNvPr id="45091" name="Freeform 72"/>
            <p:cNvSpPr>
              <a:spLocks/>
            </p:cNvSpPr>
            <p:nvPr/>
          </p:nvSpPr>
          <p:spPr bwMode="auto">
            <a:xfrm>
              <a:off x="3359" y="996"/>
              <a:ext cx="351" cy="342"/>
            </a:xfrm>
            <a:custGeom>
              <a:avLst/>
              <a:gdLst>
                <a:gd name="T0" fmla="*/ 0 w 351"/>
                <a:gd name="T1" fmla="*/ 175 h 342"/>
                <a:gd name="T2" fmla="*/ 18 w 351"/>
                <a:gd name="T3" fmla="*/ 101 h 342"/>
                <a:gd name="T4" fmla="*/ 65 w 351"/>
                <a:gd name="T5" fmla="*/ 37 h 342"/>
                <a:gd name="T6" fmla="*/ 129 w 351"/>
                <a:gd name="T7" fmla="*/ 0 h 342"/>
                <a:gd name="T8" fmla="*/ 212 w 351"/>
                <a:gd name="T9" fmla="*/ 0 h 342"/>
                <a:gd name="T10" fmla="*/ 277 w 351"/>
                <a:gd name="T11" fmla="*/ 37 h 342"/>
                <a:gd name="T12" fmla="*/ 332 w 351"/>
                <a:gd name="T13" fmla="*/ 101 h 342"/>
                <a:gd name="T14" fmla="*/ 351 w 351"/>
                <a:gd name="T15" fmla="*/ 175 h 342"/>
                <a:gd name="T16" fmla="*/ 332 w 351"/>
                <a:gd name="T17" fmla="*/ 249 h 342"/>
                <a:gd name="T18" fmla="*/ 277 w 351"/>
                <a:gd name="T19" fmla="*/ 314 h 342"/>
                <a:gd name="T20" fmla="*/ 212 w 351"/>
                <a:gd name="T21" fmla="*/ 342 h 342"/>
                <a:gd name="T22" fmla="*/ 129 w 351"/>
                <a:gd name="T23" fmla="*/ 342 h 342"/>
                <a:gd name="T24" fmla="*/ 65 w 351"/>
                <a:gd name="T25" fmla="*/ 314 h 342"/>
                <a:gd name="T26" fmla="*/ 18 w 351"/>
                <a:gd name="T27" fmla="*/ 249 h 342"/>
                <a:gd name="T28" fmla="*/ 0 w 351"/>
                <a:gd name="T29" fmla="*/ 175 h 34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351" h="342">
                  <a:moveTo>
                    <a:pt x="0" y="175"/>
                  </a:moveTo>
                  <a:lnTo>
                    <a:pt x="18" y="101"/>
                  </a:lnTo>
                  <a:lnTo>
                    <a:pt x="65" y="37"/>
                  </a:lnTo>
                  <a:lnTo>
                    <a:pt x="129" y="0"/>
                  </a:lnTo>
                  <a:lnTo>
                    <a:pt x="212" y="0"/>
                  </a:lnTo>
                  <a:lnTo>
                    <a:pt x="277" y="37"/>
                  </a:lnTo>
                  <a:lnTo>
                    <a:pt x="332" y="101"/>
                  </a:lnTo>
                  <a:lnTo>
                    <a:pt x="351" y="175"/>
                  </a:lnTo>
                  <a:lnTo>
                    <a:pt x="332" y="249"/>
                  </a:lnTo>
                  <a:lnTo>
                    <a:pt x="277" y="314"/>
                  </a:lnTo>
                  <a:lnTo>
                    <a:pt x="212" y="342"/>
                  </a:lnTo>
                  <a:lnTo>
                    <a:pt x="129" y="342"/>
                  </a:lnTo>
                  <a:lnTo>
                    <a:pt x="65" y="314"/>
                  </a:lnTo>
                  <a:lnTo>
                    <a:pt x="18" y="249"/>
                  </a:lnTo>
                  <a:lnTo>
                    <a:pt x="0" y="175"/>
                  </a:lnTo>
                  <a:close/>
                </a:path>
              </a:pathLst>
            </a:custGeom>
            <a:solidFill>
              <a:srgbClr val="FFFFFF"/>
            </a:solidFill>
            <a:ln w="14288">
              <a:solidFill>
                <a:srgbClr val="000000"/>
              </a:solidFill>
              <a:prstDash val="solid"/>
              <a:round/>
              <a:headEnd/>
              <a:tailEnd/>
            </a:ln>
          </p:spPr>
          <p:txBody>
            <a:bodyPr/>
            <a:lstStyle/>
            <a:p>
              <a:endParaRPr lang="zh-CN" altLang="en-US"/>
            </a:p>
          </p:txBody>
        </p:sp>
        <p:sp>
          <p:nvSpPr>
            <p:cNvPr id="45092" name="Rectangle 73"/>
            <p:cNvSpPr>
              <a:spLocks noChangeArrowheads="1"/>
            </p:cNvSpPr>
            <p:nvPr/>
          </p:nvSpPr>
          <p:spPr bwMode="auto">
            <a:xfrm>
              <a:off x="3497" y="1097"/>
              <a:ext cx="57" cy="1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en-US" altLang="zh-CN" sz="1700" b="0">
                  <a:solidFill>
                    <a:srgbClr val="000000"/>
                  </a:solidFill>
                  <a:latin typeface="Times" charset="0"/>
                  <a:ea typeface="宋体" pitchFamily="2" charset="-122"/>
                </a:rPr>
                <a:t>0</a:t>
              </a:r>
              <a:endParaRPr lang="en-US" altLang="zh-CN" sz="2800" b="0">
                <a:solidFill>
                  <a:schemeClr val="tx1"/>
                </a:solidFill>
                <a:ea typeface="宋体" pitchFamily="2" charset="-122"/>
              </a:endParaRPr>
            </a:p>
          </p:txBody>
        </p:sp>
        <p:sp>
          <p:nvSpPr>
            <p:cNvPr id="45093" name="Freeform 74"/>
            <p:cNvSpPr>
              <a:spLocks/>
            </p:cNvSpPr>
            <p:nvPr/>
          </p:nvSpPr>
          <p:spPr bwMode="auto">
            <a:xfrm>
              <a:off x="4226" y="996"/>
              <a:ext cx="351" cy="342"/>
            </a:xfrm>
            <a:custGeom>
              <a:avLst/>
              <a:gdLst>
                <a:gd name="T0" fmla="*/ 0 w 351"/>
                <a:gd name="T1" fmla="*/ 175 h 342"/>
                <a:gd name="T2" fmla="*/ 19 w 351"/>
                <a:gd name="T3" fmla="*/ 101 h 342"/>
                <a:gd name="T4" fmla="*/ 65 w 351"/>
                <a:gd name="T5" fmla="*/ 37 h 342"/>
                <a:gd name="T6" fmla="*/ 139 w 351"/>
                <a:gd name="T7" fmla="*/ 0 h 342"/>
                <a:gd name="T8" fmla="*/ 212 w 351"/>
                <a:gd name="T9" fmla="*/ 0 h 342"/>
                <a:gd name="T10" fmla="*/ 286 w 351"/>
                <a:gd name="T11" fmla="*/ 37 h 342"/>
                <a:gd name="T12" fmla="*/ 332 w 351"/>
                <a:gd name="T13" fmla="*/ 101 h 342"/>
                <a:gd name="T14" fmla="*/ 351 w 351"/>
                <a:gd name="T15" fmla="*/ 175 h 342"/>
                <a:gd name="T16" fmla="*/ 332 w 351"/>
                <a:gd name="T17" fmla="*/ 249 h 342"/>
                <a:gd name="T18" fmla="*/ 286 w 351"/>
                <a:gd name="T19" fmla="*/ 314 h 342"/>
                <a:gd name="T20" fmla="*/ 212 w 351"/>
                <a:gd name="T21" fmla="*/ 342 h 342"/>
                <a:gd name="T22" fmla="*/ 139 w 351"/>
                <a:gd name="T23" fmla="*/ 342 h 342"/>
                <a:gd name="T24" fmla="*/ 65 w 351"/>
                <a:gd name="T25" fmla="*/ 314 h 342"/>
                <a:gd name="T26" fmla="*/ 19 w 351"/>
                <a:gd name="T27" fmla="*/ 249 h 342"/>
                <a:gd name="T28" fmla="*/ 0 w 351"/>
                <a:gd name="T29" fmla="*/ 175 h 34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351" h="342">
                  <a:moveTo>
                    <a:pt x="0" y="175"/>
                  </a:moveTo>
                  <a:lnTo>
                    <a:pt x="19" y="101"/>
                  </a:lnTo>
                  <a:lnTo>
                    <a:pt x="65" y="37"/>
                  </a:lnTo>
                  <a:lnTo>
                    <a:pt x="139" y="0"/>
                  </a:lnTo>
                  <a:lnTo>
                    <a:pt x="212" y="0"/>
                  </a:lnTo>
                  <a:lnTo>
                    <a:pt x="286" y="37"/>
                  </a:lnTo>
                  <a:lnTo>
                    <a:pt x="332" y="101"/>
                  </a:lnTo>
                  <a:lnTo>
                    <a:pt x="351" y="175"/>
                  </a:lnTo>
                  <a:lnTo>
                    <a:pt x="332" y="249"/>
                  </a:lnTo>
                  <a:lnTo>
                    <a:pt x="286" y="314"/>
                  </a:lnTo>
                  <a:lnTo>
                    <a:pt x="212" y="342"/>
                  </a:lnTo>
                  <a:lnTo>
                    <a:pt x="139" y="342"/>
                  </a:lnTo>
                  <a:lnTo>
                    <a:pt x="65" y="314"/>
                  </a:lnTo>
                  <a:lnTo>
                    <a:pt x="19" y="249"/>
                  </a:lnTo>
                  <a:lnTo>
                    <a:pt x="0" y="175"/>
                  </a:lnTo>
                  <a:close/>
                </a:path>
              </a:pathLst>
            </a:custGeom>
            <a:solidFill>
              <a:srgbClr val="FFFFFF"/>
            </a:solidFill>
            <a:ln w="14288">
              <a:solidFill>
                <a:srgbClr val="000000"/>
              </a:solidFill>
              <a:prstDash val="solid"/>
              <a:round/>
              <a:headEnd/>
              <a:tailEnd/>
            </a:ln>
          </p:spPr>
          <p:txBody>
            <a:bodyPr/>
            <a:lstStyle/>
            <a:p>
              <a:endParaRPr lang="zh-CN" altLang="en-US"/>
            </a:p>
          </p:txBody>
        </p:sp>
        <p:sp>
          <p:nvSpPr>
            <p:cNvPr id="45094" name="Rectangle 75"/>
            <p:cNvSpPr>
              <a:spLocks noChangeArrowheads="1"/>
            </p:cNvSpPr>
            <p:nvPr/>
          </p:nvSpPr>
          <p:spPr bwMode="auto">
            <a:xfrm>
              <a:off x="4374" y="1097"/>
              <a:ext cx="58" cy="1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en-US" altLang="zh-CN" sz="1700" b="0">
                  <a:solidFill>
                    <a:srgbClr val="000000"/>
                  </a:solidFill>
                  <a:latin typeface="Times" charset="0"/>
                  <a:ea typeface="宋体" pitchFamily="2" charset="-122"/>
                </a:rPr>
                <a:t>1</a:t>
              </a:r>
              <a:endParaRPr lang="en-US" altLang="zh-CN" sz="2800" b="0">
                <a:solidFill>
                  <a:schemeClr val="tx1"/>
                </a:solidFill>
                <a:ea typeface="宋体" pitchFamily="2" charset="-122"/>
              </a:endParaRPr>
            </a:p>
          </p:txBody>
        </p:sp>
        <p:sp>
          <p:nvSpPr>
            <p:cNvPr id="45095" name="Freeform 76"/>
            <p:cNvSpPr>
              <a:spLocks/>
            </p:cNvSpPr>
            <p:nvPr/>
          </p:nvSpPr>
          <p:spPr bwMode="auto">
            <a:xfrm>
              <a:off x="3663" y="866"/>
              <a:ext cx="609" cy="176"/>
            </a:xfrm>
            <a:custGeom>
              <a:avLst/>
              <a:gdLst>
                <a:gd name="T0" fmla="*/ 609 w 609"/>
                <a:gd name="T1" fmla="*/ 176 h 176"/>
                <a:gd name="T2" fmla="*/ 545 w 609"/>
                <a:gd name="T3" fmla="*/ 93 h 176"/>
                <a:gd name="T4" fmla="*/ 453 w 609"/>
                <a:gd name="T5" fmla="*/ 37 h 176"/>
                <a:gd name="T6" fmla="*/ 360 w 609"/>
                <a:gd name="T7" fmla="*/ 0 h 176"/>
                <a:gd name="T8" fmla="*/ 250 w 609"/>
                <a:gd name="T9" fmla="*/ 0 h 176"/>
                <a:gd name="T10" fmla="*/ 148 w 609"/>
                <a:gd name="T11" fmla="*/ 37 h 176"/>
                <a:gd name="T12" fmla="*/ 65 w 609"/>
                <a:gd name="T13" fmla="*/ 93 h 176"/>
                <a:gd name="T14" fmla="*/ 0 w 609"/>
                <a:gd name="T15" fmla="*/ 176 h 17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609" h="176">
                  <a:moveTo>
                    <a:pt x="609" y="176"/>
                  </a:moveTo>
                  <a:lnTo>
                    <a:pt x="545" y="93"/>
                  </a:lnTo>
                  <a:lnTo>
                    <a:pt x="453" y="37"/>
                  </a:lnTo>
                  <a:lnTo>
                    <a:pt x="360" y="0"/>
                  </a:lnTo>
                  <a:lnTo>
                    <a:pt x="250" y="0"/>
                  </a:lnTo>
                  <a:lnTo>
                    <a:pt x="148" y="37"/>
                  </a:lnTo>
                  <a:lnTo>
                    <a:pt x="65" y="93"/>
                  </a:lnTo>
                  <a:lnTo>
                    <a:pt x="0" y="176"/>
                  </a:lnTo>
                </a:path>
              </a:pathLst>
            </a:custGeom>
            <a:noFill/>
            <a:ln w="14288">
              <a:solidFill>
                <a:srgbClr val="000000"/>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45096" name="Freeform 77"/>
            <p:cNvSpPr>
              <a:spLocks/>
            </p:cNvSpPr>
            <p:nvPr/>
          </p:nvSpPr>
          <p:spPr bwMode="auto">
            <a:xfrm>
              <a:off x="3663" y="1301"/>
              <a:ext cx="609" cy="175"/>
            </a:xfrm>
            <a:custGeom>
              <a:avLst/>
              <a:gdLst>
                <a:gd name="T0" fmla="*/ 609 w 609"/>
                <a:gd name="T1" fmla="*/ 0 h 175"/>
                <a:gd name="T2" fmla="*/ 545 w 609"/>
                <a:gd name="T3" fmla="*/ 83 h 175"/>
                <a:gd name="T4" fmla="*/ 453 w 609"/>
                <a:gd name="T5" fmla="*/ 138 h 175"/>
                <a:gd name="T6" fmla="*/ 360 w 609"/>
                <a:gd name="T7" fmla="*/ 175 h 175"/>
                <a:gd name="T8" fmla="*/ 250 w 609"/>
                <a:gd name="T9" fmla="*/ 175 h 175"/>
                <a:gd name="T10" fmla="*/ 148 w 609"/>
                <a:gd name="T11" fmla="*/ 138 h 175"/>
                <a:gd name="T12" fmla="*/ 65 w 609"/>
                <a:gd name="T13" fmla="*/ 83 h 175"/>
                <a:gd name="T14" fmla="*/ 0 w 609"/>
                <a:gd name="T15" fmla="*/ 0 h 17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609" h="175">
                  <a:moveTo>
                    <a:pt x="609" y="0"/>
                  </a:moveTo>
                  <a:lnTo>
                    <a:pt x="545" y="83"/>
                  </a:lnTo>
                  <a:lnTo>
                    <a:pt x="453" y="138"/>
                  </a:lnTo>
                  <a:lnTo>
                    <a:pt x="360" y="175"/>
                  </a:lnTo>
                  <a:lnTo>
                    <a:pt x="250" y="175"/>
                  </a:lnTo>
                  <a:lnTo>
                    <a:pt x="148" y="138"/>
                  </a:lnTo>
                  <a:lnTo>
                    <a:pt x="65" y="83"/>
                  </a:lnTo>
                  <a:lnTo>
                    <a:pt x="0" y="0"/>
                  </a:lnTo>
                </a:path>
              </a:pathLst>
            </a:custGeom>
            <a:noFill/>
            <a:ln w="14288">
              <a:solidFill>
                <a:srgbClr val="000000"/>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45097" name="Freeform 78"/>
            <p:cNvSpPr>
              <a:spLocks/>
            </p:cNvSpPr>
            <p:nvPr/>
          </p:nvSpPr>
          <p:spPr bwMode="auto">
            <a:xfrm>
              <a:off x="3654" y="1301"/>
              <a:ext cx="92" cy="92"/>
            </a:xfrm>
            <a:custGeom>
              <a:avLst/>
              <a:gdLst>
                <a:gd name="T0" fmla="*/ 65 w 92"/>
                <a:gd name="T1" fmla="*/ 92 h 92"/>
                <a:gd name="T2" fmla="*/ 65 w 92"/>
                <a:gd name="T3" fmla="*/ 64 h 92"/>
                <a:gd name="T4" fmla="*/ 92 w 92"/>
                <a:gd name="T5" fmla="*/ 64 h 92"/>
                <a:gd name="T6" fmla="*/ 0 w 92"/>
                <a:gd name="T7" fmla="*/ 0 h 92"/>
                <a:gd name="T8" fmla="*/ 65 w 92"/>
                <a:gd name="T9" fmla="*/ 92 h 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2" h="92">
                  <a:moveTo>
                    <a:pt x="65" y="92"/>
                  </a:moveTo>
                  <a:lnTo>
                    <a:pt x="65" y="64"/>
                  </a:lnTo>
                  <a:lnTo>
                    <a:pt x="92" y="64"/>
                  </a:lnTo>
                  <a:lnTo>
                    <a:pt x="0" y="0"/>
                  </a:lnTo>
                  <a:lnTo>
                    <a:pt x="65" y="92"/>
                  </a:lnTo>
                  <a:close/>
                </a:path>
              </a:pathLst>
            </a:custGeom>
            <a:solidFill>
              <a:srgbClr val="000000"/>
            </a:solidFill>
            <a:ln w="14288">
              <a:solidFill>
                <a:srgbClr val="000000"/>
              </a:solidFill>
              <a:prstDash val="solid"/>
              <a:round/>
              <a:headEnd/>
              <a:tailEnd/>
            </a:ln>
          </p:spPr>
          <p:txBody>
            <a:bodyPr/>
            <a:lstStyle/>
            <a:p>
              <a:endParaRPr lang="zh-CN" altLang="en-US"/>
            </a:p>
          </p:txBody>
        </p:sp>
        <p:sp>
          <p:nvSpPr>
            <p:cNvPr id="45098" name="Freeform 79"/>
            <p:cNvSpPr>
              <a:spLocks/>
            </p:cNvSpPr>
            <p:nvPr/>
          </p:nvSpPr>
          <p:spPr bwMode="auto">
            <a:xfrm>
              <a:off x="4180" y="949"/>
              <a:ext cx="102" cy="93"/>
            </a:xfrm>
            <a:custGeom>
              <a:avLst/>
              <a:gdLst>
                <a:gd name="T0" fmla="*/ 37 w 102"/>
                <a:gd name="T1" fmla="*/ 0 h 93"/>
                <a:gd name="T2" fmla="*/ 37 w 102"/>
                <a:gd name="T3" fmla="*/ 28 h 93"/>
                <a:gd name="T4" fmla="*/ 0 w 102"/>
                <a:gd name="T5" fmla="*/ 28 h 93"/>
                <a:gd name="T6" fmla="*/ 102 w 102"/>
                <a:gd name="T7" fmla="*/ 93 h 93"/>
                <a:gd name="T8" fmla="*/ 37 w 102"/>
                <a:gd name="T9" fmla="*/ 0 h 9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2" h="93">
                  <a:moveTo>
                    <a:pt x="37" y="0"/>
                  </a:moveTo>
                  <a:lnTo>
                    <a:pt x="37" y="28"/>
                  </a:lnTo>
                  <a:lnTo>
                    <a:pt x="0" y="28"/>
                  </a:lnTo>
                  <a:lnTo>
                    <a:pt x="102" y="93"/>
                  </a:lnTo>
                  <a:lnTo>
                    <a:pt x="37" y="0"/>
                  </a:lnTo>
                  <a:close/>
                </a:path>
              </a:pathLst>
            </a:custGeom>
            <a:solidFill>
              <a:srgbClr val="000000"/>
            </a:solidFill>
            <a:ln w="14288">
              <a:solidFill>
                <a:srgbClr val="000000"/>
              </a:solidFill>
              <a:prstDash val="solid"/>
              <a:round/>
              <a:headEnd/>
              <a:tailEnd/>
            </a:ln>
          </p:spPr>
          <p:txBody>
            <a:bodyPr/>
            <a:lstStyle/>
            <a:p>
              <a:endParaRPr lang="zh-CN" altLang="en-US"/>
            </a:p>
          </p:txBody>
        </p:sp>
        <p:sp>
          <p:nvSpPr>
            <p:cNvPr id="45099" name="Rectangle 80"/>
            <p:cNvSpPr>
              <a:spLocks noChangeArrowheads="1"/>
            </p:cNvSpPr>
            <p:nvPr/>
          </p:nvSpPr>
          <p:spPr bwMode="auto">
            <a:xfrm>
              <a:off x="3940" y="1310"/>
              <a:ext cx="58" cy="1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en-US" altLang="zh-CN" sz="1700" b="0">
                  <a:solidFill>
                    <a:srgbClr val="000000"/>
                  </a:solidFill>
                  <a:latin typeface="Times" charset="0"/>
                  <a:ea typeface="宋体" pitchFamily="2" charset="-122"/>
                </a:rPr>
                <a:t>0</a:t>
              </a:r>
              <a:endParaRPr lang="en-US" altLang="zh-CN" sz="2800" b="0">
                <a:solidFill>
                  <a:schemeClr val="tx1"/>
                </a:solidFill>
                <a:ea typeface="宋体" pitchFamily="2" charset="-122"/>
              </a:endParaRPr>
            </a:p>
          </p:txBody>
        </p:sp>
        <p:sp>
          <p:nvSpPr>
            <p:cNvPr id="45100" name="Rectangle 81"/>
            <p:cNvSpPr>
              <a:spLocks noChangeArrowheads="1"/>
            </p:cNvSpPr>
            <p:nvPr/>
          </p:nvSpPr>
          <p:spPr bwMode="auto">
            <a:xfrm>
              <a:off x="4835" y="1097"/>
              <a:ext cx="58" cy="1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en-US" altLang="zh-CN" sz="1700" b="0">
                  <a:solidFill>
                    <a:srgbClr val="000000"/>
                  </a:solidFill>
                  <a:latin typeface="Times" charset="0"/>
                  <a:ea typeface="宋体" pitchFamily="2" charset="-122"/>
                </a:rPr>
                <a:t>1</a:t>
              </a:r>
              <a:endParaRPr lang="en-US" altLang="zh-CN" sz="2800" b="0">
                <a:solidFill>
                  <a:schemeClr val="tx1"/>
                </a:solidFill>
                <a:ea typeface="宋体" pitchFamily="2" charset="-122"/>
              </a:endParaRPr>
            </a:p>
          </p:txBody>
        </p:sp>
        <p:sp>
          <p:nvSpPr>
            <p:cNvPr id="45101" name="Rectangle 82"/>
            <p:cNvSpPr>
              <a:spLocks noChangeArrowheads="1"/>
            </p:cNvSpPr>
            <p:nvPr/>
          </p:nvSpPr>
          <p:spPr bwMode="auto">
            <a:xfrm>
              <a:off x="3045" y="1051"/>
              <a:ext cx="58" cy="1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en-US" altLang="zh-CN" sz="1700" b="0">
                  <a:solidFill>
                    <a:srgbClr val="000000"/>
                  </a:solidFill>
                  <a:latin typeface="Times" charset="0"/>
                  <a:ea typeface="宋体" pitchFamily="2" charset="-122"/>
                </a:rPr>
                <a:t>0</a:t>
              </a:r>
              <a:endParaRPr lang="en-US" altLang="zh-CN" sz="2800" b="0">
                <a:solidFill>
                  <a:schemeClr val="tx1"/>
                </a:solidFill>
                <a:ea typeface="宋体" pitchFamily="2" charset="-122"/>
              </a:endParaRPr>
            </a:p>
          </p:txBody>
        </p:sp>
        <p:sp>
          <p:nvSpPr>
            <p:cNvPr id="45102" name="Freeform 83"/>
            <p:cNvSpPr>
              <a:spLocks/>
            </p:cNvSpPr>
            <p:nvPr/>
          </p:nvSpPr>
          <p:spPr bwMode="auto">
            <a:xfrm>
              <a:off x="3276" y="1282"/>
              <a:ext cx="111" cy="37"/>
            </a:xfrm>
            <a:custGeom>
              <a:avLst/>
              <a:gdLst>
                <a:gd name="T0" fmla="*/ 0 w 111"/>
                <a:gd name="T1" fmla="*/ 0 h 37"/>
                <a:gd name="T2" fmla="*/ 18 w 111"/>
                <a:gd name="T3" fmla="*/ 19 h 37"/>
                <a:gd name="T4" fmla="*/ 9 w 111"/>
                <a:gd name="T5" fmla="*/ 37 h 37"/>
                <a:gd name="T6" fmla="*/ 111 w 111"/>
                <a:gd name="T7" fmla="*/ 0 h 37"/>
                <a:gd name="T8" fmla="*/ 0 w 111"/>
                <a:gd name="T9" fmla="*/ 0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1" h="37">
                  <a:moveTo>
                    <a:pt x="0" y="0"/>
                  </a:moveTo>
                  <a:lnTo>
                    <a:pt x="18" y="19"/>
                  </a:lnTo>
                  <a:lnTo>
                    <a:pt x="9" y="37"/>
                  </a:lnTo>
                  <a:lnTo>
                    <a:pt x="111" y="0"/>
                  </a:lnTo>
                  <a:lnTo>
                    <a:pt x="0" y="0"/>
                  </a:lnTo>
                  <a:close/>
                </a:path>
              </a:pathLst>
            </a:custGeom>
            <a:solidFill>
              <a:srgbClr val="000000"/>
            </a:solidFill>
            <a:ln w="14288">
              <a:solidFill>
                <a:srgbClr val="000000"/>
              </a:solidFill>
              <a:prstDash val="solid"/>
              <a:round/>
              <a:headEnd/>
              <a:tailEnd/>
            </a:ln>
          </p:spPr>
          <p:txBody>
            <a:bodyPr/>
            <a:lstStyle/>
            <a:p>
              <a:endParaRPr lang="zh-CN" altLang="en-US"/>
            </a:p>
          </p:txBody>
        </p:sp>
        <p:sp>
          <p:nvSpPr>
            <p:cNvPr id="45103" name="Freeform 84"/>
            <p:cNvSpPr>
              <a:spLocks/>
            </p:cNvSpPr>
            <p:nvPr/>
          </p:nvSpPr>
          <p:spPr bwMode="auto">
            <a:xfrm>
              <a:off x="3147" y="968"/>
              <a:ext cx="286" cy="333"/>
            </a:xfrm>
            <a:custGeom>
              <a:avLst/>
              <a:gdLst>
                <a:gd name="T0" fmla="*/ 286 w 286"/>
                <a:gd name="T1" fmla="*/ 55 h 333"/>
                <a:gd name="T2" fmla="*/ 230 w 286"/>
                <a:gd name="T3" fmla="*/ 18 h 333"/>
                <a:gd name="T4" fmla="*/ 157 w 286"/>
                <a:gd name="T5" fmla="*/ 0 h 333"/>
                <a:gd name="T6" fmla="*/ 83 w 286"/>
                <a:gd name="T7" fmla="*/ 28 h 333"/>
                <a:gd name="T8" fmla="*/ 27 w 286"/>
                <a:gd name="T9" fmla="*/ 74 h 333"/>
                <a:gd name="T10" fmla="*/ 0 w 286"/>
                <a:gd name="T11" fmla="*/ 139 h 333"/>
                <a:gd name="T12" fmla="*/ 9 w 286"/>
                <a:gd name="T13" fmla="*/ 212 h 333"/>
                <a:gd name="T14" fmla="*/ 46 w 286"/>
                <a:gd name="T15" fmla="*/ 277 h 333"/>
                <a:gd name="T16" fmla="*/ 101 w 286"/>
                <a:gd name="T17" fmla="*/ 323 h 333"/>
                <a:gd name="T18" fmla="*/ 175 w 286"/>
                <a:gd name="T19" fmla="*/ 333 h 333"/>
                <a:gd name="T20" fmla="*/ 240 w 286"/>
                <a:gd name="T21" fmla="*/ 314 h 33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86" h="333">
                  <a:moveTo>
                    <a:pt x="286" y="55"/>
                  </a:moveTo>
                  <a:lnTo>
                    <a:pt x="230" y="18"/>
                  </a:lnTo>
                  <a:lnTo>
                    <a:pt x="157" y="0"/>
                  </a:lnTo>
                  <a:lnTo>
                    <a:pt x="83" y="28"/>
                  </a:lnTo>
                  <a:lnTo>
                    <a:pt x="27" y="74"/>
                  </a:lnTo>
                  <a:lnTo>
                    <a:pt x="0" y="139"/>
                  </a:lnTo>
                  <a:lnTo>
                    <a:pt x="9" y="212"/>
                  </a:lnTo>
                  <a:lnTo>
                    <a:pt x="46" y="277"/>
                  </a:lnTo>
                  <a:lnTo>
                    <a:pt x="101" y="323"/>
                  </a:lnTo>
                  <a:lnTo>
                    <a:pt x="175" y="333"/>
                  </a:lnTo>
                  <a:lnTo>
                    <a:pt x="240" y="314"/>
                  </a:lnTo>
                </a:path>
              </a:pathLst>
            </a:custGeom>
            <a:noFill/>
            <a:ln w="14288">
              <a:solidFill>
                <a:srgbClr val="000000"/>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45104" name="Freeform 85"/>
            <p:cNvSpPr>
              <a:spLocks/>
            </p:cNvSpPr>
            <p:nvPr/>
          </p:nvSpPr>
          <p:spPr bwMode="auto">
            <a:xfrm>
              <a:off x="4531" y="1282"/>
              <a:ext cx="120" cy="37"/>
            </a:xfrm>
            <a:custGeom>
              <a:avLst/>
              <a:gdLst>
                <a:gd name="T0" fmla="*/ 120 w 120"/>
                <a:gd name="T1" fmla="*/ 0 h 37"/>
                <a:gd name="T2" fmla="*/ 92 w 120"/>
                <a:gd name="T3" fmla="*/ 19 h 37"/>
                <a:gd name="T4" fmla="*/ 110 w 120"/>
                <a:gd name="T5" fmla="*/ 37 h 37"/>
                <a:gd name="T6" fmla="*/ 0 w 120"/>
                <a:gd name="T7" fmla="*/ 0 h 37"/>
                <a:gd name="T8" fmla="*/ 120 w 120"/>
                <a:gd name="T9" fmla="*/ 0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0" h="37">
                  <a:moveTo>
                    <a:pt x="120" y="0"/>
                  </a:moveTo>
                  <a:lnTo>
                    <a:pt x="92" y="19"/>
                  </a:lnTo>
                  <a:lnTo>
                    <a:pt x="110" y="37"/>
                  </a:lnTo>
                  <a:lnTo>
                    <a:pt x="0" y="0"/>
                  </a:lnTo>
                  <a:lnTo>
                    <a:pt x="120" y="0"/>
                  </a:lnTo>
                  <a:close/>
                </a:path>
              </a:pathLst>
            </a:custGeom>
            <a:solidFill>
              <a:srgbClr val="000000"/>
            </a:solidFill>
            <a:ln w="14288">
              <a:solidFill>
                <a:srgbClr val="000000"/>
              </a:solidFill>
              <a:prstDash val="solid"/>
              <a:round/>
              <a:headEnd/>
              <a:tailEnd/>
            </a:ln>
          </p:spPr>
          <p:txBody>
            <a:bodyPr/>
            <a:lstStyle/>
            <a:p>
              <a:endParaRPr lang="zh-CN" altLang="en-US"/>
            </a:p>
          </p:txBody>
        </p:sp>
        <p:sp>
          <p:nvSpPr>
            <p:cNvPr id="45105" name="Freeform 86"/>
            <p:cNvSpPr>
              <a:spLocks/>
            </p:cNvSpPr>
            <p:nvPr/>
          </p:nvSpPr>
          <p:spPr bwMode="auto">
            <a:xfrm>
              <a:off x="4485" y="968"/>
              <a:ext cx="286" cy="333"/>
            </a:xfrm>
            <a:custGeom>
              <a:avLst/>
              <a:gdLst>
                <a:gd name="T0" fmla="*/ 0 w 286"/>
                <a:gd name="T1" fmla="*/ 55 h 333"/>
                <a:gd name="T2" fmla="*/ 64 w 286"/>
                <a:gd name="T3" fmla="*/ 18 h 333"/>
                <a:gd name="T4" fmla="*/ 138 w 286"/>
                <a:gd name="T5" fmla="*/ 0 h 333"/>
                <a:gd name="T6" fmla="*/ 203 w 286"/>
                <a:gd name="T7" fmla="*/ 28 h 333"/>
                <a:gd name="T8" fmla="*/ 258 w 286"/>
                <a:gd name="T9" fmla="*/ 74 h 333"/>
                <a:gd name="T10" fmla="*/ 286 w 286"/>
                <a:gd name="T11" fmla="*/ 139 h 333"/>
                <a:gd name="T12" fmla="*/ 286 w 286"/>
                <a:gd name="T13" fmla="*/ 212 h 333"/>
                <a:gd name="T14" fmla="*/ 249 w 286"/>
                <a:gd name="T15" fmla="*/ 277 h 333"/>
                <a:gd name="T16" fmla="*/ 184 w 286"/>
                <a:gd name="T17" fmla="*/ 323 h 333"/>
                <a:gd name="T18" fmla="*/ 120 w 286"/>
                <a:gd name="T19" fmla="*/ 333 h 333"/>
                <a:gd name="T20" fmla="*/ 46 w 286"/>
                <a:gd name="T21" fmla="*/ 314 h 33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86" h="333">
                  <a:moveTo>
                    <a:pt x="0" y="55"/>
                  </a:moveTo>
                  <a:lnTo>
                    <a:pt x="64" y="18"/>
                  </a:lnTo>
                  <a:lnTo>
                    <a:pt x="138" y="0"/>
                  </a:lnTo>
                  <a:lnTo>
                    <a:pt x="203" y="28"/>
                  </a:lnTo>
                  <a:lnTo>
                    <a:pt x="258" y="74"/>
                  </a:lnTo>
                  <a:lnTo>
                    <a:pt x="286" y="139"/>
                  </a:lnTo>
                  <a:lnTo>
                    <a:pt x="286" y="212"/>
                  </a:lnTo>
                  <a:lnTo>
                    <a:pt x="249" y="277"/>
                  </a:lnTo>
                  <a:lnTo>
                    <a:pt x="184" y="323"/>
                  </a:lnTo>
                  <a:lnTo>
                    <a:pt x="120" y="333"/>
                  </a:lnTo>
                  <a:lnTo>
                    <a:pt x="46" y="314"/>
                  </a:lnTo>
                </a:path>
              </a:pathLst>
            </a:custGeom>
            <a:noFill/>
            <a:ln w="14288">
              <a:solidFill>
                <a:srgbClr val="000000"/>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grpSp>
      <p:grpSp>
        <p:nvGrpSpPr>
          <p:cNvPr id="45063" name="Group 87"/>
          <p:cNvGrpSpPr>
            <a:grpSpLocks/>
          </p:cNvGrpSpPr>
          <p:nvPr/>
        </p:nvGrpSpPr>
        <p:grpSpPr bwMode="auto">
          <a:xfrm>
            <a:off x="1143000" y="2849563"/>
            <a:ext cx="2870200" cy="2179637"/>
            <a:chOff x="1024" y="469"/>
            <a:chExt cx="1043" cy="1229"/>
          </a:xfrm>
        </p:grpSpPr>
        <p:sp>
          <p:nvSpPr>
            <p:cNvPr id="45064" name="Rectangle 88"/>
            <p:cNvSpPr>
              <a:spLocks noChangeArrowheads="1"/>
            </p:cNvSpPr>
            <p:nvPr/>
          </p:nvSpPr>
          <p:spPr bwMode="auto">
            <a:xfrm>
              <a:off x="1375" y="774"/>
              <a:ext cx="351" cy="305"/>
            </a:xfrm>
            <a:prstGeom prst="rect">
              <a:avLst/>
            </a:prstGeom>
            <a:solidFill>
              <a:srgbClr val="FFFFFF"/>
            </a:solidFill>
            <a:ln w="14288">
              <a:solidFill>
                <a:srgbClr val="000000"/>
              </a:solidFill>
              <a:miter lim="800000"/>
              <a:headEnd/>
              <a:tailEnd/>
            </a:ln>
          </p:spPr>
          <p:txBody>
            <a:bodyPr/>
            <a:lstStyle/>
            <a:p>
              <a:endParaRPr lang="zh-CN" altLang="en-US"/>
            </a:p>
          </p:txBody>
        </p:sp>
        <p:sp>
          <p:nvSpPr>
            <p:cNvPr id="45065" name="Rectangle 89"/>
            <p:cNvSpPr>
              <a:spLocks noChangeArrowheads="1"/>
            </p:cNvSpPr>
            <p:nvPr/>
          </p:nvSpPr>
          <p:spPr bwMode="auto">
            <a:xfrm>
              <a:off x="1523" y="857"/>
              <a:ext cx="39" cy="1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en-US" altLang="zh-CN" sz="1700" b="0">
                  <a:solidFill>
                    <a:srgbClr val="000000"/>
                  </a:solidFill>
                  <a:latin typeface="Times" charset="0"/>
                  <a:ea typeface="宋体" pitchFamily="2" charset="-122"/>
                </a:rPr>
                <a:t>0</a:t>
              </a:r>
              <a:endParaRPr lang="en-US" altLang="zh-CN" sz="2800" b="0">
                <a:solidFill>
                  <a:schemeClr val="tx1"/>
                </a:solidFill>
                <a:ea typeface="宋体" pitchFamily="2" charset="-122"/>
              </a:endParaRPr>
            </a:p>
          </p:txBody>
        </p:sp>
        <p:sp>
          <p:nvSpPr>
            <p:cNvPr id="45066" name="Rectangle 90"/>
            <p:cNvSpPr>
              <a:spLocks noChangeArrowheads="1"/>
            </p:cNvSpPr>
            <p:nvPr/>
          </p:nvSpPr>
          <p:spPr bwMode="auto">
            <a:xfrm>
              <a:off x="1726" y="774"/>
              <a:ext cx="341" cy="305"/>
            </a:xfrm>
            <a:prstGeom prst="rect">
              <a:avLst/>
            </a:prstGeom>
            <a:solidFill>
              <a:srgbClr val="FFFFFF"/>
            </a:solidFill>
            <a:ln w="14288">
              <a:solidFill>
                <a:srgbClr val="000000"/>
              </a:solidFill>
              <a:miter lim="800000"/>
              <a:headEnd/>
              <a:tailEnd/>
            </a:ln>
          </p:spPr>
          <p:txBody>
            <a:bodyPr/>
            <a:lstStyle/>
            <a:p>
              <a:endParaRPr lang="zh-CN" altLang="en-US"/>
            </a:p>
          </p:txBody>
        </p:sp>
        <p:sp>
          <p:nvSpPr>
            <p:cNvPr id="45067" name="Rectangle 91"/>
            <p:cNvSpPr>
              <a:spLocks noChangeArrowheads="1"/>
            </p:cNvSpPr>
            <p:nvPr/>
          </p:nvSpPr>
          <p:spPr bwMode="auto">
            <a:xfrm>
              <a:off x="1864" y="857"/>
              <a:ext cx="39" cy="1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en-US" altLang="zh-CN" sz="1700" b="0">
                  <a:solidFill>
                    <a:srgbClr val="000000"/>
                  </a:solidFill>
                  <a:latin typeface="Times" charset="0"/>
                  <a:ea typeface="宋体" pitchFamily="2" charset="-122"/>
                </a:rPr>
                <a:t>1</a:t>
              </a:r>
              <a:endParaRPr lang="en-US" altLang="zh-CN" sz="2800" b="0">
                <a:solidFill>
                  <a:schemeClr val="tx1"/>
                </a:solidFill>
                <a:ea typeface="宋体" pitchFamily="2" charset="-122"/>
              </a:endParaRPr>
            </a:p>
          </p:txBody>
        </p:sp>
        <p:sp>
          <p:nvSpPr>
            <p:cNvPr id="45068" name="Rectangle 92"/>
            <p:cNvSpPr>
              <a:spLocks noChangeArrowheads="1"/>
            </p:cNvSpPr>
            <p:nvPr/>
          </p:nvSpPr>
          <p:spPr bwMode="auto">
            <a:xfrm>
              <a:off x="1375" y="1079"/>
              <a:ext cx="351" cy="305"/>
            </a:xfrm>
            <a:prstGeom prst="rect">
              <a:avLst/>
            </a:prstGeom>
            <a:solidFill>
              <a:srgbClr val="FFFFFF"/>
            </a:solidFill>
            <a:ln w="14288">
              <a:solidFill>
                <a:srgbClr val="000000"/>
              </a:solidFill>
              <a:miter lim="800000"/>
              <a:headEnd/>
              <a:tailEnd/>
            </a:ln>
          </p:spPr>
          <p:txBody>
            <a:bodyPr/>
            <a:lstStyle/>
            <a:p>
              <a:endParaRPr lang="zh-CN" altLang="en-US"/>
            </a:p>
          </p:txBody>
        </p:sp>
        <p:sp>
          <p:nvSpPr>
            <p:cNvPr id="45069" name="Rectangle 93"/>
            <p:cNvSpPr>
              <a:spLocks noChangeArrowheads="1"/>
            </p:cNvSpPr>
            <p:nvPr/>
          </p:nvSpPr>
          <p:spPr bwMode="auto">
            <a:xfrm>
              <a:off x="1523" y="1162"/>
              <a:ext cx="39" cy="14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en-US" altLang="zh-CN" sz="1700" b="0">
                  <a:solidFill>
                    <a:srgbClr val="000000"/>
                  </a:solidFill>
                  <a:latin typeface="Times" charset="0"/>
                  <a:ea typeface="宋体" pitchFamily="2" charset="-122"/>
                </a:rPr>
                <a:t>0</a:t>
              </a:r>
              <a:endParaRPr lang="en-US" altLang="zh-CN" sz="2800" b="0">
                <a:solidFill>
                  <a:schemeClr val="tx1"/>
                </a:solidFill>
                <a:ea typeface="宋体" pitchFamily="2" charset="-122"/>
              </a:endParaRPr>
            </a:p>
          </p:txBody>
        </p:sp>
        <p:sp>
          <p:nvSpPr>
            <p:cNvPr id="45070" name="Rectangle 94"/>
            <p:cNvSpPr>
              <a:spLocks noChangeArrowheads="1"/>
            </p:cNvSpPr>
            <p:nvPr/>
          </p:nvSpPr>
          <p:spPr bwMode="auto">
            <a:xfrm>
              <a:off x="1726" y="1079"/>
              <a:ext cx="341" cy="305"/>
            </a:xfrm>
            <a:prstGeom prst="rect">
              <a:avLst/>
            </a:prstGeom>
            <a:solidFill>
              <a:srgbClr val="FFFFFF"/>
            </a:solidFill>
            <a:ln w="14288">
              <a:solidFill>
                <a:srgbClr val="000000"/>
              </a:solidFill>
              <a:miter lim="800000"/>
              <a:headEnd/>
              <a:tailEnd/>
            </a:ln>
          </p:spPr>
          <p:txBody>
            <a:bodyPr/>
            <a:lstStyle/>
            <a:p>
              <a:endParaRPr lang="zh-CN" altLang="en-US"/>
            </a:p>
          </p:txBody>
        </p:sp>
        <p:sp>
          <p:nvSpPr>
            <p:cNvPr id="45071" name="Rectangle 95"/>
            <p:cNvSpPr>
              <a:spLocks noChangeArrowheads="1"/>
            </p:cNvSpPr>
            <p:nvPr/>
          </p:nvSpPr>
          <p:spPr bwMode="auto">
            <a:xfrm>
              <a:off x="1864" y="1162"/>
              <a:ext cx="39" cy="14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en-US" altLang="zh-CN" sz="1700" b="0">
                  <a:solidFill>
                    <a:srgbClr val="000000"/>
                  </a:solidFill>
                  <a:latin typeface="Times" charset="0"/>
                  <a:ea typeface="宋体" pitchFamily="2" charset="-122"/>
                </a:rPr>
                <a:t>1</a:t>
              </a:r>
              <a:endParaRPr lang="en-US" altLang="zh-CN" sz="2800" b="0">
                <a:solidFill>
                  <a:schemeClr val="tx1"/>
                </a:solidFill>
                <a:ea typeface="宋体" pitchFamily="2" charset="-122"/>
              </a:endParaRPr>
            </a:p>
          </p:txBody>
        </p:sp>
        <p:sp>
          <p:nvSpPr>
            <p:cNvPr id="45072" name="Rectangle 96"/>
            <p:cNvSpPr>
              <a:spLocks noChangeArrowheads="1"/>
            </p:cNvSpPr>
            <p:nvPr/>
          </p:nvSpPr>
          <p:spPr bwMode="auto">
            <a:xfrm>
              <a:off x="1375" y="1384"/>
              <a:ext cx="351" cy="314"/>
            </a:xfrm>
            <a:prstGeom prst="rect">
              <a:avLst/>
            </a:prstGeom>
            <a:solidFill>
              <a:srgbClr val="FFFFFF"/>
            </a:solidFill>
            <a:ln w="14288">
              <a:solidFill>
                <a:srgbClr val="000000"/>
              </a:solidFill>
              <a:miter lim="800000"/>
              <a:headEnd/>
              <a:tailEnd/>
            </a:ln>
          </p:spPr>
          <p:txBody>
            <a:bodyPr/>
            <a:lstStyle/>
            <a:p>
              <a:endParaRPr lang="zh-CN" altLang="en-US"/>
            </a:p>
          </p:txBody>
        </p:sp>
        <p:sp>
          <p:nvSpPr>
            <p:cNvPr id="45073" name="Rectangle 97"/>
            <p:cNvSpPr>
              <a:spLocks noChangeArrowheads="1"/>
            </p:cNvSpPr>
            <p:nvPr/>
          </p:nvSpPr>
          <p:spPr bwMode="auto">
            <a:xfrm>
              <a:off x="1523" y="1467"/>
              <a:ext cx="39" cy="14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en-US" altLang="zh-CN" sz="1700" b="0">
                  <a:solidFill>
                    <a:srgbClr val="000000"/>
                  </a:solidFill>
                  <a:latin typeface="Times" charset="0"/>
                  <a:ea typeface="宋体" pitchFamily="2" charset="-122"/>
                </a:rPr>
                <a:t>0</a:t>
              </a:r>
              <a:endParaRPr lang="en-US" altLang="zh-CN" sz="2800" b="0">
                <a:solidFill>
                  <a:schemeClr val="tx1"/>
                </a:solidFill>
                <a:ea typeface="宋体" pitchFamily="2" charset="-122"/>
              </a:endParaRPr>
            </a:p>
          </p:txBody>
        </p:sp>
        <p:sp>
          <p:nvSpPr>
            <p:cNvPr id="45074" name="Rectangle 98"/>
            <p:cNvSpPr>
              <a:spLocks noChangeArrowheads="1"/>
            </p:cNvSpPr>
            <p:nvPr/>
          </p:nvSpPr>
          <p:spPr bwMode="auto">
            <a:xfrm>
              <a:off x="1726" y="1384"/>
              <a:ext cx="341" cy="314"/>
            </a:xfrm>
            <a:prstGeom prst="rect">
              <a:avLst/>
            </a:prstGeom>
            <a:solidFill>
              <a:srgbClr val="FFFFFF"/>
            </a:solidFill>
            <a:ln w="14288">
              <a:solidFill>
                <a:srgbClr val="000000"/>
              </a:solidFill>
              <a:miter lim="800000"/>
              <a:headEnd/>
              <a:tailEnd/>
            </a:ln>
          </p:spPr>
          <p:txBody>
            <a:bodyPr/>
            <a:lstStyle/>
            <a:p>
              <a:endParaRPr lang="zh-CN" altLang="en-US"/>
            </a:p>
          </p:txBody>
        </p:sp>
        <p:sp>
          <p:nvSpPr>
            <p:cNvPr id="45075" name="Rectangle 99"/>
            <p:cNvSpPr>
              <a:spLocks noChangeArrowheads="1"/>
            </p:cNvSpPr>
            <p:nvPr/>
          </p:nvSpPr>
          <p:spPr bwMode="auto">
            <a:xfrm>
              <a:off x="1864" y="1467"/>
              <a:ext cx="39" cy="14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en-US" altLang="zh-CN" sz="1700" b="0">
                  <a:solidFill>
                    <a:srgbClr val="000000"/>
                  </a:solidFill>
                  <a:latin typeface="Times" charset="0"/>
                  <a:ea typeface="宋体" pitchFamily="2" charset="-122"/>
                </a:rPr>
                <a:t>1</a:t>
              </a:r>
              <a:endParaRPr lang="en-US" altLang="zh-CN" sz="2800" b="0">
                <a:solidFill>
                  <a:schemeClr val="tx1"/>
                </a:solidFill>
                <a:ea typeface="宋体" pitchFamily="2" charset="-122"/>
              </a:endParaRPr>
            </a:p>
          </p:txBody>
        </p:sp>
        <p:sp>
          <p:nvSpPr>
            <p:cNvPr id="45076" name="Rectangle 100"/>
            <p:cNvSpPr>
              <a:spLocks noChangeArrowheads="1"/>
            </p:cNvSpPr>
            <p:nvPr/>
          </p:nvSpPr>
          <p:spPr bwMode="auto">
            <a:xfrm>
              <a:off x="1024" y="1079"/>
              <a:ext cx="351" cy="305"/>
            </a:xfrm>
            <a:prstGeom prst="rect">
              <a:avLst/>
            </a:prstGeom>
            <a:solidFill>
              <a:srgbClr val="FFFFFF"/>
            </a:solidFill>
            <a:ln w="14288">
              <a:solidFill>
                <a:srgbClr val="000000"/>
              </a:solidFill>
              <a:miter lim="800000"/>
              <a:headEnd/>
              <a:tailEnd/>
            </a:ln>
          </p:spPr>
          <p:txBody>
            <a:bodyPr/>
            <a:lstStyle/>
            <a:p>
              <a:endParaRPr lang="zh-CN" altLang="en-US"/>
            </a:p>
          </p:txBody>
        </p:sp>
        <p:sp>
          <p:nvSpPr>
            <p:cNvPr id="45077" name="Rectangle 101"/>
            <p:cNvSpPr>
              <a:spLocks noChangeArrowheads="1"/>
            </p:cNvSpPr>
            <p:nvPr/>
          </p:nvSpPr>
          <p:spPr bwMode="auto">
            <a:xfrm>
              <a:off x="1172" y="1162"/>
              <a:ext cx="39" cy="14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en-US" altLang="zh-CN" sz="1700" b="0">
                  <a:solidFill>
                    <a:srgbClr val="000000"/>
                  </a:solidFill>
                  <a:latin typeface="Times" charset="0"/>
                  <a:ea typeface="宋体" pitchFamily="2" charset="-122"/>
                </a:rPr>
                <a:t>0</a:t>
              </a:r>
              <a:endParaRPr lang="en-US" altLang="zh-CN" sz="2800" b="0">
                <a:solidFill>
                  <a:schemeClr val="tx1"/>
                </a:solidFill>
                <a:ea typeface="宋体" pitchFamily="2" charset="-122"/>
              </a:endParaRPr>
            </a:p>
          </p:txBody>
        </p:sp>
        <p:sp>
          <p:nvSpPr>
            <p:cNvPr id="45078" name="Rectangle 102"/>
            <p:cNvSpPr>
              <a:spLocks noChangeArrowheads="1"/>
            </p:cNvSpPr>
            <p:nvPr/>
          </p:nvSpPr>
          <p:spPr bwMode="auto">
            <a:xfrm>
              <a:off x="1024" y="1384"/>
              <a:ext cx="351" cy="314"/>
            </a:xfrm>
            <a:prstGeom prst="rect">
              <a:avLst/>
            </a:prstGeom>
            <a:solidFill>
              <a:srgbClr val="FFFFFF"/>
            </a:solidFill>
            <a:ln w="14288">
              <a:solidFill>
                <a:srgbClr val="000000"/>
              </a:solidFill>
              <a:miter lim="800000"/>
              <a:headEnd/>
              <a:tailEnd/>
            </a:ln>
          </p:spPr>
          <p:txBody>
            <a:bodyPr/>
            <a:lstStyle/>
            <a:p>
              <a:endParaRPr lang="zh-CN" altLang="en-US"/>
            </a:p>
          </p:txBody>
        </p:sp>
        <p:sp>
          <p:nvSpPr>
            <p:cNvPr id="45079" name="Rectangle 103"/>
            <p:cNvSpPr>
              <a:spLocks noChangeArrowheads="1"/>
            </p:cNvSpPr>
            <p:nvPr/>
          </p:nvSpPr>
          <p:spPr bwMode="auto">
            <a:xfrm>
              <a:off x="1172" y="1467"/>
              <a:ext cx="39" cy="14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en-US" altLang="zh-CN" sz="1700" b="0">
                  <a:solidFill>
                    <a:srgbClr val="000000"/>
                  </a:solidFill>
                  <a:latin typeface="Times" charset="0"/>
                  <a:ea typeface="宋体" pitchFamily="2" charset="-122"/>
                </a:rPr>
                <a:t>1</a:t>
              </a:r>
              <a:endParaRPr lang="en-US" altLang="zh-CN" sz="2800" b="0">
                <a:solidFill>
                  <a:schemeClr val="tx1"/>
                </a:solidFill>
                <a:ea typeface="宋体" pitchFamily="2" charset="-122"/>
              </a:endParaRPr>
            </a:p>
          </p:txBody>
        </p:sp>
        <p:sp>
          <p:nvSpPr>
            <p:cNvPr id="45080" name="Rectangle 104"/>
            <p:cNvSpPr>
              <a:spLocks noChangeArrowheads="1"/>
            </p:cNvSpPr>
            <p:nvPr/>
          </p:nvSpPr>
          <p:spPr bwMode="auto">
            <a:xfrm>
              <a:off x="1375" y="469"/>
              <a:ext cx="692" cy="305"/>
            </a:xfrm>
            <a:prstGeom prst="rect">
              <a:avLst/>
            </a:prstGeom>
            <a:solidFill>
              <a:srgbClr val="FFFFFF"/>
            </a:solidFill>
            <a:ln w="14288">
              <a:solidFill>
                <a:srgbClr val="000000"/>
              </a:solidFill>
              <a:miter lim="800000"/>
              <a:headEnd/>
              <a:tailEnd/>
            </a:ln>
          </p:spPr>
          <p:txBody>
            <a:bodyPr/>
            <a:lstStyle/>
            <a:p>
              <a:endParaRPr lang="zh-CN" altLang="en-US"/>
            </a:p>
          </p:txBody>
        </p:sp>
        <p:sp>
          <p:nvSpPr>
            <p:cNvPr id="45081" name="Rectangle 105"/>
            <p:cNvSpPr>
              <a:spLocks noChangeArrowheads="1"/>
            </p:cNvSpPr>
            <p:nvPr/>
          </p:nvSpPr>
          <p:spPr bwMode="auto">
            <a:xfrm>
              <a:off x="1606" y="552"/>
              <a:ext cx="57" cy="14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en-US" altLang="zh-CN" sz="1700" b="0" i="1">
                  <a:solidFill>
                    <a:srgbClr val="000000"/>
                  </a:solidFill>
                  <a:latin typeface="Times" charset="0"/>
                  <a:ea typeface="宋体" pitchFamily="2" charset="-122"/>
                </a:rPr>
                <a:t>Q</a:t>
              </a:r>
              <a:endParaRPr lang="en-US" altLang="zh-CN" sz="2800" b="0">
                <a:solidFill>
                  <a:schemeClr val="tx1"/>
                </a:solidFill>
                <a:ea typeface="宋体" pitchFamily="2" charset="-122"/>
              </a:endParaRPr>
            </a:p>
          </p:txBody>
        </p:sp>
        <p:sp>
          <p:nvSpPr>
            <p:cNvPr id="45082" name="Rectangle 106"/>
            <p:cNvSpPr>
              <a:spLocks noChangeArrowheads="1"/>
            </p:cNvSpPr>
            <p:nvPr/>
          </p:nvSpPr>
          <p:spPr bwMode="auto">
            <a:xfrm>
              <a:off x="1689" y="543"/>
              <a:ext cx="28" cy="10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en-US" altLang="zh-CN" sz="1200" b="0" i="1">
                  <a:solidFill>
                    <a:srgbClr val="000000"/>
                  </a:solidFill>
                  <a:latin typeface="Times" charset="0"/>
                  <a:ea typeface="宋体" pitchFamily="2" charset="-122"/>
                </a:rPr>
                <a:t>n</a:t>
              </a:r>
              <a:endParaRPr lang="en-US" altLang="zh-CN" sz="2800" b="0">
                <a:solidFill>
                  <a:schemeClr val="tx1"/>
                </a:solidFill>
                <a:ea typeface="宋体" pitchFamily="2" charset="-122"/>
              </a:endParaRPr>
            </a:p>
          </p:txBody>
        </p:sp>
        <p:sp>
          <p:nvSpPr>
            <p:cNvPr id="45083" name="Rectangle 107"/>
            <p:cNvSpPr>
              <a:spLocks noChangeArrowheads="1"/>
            </p:cNvSpPr>
            <p:nvPr/>
          </p:nvSpPr>
          <p:spPr bwMode="auto">
            <a:xfrm>
              <a:off x="1735" y="525"/>
              <a:ext cx="83" cy="10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zh-CN" altLang="en-US" sz="1200" b="0">
                  <a:solidFill>
                    <a:srgbClr val="000000"/>
                  </a:solidFill>
                  <a:latin typeface="Times" charset="0"/>
                  <a:ea typeface="宋体" pitchFamily="2" charset="-122"/>
                </a:rPr>
                <a:t>＋</a:t>
              </a:r>
              <a:r>
                <a:rPr lang="en-US" altLang="zh-CN" sz="1200" b="0">
                  <a:solidFill>
                    <a:srgbClr val="000000"/>
                  </a:solidFill>
                  <a:latin typeface="Times" charset="0"/>
                  <a:ea typeface="宋体" pitchFamily="2" charset="-122"/>
                </a:rPr>
                <a:t>1</a:t>
              </a:r>
              <a:endParaRPr lang="en-US" altLang="zh-CN" sz="2800" b="0">
                <a:solidFill>
                  <a:schemeClr val="tx1"/>
                </a:solidFill>
                <a:ea typeface="宋体" pitchFamily="2" charset="-122"/>
              </a:endParaRPr>
            </a:p>
          </p:txBody>
        </p:sp>
        <p:sp>
          <p:nvSpPr>
            <p:cNvPr id="45084" name="Rectangle 108"/>
            <p:cNvSpPr>
              <a:spLocks noChangeArrowheads="1"/>
            </p:cNvSpPr>
            <p:nvPr/>
          </p:nvSpPr>
          <p:spPr bwMode="auto">
            <a:xfrm>
              <a:off x="1024" y="469"/>
              <a:ext cx="351" cy="610"/>
            </a:xfrm>
            <a:prstGeom prst="rect">
              <a:avLst/>
            </a:prstGeom>
            <a:solidFill>
              <a:srgbClr val="FFFFFF"/>
            </a:solidFill>
            <a:ln w="14288">
              <a:solidFill>
                <a:srgbClr val="000000"/>
              </a:solidFill>
              <a:miter lim="800000"/>
              <a:headEnd/>
              <a:tailEnd/>
            </a:ln>
          </p:spPr>
          <p:txBody>
            <a:bodyPr/>
            <a:lstStyle/>
            <a:p>
              <a:endParaRPr lang="zh-CN" altLang="en-US"/>
            </a:p>
          </p:txBody>
        </p:sp>
        <p:sp>
          <p:nvSpPr>
            <p:cNvPr id="45085" name="Line 109"/>
            <p:cNvSpPr>
              <a:spLocks noChangeShapeType="1"/>
            </p:cNvSpPr>
            <p:nvPr/>
          </p:nvSpPr>
          <p:spPr bwMode="auto">
            <a:xfrm>
              <a:off x="1024" y="469"/>
              <a:ext cx="351" cy="610"/>
            </a:xfrm>
            <a:prstGeom prst="line">
              <a:avLst/>
            </a:prstGeom>
            <a:noFill/>
            <a:ln w="14288">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45086" name="Line 110"/>
            <p:cNvSpPr>
              <a:spLocks noChangeShapeType="1"/>
            </p:cNvSpPr>
            <p:nvPr/>
          </p:nvSpPr>
          <p:spPr bwMode="auto">
            <a:xfrm>
              <a:off x="1024" y="469"/>
              <a:ext cx="351" cy="305"/>
            </a:xfrm>
            <a:prstGeom prst="line">
              <a:avLst/>
            </a:prstGeom>
            <a:noFill/>
            <a:ln w="14288">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45087" name="Rectangle 111"/>
            <p:cNvSpPr>
              <a:spLocks noChangeArrowheads="1"/>
            </p:cNvSpPr>
            <p:nvPr/>
          </p:nvSpPr>
          <p:spPr bwMode="auto">
            <a:xfrm>
              <a:off x="1089" y="903"/>
              <a:ext cx="57" cy="14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en-US" altLang="zh-CN" sz="1700" b="0" i="1">
                  <a:solidFill>
                    <a:srgbClr val="000000"/>
                  </a:solidFill>
                  <a:latin typeface="Times" charset="0"/>
                  <a:ea typeface="宋体" pitchFamily="2" charset="-122"/>
                </a:rPr>
                <a:t>Q</a:t>
              </a:r>
              <a:endParaRPr lang="en-US" altLang="zh-CN" sz="2800" b="0">
                <a:solidFill>
                  <a:schemeClr val="tx1"/>
                </a:solidFill>
                <a:ea typeface="宋体" pitchFamily="2" charset="-122"/>
              </a:endParaRPr>
            </a:p>
          </p:txBody>
        </p:sp>
        <p:sp>
          <p:nvSpPr>
            <p:cNvPr id="45088" name="Rectangle 112"/>
            <p:cNvSpPr>
              <a:spLocks noChangeArrowheads="1"/>
            </p:cNvSpPr>
            <p:nvPr/>
          </p:nvSpPr>
          <p:spPr bwMode="auto">
            <a:xfrm>
              <a:off x="1172" y="894"/>
              <a:ext cx="28" cy="10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en-US" altLang="zh-CN" sz="1200" b="0" i="1">
                  <a:solidFill>
                    <a:srgbClr val="000000"/>
                  </a:solidFill>
                  <a:latin typeface="Times" charset="0"/>
                  <a:ea typeface="宋体" pitchFamily="2" charset="-122"/>
                </a:rPr>
                <a:t>n</a:t>
              </a:r>
              <a:endParaRPr lang="en-US" altLang="zh-CN" sz="2800" b="0">
                <a:solidFill>
                  <a:schemeClr val="tx1"/>
                </a:solidFill>
                <a:ea typeface="宋体" pitchFamily="2" charset="-122"/>
              </a:endParaRPr>
            </a:p>
          </p:txBody>
        </p:sp>
        <p:sp>
          <p:nvSpPr>
            <p:cNvPr id="45089" name="Rectangle 113"/>
            <p:cNvSpPr>
              <a:spLocks noChangeArrowheads="1"/>
            </p:cNvSpPr>
            <p:nvPr/>
          </p:nvSpPr>
          <p:spPr bwMode="auto">
            <a:xfrm>
              <a:off x="1264" y="746"/>
              <a:ext cx="57" cy="1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en-US" altLang="zh-CN" sz="1700" b="0" i="1">
                  <a:solidFill>
                    <a:srgbClr val="000000"/>
                  </a:solidFill>
                  <a:latin typeface="Times" charset="0"/>
                  <a:ea typeface="宋体" pitchFamily="2" charset="-122"/>
                </a:rPr>
                <a:t>D</a:t>
              </a:r>
              <a:endParaRPr lang="en-US" altLang="zh-CN" sz="2800" b="0">
                <a:solidFill>
                  <a:schemeClr val="tx1"/>
                </a:solidFill>
                <a:ea typeface="宋体" pitchFamily="2" charset="-122"/>
              </a:endParaRPr>
            </a:p>
          </p:txBody>
        </p:sp>
      </p:grpSp>
    </p:spTree>
  </p:cSld>
  <p:clrMapOvr>
    <a:masterClrMapping/>
  </p:clrMapOvr>
  <p:transition>
    <p:random/>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4" name="Rectangle 2"/>
          <p:cNvSpPr>
            <a:spLocks noGrp="1" noChangeArrowheads="1"/>
          </p:cNvSpPr>
          <p:nvPr>
            <p:ph type="body" idx="1"/>
          </p:nvPr>
        </p:nvSpPr>
        <p:spPr/>
        <p:txBody>
          <a:bodyPr/>
          <a:lstStyle/>
          <a:p>
            <a:pPr eaLnBrk="1" hangingPunct="1"/>
            <a:r>
              <a:rPr lang="zh-CN" altLang="en-US" smtClean="0">
                <a:latin typeface="Times New Roman" pitchFamily="18" charset="0"/>
              </a:rPr>
              <a:t>特征方程</a:t>
            </a:r>
            <a:r>
              <a:rPr lang="en-US" altLang="zh-CN" smtClean="0">
                <a:latin typeface="Times New Roman" pitchFamily="18" charset="0"/>
              </a:rPr>
              <a:t>(</a:t>
            </a:r>
            <a:r>
              <a:rPr lang="zh-CN" altLang="en-US" smtClean="0">
                <a:latin typeface="Times New Roman" pitchFamily="18" charset="0"/>
              </a:rPr>
              <a:t>状态方程</a:t>
            </a:r>
            <a:r>
              <a:rPr lang="en-US" altLang="zh-CN" smtClean="0">
                <a:latin typeface="Times New Roman" pitchFamily="18" charset="0"/>
              </a:rPr>
              <a:t>)</a:t>
            </a:r>
          </a:p>
          <a:p>
            <a:pPr lvl="1" eaLnBrk="1" hangingPunct="1"/>
            <a:r>
              <a:rPr lang="zh-CN" altLang="en-US" smtClean="0"/>
              <a:t>当</a:t>
            </a:r>
            <a:r>
              <a:rPr lang="en-US" altLang="zh-CN" smtClean="0"/>
              <a:t>CP=1</a:t>
            </a:r>
            <a:r>
              <a:rPr lang="zh-CN" altLang="en-US" smtClean="0"/>
              <a:t>时</a:t>
            </a:r>
          </a:p>
          <a:p>
            <a:pPr lvl="1" eaLnBrk="1" hangingPunct="1"/>
            <a:endParaRPr lang="zh-CN" altLang="en-US" smtClean="0"/>
          </a:p>
          <a:p>
            <a:pPr lvl="1" eaLnBrk="1" hangingPunct="1"/>
            <a:endParaRPr lang="zh-CN" altLang="en-US" smtClean="0"/>
          </a:p>
          <a:p>
            <a:pPr lvl="1" eaLnBrk="1" hangingPunct="1"/>
            <a:r>
              <a:rPr lang="zh-CN" altLang="en-US" smtClean="0"/>
              <a:t>当</a:t>
            </a:r>
            <a:r>
              <a:rPr lang="en-US" altLang="zh-CN" smtClean="0"/>
              <a:t>CP=0</a:t>
            </a:r>
            <a:r>
              <a:rPr lang="zh-CN" altLang="en-US" smtClean="0"/>
              <a:t>时</a:t>
            </a:r>
            <a:endParaRPr lang="zh-CN" altLang="en-US" smtClean="0">
              <a:latin typeface="Times New Roman" pitchFamily="18" charset="0"/>
            </a:endParaRPr>
          </a:p>
        </p:txBody>
      </p:sp>
      <p:sp>
        <p:nvSpPr>
          <p:cNvPr id="46085" name="Rectangle 3"/>
          <p:cNvSpPr>
            <a:spLocks noGrp="1" noChangeArrowheads="1"/>
          </p:cNvSpPr>
          <p:nvPr>
            <p:ph type="title"/>
          </p:nvPr>
        </p:nvSpPr>
        <p:spPr>
          <a:xfrm>
            <a:off x="1274763" y="533400"/>
            <a:ext cx="7793037" cy="609600"/>
          </a:xfrm>
        </p:spPr>
        <p:txBody>
          <a:bodyPr/>
          <a:lstStyle/>
          <a:p>
            <a:pPr eaLnBrk="1" hangingPunct="1"/>
            <a:r>
              <a:rPr lang="en-US" altLang="zh-CN" smtClean="0"/>
              <a:t>D</a:t>
            </a:r>
            <a:r>
              <a:rPr lang="zh-CN" altLang="en-US" smtClean="0"/>
              <a:t>触发器</a:t>
            </a:r>
          </a:p>
        </p:txBody>
      </p:sp>
      <p:graphicFrame>
        <p:nvGraphicFramePr>
          <p:cNvPr id="46086" name="Object 70"/>
          <p:cNvGraphicFramePr>
            <a:graphicFrameLocks noChangeAspect="1"/>
          </p:cNvGraphicFramePr>
          <p:nvPr/>
        </p:nvGraphicFramePr>
        <p:xfrm>
          <a:off x="3124200" y="2438400"/>
          <a:ext cx="1524000" cy="596900"/>
        </p:xfrm>
        <a:graphic>
          <a:graphicData uri="http://schemas.openxmlformats.org/presentationml/2006/ole">
            <p:oleObj spid="_x0000_s46098" name="Equation" r:id="rId3" imgW="583947" imgH="228501" progId="Equations">
              <p:embed/>
            </p:oleObj>
          </a:graphicData>
        </a:graphic>
      </p:graphicFrame>
      <p:graphicFrame>
        <p:nvGraphicFramePr>
          <p:cNvPr id="46087" name="Object 71"/>
          <p:cNvGraphicFramePr>
            <a:graphicFrameLocks noChangeAspect="1"/>
          </p:cNvGraphicFramePr>
          <p:nvPr/>
        </p:nvGraphicFramePr>
        <p:xfrm>
          <a:off x="3124200" y="4191000"/>
          <a:ext cx="1563688" cy="563563"/>
        </p:xfrm>
        <a:graphic>
          <a:graphicData uri="http://schemas.openxmlformats.org/presentationml/2006/ole">
            <p:oleObj spid="_x0000_s46099" name="Equation" r:id="rId4" imgW="634725" imgH="228501" progId="Equations">
              <p:embed/>
            </p:oleObj>
          </a:graphicData>
        </a:graphic>
      </p:graphicFrame>
    </p:spTree>
  </p:cSld>
  <p:clrMapOvr>
    <a:masterClrMapping/>
  </p:clrMapOvr>
  <p:transition>
    <p:random/>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8" name="Rectangle 2"/>
          <p:cNvSpPr>
            <a:spLocks noGrp="1" noChangeArrowheads="1"/>
          </p:cNvSpPr>
          <p:nvPr>
            <p:ph type="body" idx="1"/>
          </p:nvPr>
        </p:nvSpPr>
        <p:spPr/>
        <p:txBody>
          <a:bodyPr/>
          <a:lstStyle/>
          <a:p>
            <a:pPr eaLnBrk="1" hangingPunct="1"/>
            <a:r>
              <a:rPr lang="zh-CN" altLang="en-US" smtClean="0"/>
              <a:t>激励表</a:t>
            </a:r>
          </a:p>
        </p:txBody>
      </p:sp>
      <p:sp>
        <p:nvSpPr>
          <p:cNvPr id="47109" name="Rectangle 3"/>
          <p:cNvSpPr>
            <a:spLocks noGrp="1" noChangeArrowheads="1"/>
          </p:cNvSpPr>
          <p:nvPr>
            <p:ph type="title"/>
          </p:nvPr>
        </p:nvSpPr>
        <p:spPr>
          <a:xfrm>
            <a:off x="1274763" y="533400"/>
            <a:ext cx="7793037" cy="609600"/>
          </a:xfrm>
        </p:spPr>
        <p:txBody>
          <a:bodyPr/>
          <a:lstStyle/>
          <a:p>
            <a:pPr eaLnBrk="1" hangingPunct="1"/>
            <a:r>
              <a:rPr lang="en-US" altLang="zh-CN" smtClean="0"/>
              <a:t>D</a:t>
            </a:r>
            <a:r>
              <a:rPr lang="zh-CN" altLang="en-US" smtClean="0"/>
              <a:t>触发器</a:t>
            </a:r>
          </a:p>
        </p:txBody>
      </p:sp>
      <p:graphicFrame>
        <p:nvGraphicFramePr>
          <p:cNvPr id="269316" name="Group 4"/>
          <p:cNvGraphicFramePr>
            <a:graphicFrameLocks noGrp="1"/>
          </p:cNvGraphicFramePr>
          <p:nvPr/>
        </p:nvGraphicFramePr>
        <p:xfrm>
          <a:off x="1187624" y="2286000"/>
          <a:ext cx="6432376" cy="2223120"/>
        </p:xfrm>
        <a:graphic>
          <a:graphicData uri="http://schemas.openxmlformats.org/drawingml/2006/table">
            <a:tbl>
              <a:tblPr/>
              <a:tblGrid>
                <a:gridCol w="3216188"/>
                <a:gridCol w="3216188"/>
              </a:tblGrid>
              <a:tr h="595231">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1" u="none" strike="noStrike" cap="none" normalizeH="0" baseline="0" dirty="0" smtClean="0">
                          <a:ln>
                            <a:noFill/>
                          </a:ln>
                          <a:solidFill>
                            <a:schemeClr val="tx1"/>
                          </a:solidFill>
                          <a:effectLst/>
                          <a:latin typeface="Tahoma" pitchFamily="34" charset="0"/>
                          <a:ea typeface="宋体" pitchFamily="2" charset="-122"/>
                        </a:rPr>
                        <a:t>   </a:t>
                      </a:r>
                      <a:r>
                        <a:rPr kumimoji="0" lang="en-US" altLang="zh-CN" sz="2000" b="1" i="1" u="none" strike="noStrike" cap="none" normalizeH="0" baseline="0" dirty="0" err="1" smtClean="0">
                          <a:ln>
                            <a:noFill/>
                          </a:ln>
                          <a:solidFill>
                            <a:schemeClr val="tx1"/>
                          </a:solidFill>
                          <a:effectLst/>
                          <a:latin typeface="Tahoma" pitchFamily="34" charset="0"/>
                          <a:ea typeface="宋体" pitchFamily="2" charset="-122"/>
                        </a:rPr>
                        <a:t>Q</a:t>
                      </a:r>
                      <a:r>
                        <a:rPr kumimoji="0" lang="en-US" altLang="zh-CN" sz="2000" b="1" i="1" u="none" strike="noStrike" cap="none" normalizeH="0" baseline="30000" dirty="0" err="1" smtClean="0">
                          <a:ln>
                            <a:noFill/>
                          </a:ln>
                          <a:solidFill>
                            <a:schemeClr val="tx1"/>
                          </a:solidFill>
                          <a:effectLst/>
                          <a:latin typeface="Tahoma" pitchFamily="34" charset="0"/>
                          <a:ea typeface="宋体" pitchFamily="2" charset="-122"/>
                        </a:rPr>
                        <a:t>n</a:t>
                      </a:r>
                      <a:r>
                        <a:rPr kumimoji="0" lang="en-US" altLang="zh-CN" sz="2000" b="1" i="1" u="none" strike="noStrike" cap="none" normalizeH="0" baseline="30000" dirty="0" smtClean="0">
                          <a:ln>
                            <a:noFill/>
                          </a:ln>
                          <a:solidFill>
                            <a:schemeClr val="tx1"/>
                          </a:solidFill>
                          <a:effectLst/>
                          <a:latin typeface="Tahoma" pitchFamily="34" charset="0"/>
                          <a:ea typeface="宋体" pitchFamily="2" charset="-122"/>
                        </a:rPr>
                        <a:t>    </a:t>
                      </a:r>
                      <a:r>
                        <a:rPr kumimoji="0" lang="en-US" altLang="zh-CN" sz="2000" b="1" i="1" u="none" strike="noStrike" cap="none" normalizeH="0" baseline="0" dirty="0" smtClean="0">
                          <a:ln>
                            <a:noFill/>
                          </a:ln>
                          <a:solidFill>
                            <a:schemeClr val="tx1"/>
                          </a:solidFill>
                          <a:effectLst/>
                          <a:latin typeface="Tahoma" pitchFamily="34" charset="0"/>
                          <a:ea typeface="宋体" pitchFamily="2" charset="-122"/>
                        </a:rPr>
                        <a:t>→</a:t>
                      </a:r>
                      <a:r>
                        <a:rPr kumimoji="0" lang="en-US" altLang="zh-CN" sz="2000" b="1" i="1" u="none" strike="noStrike" cap="none" normalizeH="0" baseline="30000" dirty="0" smtClean="0">
                          <a:ln>
                            <a:noFill/>
                          </a:ln>
                          <a:solidFill>
                            <a:schemeClr val="tx1"/>
                          </a:solidFill>
                          <a:effectLst/>
                          <a:latin typeface="Tahoma" pitchFamily="34" charset="0"/>
                          <a:ea typeface="宋体" pitchFamily="2" charset="-122"/>
                        </a:rPr>
                        <a:t>      </a:t>
                      </a:r>
                      <a:r>
                        <a:rPr kumimoji="0" lang="en-US" altLang="zh-CN" sz="2000" b="1" i="1" u="none" strike="noStrike" cap="none" normalizeH="0" baseline="0" dirty="0" smtClean="0">
                          <a:ln>
                            <a:noFill/>
                          </a:ln>
                          <a:solidFill>
                            <a:schemeClr val="tx1"/>
                          </a:solidFill>
                          <a:effectLst/>
                          <a:latin typeface="Tahoma" pitchFamily="34" charset="0"/>
                          <a:ea typeface="宋体" pitchFamily="2" charset="-122"/>
                        </a:rPr>
                        <a:t>Q</a:t>
                      </a:r>
                      <a:r>
                        <a:rPr kumimoji="0" lang="en-US" altLang="zh-CN" sz="2000" b="1" i="1" u="none" strike="noStrike" cap="none" normalizeH="0" baseline="30000" dirty="0" smtClean="0">
                          <a:ln>
                            <a:noFill/>
                          </a:ln>
                          <a:solidFill>
                            <a:schemeClr val="tx1"/>
                          </a:solidFill>
                          <a:effectLst/>
                          <a:latin typeface="Tahoma" pitchFamily="34" charset="0"/>
                          <a:ea typeface="宋体" pitchFamily="2" charset="-122"/>
                        </a:rPr>
                        <a:t>n</a:t>
                      </a:r>
                      <a:r>
                        <a:rPr kumimoji="0" lang="en-US" altLang="zh-CN" sz="2000" b="1" i="0" u="none" strike="noStrike" cap="none" normalizeH="0" baseline="30000" dirty="0" smtClean="0">
                          <a:ln>
                            <a:noFill/>
                          </a:ln>
                          <a:solidFill>
                            <a:schemeClr val="tx1"/>
                          </a:solidFill>
                          <a:effectLst/>
                          <a:latin typeface="Tahoma" pitchFamily="34" charset="0"/>
                          <a:ea typeface="宋体" pitchFamily="2" charset="-122"/>
                        </a:rPr>
                        <a:t>+1</a:t>
                      </a:r>
                      <a:endParaRPr kumimoji="0" lang="en-US" altLang="zh-CN" sz="2000" b="1" i="1" u="none" strike="noStrike" cap="none" normalizeH="0" baseline="30000" dirty="0" smtClean="0">
                        <a:ln>
                          <a:noFill/>
                        </a:ln>
                        <a:solidFill>
                          <a:schemeClr val="tx1"/>
                        </a:solidFill>
                        <a:effectLst/>
                        <a:latin typeface="Tahoma" pitchFamily="34" charset="0"/>
                        <a:ea typeface="宋体" pitchFamily="2" charset="-122"/>
                      </a:endParaRPr>
                    </a:p>
                  </a:txBody>
                  <a:tcPr marT="45727" marB="4572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1" u="none" strike="noStrike" cap="none" normalizeH="0" baseline="0" smtClean="0">
                          <a:ln>
                            <a:noFill/>
                          </a:ln>
                          <a:solidFill>
                            <a:schemeClr val="tx1"/>
                          </a:solidFill>
                          <a:effectLst/>
                          <a:latin typeface="Tahoma" pitchFamily="34" charset="0"/>
                          <a:ea typeface="宋体" pitchFamily="2" charset="-122"/>
                        </a:rPr>
                        <a:t>D</a:t>
                      </a:r>
                      <a:endParaRPr kumimoji="0" lang="en-US" altLang="zh-CN" sz="2000" b="1" i="0" u="none" strike="noStrike" cap="none" normalizeH="0" baseline="30000" smtClean="0">
                        <a:ln>
                          <a:noFill/>
                        </a:ln>
                        <a:solidFill>
                          <a:schemeClr val="tx1"/>
                        </a:solidFill>
                        <a:effectLst/>
                        <a:latin typeface="Tahoma" pitchFamily="34" charset="0"/>
                        <a:ea typeface="宋体" pitchFamily="2" charset="-122"/>
                      </a:endParaRPr>
                    </a:p>
                  </a:txBody>
                  <a:tcPr marT="45727" marB="4572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627889">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dirty="0" smtClean="0">
                          <a:ln>
                            <a:noFill/>
                          </a:ln>
                          <a:solidFill>
                            <a:schemeClr val="tx1"/>
                          </a:solidFill>
                          <a:effectLst/>
                          <a:latin typeface="Tahoma" pitchFamily="34" charset="0"/>
                          <a:ea typeface="宋体" pitchFamily="2" charset="-122"/>
                        </a:rPr>
                        <a:t>0           0</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dirty="0" smtClean="0">
                          <a:ln>
                            <a:noFill/>
                          </a:ln>
                          <a:solidFill>
                            <a:schemeClr val="tx1"/>
                          </a:solidFill>
                          <a:effectLst/>
                          <a:latin typeface="Tahoma" pitchFamily="34" charset="0"/>
                          <a:ea typeface="宋体" pitchFamily="2" charset="-122"/>
                        </a:rPr>
                        <a:t>0           1</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dirty="0" smtClean="0">
                          <a:ln>
                            <a:noFill/>
                          </a:ln>
                          <a:solidFill>
                            <a:schemeClr val="tx1"/>
                          </a:solidFill>
                          <a:effectLst/>
                          <a:latin typeface="Tahoma" pitchFamily="34" charset="0"/>
                          <a:ea typeface="宋体" pitchFamily="2" charset="-122"/>
                        </a:rPr>
                        <a:t>1           0</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dirty="0" smtClean="0">
                          <a:ln>
                            <a:noFill/>
                          </a:ln>
                          <a:solidFill>
                            <a:schemeClr val="tx1"/>
                          </a:solidFill>
                          <a:effectLst/>
                          <a:latin typeface="Tahoma" pitchFamily="34" charset="0"/>
                          <a:ea typeface="宋体" pitchFamily="2" charset="-122"/>
                        </a:rPr>
                        <a:t>1           1</a:t>
                      </a:r>
                    </a:p>
                  </a:txBody>
                  <a:tcPr marT="45727" marB="4572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dirty="0" smtClean="0">
                          <a:ln>
                            <a:noFill/>
                          </a:ln>
                          <a:solidFill>
                            <a:schemeClr val="tx1"/>
                          </a:solidFill>
                          <a:effectLst/>
                          <a:latin typeface="Tahoma" pitchFamily="34" charset="0"/>
                          <a:ea typeface="宋体" pitchFamily="2" charset="-122"/>
                        </a:rPr>
                        <a:t>0</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dirty="0" smtClean="0">
                          <a:ln>
                            <a:noFill/>
                          </a:ln>
                          <a:solidFill>
                            <a:schemeClr val="tx1"/>
                          </a:solidFill>
                          <a:effectLst/>
                          <a:latin typeface="Tahoma" pitchFamily="34" charset="0"/>
                          <a:ea typeface="宋体" pitchFamily="2" charset="-122"/>
                        </a:rPr>
                        <a:t>1</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dirty="0" smtClean="0">
                          <a:ln>
                            <a:noFill/>
                          </a:ln>
                          <a:solidFill>
                            <a:schemeClr val="tx1"/>
                          </a:solidFill>
                          <a:effectLst/>
                          <a:latin typeface="Tahoma" pitchFamily="34" charset="0"/>
                          <a:ea typeface="宋体" pitchFamily="2" charset="-122"/>
                        </a:rPr>
                        <a:t>0</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dirty="0" smtClean="0">
                          <a:ln>
                            <a:noFill/>
                          </a:ln>
                          <a:solidFill>
                            <a:schemeClr val="tx1"/>
                          </a:solidFill>
                          <a:effectLst/>
                          <a:latin typeface="Tahoma" pitchFamily="34" charset="0"/>
                          <a:ea typeface="宋体" pitchFamily="2" charset="-122"/>
                        </a:rPr>
                        <a:t>1</a:t>
                      </a:r>
                    </a:p>
                  </a:txBody>
                  <a:tcPr marT="45727" marB="4572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random/>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2" name="Rectangle 2"/>
          <p:cNvSpPr>
            <a:spLocks noGrp="1" noChangeArrowheads="1"/>
          </p:cNvSpPr>
          <p:nvPr>
            <p:ph type="body" idx="1"/>
          </p:nvPr>
        </p:nvSpPr>
        <p:spPr/>
        <p:txBody>
          <a:bodyPr/>
          <a:lstStyle/>
          <a:p>
            <a:pPr eaLnBrk="1" hangingPunct="1"/>
            <a:r>
              <a:rPr lang="zh-CN" altLang="en-US" smtClean="0"/>
              <a:t>时序图</a:t>
            </a:r>
          </a:p>
        </p:txBody>
      </p:sp>
      <p:sp>
        <p:nvSpPr>
          <p:cNvPr id="48133" name="Rectangle 3"/>
          <p:cNvSpPr>
            <a:spLocks noGrp="1" noChangeArrowheads="1"/>
          </p:cNvSpPr>
          <p:nvPr>
            <p:ph type="title"/>
          </p:nvPr>
        </p:nvSpPr>
        <p:spPr>
          <a:xfrm>
            <a:off x="1274763" y="533400"/>
            <a:ext cx="7793037" cy="609600"/>
          </a:xfrm>
        </p:spPr>
        <p:txBody>
          <a:bodyPr/>
          <a:lstStyle/>
          <a:p>
            <a:pPr eaLnBrk="1" hangingPunct="1"/>
            <a:r>
              <a:rPr lang="en-US" altLang="zh-CN" smtClean="0"/>
              <a:t>D</a:t>
            </a:r>
            <a:r>
              <a:rPr lang="zh-CN" altLang="en-US" smtClean="0"/>
              <a:t>触发器</a:t>
            </a:r>
          </a:p>
        </p:txBody>
      </p:sp>
      <p:grpSp>
        <p:nvGrpSpPr>
          <p:cNvPr id="48134" name="Group 4"/>
          <p:cNvGrpSpPr>
            <a:grpSpLocks/>
          </p:cNvGrpSpPr>
          <p:nvPr/>
        </p:nvGrpSpPr>
        <p:grpSpPr bwMode="auto">
          <a:xfrm>
            <a:off x="1597025" y="2483024"/>
            <a:ext cx="5337175" cy="2170112"/>
            <a:chOff x="55" y="845"/>
            <a:chExt cx="2306" cy="1367"/>
          </a:xfrm>
        </p:grpSpPr>
        <p:sp>
          <p:nvSpPr>
            <p:cNvPr id="48135" name="Line 5"/>
            <p:cNvSpPr>
              <a:spLocks noChangeShapeType="1"/>
            </p:cNvSpPr>
            <p:nvPr/>
          </p:nvSpPr>
          <p:spPr bwMode="auto">
            <a:xfrm>
              <a:off x="317" y="1074"/>
              <a:ext cx="186" cy="1"/>
            </a:xfrm>
            <a:prstGeom prst="line">
              <a:avLst/>
            </a:prstGeom>
            <a:noFill/>
            <a:ln w="174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48136" name="Line 6"/>
            <p:cNvSpPr>
              <a:spLocks noChangeShapeType="1"/>
            </p:cNvSpPr>
            <p:nvPr/>
          </p:nvSpPr>
          <p:spPr bwMode="auto">
            <a:xfrm>
              <a:off x="503" y="845"/>
              <a:ext cx="1" cy="229"/>
            </a:xfrm>
            <a:prstGeom prst="line">
              <a:avLst/>
            </a:prstGeom>
            <a:noFill/>
            <a:ln w="174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48137" name="Line 7"/>
            <p:cNvSpPr>
              <a:spLocks noChangeShapeType="1"/>
            </p:cNvSpPr>
            <p:nvPr/>
          </p:nvSpPr>
          <p:spPr bwMode="auto">
            <a:xfrm>
              <a:off x="514" y="845"/>
              <a:ext cx="164" cy="1"/>
            </a:xfrm>
            <a:prstGeom prst="line">
              <a:avLst/>
            </a:prstGeom>
            <a:noFill/>
            <a:ln w="174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48138" name="Line 8"/>
            <p:cNvSpPr>
              <a:spLocks noChangeShapeType="1"/>
            </p:cNvSpPr>
            <p:nvPr/>
          </p:nvSpPr>
          <p:spPr bwMode="auto">
            <a:xfrm flipV="1">
              <a:off x="678" y="845"/>
              <a:ext cx="1" cy="229"/>
            </a:xfrm>
            <a:prstGeom prst="line">
              <a:avLst/>
            </a:prstGeom>
            <a:noFill/>
            <a:ln w="174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48139" name="Line 9"/>
            <p:cNvSpPr>
              <a:spLocks noChangeShapeType="1"/>
            </p:cNvSpPr>
            <p:nvPr/>
          </p:nvSpPr>
          <p:spPr bwMode="auto">
            <a:xfrm>
              <a:off x="678" y="1074"/>
              <a:ext cx="185" cy="1"/>
            </a:xfrm>
            <a:prstGeom prst="line">
              <a:avLst/>
            </a:prstGeom>
            <a:noFill/>
            <a:ln w="174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48140" name="Line 10"/>
            <p:cNvSpPr>
              <a:spLocks noChangeShapeType="1"/>
            </p:cNvSpPr>
            <p:nvPr/>
          </p:nvSpPr>
          <p:spPr bwMode="auto">
            <a:xfrm>
              <a:off x="874" y="845"/>
              <a:ext cx="1" cy="229"/>
            </a:xfrm>
            <a:prstGeom prst="line">
              <a:avLst/>
            </a:prstGeom>
            <a:noFill/>
            <a:ln w="174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48141" name="Line 11"/>
            <p:cNvSpPr>
              <a:spLocks noChangeShapeType="1"/>
            </p:cNvSpPr>
            <p:nvPr/>
          </p:nvSpPr>
          <p:spPr bwMode="auto">
            <a:xfrm>
              <a:off x="874" y="845"/>
              <a:ext cx="175" cy="1"/>
            </a:xfrm>
            <a:prstGeom prst="line">
              <a:avLst/>
            </a:prstGeom>
            <a:noFill/>
            <a:ln w="174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48142" name="Line 12"/>
            <p:cNvSpPr>
              <a:spLocks noChangeShapeType="1"/>
            </p:cNvSpPr>
            <p:nvPr/>
          </p:nvSpPr>
          <p:spPr bwMode="auto">
            <a:xfrm flipV="1">
              <a:off x="1049" y="845"/>
              <a:ext cx="1" cy="229"/>
            </a:xfrm>
            <a:prstGeom prst="line">
              <a:avLst/>
            </a:prstGeom>
            <a:noFill/>
            <a:ln w="174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48143" name="Rectangle 13"/>
            <p:cNvSpPr>
              <a:spLocks noChangeArrowheads="1"/>
            </p:cNvSpPr>
            <p:nvPr/>
          </p:nvSpPr>
          <p:spPr bwMode="auto">
            <a:xfrm>
              <a:off x="55" y="888"/>
              <a:ext cx="121" cy="17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en-US" altLang="zh-CN" sz="1800" b="0">
                  <a:solidFill>
                    <a:srgbClr val="000000"/>
                  </a:solidFill>
                  <a:latin typeface="Times" charset="0"/>
                  <a:ea typeface="宋体" pitchFamily="2" charset="-122"/>
                </a:rPr>
                <a:t>CP</a:t>
              </a:r>
              <a:endParaRPr lang="en-US" altLang="zh-CN" b="0">
                <a:solidFill>
                  <a:schemeClr val="tx1"/>
                </a:solidFill>
                <a:ea typeface="宋体" pitchFamily="2" charset="-122"/>
              </a:endParaRPr>
            </a:p>
          </p:txBody>
        </p:sp>
        <p:sp>
          <p:nvSpPr>
            <p:cNvPr id="48144" name="Rectangle 14"/>
            <p:cNvSpPr>
              <a:spLocks noChangeArrowheads="1"/>
            </p:cNvSpPr>
            <p:nvPr/>
          </p:nvSpPr>
          <p:spPr bwMode="auto">
            <a:xfrm>
              <a:off x="87" y="1457"/>
              <a:ext cx="72" cy="17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en-US" altLang="zh-CN" sz="1800" b="0">
                  <a:solidFill>
                    <a:srgbClr val="000000"/>
                  </a:solidFill>
                  <a:latin typeface="Times" charset="0"/>
                  <a:ea typeface="宋体" pitchFamily="2" charset="-122"/>
                </a:rPr>
                <a:t>D</a:t>
              </a:r>
              <a:endParaRPr lang="en-US" altLang="zh-CN" b="0">
                <a:solidFill>
                  <a:schemeClr val="tx1"/>
                </a:solidFill>
                <a:ea typeface="宋体" pitchFamily="2" charset="-122"/>
              </a:endParaRPr>
            </a:p>
          </p:txBody>
        </p:sp>
        <p:sp>
          <p:nvSpPr>
            <p:cNvPr id="48145" name="Rectangle 15"/>
            <p:cNvSpPr>
              <a:spLocks noChangeArrowheads="1"/>
            </p:cNvSpPr>
            <p:nvPr/>
          </p:nvSpPr>
          <p:spPr bwMode="auto">
            <a:xfrm>
              <a:off x="87" y="2026"/>
              <a:ext cx="72" cy="17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en-US" altLang="zh-CN" sz="1800" b="0">
                  <a:solidFill>
                    <a:srgbClr val="000000"/>
                  </a:solidFill>
                  <a:latin typeface="Times" charset="0"/>
                  <a:ea typeface="宋体" pitchFamily="2" charset="-122"/>
                </a:rPr>
                <a:t>Q</a:t>
              </a:r>
              <a:endParaRPr lang="en-US" altLang="zh-CN" b="0">
                <a:solidFill>
                  <a:schemeClr val="tx1"/>
                </a:solidFill>
                <a:ea typeface="宋体" pitchFamily="2" charset="-122"/>
              </a:endParaRPr>
            </a:p>
          </p:txBody>
        </p:sp>
        <p:sp>
          <p:nvSpPr>
            <p:cNvPr id="48146" name="Line 16"/>
            <p:cNvSpPr>
              <a:spLocks noChangeShapeType="1"/>
            </p:cNvSpPr>
            <p:nvPr/>
          </p:nvSpPr>
          <p:spPr bwMode="auto">
            <a:xfrm>
              <a:off x="317" y="1413"/>
              <a:ext cx="273" cy="1"/>
            </a:xfrm>
            <a:prstGeom prst="line">
              <a:avLst/>
            </a:prstGeom>
            <a:noFill/>
            <a:ln w="174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48147" name="Line 17"/>
            <p:cNvSpPr>
              <a:spLocks noChangeShapeType="1"/>
            </p:cNvSpPr>
            <p:nvPr/>
          </p:nvSpPr>
          <p:spPr bwMode="auto">
            <a:xfrm>
              <a:off x="601" y="1675"/>
              <a:ext cx="492" cy="1"/>
            </a:xfrm>
            <a:prstGeom prst="line">
              <a:avLst/>
            </a:prstGeom>
            <a:noFill/>
            <a:ln w="174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48148" name="Line 18"/>
            <p:cNvSpPr>
              <a:spLocks noChangeShapeType="1"/>
            </p:cNvSpPr>
            <p:nvPr/>
          </p:nvSpPr>
          <p:spPr bwMode="auto">
            <a:xfrm>
              <a:off x="1093" y="1413"/>
              <a:ext cx="383" cy="1"/>
            </a:xfrm>
            <a:prstGeom prst="line">
              <a:avLst/>
            </a:prstGeom>
            <a:noFill/>
            <a:ln w="174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48149" name="Line 19"/>
            <p:cNvSpPr>
              <a:spLocks noChangeShapeType="1"/>
            </p:cNvSpPr>
            <p:nvPr/>
          </p:nvSpPr>
          <p:spPr bwMode="auto">
            <a:xfrm>
              <a:off x="1476" y="1675"/>
              <a:ext cx="262" cy="1"/>
            </a:xfrm>
            <a:prstGeom prst="line">
              <a:avLst/>
            </a:prstGeom>
            <a:noFill/>
            <a:ln w="174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48150" name="Line 20"/>
            <p:cNvSpPr>
              <a:spLocks noChangeShapeType="1"/>
            </p:cNvSpPr>
            <p:nvPr/>
          </p:nvSpPr>
          <p:spPr bwMode="auto">
            <a:xfrm>
              <a:off x="1093" y="1413"/>
              <a:ext cx="1" cy="262"/>
            </a:xfrm>
            <a:prstGeom prst="line">
              <a:avLst/>
            </a:prstGeom>
            <a:noFill/>
            <a:ln w="174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48151" name="Line 21"/>
            <p:cNvSpPr>
              <a:spLocks noChangeShapeType="1"/>
            </p:cNvSpPr>
            <p:nvPr/>
          </p:nvSpPr>
          <p:spPr bwMode="auto">
            <a:xfrm>
              <a:off x="1476" y="1413"/>
              <a:ext cx="1" cy="262"/>
            </a:xfrm>
            <a:prstGeom prst="line">
              <a:avLst/>
            </a:prstGeom>
            <a:noFill/>
            <a:ln w="174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48152" name="Line 22"/>
            <p:cNvSpPr>
              <a:spLocks noChangeShapeType="1"/>
            </p:cNvSpPr>
            <p:nvPr/>
          </p:nvSpPr>
          <p:spPr bwMode="auto">
            <a:xfrm>
              <a:off x="1738" y="1413"/>
              <a:ext cx="1" cy="262"/>
            </a:xfrm>
            <a:prstGeom prst="line">
              <a:avLst/>
            </a:prstGeom>
            <a:noFill/>
            <a:ln w="174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48153" name="Line 23"/>
            <p:cNvSpPr>
              <a:spLocks noChangeShapeType="1"/>
            </p:cNvSpPr>
            <p:nvPr/>
          </p:nvSpPr>
          <p:spPr bwMode="auto">
            <a:xfrm>
              <a:off x="1738" y="1413"/>
              <a:ext cx="612" cy="1"/>
            </a:xfrm>
            <a:prstGeom prst="line">
              <a:avLst/>
            </a:prstGeom>
            <a:noFill/>
            <a:ln w="174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48154" name="Line 24"/>
            <p:cNvSpPr>
              <a:spLocks noChangeShapeType="1"/>
            </p:cNvSpPr>
            <p:nvPr/>
          </p:nvSpPr>
          <p:spPr bwMode="auto">
            <a:xfrm>
              <a:off x="503" y="1949"/>
              <a:ext cx="360" cy="1"/>
            </a:xfrm>
            <a:prstGeom prst="line">
              <a:avLst/>
            </a:prstGeom>
            <a:noFill/>
            <a:ln w="174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48155" name="Line 25"/>
            <p:cNvSpPr>
              <a:spLocks noChangeShapeType="1"/>
            </p:cNvSpPr>
            <p:nvPr/>
          </p:nvSpPr>
          <p:spPr bwMode="auto">
            <a:xfrm>
              <a:off x="295" y="2211"/>
              <a:ext cx="208" cy="1"/>
            </a:xfrm>
            <a:prstGeom prst="line">
              <a:avLst/>
            </a:prstGeom>
            <a:noFill/>
            <a:ln w="174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48156" name="Line 26"/>
            <p:cNvSpPr>
              <a:spLocks noChangeShapeType="1"/>
            </p:cNvSpPr>
            <p:nvPr/>
          </p:nvSpPr>
          <p:spPr bwMode="auto">
            <a:xfrm>
              <a:off x="1246" y="1949"/>
              <a:ext cx="361" cy="1"/>
            </a:xfrm>
            <a:prstGeom prst="line">
              <a:avLst/>
            </a:prstGeom>
            <a:noFill/>
            <a:ln w="174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48157" name="Line 27"/>
            <p:cNvSpPr>
              <a:spLocks noChangeShapeType="1"/>
            </p:cNvSpPr>
            <p:nvPr/>
          </p:nvSpPr>
          <p:spPr bwMode="auto">
            <a:xfrm>
              <a:off x="1978" y="1949"/>
              <a:ext cx="372" cy="1"/>
            </a:xfrm>
            <a:prstGeom prst="line">
              <a:avLst/>
            </a:prstGeom>
            <a:noFill/>
            <a:ln w="174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48158" name="Line 28"/>
            <p:cNvSpPr>
              <a:spLocks noChangeShapeType="1"/>
            </p:cNvSpPr>
            <p:nvPr/>
          </p:nvSpPr>
          <p:spPr bwMode="auto">
            <a:xfrm>
              <a:off x="503" y="1949"/>
              <a:ext cx="1" cy="262"/>
            </a:xfrm>
            <a:prstGeom prst="line">
              <a:avLst/>
            </a:prstGeom>
            <a:noFill/>
            <a:ln w="174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48159" name="Line 29"/>
            <p:cNvSpPr>
              <a:spLocks noChangeShapeType="1"/>
            </p:cNvSpPr>
            <p:nvPr/>
          </p:nvSpPr>
          <p:spPr bwMode="auto">
            <a:xfrm>
              <a:off x="874" y="1949"/>
              <a:ext cx="1" cy="251"/>
            </a:xfrm>
            <a:prstGeom prst="line">
              <a:avLst/>
            </a:prstGeom>
            <a:noFill/>
            <a:ln w="174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48160" name="Line 30"/>
            <p:cNvSpPr>
              <a:spLocks noChangeShapeType="1"/>
            </p:cNvSpPr>
            <p:nvPr/>
          </p:nvSpPr>
          <p:spPr bwMode="auto">
            <a:xfrm>
              <a:off x="1246" y="1960"/>
              <a:ext cx="1" cy="251"/>
            </a:xfrm>
            <a:prstGeom prst="line">
              <a:avLst/>
            </a:prstGeom>
            <a:noFill/>
            <a:ln w="174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48161" name="Line 31"/>
            <p:cNvSpPr>
              <a:spLocks noChangeShapeType="1"/>
            </p:cNvSpPr>
            <p:nvPr/>
          </p:nvSpPr>
          <p:spPr bwMode="auto">
            <a:xfrm>
              <a:off x="1607" y="1960"/>
              <a:ext cx="1" cy="251"/>
            </a:xfrm>
            <a:prstGeom prst="line">
              <a:avLst/>
            </a:prstGeom>
            <a:noFill/>
            <a:ln w="174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48162" name="Line 32"/>
            <p:cNvSpPr>
              <a:spLocks noChangeShapeType="1"/>
            </p:cNvSpPr>
            <p:nvPr/>
          </p:nvSpPr>
          <p:spPr bwMode="auto">
            <a:xfrm>
              <a:off x="1978" y="1960"/>
              <a:ext cx="1" cy="251"/>
            </a:xfrm>
            <a:prstGeom prst="line">
              <a:avLst/>
            </a:prstGeom>
            <a:noFill/>
            <a:ln w="174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48163" name="Line 33"/>
            <p:cNvSpPr>
              <a:spLocks noChangeShapeType="1"/>
            </p:cNvSpPr>
            <p:nvPr/>
          </p:nvSpPr>
          <p:spPr bwMode="auto">
            <a:xfrm>
              <a:off x="874" y="2211"/>
              <a:ext cx="361" cy="1"/>
            </a:xfrm>
            <a:prstGeom prst="line">
              <a:avLst/>
            </a:prstGeom>
            <a:noFill/>
            <a:ln w="174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48164" name="Line 34"/>
            <p:cNvSpPr>
              <a:spLocks noChangeShapeType="1"/>
            </p:cNvSpPr>
            <p:nvPr/>
          </p:nvSpPr>
          <p:spPr bwMode="auto">
            <a:xfrm>
              <a:off x="1607" y="2211"/>
              <a:ext cx="360" cy="1"/>
            </a:xfrm>
            <a:prstGeom prst="line">
              <a:avLst/>
            </a:prstGeom>
            <a:noFill/>
            <a:ln w="174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48165" name="Line 35"/>
            <p:cNvSpPr>
              <a:spLocks noChangeShapeType="1"/>
            </p:cNvSpPr>
            <p:nvPr/>
          </p:nvSpPr>
          <p:spPr bwMode="auto">
            <a:xfrm>
              <a:off x="503" y="1074"/>
              <a:ext cx="1" cy="875"/>
            </a:xfrm>
            <a:prstGeom prst="line">
              <a:avLst/>
            </a:prstGeom>
            <a:noFill/>
            <a:ln w="17463">
              <a:solidFill>
                <a:srgbClr val="000000"/>
              </a:solidFill>
              <a:prstDash val="sysDash"/>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48166" name="Line 36"/>
            <p:cNvSpPr>
              <a:spLocks noChangeShapeType="1"/>
            </p:cNvSpPr>
            <p:nvPr/>
          </p:nvSpPr>
          <p:spPr bwMode="auto">
            <a:xfrm>
              <a:off x="590" y="1413"/>
              <a:ext cx="1" cy="252"/>
            </a:xfrm>
            <a:prstGeom prst="line">
              <a:avLst/>
            </a:prstGeom>
            <a:noFill/>
            <a:ln w="174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48167" name="Line 37"/>
            <p:cNvSpPr>
              <a:spLocks noChangeShapeType="1"/>
            </p:cNvSpPr>
            <p:nvPr/>
          </p:nvSpPr>
          <p:spPr bwMode="auto">
            <a:xfrm>
              <a:off x="1049" y="1074"/>
              <a:ext cx="197" cy="1"/>
            </a:xfrm>
            <a:prstGeom prst="line">
              <a:avLst/>
            </a:prstGeom>
            <a:noFill/>
            <a:ln w="174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48168" name="Line 38"/>
            <p:cNvSpPr>
              <a:spLocks noChangeShapeType="1"/>
            </p:cNvSpPr>
            <p:nvPr/>
          </p:nvSpPr>
          <p:spPr bwMode="auto">
            <a:xfrm>
              <a:off x="1246" y="845"/>
              <a:ext cx="1" cy="229"/>
            </a:xfrm>
            <a:prstGeom prst="line">
              <a:avLst/>
            </a:prstGeom>
            <a:noFill/>
            <a:ln w="174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48169" name="Line 39"/>
            <p:cNvSpPr>
              <a:spLocks noChangeShapeType="1"/>
            </p:cNvSpPr>
            <p:nvPr/>
          </p:nvSpPr>
          <p:spPr bwMode="auto">
            <a:xfrm>
              <a:off x="1257" y="845"/>
              <a:ext cx="175" cy="1"/>
            </a:xfrm>
            <a:prstGeom prst="line">
              <a:avLst/>
            </a:prstGeom>
            <a:noFill/>
            <a:ln w="174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48170" name="Line 40"/>
            <p:cNvSpPr>
              <a:spLocks noChangeShapeType="1"/>
            </p:cNvSpPr>
            <p:nvPr/>
          </p:nvSpPr>
          <p:spPr bwMode="auto">
            <a:xfrm flipV="1">
              <a:off x="1432" y="845"/>
              <a:ext cx="1" cy="229"/>
            </a:xfrm>
            <a:prstGeom prst="line">
              <a:avLst/>
            </a:prstGeom>
            <a:noFill/>
            <a:ln w="174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48171" name="Line 41"/>
            <p:cNvSpPr>
              <a:spLocks noChangeShapeType="1"/>
            </p:cNvSpPr>
            <p:nvPr/>
          </p:nvSpPr>
          <p:spPr bwMode="auto">
            <a:xfrm>
              <a:off x="1607" y="845"/>
              <a:ext cx="1" cy="229"/>
            </a:xfrm>
            <a:prstGeom prst="line">
              <a:avLst/>
            </a:prstGeom>
            <a:noFill/>
            <a:ln w="174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48172" name="Line 42"/>
            <p:cNvSpPr>
              <a:spLocks noChangeShapeType="1"/>
            </p:cNvSpPr>
            <p:nvPr/>
          </p:nvSpPr>
          <p:spPr bwMode="auto">
            <a:xfrm>
              <a:off x="1618" y="845"/>
              <a:ext cx="174" cy="1"/>
            </a:xfrm>
            <a:prstGeom prst="line">
              <a:avLst/>
            </a:prstGeom>
            <a:noFill/>
            <a:ln w="174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48173" name="Line 43"/>
            <p:cNvSpPr>
              <a:spLocks noChangeShapeType="1"/>
            </p:cNvSpPr>
            <p:nvPr/>
          </p:nvSpPr>
          <p:spPr bwMode="auto">
            <a:xfrm>
              <a:off x="1432" y="1074"/>
              <a:ext cx="175" cy="1"/>
            </a:xfrm>
            <a:prstGeom prst="line">
              <a:avLst/>
            </a:prstGeom>
            <a:noFill/>
            <a:ln w="174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48174" name="Line 44"/>
            <p:cNvSpPr>
              <a:spLocks noChangeShapeType="1"/>
            </p:cNvSpPr>
            <p:nvPr/>
          </p:nvSpPr>
          <p:spPr bwMode="auto">
            <a:xfrm flipV="1">
              <a:off x="1792" y="845"/>
              <a:ext cx="1" cy="229"/>
            </a:xfrm>
            <a:prstGeom prst="line">
              <a:avLst/>
            </a:prstGeom>
            <a:noFill/>
            <a:ln w="174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48175" name="Line 45"/>
            <p:cNvSpPr>
              <a:spLocks noChangeShapeType="1"/>
            </p:cNvSpPr>
            <p:nvPr/>
          </p:nvSpPr>
          <p:spPr bwMode="auto">
            <a:xfrm>
              <a:off x="1792" y="1074"/>
              <a:ext cx="186" cy="1"/>
            </a:xfrm>
            <a:prstGeom prst="line">
              <a:avLst/>
            </a:prstGeom>
            <a:noFill/>
            <a:ln w="174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48176" name="Line 46"/>
            <p:cNvSpPr>
              <a:spLocks noChangeShapeType="1"/>
            </p:cNvSpPr>
            <p:nvPr/>
          </p:nvSpPr>
          <p:spPr bwMode="auto">
            <a:xfrm>
              <a:off x="1978" y="845"/>
              <a:ext cx="1" cy="229"/>
            </a:xfrm>
            <a:prstGeom prst="line">
              <a:avLst/>
            </a:prstGeom>
            <a:noFill/>
            <a:ln w="174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48177" name="Line 47"/>
            <p:cNvSpPr>
              <a:spLocks noChangeShapeType="1"/>
            </p:cNvSpPr>
            <p:nvPr/>
          </p:nvSpPr>
          <p:spPr bwMode="auto">
            <a:xfrm>
              <a:off x="2000" y="845"/>
              <a:ext cx="164" cy="1"/>
            </a:xfrm>
            <a:prstGeom prst="line">
              <a:avLst/>
            </a:prstGeom>
            <a:noFill/>
            <a:ln w="174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48178" name="Line 48"/>
            <p:cNvSpPr>
              <a:spLocks noChangeShapeType="1"/>
            </p:cNvSpPr>
            <p:nvPr/>
          </p:nvSpPr>
          <p:spPr bwMode="auto">
            <a:xfrm flipV="1">
              <a:off x="2164" y="845"/>
              <a:ext cx="1" cy="229"/>
            </a:xfrm>
            <a:prstGeom prst="line">
              <a:avLst/>
            </a:prstGeom>
            <a:noFill/>
            <a:ln w="174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48179" name="Line 49"/>
            <p:cNvSpPr>
              <a:spLocks noChangeShapeType="1"/>
            </p:cNvSpPr>
            <p:nvPr/>
          </p:nvSpPr>
          <p:spPr bwMode="auto">
            <a:xfrm>
              <a:off x="2164" y="1074"/>
              <a:ext cx="197" cy="1"/>
            </a:xfrm>
            <a:prstGeom prst="line">
              <a:avLst/>
            </a:prstGeom>
            <a:noFill/>
            <a:ln w="174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48180" name="Line 50"/>
            <p:cNvSpPr>
              <a:spLocks noChangeShapeType="1"/>
            </p:cNvSpPr>
            <p:nvPr/>
          </p:nvSpPr>
          <p:spPr bwMode="auto">
            <a:xfrm>
              <a:off x="874" y="1074"/>
              <a:ext cx="1" cy="875"/>
            </a:xfrm>
            <a:prstGeom prst="line">
              <a:avLst/>
            </a:prstGeom>
            <a:noFill/>
            <a:ln w="17463">
              <a:solidFill>
                <a:srgbClr val="000000"/>
              </a:solidFill>
              <a:prstDash val="sysDash"/>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48181" name="Line 51"/>
            <p:cNvSpPr>
              <a:spLocks noChangeShapeType="1"/>
            </p:cNvSpPr>
            <p:nvPr/>
          </p:nvSpPr>
          <p:spPr bwMode="auto">
            <a:xfrm>
              <a:off x="1246" y="1074"/>
              <a:ext cx="1" cy="875"/>
            </a:xfrm>
            <a:prstGeom prst="line">
              <a:avLst/>
            </a:prstGeom>
            <a:noFill/>
            <a:ln w="17463">
              <a:solidFill>
                <a:srgbClr val="000000"/>
              </a:solidFill>
              <a:prstDash val="sysDash"/>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48182" name="Line 52"/>
            <p:cNvSpPr>
              <a:spLocks noChangeShapeType="1"/>
            </p:cNvSpPr>
            <p:nvPr/>
          </p:nvSpPr>
          <p:spPr bwMode="auto">
            <a:xfrm>
              <a:off x="1607" y="1074"/>
              <a:ext cx="1" cy="875"/>
            </a:xfrm>
            <a:prstGeom prst="line">
              <a:avLst/>
            </a:prstGeom>
            <a:noFill/>
            <a:ln w="17463">
              <a:solidFill>
                <a:srgbClr val="000000"/>
              </a:solidFill>
              <a:prstDash val="sysDash"/>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48183" name="Line 53"/>
            <p:cNvSpPr>
              <a:spLocks noChangeShapeType="1"/>
            </p:cNvSpPr>
            <p:nvPr/>
          </p:nvSpPr>
          <p:spPr bwMode="auto">
            <a:xfrm>
              <a:off x="1978" y="1074"/>
              <a:ext cx="1" cy="875"/>
            </a:xfrm>
            <a:prstGeom prst="line">
              <a:avLst/>
            </a:prstGeom>
            <a:noFill/>
            <a:ln w="17463">
              <a:solidFill>
                <a:srgbClr val="000000"/>
              </a:solidFill>
              <a:prstDash val="sysDash"/>
              <a:round/>
              <a:headEnd/>
              <a:tailEnd/>
            </a:ln>
            <a:extLst>
              <a:ext uri="{909E8E84-426E-40DD-AFC4-6F175D3DCCD1}">
                <a14:hiddenFill xmlns="" xmlns:a14="http://schemas.microsoft.com/office/drawing/2010/main">
                  <a:noFill/>
                </a14:hiddenFill>
              </a:ext>
            </a:extLst>
          </p:spPr>
          <p:txBody>
            <a:bodyPr/>
            <a:lstStyle/>
            <a:p>
              <a:endParaRPr lang="zh-CN" altLang="en-US"/>
            </a:p>
          </p:txBody>
        </p:sp>
      </p:grpSp>
      <p:sp>
        <p:nvSpPr>
          <p:cNvPr id="54" name="TextBox 53"/>
          <p:cNvSpPr txBox="1"/>
          <p:nvPr/>
        </p:nvSpPr>
        <p:spPr>
          <a:xfrm>
            <a:off x="2915816" y="5157192"/>
            <a:ext cx="2451312" cy="461665"/>
          </a:xfrm>
          <a:prstGeom prst="rect">
            <a:avLst/>
          </a:prstGeom>
          <a:noFill/>
        </p:spPr>
        <p:txBody>
          <a:bodyPr wrap="none" rtlCol="0">
            <a:spAutoFit/>
          </a:bodyPr>
          <a:lstStyle/>
          <a:p>
            <a:r>
              <a:rPr lang="en-US" altLang="zh-CN" dirty="0" smtClean="0"/>
              <a:t>CP</a:t>
            </a:r>
            <a:r>
              <a:rPr lang="zh-CN" altLang="en-US" dirty="0" smtClean="0"/>
              <a:t>的上升沿触发</a:t>
            </a:r>
            <a:endParaRPr lang="zh-CN" altLang="en-US" dirty="0"/>
          </a:p>
        </p:txBody>
      </p:sp>
    </p:spTree>
  </p:cSld>
  <p:clrMapOvr>
    <a:masterClrMapping/>
  </p:clrMapOvr>
  <p:transition>
    <p:random/>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时钟</a:t>
            </a:r>
            <a:r>
              <a:rPr lang="en-US" altLang="zh-CN" dirty="0" smtClean="0"/>
              <a:t>CP</a:t>
            </a:r>
            <a:r>
              <a:rPr lang="zh-CN" altLang="en-US" dirty="0" smtClean="0"/>
              <a:t>对触发器状况的作用</a:t>
            </a:r>
            <a:endParaRPr lang="zh-CN" altLang="en-US" dirty="0"/>
          </a:p>
        </p:txBody>
      </p:sp>
      <p:sp>
        <p:nvSpPr>
          <p:cNvPr id="3" name="内容占位符 2"/>
          <p:cNvSpPr>
            <a:spLocks noGrp="1"/>
          </p:cNvSpPr>
          <p:nvPr>
            <p:ph idx="1"/>
          </p:nvPr>
        </p:nvSpPr>
        <p:spPr/>
        <p:txBody>
          <a:bodyPr/>
          <a:lstStyle/>
          <a:p>
            <a:endParaRPr lang="zh-CN" altLang="en-US"/>
          </a:p>
        </p:txBody>
      </p:sp>
      <p:pic>
        <p:nvPicPr>
          <p:cNvPr id="4" name="Picture 1"/>
          <p:cNvPicPr>
            <a:picLocks noChangeAspect="1" noChangeArrowheads="1"/>
          </p:cNvPicPr>
          <p:nvPr/>
        </p:nvPicPr>
        <p:blipFill>
          <a:blip r:embed="rId2" cstate="print"/>
          <a:srcRect/>
          <a:stretch>
            <a:fillRect/>
          </a:stretch>
        </p:blipFill>
        <p:spPr bwMode="auto">
          <a:xfrm>
            <a:off x="971600" y="1484784"/>
            <a:ext cx="6912768" cy="4900601"/>
          </a:xfrm>
          <a:prstGeom prst="rect">
            <a:avLst/>
          </a:prstGeom>
          <a:noFill/>
          <a:ln w="9525">
            <a:noFill/>
            <a:miter lim="800000"/>
            <a:headEnd/>
            <a:tailEnd/>
          </a:ln>
        </p:spPr>
      </p:pic>
    </p:spTree>
  </p:cSld>
  <p:clrMapOvr>
    <a:masterClrMapping/>
  </p:clrMapOvr>
  <p:transition>
    <p:random/>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6" name="Rectangle 2"/>
          <p:cNvSpPr>
            <a:spLocks noGrp="1" noChangeArrowheads="1"/>
          </p:cNvSpPr>
          <p:nvPr>
            <p:ph type="body" idx="1"/>
          </p:nvPr>
        </p:nvSpPr>
        <p:spPr>
          <a:xfrm>
            <a:off x="4139952" y="1268760"/>
            <a:ext cx="4699248" cy="4876800"/>
          </a:xfrm>
        </p:spPr>
        <p:txBody>
          <a:bodyPr/>
          <a:lstStyle/>
          <a:p>
            <a:pPr eaLnBrk="1" hangingPunct="1">
              <a:lnSpc>
                <a:spcPct val="150000"/>
              </a:lnSpc>
            </a:pPr>
            <a:r>
              <a:rPr lang="zh-CN" altLang="en-US" sz="2800" dirty="0" smtClean="0"/>
              <a:t>当</a:t>
            </a:r>
            <a:r>
              <a:rPr lang="en-US" altLang="zh-CN" sz="2800" i="1" dirty="0" smtClean="0"/>
              <a:t>CP</a:t>
            </a:r>
            <a:r>
              <a:rPr lang="en-US" altLang="zh-CN" sz="2800" dirty="0" smtClean="0"/>
              <a:t>=0</a:t>
            </a:r>
            <a:r>
              <a:rPr lang="zh-CN" altLang="en-US" sz="2800" dirty="0" smtClean="0"/>
              <a:t>时，</a:t>
            </a:r>
            <a:r>
              <a:rPr lang="en-US" altLang="zh-CN" sz="2800" dirty="0" smtClean="0"/>
              <a:t>C</a:t>
            </a:r>
            <a:r>
              <a:rPr lang="zh-CN" altLang="en-US" sz="2800" dirty="0" smtClean="0"/>
              <a:t>、</a:t>
            </a:r>
            <a:r>
              <a:rPr lang="en-US" altLang="zh-CN" sz="2800" dirty="0" smtClean="0"/>
              <a:t>D</a:t>
            </a:r>
            <a:r>
              <a:rPr lang="zh-CN" altLang="en-US" sz="2800" dirty="0" smtClean="0"/>
              <a:t>门封死，</a:t>
            </a:r>
            <a:r>
              <a:rPr lang="en-US" altLang="zh-CN" sz="2800" i="1" dirty="0" smtClean="0"/>
              <a:t>J</a:t>
            </a:r>
            <a:r>
              <a:rPr lang="zh-CN" altLang="en-US" sz="2800" dirty="0" smtClean="0"/>
              <a:t>、</a:t>
            </a:r>
            <a:r>
              <a:rPr lang="en-US" altLang="zh-CN" sz="2800" i="1" dirty="0" smtClean="0"/>
              <a:t>K</a:t>
            </a:r>
            <a:r>
              <a:rPr lang="zh-CN" altLang="en-US" sz="2800" dirty="0" smtClean="0"/>
              <a:t>变化对</a:t>
            </a:r>
            <a:r>
              <a:rPr lang="en-US" altLang="zh-CN" sz="2800" dirty="0" smtClean="0"/>
              <a:t>C</a:t>
            </a:r>
            <a:r>
              <a:rPr lang="zh-CN" altLang="en-US" sz="2800" dirty="0" smtClean="0"/>
              <a:t>、</a:t>
            </a:r>
            <a:r>
              <a:rPr lang="en-US" altLang="zh-CN" sz="2800" dirty="0" smtClean="0"/>
              <a:t>D</a:t>
            </a:r>
            <a:r>
              <a:rPr lang="zh-CN" altLang="en-US" sz="2800" dirty="0" smtClean="0"/>
              <a:t>门输出无影响，始终为</a:t>
            </a:r>
            <a:r>
              <a:rPr lang="en-US" altLang="zh-CN" sz="2800" dirty="0" smtClean="0"/>
              <a:t>1</a:t>
            </a:r>
            <a:r>
              <a:rPr lang="zh-CN" altLang="en-US" sz="2800" dirty="0" smtClean="0"/>
              <a:t>，触发器处于保持态。</a:t>
            </a:r>
          </a:p>
          <a:p>
            <a:pPr algn="just" eaLnBrk="1" hangingPunct="1">
              <a:lnSpc>
                <a:spcPct val="150000"/>
              </a:lnSpc>
            </a:pPr>
            <a:r>
              <a:rPr lang="zh-CN" altLang="en-US" sz="2800" dirty="0" smtClean="0"/>
              <a:t>当</a:t>
            </a:r>
            <a:r>
              <a:rPr lang="en-US" altLang="zh-CN" sz="2800" i="1" dirty="0" smtClean="0"/>
              <a:t>CP</a:t>
            </a:r>
            <a:r>
              <a:rPr lang="en-US" altLang="zh-CN" sz="2800" dirty="0" smtClean="0"/>
              <a:t>=1</a:t>
            </a:r>
            <a:r>
              <a:rPr lang="zh-CN" altLang="en-US" sz="2800" dirty="0" smtClean="0"/>
              <a:t>时，当</a:t>
            </a:r>
            <a:r>
              <a:rPr lang="en-US" altLang="zh-CN" sz="2800" i="1" dirty="0" smtClean="0"/>
              <a:t>J</a:t>
            </a:r>
            <a:r>
              <a:rPr lang="zh-CN" altLang="en-US" sz="2800" dirty="0" smtClean="0"/>
              <a:t>、</a:t>
            </a:r>
            <a:r>
              <a:rPr lang="en-US" altLang="zh-CN" sz="2800" i="1" dirty="0" smtClean="0"/>
              <a:t>K</a:t>
            </a:r>
            <a:r>
              <a:rPr lang="zh-CN" altLang="en-US" sz="2800" dirty="0" smtClean="0"/>
              <a:t>为</a:t>
            </a:r>
            <a:r>
              <a:rPr lang="en-US" altLang="zh-CN" sz="2800" dirty="0" smtClean="0"/>
              <a:t>00</a:t>
            </a:r>
            <a:r>
              <a:rPr lang="zh-CN" altLang="en-US" sz="2800" dirty="0" smtClean="0"/>
              <a:t>、</a:t>
            </a:r>
            <a:r>
              <a:rPr lang="en-US" altLang="zh-CN" sz="2800" dirty="0" smtClean="0"/>
              <a:t>01</a:t>
            </a:r>
            <a:r>
              <a:rPr lang="zh-CN" altLang="en-US" sz="2800" dirty="0" smtClean="0"/>
              <a:t>、</a:t>
            </a:r>
            <a:r>
              <a:rPr lang="en-US" altLang="zh-CN" sz="2800" dirty="0" smtClean="0"/>
              <a:t>10</a:t>
            </a:r>
            <a:r>
              <a:rPr lang="zh-CN" altLang="en-US" sz="2800" dirty="0" smtClean="0"/>
              <a:t>时就是</a:t>
            </a:r>
            <a:r>
              <a:rPr lang="en-US" altLang="zh-CN" sz="2800" i="1" dirty="0" smtClean="0"/>
              <a:t>RS</a:t>
            </a:r>
            <a:r>
              <a:rPr lang="zh-CN" altLang="en-US" sz="2800" dirty="0" smtClean="0"/>
              <a:t>触发器功能，当</a:t>
            </a:r>
            <a:r>
              <a:rPr lang="en-US" altLang="zh-CN" sz="2800" i="1" dirty="0" smtClean="0"/>
              <a:t>JK</a:t>
            </a:r>
            <a:r>
              <a:rPr lang="en-US" altLang="zh-CN" sz="2800" dirty="0" smtClean="0"/>
              <a:t>=11</a:t>
            </a:r>
            <a:r>
              <a:rPr lang="zh-CN" altLang="en-US" sz="2800" dirty="0" smtClean="0"/>
              <a:t>时触发器状态必定翻转。</a:t>
            </a:r>
          </a:p>
        </p:txBody>
      </p:sp>
      <p:sp>
        <p:nvSpPr>
          <p:cNvPr id="49157" name="Rectangle 3"/>
          <p:cNvSpPr>
            <a:spLocks noGrp="1" noChangeArrowheads="1"/>
          </p:cNvSpPr>
          <p:nvPr>
            <p:ph type="title"/>
          </p:nvPr>
        </p:nvSpPr>
        <p:spPr>
          <a:xfrm>
            <a:off x="1274763" y="533400"/>
            <a:ext cx="7793037" cy="609600"/>
          </a:xfrm>
        </p:spPr>
        <p:txBody>
          <a:bodyPr/>
          <a:lstStyle/>
          <a:p>
            <a:pPr eaLnBrk="1" hangingPunct="1"/>
            <a:r>
              <a:rPr lang="en-US" altLang="zh-CN" smtClean="0"/>
              <a:t>J-K</a:t>
            </a:r>
            <a:r>
              <a:rPr lang="zh-CN" altLang="en-US" smtClean="0"/>
              <a:t>触发器</a:t>
            </a:r>
          </a:p>
        </p:txBody>
      </p:sp>
      <p:grpSp>
        <p:nvGrpSpPr>
          <p:cNvPr id="49158" name="Group 4"/>
          <p:cNvGrpSpPr>
            <a:grpSpLocks/>
          </p:cNvGrpSpPr>
          <p:nvPr/>
        </p:nvGrpSpPr>
        <p:grpSpPr bwMode="auto">
          <a:xfrm>
            <a:off x="762000" y="1382290"/>
            <a:ext cx="2598738" cy="3359150"/>
            <a:chOff x="1444" y="623"/>
            <a:chExt cx="1731" cy="2528"/>
          </a:xfrm>
        </p:grpSpPr>
        <p:sp>
          <p:nvSpPr>
            <p:cNvPr id="49181" name="Line 5"/>
            <p:cNvSpPr>
              <a:spLocks noChangeShapeType="1"/>
            </p:cNvSpPr>
            <p:nvPr/>
          </p:nvSpPr>
          <p:spPr bwMode="auto">
            <a:xfrm>
              <a:off x="2846" y="876"/>
              <a:ext cx="1" cy="284"/>
            </a:xfrm>
            <a:prstGeom prst="line">
              <a:avLst/>
            </a:prstGeom>
            <a:noFill/>
            <a:ln w="2381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49182" name="Line 6"/>
            <p:cNvSpPr>
              <a:spLocks noChangeShapeType="1"/>
            </p:cNvSpPr>
            <p:nvPr/>
          </p:nvSpPr>
          <p:spPr bwMode="auto">
            <a:xfrm>
              <a:off x="1727" y="876"/>
              <a:ext cx="1" cy="284"/>
            </a:xfrm>
            <a:prstGeom prst="line">
              <a:avLst/>
            </a:prstGeom>
            <a:noFill/>
            <a:ln w="2381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49183" name="Rectangle 7"/>
            <p:cNvSpPr>
              <a:spLocks noChangeArrowheads="1"/>
            </p:cNvSpPr>
            <p:nvPr/>
          </p:nvSpPr>
          <p:spPr bwMode="auto">
            <a:xfrm>
              <a:off x="1444" y="1234"/>
              <a:ext cx="567" cy="343"/>
            </a:xfrm>
            <a:prstGeom prst="rect">
              <a:avLst/>
            </a:prstGeom>
            <a:solidFill>
              <a:srgbClr val="FFFFFF"/>
            </a:solidFill>
            <a:ln w="47625">
              <a:solidFill>
                <a:srgbClr val="000000"/>
              </a:solidFill>
              <a:miter lim="800000"/>
              <a:headEnd/>
              <a:tailEnd/>
            </a:ln>
          </p:spPr>
          <p:txBody>
            <a:bodyPr/>
            <a:lstStyle/>
            <a:p>
              <a:endParaRPr lang="zh-CN" altLang="en-US"/>
            </a:p>
          </p:txBody>
        </p:sp>
        <p:sp>
          <p:nvSpPr>
            <p:cNvPr id="49184" name="Rectangle 8"/>
            <p:cNvSpPr>
              <a:spLocks noChangeArrowheads="1"/>
            </p:cNvSpPr>
            <p:nvPr/>
          </p:nvSpPr>
          <p:spPr bwMode="auto">
            <a:xfrm>
              <a:off x="1653" y="1265"/>
              <a:ext cx="136" cy="36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en-US" altLang="zh-CN" sz="3200" b="0">
                  <a:solidFill>
                    <a:srgbClr val="000000"/>
                  </a:solidFill>
                  <a:latin typeface="宋体" pitchFamily="2" charset="-122"/>
                  <a:ea typeface="宋体" pitchFamily="2" charset="-122"/>
                </a:rPr>
                <a:t>&amp;</a:t>
              </a:r>
              <a:endParaRPr lang="en-US" altLang="zh-CN" b="0">
                <a:solidFill>
                  <a:schemeClr val="tx1"/>
                </a:solidFill>
                <a:ea typeface="宋体" pitchFamily="2" charset="-122"/>
              </a:endParaRPr>
            </a:p>
          </p:txBody>
        </p:sp>
        <p:sp>
          <p:nvSpPr>
            <p:cNvPr id="49185" name="Freeform 9"/>
            <p:cNvSpPr>
              <a:spLocks/>
            </p:cNvSpPr>
            <p:nvPr/>
          </p:nvSpPr>
          <p:spPr bwMode="auto">
            <a:xfrm>
              <a:off x="1683" y="1145"/>
              <a:ext cx="74" cy="74"/>
            </a:xfrm>
            <a:custGeom>
              <a:avLst/>
              <a:gdLst>
                <a:gd name="T0" fmla="*/ 0 w 74"/>
                <a:gd name="T1" fmla="*/ 30 h 74"/>
                <a:gd name="T2" fmla="*/ 15 w 74"/>
                <a:gd name="T3" fmla="*/ 0 h 74"/>
                <a:gd name="T4" fmla="*/ 59 w 74"/>
                <a:gd name="T5" fmla="*/ 0 h 74"/>
                <a:gd name="T6" fmla="*/ 74 w 74"/>
                <a:gd name="T7" fmla="*/ 30 h 74"/>
                <a:gd name="T8" fmla="*/ 59 w 74"/>
                <a:gd name="T9" fmla="*/ 74 h 74"/>
                <a:gd name="T10" fmla="*/ 15 w 74"/>
                <a:gd name="T11" fmla="*/ 74 h 74"/>
                <a:gd name="T12" fmla="*/ 0 w 74"/>
                <a:gd name="T13" fmla="*/ 30 h 7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4" h="74">
                  <a:moveTo>
                    <a:pt x="0" y="30"/>
                  </a:moveTo>
                  <a:lnTo>
                    <a:pt x="15" y="0"/>
                  </a:lnTo>
                  <a:lnTo>
                    <a:pt x="59" y="0"/>
                  </a:lnTo>
                  <a:lnTo>
                    <a:pt x="74" y="30"/>
                  </a:lnTo>
                  <a:lnTo>
                    <a:pt x="59" y="74"/>
                  </a:lnTo>
                  <a:lnTo>
                    <a:pt x="15" y="74"/>
                  </a:lnTo>
                  <a:lnTo>
                    <a:pt x="0" y="30"/>
                  </a:lnTo>
                  <a:close/>
                </a:path>
              </a:pathLst>
            </a:custGeom>
            <a:solidFill>
              <a:srgbClr val="FFFFFF"/>
            </a:solidFill>
            <a:ln w="23813">
              <a:solidFill>
                <a:srgbClr val="000000"/>
              </a:solidFill>
              <a:prstDash val="solid"/>
              <a:round/>
              <a:headEnd/>
              <a:tailEnd/>
            </a:ln>
          </p:spPr>
          <p:txBody>
            <a:bodyPr/>
            <a:lstStyle/>
            <a:p>
              <a:endParaRPr lang="zh-CN" altLang="en-US"/>
            </a:p>
          </p:txBody>
        </p:sp>
        <p:sp>
          <p:nvSpPr>
            <p:cNvPr id="49186" name="Rectangle 10"/>
            <p:cNvSpPr>
              <a:spLocks noChangeArrowheads="1"/>
            </p:cNvSpPr>
            <p:nvPr/>
          </p:nvSpPr>
          <p:spPr bwMode="auto">
            <a:xfrm>
              <a:off x="2563" y="1234"/>
              <a:ext cx="567" cy="343"/>
            </a:xfrm>
            <a:prstGeom prst="rect">
              <a:avLst/>
            </a:prstGeom>
            <a:solidFill>
              <a:srgbClr val="FFFFFF"/>
            </a:solidFill>
            <a:ln w="47625">
              <a:solidFill>
                <a:srgbClr val="000000"/>
              </a:solidFill>
              <a:miter lim="800000"/>
              <a:headEnd/>
              <a:tailEnd/>
            </a:ln>
          </p:spPr>
          <p:txBody>
            <a:bodyPr/>
            <a:lstStyle/>
            <a:p>
              <a:endParaRPr lang="zh-CN" altLang="en-US"/>
            </a:p>
          </p:txBody>
        </p:sp>
        <p:sp>
          <p:nvSpPr>
            <p:cNvPr id="49187" name="Rectangle 11"/>
            <p:cNvSpPr>
              <a:spLocks noChangeArrowheads="1"/>
            </p:cNvSpPr>
            <p:nvPr/>
          </p:nvSpPr>
          <p:spPr bwMode="auto">
            <a:xfrm>
              <a:off x="2787" y="1265"/>
              <a:ext cx="135" cy="36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en-US" altLang="zh-CN" sz="3200" b="0">
                  <a:solidFill>
                    <a:srgbClr val="000000"/>
                  </a:solidFill>
                  <a:latin typeface="宋体" pitchFamily="2" charset="-122"/>
                  <a:ea typeface="宋体" pitchFamily="2" charset="-122"/>
                </a:rPr>
                <a:t>&amp;</a:t>
              </a:r>
              <a:endParaRPr lang="en-US" altLang="zh-CN" b="0">
                <a:solidFill>
                  <a:schemeClr val="tx1"/>
                </a:solidFill>
                <a:ea typeface="宋体" pitchFamily="2" charset="-122"/>
              </a:endParaRPr>
            </a:p>
          </p:txBody>
        </p:sp>
        <p:sp>
          <p:nvSpPr>
            <p:cNvPr id="49188" name="Freeform 12"/>
            <p:cNvSpPr>
              <a:spLocks/>
            </p:cNvSpPr>
            <p:nvPr/>
          </p:nvSpPr>
          <p:spPr bwMode="auto">
            <a:xfrm>
              <a:off x="2802" y="1145"/>
              <a:ext cx="89" cy="74"/>
            </a:xfrm>
            <a:custGeom>
              <a:avLst/>
              <a:gdLst>
                <a:gd name="T0" fmla="*/ 0 w 89"/>
                <a:gd name="T1" fmla="*/ 30 h 74"/>
                <a:gd name="T2" fmla="*/ 29 w 89"/>
                <a:gd name="T3" fmla="*/ 0 h 74"/>
                <a:gd name="T4" fmla="*/ 74 w 89"/>
                <a:gd name="T5" fmla="*/ 0 h 74"/>
                <a:gd name="T6" fmla="*/ 89 w 89"/>
                <a:gd name="T7" fmla="*/ 30 h 74"/>
                <a:gd name="T8" fmla="*/ 74 w 89"/>
                <a:gd name="T9" fmla="*/ 74 h 74"/>
                <a:gd name="T10" fmla="*/ 29 w 89"/>
                <a:gd name="T11" fmla="*/ 74 h 74"/>
                <a:gd name="T12" fmla="*/ 0 w 89"/>
                <a:gd name="T13" fmla="*/ 30 h 7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9" h="74">
                  <a:moveTo>
                    <a:pt x="0" y="30"/>
                  </a:moveTo>
                  <a:lnTo>
                    <a:pt x="29" y="0"/>
                  </a:lnTo>
                  <a:lnTo>
                    <a:pt x="74" y="0"/>
                  </a:lnTo>
                  <a:lnTo>
                    <a:pt x="89" y="30"/>
                  </a:lnTo>
                  <a:lnTo>
                    <a:pt x="74" y="74"/>
                  </a:lnTo>
                  <a:lnTo>
                    <a:pt x="29" y="74"/>
                  </a:lnTo>
                  <a:lnTo>
                    <a:pt x="0" y="30"/>
                  </a:lnTo>
                  <a:close/>
                </a:path>
              </a:pathLst>
            </a:custGeom>
            <a:solidFill>
              <a:srgbClr val="FFFFFF"/>
            </a:solidFill>
            <a:ln w="23813">
              <a:solidFill>
                <a:srgbClr val="000000"/>
              </a:solidFill>
              <a:prstDash val="solid"/>
              <a:round/>
              <a:headEnd/>
              <a:tailEnd/>
            </a:ln>
          </p:spPr>
          <p:txBody>
            <a:bodyPr/>
            <a:lstStyle/>
            <a:p>
              <a:endParaRPr lang="zh-CN" altLang="en-US"/>
            </a:p>
          </p:txBody>
        </p:sp>
        <p:sp>
          <p:nvSpPr>
            <p:cNvPr id="49189" name="Line 13"/>
            <p:cNvSpPr>
              <a:spLocks noChangeShapeType="1"/>
            </p:cNvSpPr>
            <p:nvPr/>
          </p:nvSpPr>
          <p:spPr bwMode="auto">
            <a:xfrm>
              <a:off x="1727" y="1577"/>
              <a:ext cx="1" cy="493"/>
            </a:xfrm>
            <a:prstGeom prst="line">
              <a:avLst/>
            </a:prstGeom>
            <a:noFill/>
            <a:ln w="2381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49190" name="Line 14"/>
            <p:cNvSpPr>
              <a:spLocks noChangeShapeType="1"/>
            </p:cNvSpPr>
            <p:nvPr/>
          </p:nvSpPr>
          <p:spPr bwMode="auto">
            <a:xfrm>
              <a:off x="2846" y="1577"/>
              <a:ext cx="1" cy="493"/>
            </a:xfrm>
            <a:prstGeom prst="line">
              <a:avLst/>
            </a:prstGeom>
            <a:noFill/>
            <a:ln w="2381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49191" name="Line 15"/>
            <p:cNvSpPr>
              <a:spLocks noChangeShapeType="1"/>
            </p:cNvSpPr>
            <p:nvPr/>
          </p:nvSpPr>
          <p:spPr bwMode="auto">
            <a:xfrm>
              <a:off x="2712" y="1577"/>
              <a:ext cx="1" cy="209"/>
            </a:xfrm>
            <a:prstGeom prst="line">
              <a:avLst/>
            </a:prstGeom>
            <a:noFill/>
            <a:ln w="2381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49192" name="Line 16"/>
            <p:cNvSpPr>
              <a:spLocks noChangeShapeType="1"/>
            </p:cNvSpPr>
            <p:nvPr/>
          </p:nvSpPr>
          <p:spPr bwMode="auto">
            <a:xfrm>
              <a:off x="2429" y="1786"/>
              <a:ext cx="283" cy="1"/>
            </a:xfrm>
            <a:prstGeom prst="line">
              <a:avLst/>
            </a:prstGeom>
            <a:noFill/>
            <a:ln w="2381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49193" name="Line 17"/>
            <p:cNvSpPr>
              <a:spLocks noChangeShapeType="1"/>
            </p:cNvSpPr>
            <p:nvPr/>
          </p:nvSpPr>
          <p:spPr bwMode="auto">
            <a:xfrm>
              <a:off x="1727" y="1025"/>
              <a:ext cx="343" cy="1"/>
            </a:xfrm>
            <a:prstGeom prst="line">
              <a:avLst/>
            </a:prstGeom>
            <a:noFill/>
            <a:ln w="2381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49194" name="Line 18"/>
            <p:cNvSpPr>
              <a:spLocks noChangeShapeType="1"/>
            </p:cNvSpPr>
            <p:nvPr/>
          </p:nvSpPr>
          <p:spPr bwMode="auto">
            <a:xfrm>
              <a:off x="2070" y="1025"/>
              <a:ext cx="359" cy="761"/>
            </a:xfrm>
            <a:prstGeom prst="line">
              <a:avLst/>
            </a:prstGeom>
            <a:noFill/>
            <a:ln w="2381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49195" name="Rectangle 19"/>
            <p:cNvSpPr>
              <a:spLocks noChangeArrowheads="1"/>
            </p:cNvSpPr>
            <p:nvPr/>
          </p:nvSpPr>
          <p:spPr bwMode="auto">
            <a:xfrm>
              <a:off x="1474" y="1667"/>
              <a:ext cx="123" cy="2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en-US" altLang="zh-CN" b="0" i="1">
                  <a:solidFill>
                    <a:srgbClr val="000000"/>
                  </a:solidFill>
                  <a:ea typeface="宋体" pitchFamily="2" charset="-122"/>
                </a:rPr>
                <a:t>R</a:t>
              </a:r>
              <a:endParaRPr lang="en-US" altLang="zh-CN" b="0">
                <a:solidFill>
                  <a:schemeClr val="tx1"/>
                </a:solidFill>
                <a:ea typeface="宋体" pitchFamily="2" charset="-122"/>
              </a:endParaRPr>
            </a:p>
          </p:txBody>
        </p:sp>
        <p:sp>
          <p:nvSpPr>
            <p:cNvPr id="49196" name="Rectangle 20"/>
            <p:cNvSpPr>
              <a:spLocks noChangeArrowheads="1"/>
            </p:cNvSpPr>
            <p:nvPr/>
          </p:nvSpPr>
          <p:spPr bwMode="auto">
            <a:xfrm>
              <a:off x="1593" y="1772"/>
              <a:ext cx="104" cy="19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en-US" altLang="zh-CN" sz="1700" b="0">
                  <a:solidFill>
                    <a:srgbClr val="000000"/>
                  </a:solidFill>
                  <a:ea typeface="宋体" pitchFamily="2" charset="-122"/>
                </a:rPr>
                <a:t>D</a:t>
              </a:r>
              <a:endParaRPr lang="en-US" altLang="zh-CN" b="0">
                <a:solidFill>
                  <a:schemeClr val="tx1"/>
                </a:solidFill>
                <a:ea typeface="宋体" pitchFamily="2" charset="-122"/>
              </a:endParaRPr>
            </a:p>
          </p:txBody>
        </p:sp>
        <p:sp>
          <p:nvSpPr>
            <p:cNvPr id="49197" name="Rectangle 21"/>
            <p:cNvSpPr>
              <a:spLocks noChangeArrowheads="1"/>
            </p:cNvSpPr>
            <p:nvPr/>
          </p:nvSpPr>
          <p:spPr bwMode="auto">
            <a:xfrm>
              <a:off x="2891" y="1667"/>
              <a:ext cx="101" cy="2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en-US" altLang="zh-CN" b="0" i="1">
                  <a:solidFill>
                    <a:srgbClr val="000000"/>
                  </a:solidFill>
                  <a:ea typeface="宋体" pitchFamily="2" charset="-122"/>
                </a:rPr>
                <a:t>S</a:t>
              </a:r>
              <a:endParaRPr lang="en-US" altLang="zh-CN" b="0">
                <a:solidFill>
                  <a:schemeClr val="tx1"/>
                </a:solidFill>
                <a:ea typeface="宋体" pitchFamily="2" charset="-122"/>
              </a:endParaRPr>
            </a:p>
          </p:txBody>
        </p:sp>
        <p:sp>
          <p:nvSpPr>
            <p:cNvPr id="49198" name="Rectangle 22"/>
            <p:cNvSpPr>
              <a:spLocks noChangeArrowheads="1"/>
            </p:cNvSpPr>
            <p:nvPr/>
          </p:nvSpPr>
          <p:spPr bwMode="auto">
            <a:xfrm>
              <a:off x="2995" y="1772"/>
              <a:ext cx="104" cy="19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en-US" altLang="zh-CN" sz="1700" b="0">
                  <a:solidFill>
                    <a:srgbClr val="000000"/>
                  </a:solidFill>
                  <a:ea typeface="宋体" pitchFamily="2" charset="-122"/>
                </a:rPr>
                <a:t>D</a:t>
              </a:r>
              <a:endParaRPr lang="en-US" altLang="zh-CN" b="0">
                <a:solidFill>
                  <a:schemeClr val="tx1"/>
                </a:solidFill>
                <a:ea typeface="宋体" pitchFamily="2" charset="-122"/>
              </a:endParaRPr>
            </a:p>
          </p:txBody>
        </p:sp>
        <p:sp>
          <p:nvSpPr>
            <p:cNvPr id="49199" name="Rectangle 23"/>
            <p:cNvSpPr>
              <a:spLocks noChangeArrowheads="1"/>
            </p:cNvSpPr>
            <p:nvPr/>
          </p:nvSpPr>
          <p:spPr bwMode="auto">
            <a:xfrm>
              <a:off x="2787" y="623"/>
              <a:ext cx="147" cy="2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en-US" altLang="zh-CN" b="0" i="1">
                  <a:solidFill>
                    <a:srgbClr val="000000"/>
                  </a:solidFill>
                  <a:ea typeface="宋体" pitchFamily="2" charset="-122"/>
                </a:rPr>
                <a:t>Q</a:t>
              </a:r>
              <a:endParaRPr lang="en-US" altLang="zh-CN" b="0">
                <a:solidFill>
                  <a:schemeClr val="tx1"/>
                </a:solidFill>
                <a:ea typeface="宋体" pitchFamily="2" charset="-122"/>
              </a:endParaRPr>
            </a:p>
          </p:txBody>
        </p:sp>
        <p:sp>
          <p:nvSpPr>
            <p:cNvPr id="49200" name="Rectangle 24"/>
            <p:cNvSpPr>
              <a:spLocks noChangeArrowheads="1"/>
            </p:cNvSpPr>
            <p:nvPr/>
          </p:nvSpPr>
          <p:spPr bwMode="auto">
            <a:xfrm>
              <a:off x="1653" y="623"/>
              <a:ext cx="147" cy="2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en-US" altLang="zh-CN" b="0" i="1">
                  <a:solidFill>
                    <a:srgbClr val="000000"/>
                  </a:solidFill>
                  <a:ea typeface="宋体" pitchFamily="2" charset="-122"/>
                </a:rPr>
                <a:t>Q</a:t>
              </a:r>
              <a:endParaRPr lang="en-US" altLang="zh-CN" b="0">
                <a:solidFill>
                  <a:schemeClr val="tx1"/>
                </a:solidFill>
                <a:ea typeface="宋体" pitchFamily="2" charset="-122"/>
              </a:endParaRPr>
            </a:p>
          </p:txBody>
        </p:sp>
        <p:sp>
          <p:nvSpPr>
            <p:cNvPr id="49201" name="Line 25"/>
            <p:cNvSpPr>
              <a:spLocks noChangeShapeType="1"/>
            </p:cNvSpPr>
            <p:nvPr/>
          </p:nvSpPr>
          <p:spPr bwMode="auto">
            <a:xfrm>
              <a:off x="1683" y="638"/>
              <a:ext cx="149" cy="1"/>
            </a:xfrm>
            <a:prstGeom prst="line">
              <a:avLst/>
            </a:prstGeom>
            <a:noFill/>
            <a:ln w="2381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49202" name="Rectangle 26"/>
            <p:cNvSpPr>
              <a:spLocks noChangeArrowheads="1"/>
            </p:cNvSpPr>
            <p:nvPr/>
          </p:nvSpPr>
          <p:spPr bwMode="auto">
            <a:xfrm>
              <a:off x="1444" y="2070"/>
              <a:ext cx="567" cy="358"/>
            </a:xfrm>
            <a:prstGeom prst="rect">
              <a:avLst/>
            </a:prstGeom>
            <a:solidFill>
              <a:srgbClr val="FFFFFF"/>
            </a:solidFill>
            <a:ln w="47625">
              <a:solidFill>
                <a:srgbClr val="000000"/>
              </a:solidFill>
              <a:miter lim="800000"/>
              <a:headEnd/>
              <a:tailEnd/>
            </a:ln>
          </p:spPr>
          <p:txBody>
            <a:bodyPr/>
            <a:lstStyle/>
            <a:p>
              <a:endParaRPr lang="zh-CN" altLang="en-US"/>
            </a:p>
          </p:txBody>
        </p:sp>
        <p:sp>
          <p:nvSpPr>
            <p:cNvPr id="49203" name="Rectangle 27"/>
            <p:cNvSpPr>
              <a:spLocks noChangeArrowheads="1"/>
            </p:cNvSpPr>
            <p:nvPr/>
          </p:nvSpPr>
          <p:spPr bwMode="auto">
            <a:xfrm>
              <a:off x="1653" y="2100"/>
              <a:ext cx="136" cy="36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en-US" altLang="zh-CN" sz="3200" b="0">
                  <a:solidFill>
                    <a:srgbClr val="000000"/>
                  </a:solidFill>
                  <a:latin typeface="宋体" pitchFamily="2" charset="-122"/>
                  <a:ea typeface="宋体" pitchFamily="2" charset="-122"/>
                </a:rPr>
                <a:t>&amp;</a:t>
              </a:r>
              <a:endParaRPr lang="en-US" altLang="zh-CN" b="0">
                <a:solidFill>
                  <a:schemeClr val="tx1"/>
                </a:solidFill>
                <a:ea typeface="宋体" pitchFamily="2" charset="-122"/>
              </a:endParaRPr>
            </a:p>
          </p:txBody>
        </p:sp>
        <p:sp>
          <p:nvSpPr>
            <p:cNvPr id="49204" name="Freeform 28"/>
            <p:cNvSpPr>
              <a:spLocks/>
            </p:cNvSpPr>
            <p:nvPr/>
          </p:nvSpPr>
          <p:spPr bwMode="auto">
            <a:xfrm>
              <a:off x="1683" y="1995"/>
              <a:ext cx="74" cy="75"/>
            </a:xfrm>
            <a:custGeom>
              <a:avLst/>
              <a:gdLst>
                <a:gd name="T0" fmla="*/ 0 w 74"/>
                <a:gd name="T1" fmla="*/ 30 h 75"/>
                <a:gd name="T2" fmla="*/ 15 w 74"/>
                <a:gd name="T3" fmla="*/ 0 h 75"/>
                <a:gd name="T4" fmla="*/ 59 w 74"/>
                <a:gd name="T5" fmla="*/ 0 h 75"/>
                <a:gd name="T6" fmla="*/ 74 w 74"/>
                <a:gd name="T7" fmla="*/ 30 h 75"/>
                <a:gd name="T8" fmla="*/ 59 w 74"/>
                <a:gd name="T9" fmla="*/ 75 h 75"/>
                <a:gd name="T10" fmla="*/ 15 w 74"/>
                <a:gd name="T11" fmla="*/ 75 h 75"/>
                <a:gd name="T12" fmla="*/ 0 w 74"/>
                <a:gd name="T13" fmla="*/ 30 h 7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4" h="75">
                  <a:moveTo>
                    <a:pt x="0" y="30"/>
                  </a:moveTo>
                  <a:lnTo>
                    <a:pt x="15" y="0"/>
                  </a:lnTo>
                  <a:lnTo>
                    <a:pt x="59" y="0"/>
                  </a:lnTo>
                  <a:lnTo>
                    <a:pt x="74" y="30"/>
                  </a:lnTo>
                  <a:lnTo>
                    <a:pt x="59" y="75"/>
                  </a:lnTo>
                  <a:lnTo>
                    <a:pt x="15" y="75"/>
                  </a:lnTo>
                  <a:lnTo>
                    <a:pt x="0" y="30"/>
                  </a:lnTo>
                  <a:close/>
                </a:path>
              </a:pathLst>
            </a:custGeom>
            <a:solidFill>
              <a:srgbClr val="FFFFFF"/>
            </a:solidFill>
            <a:ln w="23813">
              <a:solidFill>
                <a:srgbClr val="000000"/>
              </a:solidFill>
              <a:prstDash val="solid"/>
              <a:round/>
              <a:headEnd/>
              <a:tailEnd/>
            </a:ln>
          </p:spPr>
          <p:txBody>
            <a:bodyPr/>
            <a:lstStyle/>
            <a:p>
              <a:endParaRPr lang="zh-CN" altLang="en-US"/>
            </a:p>
          </p:txBody>
        </p:sp>
        <p:sp>
          <p:nvSpPr>
            <p:cNvPr id="49205" name="Rectangle 29"/>
            <p:cNvSpPr>
              <a:spLocks noChangeArrowheads="1"/>
            </p:cNvSpPr>
            <p:nvPr/>
          </p:nvSpPr>
          <p:spPr bwMode="auto">
            <a:xfrm>
              <a:off x="2563" y="2070"/>
              <a:ext cx="567" cy="358"/>
            </a:xfrm>
            <a:prstGeom prst="rect">
              <a:avLst/>
            </a:prstGeom>
            <a:solidFill>
              <a:srgbClr val="FFFFFF"/>
            </a:solidFill>
            <a:ln w="47625">
              <a:solidFill>
                <a:srgbClr val="000000"/>
              </a:solidFill>
              <a:miter lim="800000"/>
              <a:headEnd/>
              <a:tailEnd/>
            </a:ln>
          </p:spPr>
          <p:txBody>
            <a:bodyPr/>
            <a:lstStyle/>
            <a:p>
              <a:endParaRPr lang="zh-CN" altLang="en-US"/>
            </a:p>
          </p:txBody>
        </p:sp>
        <p:sp>
          <p:nvSpPr>
            <p:cNvPr id="49206" name="Rectangle 30"/>
            <p:cNvSpPr>
              <a:spLocks noChangeArrowheads="1"/>
            </p:cNvSpPr>
            <p:nvPr/>
          </p:nvSpPr>
          <p:spPr bwMode="auto">
            <a:xfrm>
              <a:off x="2787" y="2100"/>
              <a:ext cx="135" cy="36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en-US" altLang="zh-CN" sz="3200" b="0">
                  <a:solidFill>
                    <a:srgbClr val="000000"/>
                  </a:solidFill>
                  <a:latin typeface="宋体" pitchFamily="2" charset="-122"/>
                  <a:ea typeface="宋体" pitchFamily="2" charset="-122"/>
                </a:rPr>
                <a:t>&amp;</a:t>
              </a:r>
              <a:endParaRPr lang="en-US" altLang="zh-CN" b="0">
                <a:solidFill>
                  <a:schemeClr val="tx1"/>
                </a:solidFill>
                <a:ea typeface="宋体" pitchFamily="2" charset="-122"/>
              </a:endParaRPr>
            </a:p>
          </p:txBody>
        </p:sp>
        <p:sp>
          <p:nvSpPr>
            <p:cNvPr id="49207" name="Freeform 31"/>
            <p:cNvSpPr>
              <a:spLocks/>
            </p:cNvSpPr>
            <p:nvPr/>
          </p:nvSpPr>
          <p:spPr bwMode="auto">
            <a:xfrm>
              <a:off x="2802" y="1995"/>
              <a:ext cx="89" cy="75"/>
            </a:xfrm>
            <a:custGeom>
              <a:avLst/>
              <a:gdLst>
                <a:gd name="T0" fmla="*/ 0 w 89"/>
                <a:gd name="T1" fmla="*/ 30 h 75"/>
                <a:gd name="T2" fmla="*/ 29 w 89"/>
                <a:gd name="T3" fmla="*/ 0 h 75"/>
                <a:gd name="T4" fmla="*/ 74 w 89"/>
                <a:gd name="T5" fmla="*/ 0 h 75"/>
                <a:gd name="T6" fmla="*/ 89 w 89"/>
                <a:gd name="T7" fmla="*/ 30 h 75"/>
                <a:gd name="T8" fmla="*/ 74 w 89"/>
                <a:gd name="T9" fmla="*/ 75 h 75"/>
                <a:gd name="T10" fmla="*/ 29 w 89"/>
                <a:gd name="T11" fmla="*/ 75 h 75"/>
                <a:gd name="T12" fmla="*/ 0 w 89"/>
                <a:gd name="T13" fmla="*/ 30 h 7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9" h="75">
                  <a:moveTo>
                    <a:pt x="0" y="30"/>
                  </a:moveTo>
                  <a:lnTo>
                    <a:pt x="29" y="0"/>
                  </a:lnTo>
                  <a:lnTo>
                    <a:pt x="74" y="0"/>
                  </a:lnTo>
                  <a:lnTo>
                    <a:pt x="89" y="30"/>
                  </a:lnTo>
                  <a:lnTo>
                    <a:pt x="74" y="75"/>
                  </a:lnTo>
                  <a:lnTo>
                    <a:pt x="29" y="75"/>
                  </a:lnTo>
                  <a:lnTo>
                    <a:pt x="0" y="30"/>
                  </a:lnTo>
                  <a:close/>
                </a:path>
              </a:pathLst>
            </a:custGeom>
            <a:solidFill>
              <a:srgbClr val="FFFFFF"/>
            </a:solidFill>
            <a:ln w="23813">
              <a:solidFill>
                <a:srgbClr val="000000"/>
              </a:solidFill>
              <a:prstDash val="solid"/>
              <a:round/>
              <a:headEnd/>
              <a:tailEnd/>
            </a:ln>
          </p:spPr>
          <p:txBody>
            <a:bodyPr/>
            <a:lstStyle/>
            <a:p>
              <a:endParaRPr lang="zh-CN" altLang="en-US"/>
            </a:p>
          </p:txBody>
        </p:sp>
        <p:sp>
          <p:nvSpPr>
            <p:cNvPr id="49208" name="Line 32"/>
            <p:cNvSpPr>
              <a:spLocks noChangeShapeType="1"/>
            </p:cNvSpPr>
            <p:nvPr/>
          </p:nvSpPr>
          <p:spPr bwMode="auto">
            <a:xfrm>
              <a:off x="1578" y="2428"/>
              <a:ext cx="1" cy="641"/>
            </a:xfrm>
            <a:prstGeom prst="line">
              <a:avLst/>
            </a:prstGeom>
            <a:noFill/>
            <a:ln w="2381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49209" name="Line 33"/>
            <p:cNvSpPr>
              <a:spLocks noChangeShapeType="1"/>
            </p:cNvSpPr>
            <p:nvPr/>
          </p:nvSpPr>
          <p:spPr bwMode="auto">
            <a:xfrm>
              <a:off x="2279" y="2637"/>
              <a:ext cx="1" cy="432"/>
            </a:xfrm>
            <a:prstGeom prst="line">
              <a:avLst/>
            </a:prstGeom>
            <a:noFill/>
            <a:ln w="2381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49210" name="Freeform 34"/>
            <p:cNvSpPr>
              <a:spLocks/>
            </p:cNvSpPr>
            <p:nvPr/>
          </p:nvSpPr>
          <p:spPr bwMode="auto">
            <a:xfrm>
              <a:off x="2250" y="2607"/>
              <a:ext cx="74" cy="59"/>
            </a:xfrm>
            <a:custGeom>
              <a:avLst/>
              <a:gdLst>
                <a:gd name="T0" fmla="*/ 0 w 74"/>
                <a:gd name="T1" fmla="*/ 30 h 59"/>
                <a:gd name="T2" fmla="*/ 14 w 74"/>
                <a:gd name="T3" fmla="*/ 0 h 59"/>
                <a:gd name="T4" fmla="*/ 59 w 74"/>
                <a:gd name="T5" fmla="*/ 0 h 59"/>
                <a:gd name="T6" fmla="*/ 74 w 74"/>
                <a:gd name="T7" fmla="*/ 30 h 59"/>
                <a:gd name="T8" fmla="*/ 59 w 74"/>
                <a:gd name="T9" fmla="*/ 59 h 59"/>
                <a:gd name="T10" fmla="*/ 14 w 74"/>
                <a:gd name="T11" fmla="*/ 59 h 59"/>
                <a:gd name="T12" fmla="*/ 0 w 74"/>
                <a:gd name="T13" fmla="*/ 30 h 5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4" h="59">
                  <a:moveTo>
                    <a:pt x="0" y="30"/>
                  </a:moveTo>
                  <a:lnTo>
                    <a:pt x="14" y="0"/>
                  </a:lnTo>
                  <a:lnTo>
                    <a:pt x="59" y="0"/>
                  </a:lnTo>
                  <a:lnTo>
                    <a:pt x="74" y="30"/>
                  </a:lnTo>
                  <a:lnTo>
                    <a:pt x="59" y="59"/>
                  </a:lnTo>
                  <a:lnTo>
                    <a:pt x="14" y="59"/>
                  </a:lnTo>
                  <a:lnTo>
                    <a:pt x="0" y="30"/>
                  </a:lnTo>
                  <a:close/>
                </a:path>
              </a:pathLst>
            </a:custGeom>
            <a:solidFill>
              <a:srgbClr val="000000"/>
            </a:solidFill>
            <a:ln w="23813">
              <a:solidFill>
                <a:srgbClr val="000000"/>
              </a:solidFill>
              <a:prstDash val="solid"/>
              <a:round/>
              <a:headEnd/>
              <a:tailEnd/>
            </a:ln>
          </p:spPr>
          <p:txBody>
            <a:bodyPr/>
            <a:lstStyle/>
            <a:p>
              <a:endParaRPr lang="zh-CN" altLang="en-US"/>
            </a:p>
          </p:txBody>
        </p:sp>
        <p:sp>
          <p:nvSpPr>
            <p:cNvPr id="49211" name="Line 35"/>
            <p:cNvSpPr>
              <a:spLocks noChangeShapeType="1"/>
            </p:cNvSpPr>
            <p:nvPr/>
          </p:nvSpPr>
          <p:spPr bwMode="auto">
            <a:xfrm>
              <a:off x="2995" y="2428"/>
              <a:ext cx="1" cy="641"/>
            </a:xfrm>
            <a:prstGeom prst="line">
              <a:avLst/>
            </a:prstGeom>
            <a:noFill/>
            <a:ln w="2381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49212" name="Rectangle 36"/>
            <p:cNvSpPr>
              <a:spLocks noChangeArrowheads="1"/>
            </p:cNvSpPr>
            <p:nvPr/>
          </p:nvSpPr>
          <p:spPr bwMode="auto">
            <a:xfrm>
              <a:off x="2369" y="2875"/>
              <a:ext cx="259" cy="2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en-US" altLang="zh-CN" b="0" i="1">
                  <a:solidFill>
                    <a:srgbClr val="000000"/>
                  </a:solidFill>
                  <a:ea typeface="宋体" pitchFamily="2" charset="-122"/>
                </a:rPr>
                <a:t>CP</a:t>
              </a:r>
              <a:endParaRPr lang="en-US" altLang="zh-CN" b="0">
                <a:solidFill>
                  <a:schemeClr val="tx1"/>
                </a:solidFill>
                <a:ea typeface="宋体" pitchFamily="2" charset="-122"/>
              </a:endParaRPr>
            </a:p>
          </p:txBody>
        </p:sp>
        <p:sp>
          <p:nvSpPr>
            <p:cNvPr id="49213" name="Rectangle 37"/>
            <p:cNvSpPr>
              <a:spLocks noChangeArrowheads="1"/>
            </p:cNvSpPr>
            <p:nvPr/>
          </p:nvSpPr>
          <p:spPr bwMode="auto">
            <a:xfrm>
              <a:off x="3085" y="2876"/>
              <a:ext cx="90" cy="2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en-US" altLang="zh-CN" b="0" i="1">
                  <a:solidFill>
                    <a:srgbClr val="000000"/>
                  </a:solidFill>
                  <a:ea typeface="宋体" pitchFamily="2" charset="-122"/>
                </a:rPr>
                <a:t>J</a:t>
              </a:r>
              <a:endParaRPr lang="en-US" altLang="zh-CN" b="0">
                <a:solidFill>
                  <a:schemeClr val="tx1"/>
                </a:solidFill>
                <a:ea typeface="宋体" pitchFamily="2" charset="-122"/>
              </a:endParaRPr>
            </a:p>
          </p:txBody>
        </p:sp>
        <p:sp>
          <p:nvSpPr>
            <p:cNvPr id="49214" name="Line 38"/>
            <p:cNvSpPr>
              <a:spLocks noChangeShapeType="1"/>
            </p:cNvSpPr>
            <p:nvPr/>
          </p:nvSpPr>
          <p:spPr bwMode="auto">
            <a:xfrm>
              <a:off x="1862" y="1577"/>
              <a:ext cx="1" cy="209"/>
            </a:xfrm>
            <a:prstGeom prst="line">
              <a:avLst/>
            </a:prstGeom>
            <a:noFill/>
            <a:ln w="2381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49215" name="Line 39"/>
            <p:cNvSpPr>
              <a:spLocks noChangeShapeType="1"/>
            </p:cNvSpPr>
            <p:nvPr/>
          </p:nvSpPr>
          <p:spPr bwMode="auto">
            <a:xfrm>
              <a:off x="1862" y="1786"/>
              <a:ext cx="283" cy="1"/>
            </a:xfrm>
            <a:prstGeom prst="line">
              <a:avLst/>
            </a:prstGeom>
            <a:noFill/>
            <a:ln w="2381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49216" name="Line 40"/>
            <p:cNvSpPr>
              <a:spLocks noChangeShapeType="1"/>
            </p:cNvSpPr>
            <p:nvPr/>
          </p:nvSpPr>
          <p:spPr bwMode="auto">
            <a:xfrm flipV="1">
              <a:off x="2145" y="1025"/>
              <a:ext cx="358" cy="761"/>
            </a:xfrm>
            <a:prstGeom prst="line">
              <a:avLst/>
            </a:prstGeom>
            <a:noFill/>
            <a:ln w="2381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49217" name="Line 41"/>
            <p:cNvSpPr>
              <a:spLocks noChangeShapeType="1"/>
            </p:cNvSpPr>
            <p:nvPr/>
          </p:nvSpPr>
          <p:spPr bwMode="auto">
            <a:xfrm>
              <a:off x="2503" y="1025"/>
              <a:ext cx="343" cy="1"/>
            </a:xfrm>
            <a:prstGeom prst="line">
              <a:avLst/>
            </a:prstGeom>
            <a:noFill/>
            <a:ln w="2381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49218" name="Line 42"/>
            <p:cNvSpPr>
              <a:spLocks noChangeShapeType="1"/>
            </p:cNvSpPr>
            <p:nvPr/>
          </p:nvSpPr>
          <p:spPr bwMode="auto">
            <a:xfrm>
              <a:off x="1727" y="2428"/>
              <a:ext cx="1" cy="209"/>
            </a:xfrm>
            <a:prstGeom prst="line">
              <a:avLst/>
            </a:prstGeom>
            <a:noFill/>
            <a:ln w="2381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49219" name="Line 43"/>
            <p:cNvSpPr>
              <a:spLocks noChangeShapeType="1"/>
            </p:cNvSpPr>
            <p:nvPr/>
          </p:nvSpPr>
          <p:spPr bwMode="auto">
            <a:xfrm>
              <a:off x="1727" y="2637"/>
              <a:ext cx="1119" cy="1"/>
            </a:xfrm>
            <a:prstGeom prst="line">
              <a:avLst/>
            </a:prstGeom>
            <a:noFill/>
            <a:ln w="2381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49220" name="Line 44"/>
            <p:cNvSpPr>
              <a:spLocks noChangeShapeType="1"/>
            </p:cNvSpPr>
            <p:nvPr/>
          </p:nvSpPr>
          <p:spPr bwMode="auto">
            <a:xfrm>
              <a:off x="2846" y="2428"/>
              <a:ext cx="1" cy="209"/>
            </a:xfrm>
            <a:prstGeom prst="line">
              <a:avLst/>
            </a:prstGeom>
            <a:noFill/>
            <a:ln w="2381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49221" name="Freeform 45"/>
            <p:cNvSpPr>
              <a:spLocks/>
            </p:cNvSpPr>
            <p:nvPr/>
          </p:nvSpPr>
          <p:spPr bwMode="auto">
            <a:xfrm>
              <a:off x="1862" y="1786"/>
              <a:ext cx="283" cy="746"/>
            </a:xfrm>
            <a:custGeom>
              <a:avLst/>
              <a:gdLst>
                <a:gd name="T0" fmla="*/ 0 w 283"/>
                <a:gd name="T1" fmla="*/ 642 h 746"/>
                <a:gd name="T2" fmla="*/ 0 w 283"/>
                <a:gd name="T3" fmla="*/ 746 h 746"/>
                <a:gd name="T4" fmla="*/ 283 w 283"/>
                <a:gd name="T5" fmla="*/ 746 h 746"/>
                <a:gd name="T6" fmla="*/ 283 w 283"/>
                <a:gd name="T7" fmla="*/ 0 h 74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3" h="746">
                  <a:moveTo>
                    <a:pt x="0" y="642"/>
                  </a:moveTo>
                  <a:lnTo>
                    <a:pt x="0" y="746"/>
                  </a:lnTo>
                  <a:lnTo>
                    <a:pt x="283" y="746"/>
                  </a:lnTo>
                  <a:lnTo>
                    <a:pt x="283" y="0"/>
                  </a:lnTo>
                </a:path>
              </a:pathLst>
            </a:custGeom>
            <a:noFill/>
            <a:ln w="23813">
              <a:solidFill>
                <a:srgbClr val="000000"/>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49222" name="Freeform 46"/>
            <p:cNvSpPr>
              <a:spLocks/>
            </p:cNvSpPr>
            <p:nvPr/>
          </p:nvSpPr>
          <p:spPr bwMode="auto">
            <a:xfrm>
              <a:off x="2429" y="1786"/>
              <a:ext cx="283" cy="746"/>
            </a:xfrm>
            <a:custGeom>
              <a:avLst/>
              <a:gdLst>
                <a:gd name="T0" fmla="*/ 283 w 283"/>
                <a:gd name="T1" fmla="*/ 642 h 746"/>
                <a:gd name="T2" fmla="*/ 283 w 283"/>
                <a:gd name="T3" fmla="*/ 746 h 746"/>
                <a:gd name="T4" fmla="*/ 0 w 283"/>
                <a:gd name="T5" fmla="*/ 746 h 746"/>
                <a:gd name="T6" fmla="*/ 0 w 283"/>
                <a:gd name="T7" fmla="*/ 0 h 74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3" h="746">
                  <a:moveTo>
                    <a:pt x="283" y="642"/>
                  </a:moveTo>
                  <a:lnTo>
                    <a:pt x="283" y="746"/>
                  </a:lnTo>
                  <a:lnTo>
                    <a:pt x="0" y="746"/>
                  </a:lnTo>
                  <a:lnTo>
                    <a:pt x="0" y="0"/>
                  </a:lnTo>
                </a:path>
              </a:pathLst>
            </a:custGeom>
            <a:noFill/>
            <a:ln w="23813">
              <a:solidFill>
                <a:srgbClr val="000000"/>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49223" name="Freeform 47"/>
            <p:cNvSpPr>
              <a:spLocks/>
            </p:cNvSpPr>
            <p:nvPr/>
          </p:nvSpPr>
          <p:spPr bwMode="auto">
            <a:xfrm>
              <a:off x="1683" y="981"/>
              <a:ext cx="74" cy="74"/>
            </a:xfrm>
            <a:custGeom>
              <a:avLst/>
              <a:gdLst>
                <a:gd name="T0" fmla="*/ 0 w 74"/>
                <a:gd name="T1" fmla="*/ 44 h 74"/>
                <a:gd name="T2" fmla="*/ 15 w 74"/>
                <a:gd name="T3" fmla="*/ 0 h 74"/>
                <a:gd name="T4" fmla="*/ 59 w 74"/>
                <a:gd name="T5" fmla="*/ 0 h 74"/>
                <a:gd name="T6" fmla="*/ 74 w 74"/>
                <a:gd name="T7" fmla="*/ 44 h 74"/>
                <a:gd name="T8" fmla="*/ 59 w 74"/>
                <a:gd name="T9" fmla="*/ 74 h 74"/>
                <a:gd name="T10" fmla="*/ 15 w 74"/>
                <a:gd name="T11" fmla="*/ 74 h 74"/>
                <a:gd name="T12" fmla="*/ 0 w 74"/>
                <a:gd name="T13" fmla="*/ 44 h 7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4" h="74">
                  <a:moveTo>
                    <a:pt x="0" y="44"/>
                  </a:moveTo>
                  <a:lnTo>
                    <a:pt x="15" y="0"/>
                  </a:lnTo>
                  <a:lnTo>
                    <a:pt x="59" y="0"/>
                  </a:lnTo>
                  <a:lnTo>
                    <a:pt x="74" y="44"/>
                  </a:lnTo>
                  <a:lnTo>
                    <a:pt x="59" y="74"/>
                  </a:lnTo>
                  <a:lnTo>
                    <a:pt x="15" y="74"/>
                  </a:lnTo>
                  <a:lnTo>
                    <a:pt x="0" y="44"/>
                  </a:lnTo>
                  <a:close/>
                </a:path>
              </a:pathLst>
            </a:custGeom>
            <a:solidFill>
              <a:srgbClr val="000000"/>
            </a:solidFill>
            <a:ln w="23813">
              <a:solidFill>
                <a:srgbClr val="000000"/>
              </a:solidFill>
              <a:prstDash val="solid"/>
              <a:round/>
              <a:headEnd/>
              <a:tailEnd/>
            </a:ln>
          </p:spPr>
          <p:txBody>
            <a:bodyPr/>
            <a:lstStyle/>
            <a:p>
              <a:endParaRPr lang="zh-CN" altLang="en-US"/>
            </a:p>
          </p:txBody>
        </p:sp>
        <p:sp>
          <p:nvSpPr>
            <p:cNvPr id="49224" name="Freeform 48"/>
            <p:cNvSpPr>
              <a:spLocks/>
            </p:cNvSpPr>
            <p:nvPr/>
          </p:nvSpPr>
          <p:spPr bwMode="auto">
            <a:xfrm>
              <a:off x="2816" y="981"/>
              <a:ext cx="75" cy="74"/>
            </a:xfrm>
            <a:custGeom>
              <a:avLst/>
              <a:gdLst>
                <a:gd name="T0" fmla="*/ 0 w 75"/>
                <a:gd name="T1" fmla="*/ 44 h 74"/>
                <a:gd name="T2" fmla="*/ 15 w 75"/>
                <a:gd name="T3" fmla="*/ 0 h 74"/>
                <a:gd name="T4" fmla="*/ 45 w 75"/>
                <a:gd name="T5" fmla="*/ 0 h 74"/>
                <a:gd name="T6" fmla="*/ 75 w 75"/>
                <a:gd name="T7" fmla="*/ 44 h 74"/>
                <a:gd name="T8" fmla="*/ 45 w 75"/>
                <a:gd name="T9" fmla="*/ 74 h 74"/>
                <a:gd name="T10" fmla="*/ 15 w 75"/>
                <a:gd name="T11" fmla="*/ 74 h 74"/>
                <a:gd name="T12" fmla="*/ 0 w 75"/>
                <a:gd name="T13" fmla="*/ 44 h 7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5" h="74">
                  <a:moveTo>
                    <a:pt x="0" y="44"/>
                  </a:moveTo>
                  <a:lnTo>
                    <a:pt x="15" y="0"/>
                  </a:lnTo>
                  <a:lnTo>
                    <a:pt x="45" y="0"/>
                  </a:lnTo>
                  <a:lnTo>
                    <a:pt x="75" y="44"/>
                  </a:lnTo>
                  <a:lnTo>
                    <a:pt x="45" y="74"/>
                  </a:lnTo>
                  <a:lnTo>
                    <a:pt x="15" y="74"/>
                  </a:lnTo>
                  <a:lnTo>
                    <a:pt x="0" y="44"/>
                  </a:lnTo>
                  <a:close/>
                </a:path>
              </a:pathLst>
            </a:custGeom>
            <a:solidFill>
              <a:srgbClr val="000000"/>
            </a:solidFill>
            <a:ln w="23813">
              <a:solidFill>
                <a:srgbClr val="000000"/>
              </a:solidFill>
              <a:prstDash val="solid"/>
              <a:round/>
              <a:headEnd/>
              <a:tailEnd/>
            </a:ln>
          </p:spPr>
          <p:txBody>
            <a:bodyPr/>
            <a:lstStyle/>
            <a:p>
              <a:endParaRPr lang="zh-CN" altLang="en-US"/>
            </a:p>
          </p:txBody>
        </p:sp>
        <p:sp>
          <p:nvSpPr>
            <p:cNvPr id="49225" name="Rectangle 49"/>
            <p:cNvSpPr>
              <a:spLocks noChangeArrowheads="1"/>
            </p:cNvSpPr>
            <p:nvPr/>
          </p:nvSpPr>
          <p:spPr bwMode="auto">
            <a:xfrm>
              <a:off x="1653" y="2875"/>
              <a:ext cx="136" cy="2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en-US" altLang="zh-CN" b="0" i="1">
                  <a:solidFill>
                    <a:srgbClr val="000000"/>
                  </a:solidFill>
                  <a:ea typeface="宋体" pitchFamily="2" charset="-122"/>
                </a:rPr>
                <a:t>K</a:t>
              </a:r>
              <a:endParaRPr lang="en-US" altLang="zh-CN" b="0">
                <a:solidFill>
                  <a:schemeClr val="tx1"/>
                </a:solidFill>
                <a:ea typeface="宋体" pitchFamily="2" charset="-122"/>
              </a:endParaRPr>
            </a:p>
          </p:txBody>
        </p:sp>
        <p:sp>
          <p:nvSpPr>
            <p:cNvPr id="49226" name="Freeform 50"/>
            <p:cNvSpPr>
              <a:spLocks/>
            </p:cNvSpPr>
            <p:nvPr/>
          </p:nvSpPr>
          <p:spPr bwMode="auto">
            <a:xfrm>
              <a:off x="2115" y="1756"/>
              <a:ext cx="60" cy="75"/>
            </a:xfrm>
            <a:custGeom>
              <a:avLst/>
              <a:gdLst>
                <a:gd name="T0" fmla="*/ 0 w 60"/>
                <a:gd name="T1" fmla="*/ 30 h 75"/>
                <a:gd name="T2" fmla="*/ 15 w 60"/>
                <a:gd name="T3" fmla="*/ 0 h 75"/>
                <a:gd name="T4" fmla="*/ 45 w 60"/>
                <a:gd name="T5" fmla="*/ 0 h 75"/>
                <a:gd name="T6" fmla="*/ 60 w 60"/>
                <a:gd name="T7" fmla="*/ 30 h 75"/>
                <a:gd name="T8" fmla="*/ 45 w 60"/>
                <a:gd name="T9" fmla="*/ 75 h 75"/>
                <a:gd name="T10" fmla="*/ 15 w 60"/>
                <a:gd name="T11" fmla="*/ 75 h 75"/>
                <a:gd name="T12" fmla="*/ 0 w 60"/>
                <a:gd name="T13" fmla="*/ 30 h 7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0" h="75">
                  <a:moveTo>
                    <a:pt x="0" y="30"/>
                  </a:moveTo>
                  <a:lnTo>
                    <a:pt x="15" y="0"/>
                  </a:lnTo>
                  <a:lnTo>
                    <a:pt x="45" y="0"/>
                  </a:lnTo>
                  <a:lnTo>
                    <a:pt x="60" y="30"/>
                  </a:lnTo>
                  <a:lnTo>
                    <a:pt x="45" y="75"/>
                  </a:lnTo>
                  <a:lnTo>
                    <a:pt x="15" y="75"/>
                  </a:lnTo>
                  <a:lnTo>
                    <a:pt x="0" y="30"/>
                  </a:lnTo>
                  <a:close/>
                </a:path>
              </a:pathLst>
            </a:custGeom>
            <a:solidFill>
              <a:srgbClr val="000000"/>
            </a:solidFill>
            <a:ln w="23813">
              <a:solidFill>
                <a:srgbClr val="000000"/>
              </a:solidFill>
              <a:prstDash val="solid"/>
              <a:round/>
              <a:headEnd/>
              <a:tailEnd/>
            </a:ln>
          </p:spPr>
          <p:txBody>
            <a:bodyPr/>
            <a:lstStyle/>
            <a:p>
              <a:endParaRPr lang="zh-CN" altLang="en-US"/>
            </a:p>
          </p:txBody>
        </p:sp>
        <p:sp>
          <p:nvSpPr>
            <p:cNvPr id="49227" name="Freeform 51"/>
            <p:cNvSpPr>
              <a:spLocks/>
            </p:cNvSpPr>
            <p:nvPr/>
          </p:nvSpPr>
          <p:spPr bwMode="auto">
            <a:xfrm>
              <a:off x="2399" y="1756"/>
              <a:ext cx="59" cy="75"/>
            </a:xfrm>
            <a:custGeom>
              <a:avLst/>
              <a:gdLst>
                <a:gd name="T0" fmla="*/ 0 w 59"/>
                <a:gd name="T1" fmla="*/ 30 h 75"/>
                <a:gd name="T2" fmla="*/ 15 w 59"/>
                <a:gd name="T3" fmla="*/ 0 h 75"/>
                <a:gd name="T4" fmla="*/ 44 w 59"/>
                <a:gd name="T5" fmla="*/ 0 h 75"/>
                <a:gd name="T6" fmla="*/ 59 w 59"/>
                <a:gd name="T7" fmla="*/ 30 h 75"/>
                <a:gd name="T8" fmla="*/ 44 w 59"/>
                <a:gd name="T9" fmla="*/ 75 h 75"/>
                <a:gd name="T10" fmla="*/ 15 w 59"/>
                <a:gd name="T11" fmla="*/ 75 h 75"/>
                <a:gd name="T12" fmla="*/ 0 w 59"/>
                <a:gd name="T13" fmla="*/ 30 h 7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9" h="75">
                  <a:moveTo>
                    <a:pt x="0" y="30"/>
                  </a:moveTo>
                  <a:lnTo>
                    <a:pt x="15" y="0"/>
                  </a:lnTo>
                  <a:lnTo>
                    <a:pt x="44" y="0"/>
                  </a:lnTo>
                  <a:lnTo>
                    <a:pt x="59" y="30"/>
                  </a:lnTo>
                  <a:lnTo>
                    <a:pt x="44" y="75"/>
                  </a:lnTo>
                  <a:lnTo>
                    <a:pt x="15" y="75"/>
                  </a:lnTo>
                  <a:lnTo>
                    <a:pt x="0" y="30"/>
                  </a:lnTo>
                  <a:close/>
                </a:path>
              </a:pathLst>
            </a:custGeom>
            <a:solidFill>
              <a:srgbClr val="000000"/>
            </a:solidFill>
            <a:ln w="23813">
              <a:solidFill>
                <a:srgbClr val="000000"/>
              </a:solidFill>
              <a:prstDash val="solid"/>
              <a:round/>
              <a:headEnd/>
              <a:tailEnd/>
            </a:ln>
          </p:spPr>
          <p:txBody>
            <a:bodyPr/>
            <a:lstStyle/>
            <a:p>
              <a:endParaRPr lang="zh-CN" altLang="en-US"/>
            </a:p>
          </p:txBody>
        </p:sp>
      </p:grpSp>
      <p:grpSp>
        <p:nvGrpSpPr>
          <p:cNvPr id="49159" name="Group 52"/>
          <p:cNvGrpSpPr>
            <a:grpSpLocks/>
          </p:cNvGrpSpPr>
          <p:nvPr/>
        </p:nvGrpSpPr>
        <p:grpSpPr bwMode="auto">
          <a:xfrm>
            <a:off x="833438" y="5046240"/>
            <a:ext cx="2443162" cy="1335088"/>
            <a:chOff x="3324" y="1577"/>
            <a:chExt cx="1689" cy="985"/>
          </a:xfrm>
        </p:grpSpPr>
        <p:sp>
          <p:nvSpPr>
            <p:cNvPr id="49164" name="Rectangle 53"/>
            <p:cNvSpPr>
              <a:spLocks noChangeArrowheads="1"/>
            </p:cNvSpPr>
            <p:nvPr/>
          </p:nvSpPr>
          <p:spPr bwMode="auto">
            <a:xfrm>
              <a:off x="3801" y="1577"/>
              <a:ext cx="701" cy="985"/>
            </a:xfrm>
            <a:prstGeom prst="rect">
              <a:avLst/>
            </a:prstGeom>
            <a:solidFill>
              <a:srgbClr val="FFFFFF"/>
            </a:solidFill>
            <a:ln w="47625">
              <a:solidFill>
                <a:srgbClr val="000000"/>
              </a:solidFill>
              <a:miter lim="800000"/>
              <a:headEnd/>
              <a:tailEnd/>
            </a:ln>
          </p:spPr>
          <p:txBody>
            <a:bodyPr/>
            <a:lstStyle/>
            <a:p>
              <a:endParaRPr lang="zh-CN" altLang="en-US"/>
            </a:p>
          </p:txBody>
        </p:sp>
        <p:sp>
          <p:nvSpPr>
            <p:cNvPr id="49165" name="Line 54"/>
            <p:cNvSpPr>
              <a:spLocks noChangeShapeType="1"/>
            </p:cNvSpPr>
            <p:nvPr/>
          </p:nvSpPr>
          <p:spPr bwMode="auto">
            <a:xfrm>
              <a:off x="4502" y="2353"/>
              <a:ext cx="284" cy="1"/>
            </a:xfrm>
            <a:prstGeom prst="line">
              <a:avLst/>
            </a:prstGeom>
            <a:noFill/>
            <a:ln w="2381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49166" name="Line 55"/>
            <p:cNvSpPr>
              <a:spLocks noChangeShapeType="1"/>
            </p:cNvSpPr>
            <p:nvPr/>
          </p:nvSpPr>
          <p:spPr bwMode="auto">
            <a:xfrm>
              <a:off x="4502" y="1786"/>
              <a:ext cx="284" cy="1"/>
            </a:xfrm>
            <a:prstGeom prst="line">
              <a:avLst/>
            </a:prstGeom>
            <a:noFill/>
            <a:ln w="2381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49167" name="Line 56"/>
            <p:cNvSpPr>
              <a:spLocks noChangeShapeType="1"/>
            </p:cNvSpPr>
            <p:nvPr/>
          </p:nvSpPr>
          <p:spPr bwMode="auto">
            <a:xfrm>
              <a:off x="3592" y="2353"/>
              <a:ext cx="209" cy="1"/>
            </a:xfrm>
            <a:prstGeom prst="line">
              <a:avLst/>
            </a:prstGeom>
            <a:noFill/>
            <a:ln w="2381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49168" name="Rectangle 57"/>
            <p:cNvSpPr>
              <a:spLocks noChangeArrowheads="1"/>
            </p:cNvSpPr>
            <p:nvPr/>
          </p:nvSpPr>
          <p:spPr bwMode="auto">
            <a:xfrm>
              <a:off x="4861" y="1667"/>
              <a:ext cx="152" cy="27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en-US" altLang="zh-CN" b="0" i="1">
                  <a:solidFill>
                    <a:srgbClr val="000000"/>
                  </a:solidFill>
                  <a:ea typeface="宋体" pitchFamily="2" charset="-122"/>
                </a:rPr>
                <a:t>Q</a:t>
              </a:r>
              <a:endParaRPr lang="en-US" altLang="zh-CN" b="0">
                <a:solidFill>
                  <a:schemeClr val="tx1"/>
                </a:solidFill>
                <a:ea typeface="宋体" pitchFamily="2" charset="-122"/>
              </a:endParaRPr>
            </a:p>
          </p:txBody>
        </p:sp>
        <p:sp>
          <p:nvSpPr>
            <p:cNvPr id="49169" name="Rectangle 58"/>
            <p:cNvSpPr>
              <a:spLocks noChangeArrowheads="1"/>
            </p:cNvSpPr>
            <p:nvPr/>
          </p:nvSpPr>
          <p:spPr bwMode="auto">
            <a:xfrm>
              <a:off x="4860" y="2234"/>
              <a:ext cx="152" cy="26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en-US" altLang="zh-CN" b="0" i="1">
                  <a:solidFill>
                    <a:srgbClr val="000000"/>
                  </a:solidFill>
                  <a:ea typeface="宋体" pitchFamily="2" charset="-122"/>
                </a:rPr>
                <a:t>Q</a:t>
              </a:r>
              <a:endParaRPr lang="en-US" altLang="zh-CN" b="0">
                <a:solidFill>
                  <a:schemeClr val="tx1"/>
                </a:solidFill>
                <a:ea typeface="宋体" pitchFamily="2" charset="-122"/>
              </a:endParaRPr>
            </a:p>
          </p:txBody>
        </p:sp>
        <p:sp>
          <p:nvSpPr>
            <p:cNvPr id="49170" name="Line 59"/>
            <p:cNvSpPr>
              <a:spLocks noChangeShapeType="1"/>
            </p:cNvSpPr>
            <p:nvPr/>
          </p:nvSpPr>
          <p:spPr bwMode="auto">
            <a:xfrm>
              <a:off x="4875" y="2249"/>
              <a:ext cx="135" cy="1"/>
            </a:xfrm>
            <a:prstGeom prst="line">
              <a:avLst/>
            </a:prstGeom>
            <a:noFill/>
            <a:ln w="2381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49171" name="Freeform 60"/>
            <p:cNvSpPr>
              <a:spLocks/>
            </p:cNvSpPr>
            <p:nvPr/>
          </p:nvSpPr>
          <p:spPr bwMode="auto">
            <a:xfrm>
              <a:off x="4502" y="2323"/>
              <a:ext cx="90" cy="75"/>
            </a:xfrm>
            <a:custGeom>
              <a:avLst/>
              <a:gdLst>
                <a:gd name="T0" fmla="*/ 0 w 90"/>
                <a:gd name="T1" fmla="*/ 30 h 75"/>
                <a:gd name="T2" fmla="*/ 30 w 90"/>
                <a:gd name="T3" fmla="*/ 0 h 75"/>
                <a:gd name="T4" fmla="*/ 75 w 90"/>
                <a:gd name="T5" fmla="*/ 0 h 75"/>
                <a:gd name="T6" fmla="*/ 90 w 90"/>
                <a:gd name="T7" fmla="*/ 30 h 75"/>
                <a:gd name="T8" fmla="*/ 75 w 90"/>
                <a:gd name="T9" fmla="*/ 75 h 75"/>
                <a:gd name="T10" fmla="*/ 30 w 90"/>
                <a:gd name="T11" fmla="*/ 75 h 75"/>
                <a:gd name="T12" fmla="*/ 0 w 90"/>
                <a:gd name="T13" fmla="*/ 30 h 7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 h="75">
                  <a:moveTo>
                    <a:pt x="0" y="30"/>
                  </a:moveTo>
                  <a:lnTo>
                    <a:pt x="30" y="0"/>
                  </a:lnTo>
                  <a:lnTo>
                    <a:pt x="75" y="0"/>
                  </a:lnTo>
                  <a:lnTo>
                    <a:pt x="90" y="30"/>
                  </a:lnTo>
                  <a:lnTo>
                    <a:pt x="75" y="75"/>
                  </a:lnTo>
                  <a:lnTo>
                    <a:pt x="30" y="75"/>
                  </a:lnTo>
                  <a:lnTo>
                    <a:pt x="0" y="30"/>
                  </a:lnTo>
                  <a:close/>
                </a:path>
              </a:pathLst>
            </a:custGeom>
            <a:solidFill>
              <a:srgbClr val="FFFFFF"/>
            </a:solidFill>
            <a:ln w="23813">
              <a:solidFill>
                <a:srgbClr val="000000"/>
              </a:solidFill>
              <a:prstDash val="solid"/>
              <a:round/>
              <a:headEnd/>
              <a:tailEnd/>
            </a:ln>
          </p:spPr>
          <p:txBody>
            <a:bodyPr/>
            <a:lstStyle/>
            <a:p>
              <a:endParaRPr lang="zh-CN" altLang="en-US"/>
            </a:p>
          </p:txBody>
        </p:sp>
        <p:sp>
          <p:nvSpPr>
            <p:cNvPr id="49172" name="Rectangle 61"/>
            <p:cNvSpPr>
              <a:spLocks noChangeArrowheads="1"/>
            </p:cNvSpPr>
            <p:nvPr/>
          </p:nvSpPr>
          <p:spPr bwMode="auto">
            <a:xfrm>
              <a:off x="3846" y="1667"/>
              <a:ext cx="0" cy="27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endParaRPr lang="zh-CN" altLang="zh-CN" b="0">
                <a:solidFill>
                  <a:schemeClr val="tx1"/>
                </a:solidFill>
                <a:ea typeface="宋体" pitchFamily="2" charset="-122"/>
              </a:endParaRPr>
            </a:p>
          </p:txBody>
        </p:sp>
        <p:sp>
          <p:nvSpPr>
            <p:cNvPr id="49173" name="Rectangle 62"/>
            <p:cNvSpPr>
              <a:spLocks noChangeArrowheads="1"/>
            </p:cNvSpPr>
            <p:nvPr/>
          </p:nvSpPr>
          <p:spPr bwMode="auto">
            <a:xfrm>
              <a:off x="3935" y="1667"/>
              <a:ext cx="94" cy="27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en-US" altLang="zh-CN" b="0" i="1">
                  <a:solidFill>
                    <a:srgbClr val="000000"/>
                  </a:solidFill>
                  <a:ea typeface="宋体" pitchFamily="2" charset="-122"/>
                </a:rPr>
                <a:t>J</a:t>
              </a:r>
              <a:endParaRPr lang="en-US" altLang="zh-CN" b="0">
                <a:solidFill>
                  <a:schemeClr val="tx1"/>
                </a:solidFill>
                <a:ea typeface="宋体" pitchFamily="2" charset="-122"/>
              </a:endParaRPr>
            </a:p>
          </p:txBody>
        </p:sp>
        <p:sp>
          <p:nvSpPr>
            <p:cNvPr id="49174" name="Line 63"/>
            <p:cNvSpPr>
              <a:spLocks noChangeShapeType="1"/>
            </p:cNvSpPr>
            <p:nvPr/>
          </p:nvSpPr>
          <p:spPr bwMode="auto">
            <a:xfrm>
              <a:off x="3592" y="1786"/>
              <a:ext cx="209" cy="1"/>
            </a:xfrm>
            <a:prstGeom prst="line">
              <a:avLst/>
            </a:prstGeom>
            <a:noFill/>
            <a:ln w="2381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49175" name="Rectangle 64"/>
            <p:cNvSpPr>
              <a:spLocks noChangeArrowheads="1"/>
            </p:cNvSpPr>
            <p:nvPr/>
          </p:nvSpPr>
          <p:spPr bwMode="auto">
            <a:xfrm>
              <a:off x="3861" y="1949"/>
              <a:ext cx="269" cy="27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en-US" altLang="zh-CN" b="0" i="1">
                  <a:solidFill>
                    <a:srgbClr val="000000"/>
                  </a:solidFill>
                  <a:ea typeface="宋体" pitchFamily="2" charset="-122"/>
                </a:rPr>
                <a:t>CP</a:t>
              </a:r>
              <a:endParaRPr lang="en-US" altLang="zh-CN" b="0">
                <a:solidFill>
                  <a:schemeClr val="tx1"/>
                </a:solidFill>
                <a:ea typeface="宋体" pitchFamily="2" charset="-122"/>
              </a:endParaRPr>
            </a:p>
          </p:txBody>
        </p:sp>
        <p:sp>
          <p:nvSpPr>
            <p:cNvPr id="49176" name="Rectangle 65"/>
            <p:cNvSpPr>
              <a:spLocks noChangeArrowheads="1"/>
            </p:cNvSpPr>
            <p:nvPr/>
          </p:nvSpPr>
          <p:spPr bwMode="auto">
            <a:xfrm>
              <a:off x="3995" y="1949"/>
              <a:ext cx="0" cy="27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endParaRPr lang="zh-CN" altLang="zh-CN" b="0">
                <a:solidFill>
                  <a:schemeClr val="tx1"/>
                </a:solidFill>
                <a:ea typeface="宋体" pitchFamily="2" charset="-122"/>
              </a:endParaRPr>
            </a:p>
          </p:txBody>
        </p:sp>
        <p:sp>
          <p:nvSpPr>
            <p:cNvPr id="49177" name="Line 66"/>
            <p:cNvSpPr>
              <a:spLocks noChangeShapeType="1"/>
            </p:cNvSpPr>
            <p:nvPr/>
          </p:nvSpPr>
          <p:spPr bwMode="auto">
            <a:xfrm>
              <a:off x="3592" y="2070"/>
              <a:ext cx="209" cy="1"/>
            </a:xfrm>
            <a:prstGeom prst="line">
              <a:avLst/>
            </a:prstGeom>
            <a:noFill/>
            <a:ln w="2381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49178" name="Rectangle 67"/>
            <p:cNvSpPr>
              <a:spLocks noChangeArrowheads="1"/>
            </p:cNvSpPr>
            <p:nvPr/>
          </p:nvSpPr>
          <p:spPr bwMode="auto">
            <a:xfrm>
              <a:off x="3831" y="2234"/>
              <a:ext cx="0" cy="26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endParaRPr lang="zh-CN" altLang="zh-CN" b="0">
                <a:solidFill>
                  <a:schemeClr val="tx1"/>
                </a:solidFill>
                <a:ea typeface="宋体" pitchFamily="2" charset="-122"/>
              </a:endParaRPr>
            </a:p>
          </p:txBody>
        </p:sp>
        <p:sp>
          <p:nvSpPr>
            <p:cNvPr id="49179" name="Rectangle 68"/>
            <p:cNvSpPr>
              <a:spLocks noChangeArrowheads="1"/>
            </p:cNvSpPr>
            <p:nvPr/>
          </p:nvSpPr>
          <p:spPr bwMode="auto">
            <a:xfrm>
              <a:off x="3920" y="2234"/>
              <a:ext cx="141" cy="26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en-US" altLang="zh-CN" b="0" i="1">
                  <a:solidFill>
                    <a:srgbClr val="000000"/>
                  </a:solidFill>
                  <a:ea typeface="宋体" pitchFamily="2" charset="-122"/>
                </a:rPr>
                <a:t>K</a:t>
              </a:r>
              <a:endParaRPr lang="en-US" altLang="zh-CN" b="0">
                <a:solidFill>
                  <a:schemeClr val="tx1"/>
                </a:solidFill>
                <a:ea typeface="宋体" pitchFamily="2" charset="-122"/>
              </a:endParaRPr>
            </a:p>
          </p:txBody>
        </p:sp>
        <p:sp>
          <p:nvSpPr>
            <p:cNvPr id="49180" name="Rectangle 69"/>
            <p:cNvSpPr>
              <a:spLocks noChangeArrowheads="1"/>
            </p:cNvSpPr>
            <p:nvPr/>
          </p:nvSpPr>
          <p:spPr bwMode="auto">
            <a:xfrm>
              <a:off x="3324" y="1949"/>
              <a:ext cx="0" cy="27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endParaRPr lang="zh-CN" altLang="zh-CN" b="0">
                <a:solidFill>
                  <a:schemeClr val="tx1"/>
                </a:solidFill>
                <a:ea typeface="宋体" pitchFamily="2" charset="-122"/>
              </a:endParaRPr>
            </a:p>
          </p:txBody>
        </p:sp>
      </p:grpSp>
      <p:sp>
        <p:nvSpPr>
          <p:cNvPr id="49160" name="Text Box 70"/>
          <p:cNvSpPr txBox="1">
            <a:spLocks noChangeArrowheads="1"/>
          </p:cNvSpPr>
          <p:nvPr/>
        </p:nvSpPr>
        <p:spPr bwMode="auto">
          <a:xfrm>
            <a:off x="381000" y="2150640"/>
            <a:ext cx="404813"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folHlink"/>
                </a:solidFill>
                <a:latin typeface="Times New Roman" pitchFamily="18" charset="0"/>
                <a:ea typeface="隶书" pitchFamily="49" charset="-122"/>
              </a:defRPr>
            </a:lvl1pPr>
            <a:lvl2pPr marL="742950" indent="-285750" eaLnBrk="0" hangingPunct="0">
              <a:defRPr kumimoji="1" sz="2400" b="1">
                <a:solidFill>
                  <a:schemeClr val="folHlink"/>
                </a:solidFill>
                <a:latin typeface="Times New Roman" pitchFamily="18" charset="0"/>
                <a:ea typeface="隶书" pitchFamily="49" charset="-122"/>
              </a:defRPr>
            </a:lvl2pPr>
            <a:lvl3pPr marL="1143000" indent="-228600" eaLnBrk="0" hangingPunct="0">
              <a:defRPr kumimoji="1" sz="2400" b="1">
                <a:solidFill>
                  <a:schemeClr val="folHlink"/>
                </a:solidFill>
                <a:latin typeface="Times New Roman" pitchFamily="18" charset="0"/>
                <a:ea typeface="隶书" pitchFamily="49" charset="-122"/>
              </a:defRPr>
            </a:lvl3pPr>
            <a:lvl4pPr marL="1600200" indent="-228600" eaLnBrk="0" hangingPunct="0">
              <a:defRPr kumimoji="1" sz="2400" b="1">
                <a:solidFill>
                  <a:schemeClr val="folHlink"/>
                </a:solidFill>
                <a:latin typeface="Times New Roman" pitchFamily="18" charset="0"/>
                <a:ea typeface="隶书" pitchFamily="49" charset="-122"/>
              </a:defRPr>
            </a:lvl4pPr>
            <a:lvl5pPr marL="2057400" indent="-228600" eaLnBrk="0" hangingPunct="0">
              <a:defRPr kumimoji="1" sz="2400" b="1">
                <a:solidFill>
                  <a:schemeClr val="folHlink"/>
                </a:solidFill>
                <a:latin typeface="Times New Roman" pitchFamily="18" charset="0"/>
                <a:ea typeface="隶书" pitchFamily="49" charset="-122"/>
              </a:defRPr>
            </a:lvl5pPr>
            <a:lvl6pPr marL="25146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6pPr>
            <a:lvl7pPr marL="29718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7pPr>
            <a:lvl8pPr marL="34290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8pPr>
            <a:lvl9pPr marL="38862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9pPr>
          </a:lstStyle>
          <a:p>
            <a:pPr eaLnBrk="1" hangingPunct="1">
              <a:spcBef>
                <a:spcPct val="0"/>
              </a:spcBef>
            </a:pPr>
            <a:r>
              <a:rPr lang="en-US" altLang="zh-CN" b="0">
                <a:solidFill>
                  <a:schemeClr val="tx1"/>
                </a:solidFill>
                <a:ea typeface="宋体" pitchFamily="2" charset="-122"/>
              </a:rPr>
              <a:t>A</a:t>
            </a:r>
          </a:p>
        </p:txBody>
      </p:sp>
      <p:sp>
        <p:nvSpPr>
          <p:cNvPr id="49161" name="Text Box 71"/>
          <p:cNvSpPr txBox="1">
            <a:spLocks noChangeArrowheads="1"/>
          </p:cNvSpPr>
          <p:nvPr/>
        </p:nvSpPr>
        <p:spPr bwMode="auto">
          <a:xfrm>
            <a:off x="3270250" y="2150640"/>
            <a:ext cx="38735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folHlink"/>
                </a:solidFill>
                <a:latin typeface="Times New Roman" pitchFamily="18" charset="0"/>
                <a:ea typeface="隶书" pitchFamily="49" charset="-122"/>
              </a:defRPr>
            </a:lvl1pPr>
            <a:lvl2pPr marL="742950" indent="-285750" eaLnBrk="0" hangingPunct="0">
              <a:defRPr kumimoji="1" sz="2400" b="1">
                <a:solidFill>
                  <a:schemeClr val="folHlink"/>
                </a:solidFill>
                <a:latin typeface="Times New Roman" pitchFamily="18" charset="0"/>
                <a:ea typeface="隶书" pitchFamily="49" charset="-122"/>
              </a:defRPr>
            </a:lvl2pPr>
            <a:lvl3pPr marL="1143000" indent="-228600" eaLnBrk="0" hangingPunct="0">
              <a:defRPr kumimoji="1" sz="2400" b="1">
                <a:solidFill>
                  <a:schemeClr val="folHlink"/>
                </a:solidFill>
                <a:latin typeface="Times New Roman" pitchFamily="18" charset="0"/>
                <a:ea typeface="隶书" pitchFamily="49" charset="-122"/>
              </a:defRPr>
            </a:lvl3pPr>
            <a:lvl4pPr marL="1600200" indent="-228600" eaLnBrk="0" hangingPunct="0">
              <a:defRPr kumimoji="1" sz="2400" b="1">
                <a:solidFill>
                  <a:schemeClr val="folHlink"/>
                </a:solidFill>
                <a:latin typeface="Times New Roman" pitchFamily="18" charset="0"/>
                <a:ea typeface="隶书" pitchFamily="49" charset="-122"/>
              </a:defRPr>
            </a:lvl4pPr>
            <a:lvl5pPr marL="2057400" indent="-228600" eaLnBrk="0" hangingPunct="0">
              <a:defRPr kumimoji="1" sz="2400" b="1">
                <a:solidFill>
                  <a:schemeClr val="folHlink"/>
                </a:solidFill>
                <a:latin typeface="Times New Roman" pitchFamily="18" charset="0"/>
                <a:ea typeface="隶书" pitchFamily="49" charset="-122"/>
              </a:defRPr>
            </a:lvl5pPr>
            <a:lvl6pPr marL="25146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6pPr>
            <a:lvl7pPr marL="29718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7pPr>
            <a:lvl8pPr marL="34290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8pPr>
            <a:lvl9pPr marL="38862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9pPr>
          </a:lstStyle>
          <a:p>
            <a:pPr eaLnBrk="1" hangingPunct="1">
              <a:spcBef>
                <a:spcPct val="0"/>
              </a:spcBef>
            </a:pPr>
            <a:r>
              <a:rPr lang="en-US" altLang="zh-CN" b="0">
                <a:solidFill>
                  <a:schemeClr val="tx1"/>
                </a:solidFill>
                <a:ea typeface="宋体" pitchFamily="2" charset="-122"/>
              </a:rPr>
              <a:t>B</a:t>
            </a:r>
          </a:p>
        </p:txBody>
      </p:sp>
      <p:sp>
        <p:nvSpPr>
          <p:cNvPr id="49162" name="Text Box 72"/>
          <p:cNvSpPr txBox="1">
            <a:spLocks noChangeArrowheads="1"/>
          </p:cNvSpPr>
          <p:nvPr/>
        </p:nvSpPr>
        <p:spPr bwMode="auto">
          <a:xfrm>
            <a:off x="374650" y="3293640"/>
            <a:ext cx="38735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folHlink"/>
                </a:solidFill>
                <a:latin typeface="Times New Roman" pitchFamily="18" charset="0"/>
                <a:ea typeface="隶书" pitchFamily="49" charset="-122"/>
              </a:defRPr>
            </a:lvl1pPr>
            <a:lvl2pPr marL="742950" indent="-285750" eaLnBrk="0" hangingPunct="0">
              <a:defRPr kumimoji="1" sz="2400" b="1">
                <a:solidFill>
                  <a:schemeClr val="folHlink"/>
                </a:solidFill>
                <a:latin typeface="Times New Roman" pitchFamily="18" charset="0"/>
                <a:ea typeface="隶书" pitchFamily="49" charset="-122"/>
              </a:defRPr>
            </a:lvl2pPr>
            <a:lvl3pPr marL="1143000" indent="-228600" eaLnBrk="0" hangingPunct="0">
              <a:defRPr kumimoji="1" sz="2400" b="1">
                <a:solidFill>
                  <a:schemeClr val="folHlink"/>
                </a:solidFill>
                <a:latin typeface="Times New Roman" pitchFamily="18" charset="0"/>
                <a:ea typeface="隶书" pitchFamily="49" charset="-122"/>
              </a:defRPr>
            </a:lvl3pPr>
            <a:lvl4pPr marL="1600200" indent="-228600" eaLnBrk="0" hangingPunct="0">
              <a:defRPr kumimoji="1" sz="2400" b="1">
                <a:solidFill>
                  <a:schemeClr val="folHlink"/>
                </a:solidFill>
                <a:latin typeface="Times New Roman" pitchFamily="18" charset="0"/>
                <a:ea typeface="隶书" pitchFamily="49" charset="-122"/>
              </a:defRPr>
            </a:lvl4pPr>
            <a:lvl5pPr marL="2057400" indent="-228600" eaLnBrk="0" hangingPunct="0">
              <a:defRPr kumimoji="1" sz="2400" b="1">
                <a:solidFill>
                  <a:schemeClr val="folHlink"/>
                </a:solidFill>
                <a:latin typeface="Times New Roman" pitchFamily="18" charset="0"/>
                <a:ea typeface="隶书" pitchFamily="49" charset="-122"/>
              </a:defRPr>
            </a:lvl5pPr>
            <a:lvl6pPr marL="25146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6pPr>
            <a:lvl7pPr marL="29718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7pPr>
            <a:lvl8pPr marL="34290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8pPr>
            <a:lvl9pPr marL="38862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9pPr>
          </a:lstStyle>
          <a:p>
            <a:pPr eaLnBrk="1" hangingPunct="1">
              <a:spcBef>
                <a:spcPct val="0"/>
              </a:spcBef>
            </a:pPr>
            <a:r>
              <a:rPr lang="en-US" altLang="zh-CN" b="0">
                <a:solidFill>
                  <a:schemeClr val="tx1"/>
                </a:solidFill>
                <a:ea typeface="宋体" pitchFamily="2" charset="-122"/>
              </a:rPr>
              <a:t>C</a:t>
            </a:r>
          </a:p>
        </p:txBody>
      </p:sp>
      <p:sp>
        <p:nvSpPr>
          <p:cNvPr id="49163" name="Text Box 73"/>
          <p:cNvSpPr txBox="1">
            <a:spLocks noChangeArrowheads="1"/>
          </p:cNvSpPr>
          <p:nvPr/>
        </p:nvSpPr>
        <p:spPr bwMode="auto">
          <a:xfrm>
            <a:off x="3260725" y="3258715"/>
            <a:ext cx="404813"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folHlink"/>
                </a:solidFill>
                <a:latin typeface="Times New Roman" pitchFamily="18" charset="0"/>
                <a:ea typeface="隶书" pitchFamily="49" charset="-122"/>
              </a:defRPr>
            </a:lvl1pPr>
            <a:lvl2pPr marL="742950" indent="-285750" eaLnBrk="0" hangingPunct="0">
              <a:defRPr kumimoji="1" sz="2400" b="1">
                <a:solidFill>
                  <a:schemeClr val="folHlink"/>
                </a:solidFill>
                <a:latin typeface="Times New Roman" pitchFamily="18" charset="0"/>
                <a:ea typeface="隶书" pitchFamily="49" charset="-122"/>
              </a:defRPr>
            </a:lvl2pPr>
            <a:lvl3pPr marL="1143000" indent="-228600" eaLnBrk="0" hangingPunct="0">
              <a:defRPr kumimoji="1" sz="2400" b="1">
                <a:solidFill>
                  <a:schemeClr val="folHlink"/>
                </a:solidFill>
                <a:latin typeface="Times New Roman" pitchFamily="18" charset="0"/>
                <a:ea typeface="隶书" pitchFamily="49" charset="-122"/>
              </a:defRPr>
            </a:lvl3pPr>
            <a:lvl4pPr marL="1600200" indent="-228600" eaLnBrk="0" hangingPunct="0">
              <a:defRPr kumimoji="1" sz="2400" b="1">
                <a:solidFill>
                  <a:schemeClr val="folHlink"/>
                </a:solidFill>
                <a:latin typeface="Times New Roman" pitchFamily="18" charset="0"/>
                <a:ea typeface="隶书" pitchFamily="49" charset="-122"/>
              </a:defRPr>
            </a:lvl4pPr>
            <a:lvl5pPr marL="2057400" indent="-228600" eaLnBrk="0" hangingPunct="0">
              <a:defRPr kumimoji="1" sz="2400" b="1">
                <a:solidFill>
                  <a:schemeClr val="folHlink"/>
                </a:solidFill>
                <a:latin typeface="Times New Roman" pitchFamily="18" charset="0"/>
                <a:ea typeface="隶书" pitchFamily="49" charset="-122"/>
              </a:defRPr>
            </a:lvl5pPr>
            <a:lvl6pPr marL="25146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6pPr>
            <a:lvl7pPr marL="29718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7pPr>
            <a:lvl8pPr marL="34290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8pPr>
            <a:lvl9pPr marL="38862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9pPr>
          </a:lstStyle>
          <a:p>
            <a:pPr eaLnBrk="1" hangingPunct="1">
              <a:spcBef>
                <a:spcPct val="0"/>
              </a:spcBef>
            </a:pPr>
            <a:r>
              <a:rPr lang="en-US" altLang="zh-CN" b="0">
                <a:solidFill>
                  <a:schemeClr val="tx1"/>
                </a:solidFill>
                <a:ea typeface="宋体" pitchFamily="2" charset="-122"/>
              </a:rPr>
              <a:t>D</a:t>
            </a:r>
          </a:p>
        </p:txBody>
      </p:sp>
      <p:sp>
        <p:nvSpPr>
          <p:cNvPr id="74" name="TextBox 73"/>
          <p:cNvSpPr txBox="1"/>
          <p:nvPr/>
        </p:nvSpPr>
        <p:spPr>
          <a:xfrm>
            <a:off x="6513176" y="5949280"/>
            <a:ext cx="2451312" cy="461665"/>
          </a:xfrm>
          <a:prstGeom prst="rect">
            <a:avLst/>
          </a:prstGeom>
          <a:noFill/>
        </p:spPr>
        <p:txBody>
          <a:bodyPr wrap="none" rtlCol="0">
            <a:spAutoFit/>
          </a:bodyPr>
          <a:lstStyle/>
          <a:p>
            <a:r>
              <a:rPr lang="en-US" altLang="zh-CN" dirty="0" smtClean="0"/>
              <a:t>CP</a:t>
            </a:r>
            <a:r>
              <a:rPr lang="zh-CN" altLang="en-US" dirty="0" smtClean="0"/>
              <a:t>的下降沿触发</a:t>
            </a:r>
            <a:endParaRPr lang="zh-CN" altLang="en-US" dirty="0"/>
          </a:p>
        </p:txBody>
      </p:sp>
    </p:spTree>
  </p:cSld>
  <p:clrMapOvr>
    <a:masterClrMapping/>
  </p:clrMapOvr>
  <p:transition>
    <p:random/>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0" name="Rectangle 2"/>
          <p:cNvSpPr>
            <a:spLocks noGrp="1" noChangeArrowheads="1"/>
          </p:cNvSpPr>
          <p:nvPr>
            <p:ph type="body" idx="1"/>
          </p:nvPr>
        </p:nvSpPr>
        <p:spPr/>
        <p:txBody>
          <a:bodyPr/>
          <a:lstStyle/>
          <a:p>
            <a:pPr eaLnBrk="1" hangingPunct="1"/>
            <a:r>
              <a:rPr lang="zh-CN" altLang="en-US" smtClean="0">
                <a:latin typeface="Times New Roman" pitchFamily="18" charset="0"/>
              </a:rPr>
              <a:t>状态转移真值表</a:t>
            </a:r>
            <a:endParaRPr lang="zh-CN" altLang="en-US" smtClean="0"/>
          </a:p>
        </p:txBody>
      </p:sp>
      <p:sp>
        <p:nvSpPr>
          <p:cNvPr id="50181" name="Rectangle 3"/>
          <p:cNvSpPr>
            <a:spLocks noGrp="1" noChangeArrowheads="1"/>
          </p:cNvSpPr>
          <p:nvPr>
            <p:ph type="title"/>
          </p:nvPr>
        </p:nvSpPr>
        <p:spPr>
          <a:xfrm>
            <a:off x="1274763" y="533400"/>
            <a:ext cx="7793037" cy="609600"/>
          </a:xfrm>
        </p:spPr>
        <p:txBody>
          <a:bodyPr/>
          <a:lstStyle/>
          <a:p>
            <a:pPr eaLnBrk="1" hangingPunct="1"/>
            <a:r>
              <a:rPr lang="en-US" altLang="zh-CN" smtClean="0"/>
              <a:t>J-K</a:t>
            </a:r>
            <a:r>
              <a:rPr lang="zh-CN" altLang="en-US" smtClean="0"/>
              <a:t>触发器</a:t>
            </a:r>
          </a:p>
        </p:txBody>
      </p:sp>
      <p:graphicFrame>
        <p:nvGraphicFramePr>
          <p:cNvPr id="232494" name="Group 46"/>
          <p:cNvGraphicFramePr>
            <a:graphicFrameLocks noGrp="1"/>
          </p:cNvGraphicFramePr>
          <p:nvPr/>
        </p:nvGraphicFramePr>
        <p:xfrm>
          <a:off x="971600" y="2590800"/>
          <a:ext cx="6781753" cy="2489200"/>
        </p:xfrm>
        <a:graphic>
          <a:graphicData uri="http://schemas.openxmlformats.org/drawingml/2006/table">
            <a:tbl>
              <a:tblPr/>
              <a:tblGrid>
                <a:gridCol w="1352450"/>
                <a:gridCol w="1041349"/>
                <a:gridCol w="1054048"/>
                <a:gridCol w="224561"/>
                <a:gridCol w="1224136"/>
                <a:gridCol w="831161"/>
                <a:gridCol w="1054048"/>
              </a:tblGrid>
              <a:tr h="82867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1" u="none" strike="noStrike" cap="none" normalizeH="0" baseline="0" smtClean="0">
                          <a:ln>
                            <a:noFill/>
                          </a:ln>
                          <a:solidFill>
                            <a:schemeClr val="tx1"/>
                          </a:solidFill>
                          <a:effectLst/>
                          <a:latin typeface="Tahoma" pitchFamily="34" charset="0"/>
                          <a:ea typeface="宋体" pitchFamily="2" charset="-122"/>
                        </a:rPr>
                        <a:t>J  K  Q</a:t>
                      </a:r>
                      <a:r>
                        <a:rPr kumimoji="0" lang="en-US" altLang="zh-CN" sz="2000" b="0" i="1" u="none" strike="noStrike" cap="none" normalizeH="0" baseline="30000" smtClean="0">
                          <a:ln>
                            <a:noFill/>
                          </a:ln>
                          <a:solidFill>
                            <a:schemeClr val="tx1"/>
                          </a:solidFill>
                          <a:effectLst/>
                          <a:latin typeface="Tahoma" pitchFamily="34" charset="0"/>
                          <a:ea typeface="宋体" pitchFamily="2" charset="-122"/>
                        </a:rPr>
                        <a:t>n</a:t>
                      </a:r>
                    </a:p>
                  </a:txBody>
                  <a:tcPr marL="91436" marR="91436"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1" u="none" strike="noStrike" cap="none" normalizeH="0" baseline="0" smtClean="0">
                          <a:ln>
                            <a:noFill/>
                          </a:ln>
                          <a:solidFill>
                            <a:schemeClr val="tx1"/>
                          </a:solidFill>
                          <a:effectLst/>
                          <a:latin typeface="Tahoma" pitchFamily="34" charset="0"/>
                          <a:ea typeface="宋体" pitchFamily="2" charset="-122"/>
                        </a:rPr>
                        <a:t>Q </a:t>
                      </a:r>
                      <a:r>
                        <a:rPr kumimoji="0" lang="en-US" altLang="zh-CN" sz="2000" b="0" i="1" u="none" strike="noStrike" cap="none" normalizeH="0" baseline="30000" smtClean="0">
                          <a:ln>
                            <a:noFill/>
                          </a:ln>
                          <a:solidFill>
                            <a:schemeClr val="tx1"/>
                          </a:solidFill>
                          <a:effectLst/>
                          <a:latin typeface="Tahoma" pitchFamily="34" charset="0"/>
                          <a:ea typeface="宋体" pitchFamily="2" charset="-122"/>
                        </a:rPr>
                        <a:t>n+1</a:t>
                      </a:r>
                    </a:p>
                  </a:txBody>
                  <a:tcPr marL="91436" marR="9143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0" i="0" u="none" strike="noStrike" cap="none" normalizeH="0" baseline="0" smtClean="0">
                          <a:ln>
                            <a:noFill/>
                          </a:ln>
                          <a:solidFill>
                            <a:schemeClr val="tx1"/>
                          </a:solidFill>
                          <a:effectLst/>
                          <a:latin typeface="Tahoma" pitchFamily="34" charset="0"/>
                          <a:ea typeface="宋体" pitchFamily="2" charset="-122"/>
                        </a:rPr>
                        <a:t>说明 </a:t>
                      </a:r>
                    </a:p>
                  </a:txBody>
                  <a:tcPr marL="91436" marR="9143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000" b="0" i="1" u="none" strike="noStrike" cap="none" normalizeH="0" baseline="30000" smtClean="0">
                        <a:ln>
                          <a:noFill/>
                        </a:ln>
                        <a:solidFill>
                          <a:schemeClr val="tx1"/>
                        </a:solidFill>
                        <a:effectLst/>
                        <a:latin typeface="Tahoma" pitchFamily="34" charset="0"/>
                        <a:ea typeface="宋体" pitchFamily="2" charset="-122"/>
                      </a:endParaRPr>
                    </a:p>
                  </a:txBody>
                  <a:tcPr marL="91436" marR="9143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1" u="none" strike="noStrike" cap="none" normalizeH="0" baseline="0" smtClean="0">
                          <a:ln>
                            <a:noFill/>
                          </a:ln>
                          <a:solidFill>
                            <a:schemeClr val="tx1"/>
                          </a:solidFill>
                          <a:effectLst/>
                          <a:latin typeface="Tahoma" pitchFamily="34" charset="0"/>
                          <a:ea typeface="宋体" pitchFamily="2" charset="-122"/>
                        </a:rPr>
                        <a:t>J  K  Q</a:t>
                      </a:r>
                      <a:r>
                        <a:rPr kumimoji="0" lang="en-US" altLang="zh-CN" sz="2000" b="0" i="1" u="none" strike="noStrike" cap="none" normalizeH="0" baseline="30000" smtClean="0">
                          <a:ln>
                            <a:noFill/>
                          </a:ln>
                          <a:solidFill>
                            <a:schemeClr val="tx1"/>
                          </a:solidFill>
                          <a:effectLst/>
                          <a:latin typeface="Tahoma" pitchFamily="34" charset="0"/>
                          <a:ea typeface="宋体" pitchFamily="2" charset="-122"/>
                        </a:rPr>
                        <a:t>n</a:t>
                      </a:r>
                    </a:p>
                  </a:txBody>
                  <a:tcPr marL="91436" marR="91436"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1" u="none" strike="noStrike" cap="none" normalizeH="0" baseline="0" smtClean="0">
                          <a:ln>
                            <a:noFill/>
                          </a:ln>
                          <a:solidFill>
                            <a:schemeClr val="tx1"/>
                          </a:solidFill>
                          <a:effectLst/>
                          <a:latin typeface="Tahoma" pitchFamily="34" charset="0"/>
                          <a:ea typeface="宋体" pitchFamily="2" charset="-122"/>
                        </a:rPr>
                        <a:t>Q</a:t>
                      </a:r>
                      <a:r>
                        <a:rPr kumimoji="0" lang="en-US" altLang="zh-CN" sz="2000" b="0" i="1" u="none" strike="noStrike" cap="none" normalizeH="0" baseline="30000" smtClean="0">
                          <a:ln>
                            <a:noFill/>
                          </a:ln>
                          <a:solidFill>
                            <a:schemeClr val="tx1"/>
                          </a:solidFill>
                          <a:effectLst/>
                          <a:latin typeface="Tahoma" pitchFamily="34" charset="0"/>
                          <a:ea typeface="宋体" pitchFamily="2" charset="-122"/>
                        </a:rPr>
                        <a:t>n</a:t>
                      </a:r>
                      <a:r>
                        <a:rPr kumimoji="0" lang="en-US" altLang="zh-CN" sz="2000" b="0" i="0" u="none" strike="noStrike" cap="none" normalizeH="0" baseline="30000" smtClean="0">
                          <a:ln>
                            <a:noFill/>
                          </a:ln>
                          <a:solidFill>
                            <a:schemeClr val="tx1"/>
                          </a:solidFill>
                          <a:effectLst/>
                          <a:latin typeface="Tahoma" pitchFamily="34" charset="0"/>
                          <a:ea typeface="宋体" pitchFamily="2" charset="-122"/>
                        </a:rPr>
                        <a:t>+1</a:t>
                      </a:r>
                    </a:p>
                  </a:txBody>
                  <a:tcPr marL="91436" marR="9143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0" i="0" u="none" strike="noStrike" cap="none" normalizeH="0" baseline="0" smtClean="0">
                          <a:ln>
                            <a:noFill/>
                          </a:ln>
                          <a:solidFill>
                            <a:schemeClr val="tx1"/>
                          </a:solidFill>
                          <a:effectLst/>
                          <a:latin typeface="Tahoma" pitchFamily="34" charset="0"/>
                          <a:ea typeface="宋体" pitchFamily="2" charset="-122"/>
                        </a:rPr>
                        <a:t>说明 </a:t>
                      </a:r>
                    </a:p>
                  </a:txBody>
                  <a:tcPr marL="91436" marR="91436"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3185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smtClean="0">
                          <a:ln>
                            <a:noFill/>
                          </a:ln>
                          <a:solidFill>
                            <a:schemeClr val="tx1"/>
                          </a:solidFill>
                          <a:effectLst/>
                          <a:latin typeface="Tahoma" pitchFamily="34" charset="0"/>
                          <a:ea typeface="宋体" pitchFamily="2" charset="-122"/>
                        </a:rPr>
                        <a:t>0  0  0</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smtClean="0">
                          <a:ln>
                            <a:noFill/>
                          </a:ln>
                          <a:solidFill>
                            <a:schemeClr val="tx1"/>
                          </a:solidFill>
                          <a:effectLst/>
                          <a:latin typeface="Tahoma" pitchFamily="34" charset="0"/>
                          <a:ea typeface="宋体" pitchFamily="2" charset="-122"/>
                        </a:rPr>
                        <a:t>0  0  1</a:t>
                      </a:r>
                    </a:p>
                  </a:txBody>
                  <a:tcPr marL="91436" marR="91436"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smtClean="0">
                          <a:ln>
                            <a:noFill/>
                          </a:ln>
                          <a:solidFill>
                            <a:schemeClr val="tx1"/>
                          </a:solidFill>
                          <a:effectLst/>
                          <a:latin typeface="Tahoma" pitchFamily="34" charset="0"/>
                          <a:ea typeface="宋体" pitchFamily="2" charset="-122"/>
                        </a:rPr>
                        <a:t>0</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smtClean="0">
                          <a:ln>
                            <a:noFill/>
                          </a:ln>
                          <a:solidFill>
                            <a:schemeClr val="tx1"/>
                          </a:solidFill>
                          <a:effectLst/>
                          <a:latin typeface="Tahoma" pitchFamily="34" charset="0"/>
                          <a:ea typeface="宋体" pitchFamily="2" charset="-122"/>
                        </a:rPr>
                        <a:t>1</a:t>
                      </a:r>
                    </a:p>
                  </a:txBody>
                  <a:tcPr marL="91436" marR="9143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0" i="0" u="none" strike="noStrike" cap="none" normalizeH="0" baseline="0" smtClean="0">
                          <a:ln>
                            <a:noFill/>
                          </a:ln>
                          <a:solidFill>
                            <a:schemeClr val="tx1"/>
                          </a:solidFill>
                          <a:effectLst/>
                          <a:latin typeface="Tahoma" pitchFamily="34" charset="0"/>
                          <a:ea typeface="宋体" pitchFamily="2" charset="-122"/>
                        </a:rPr>
                        <a:t>保持 </a:t>
                      </a:r>
                    </a:p>
                  </a:txBody>
                  <a:tcPr marL="91436" marR="9143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000" b="0" i="0" u="none" strike="noStrike" cap="none" normalizeH="0" baseline="0" smtClean="0">
                        <a:ln>
                          <a:noFill/>
                        </a:ln>
                        <a:solidFill>
                          <a:schemeClr val="tx1"/>
                        </a:solidFill>
                        <a:effectLst/>
                        <a:latin typeface="Tahoma" pitchFamily="34" charset="0"/>
                        <a:ea typeface="宋体" pitchFamily="2" charset="-122"/>
                      </a:endParaRPr>
                    </a:p>
                  </a:txBody>
                  <a:tcPr marL="91436" marR="9143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smtClean="0">
                          <a:ln>
                            <a:noFill/>
                          </a:ln>
                          <a:solidFill>
                            <a:schemeClr val="tx1"/>
                          </a:solidFill>
                          <a:effectLst/>
                          <a:latin typeface="Tahoma" pitchFamily="34" charset="0"/>
                          <a:ea typeface="宋体" pitchFamily="2" charset="-122"/>
                        </a:rPr>
                        <a:t>100</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smtClean="0">
                          <a:ln>
                            <a:noFill/>
                          </a:ln>
                          <a:solidFill>
                            <a:schemeClr val="tx1"/>
                          </a:solidFill>
                          <a:effectLst/>
                          <a:latin typeface="Tahoma" pitchFamily="34" charset="0"/>
                          <a:ea typeface="宋体" pitchFamily="2" charset="-122"/>
                        </a:rPr>
                        <a:t>101</a:t>
                      </a:r>
                    </a:p>
                  </a:txBody>
                  <a:tcPr marL="91436" marR="91436"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smtClean="0">
                          <a:ln>
                            <a:noFill/>
                          </a:ln>
                          <a:solidFill>
                            <a:schemeClr val="tx1"/>
                          </a:solidFill>
                          <a:effectLst/>
                          <a:latin typeface="Tahoma" pitchFamily="34" charset="0"/>
                          <a:ea typeface="宋体" pitchFamily="2" charset="-122"/>
                        </a:rPr>
                        <a:t>1</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smtClean="0">
                          <a:ln>
                            <a:noFill/>
                          </a:ln>
                          <a:solidFill>
                            <a:schemeClr val="tx1"/>
                          </a:solidFill>
                          <a:effectLst/>
                          <a:latin typeface="Tahoma" pitchFamily="34" charset="0"/>
                          <a:ea typeface="宋体" pitchFamily="2" charset="-122"/>
                        </a:rPr>
                        <a:t>1</a:t>
                      </a:r>
                    </a:p>
                  </a:txBody>
                  <a:tcPr marL="91436" marR="9143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0" i="0" u="none" strike="noStrike" cap="none" normalizeH="0" baseline="0" smtClean="0">
                          <a:ln>
                            <a:noFill/>
                          </a:ln>
                          <a:solidFill>
                            <a:schemeClr val="tx1"/>
                          </a:solidFill>
                          <a:effectLst/>
                          <a:latin typeface="Tahoma" pitchFamily="34" charset="0"/>
                          <a:ea typeface="宋体" pitchFamily="2" charset="-122"/>
                        </a:rPr>
                        <a:t>置</a:t>
                      </a:r>
                      <a:r>
                        <a:rPr kumimoji="0" lang="zh-CN" altLang="en-US" sz="2000" b="0" i="0" u="none" strike="noStrike" cap="none" normalizeH="0" baseline="0" smtClean="0">
                          <a:ln>
                            <a:noFill/>
                          </a:ln>
                          <a:solidFill>
                            <a:schemeClr val="tx1"/>
                          </a:solidFill>
                          <a:effectLst/>
                          <a:latin typeface="Courier New"/>
                          <a:ea typeface="宋体" pitchFamily="2" charset="-122"/>
                        </a:rPr>
                        <a:t>“</a:t>
                      </a:r>
                      <a:r>
                        <a:rPr kumimoji="0" lang="en-US" altLang="zh-CN" sz="2000" b="0" i="0" u="none" strike="noStrike" cap="none" normalizeH="0" baseline="0" smtClean="0">
                          <a:ln>
                            <a:noFill/>
                          </a:ln>
                          <a:solidFill>
                            <a:schemeClr val="tx1"/>
                          </a:solidFill>
                          <a:effectLst/>
                          <a:latin typeface="Tahoma" pitchFamily="34" charset="0"/>
                          <a:ea typeface="宋体" pitchFamily="2" charset="-122"/>
                        </a:rPr>
                        <a:t>1” </a:t>
                      </a:r>
                    </a:p>
                  </a:txBody>
                  <a:tcPr marL="91436" marR="91436"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2867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smtClean="0">
                          <a:ln>
                            <a:noFill/>
                          </a:ln>
                          <a:solidFill>
                            <a:schemeClr val="tx1"/>
                          </a:solidFill>
                          <a:effectLst/>
                          <a:latin typeface="Tahoma" pitchFamily="34" charset="0"/>
                          <a:ea typeface="宋体" pitchFamily="2" charset="-122"/>
                        </a:rPr>
                        <a:t>0  1  0</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smtClean="0">
                          <a:ln>
                            <a:noFill/>
                          </a:ln>
                          <a:solidFill>
                            <a:schemeClr val="tx1"/>
                          </a:solidFill>
                          <a:effectLst/>
                          <a:latin typeface="Tahoma" pitchFamily="34" charset="0"/>
                          <a:ea typeface="宋体" pitchFamily="2" charset="-122"/>
                        </a:rPr>
                        <a:t>0  1  1</a:t>
                      </a:r>
                    </a:p>
                  </a:txBody>
                  <a:tcPr marL="91436" marR="91436"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smtClean="0">
                          <a:ln>
                            <a:noFill/>
                          </a:ln>
                          <a:solidFill>
                            <a:schemeClr val="tx1"/>
                          </a:solidFill>
                          <a:effectLst/>
                          <a:latin typeface="Tahoma" pitchFamily="34" charset="0"/>
                          <a:ea typeface="宋体" pitchFamily="2" charset="-122"/>
                        </a:rPr>
                        <a:t>0</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smtClean="0">
                          <a:ln>
                            <a:noFill/>
                          </a:ln>
                          <a:solidFill>
                            <a:schemeClr val="tx1"/>
                          </a:solidFill>
                          <a:effectLst/>
                          <a:latin typeface="Tahoma" pitchFamily="34" charset="0"/>
                          <a:ea typeface="宋体" pitchFamily="2" charset="-122"/>
                        </a:rPr>
                        <a:t>0</a:t>
                      </a:r>
                    </a:p>
                  </a:txBody>
                  <a:tcPr marL="91436" marR="9143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0" i="0" u="none" strike="noStrike" cap="none" normalizeH="0" baseline="0" smtClean="0">
                          <a:ln>
                            <a:noFill/>
                          </a:ln>
                          <a:solidFill>
                            <a:schemeClr val="tx1"/>
                          </a:solidFill>
                          <a:effectLst/>
                          <a:latin typeface="Tahoma" pitchFamily="34" charset="0"/>
                          <a:ea typeface="宋体" pitchFamily="2" charset="-122"/>
                        </a:rPr>
                        <a:t>置“</a:t>
                      </a:r>
                      <a:r>
                        <a:rPr kumimoji="0" lang="en-US" altLang="zh-CN" sz="2000" b="0" i="0" u="none" strike="noStrike" cap="none" normalizeH="0" baseline="0" smtClean="0">
                          <a:ln>
                            <a:noFill/>
                          </a:ln>
                          <a:solidFill>
                            <a:schemeClr val="tx1"/>
                          </a:solidFill>
                          <a:effectLst/>
                          <a:latin typeface="Tahoma" pitchFamily="34" charset="0"/>
                          <a:ea typeface="宋体" pitchFamily="2" charset="-122"/>
                        </a:rPr>
                        <a:t>0” </a:t>
                      </a:r>
                    </a:p>
                  </a:txBody>
                  <a:tcPr marL="91436" marR="9143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000" b="0" i="0" u="none" strike="noStrike" cap="none" normalizeH="0" baseline="0" smtClean="0">
                        <a:ln>
                          <a:noFill/>
                        </a:ln>
                        <a:solidFill>
                          <a:schemeClr val="tx1"/>
                        </a:solidFill>
                        <a:effectLst/>
                        <a:latin typeface="Tahoma" pitchFamily="34" charset="0"/>
                        <a:ea typeface="宋体" pitchFamily="2" charset="-122"/>
                      </a:endParaRPr>
                    </a:p>
                  </a:txBody>
                  <a:tcPr marL="91436" marR="9143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smtClean="0">
                          <a:ln>
                            <a:noFill/>
                          </a:ln>
                          <a:solidFill>
                            <a:schemeClr val="tx1"/>
                          </a:solidFill>
                          <a:effectLst/>
                          <a:latin typeface="Tahoma" pitchFamily="34" charset="0"/>
                          <a:ea typeface="宋体" pitchFamily="2" charset="-122"/>
                        </a:rPr>
                        <a:t>110</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smtClean="0">
                          <a:ln>
                            <a:noFill/>
                          </a:ln>
                          <a:solidFill>
                            <a:schemeClr val="tx1"/>
                          </a:solidFill>
                          <a:effectLst/>
                          <a:latin typeface="Tahoma" pitchFamily="34" charset="0"/>
                          <a:ea typeface="宋体" pitchFamily="2" charset="-122"/>
                        </a:rPr>
                        <a:t>111</a:t>
                      </a:r>
                    </a:p>
                  </a:txBody>
                  <a:tcPr marL="91436" marR="91436"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smtClean="0">
                          <a:ln>
                            <a:noFill/>
                          </a:ln>
                          <a:solidFill>
                            <a:schemeClr val="tx1"/>
                          </a:solidFill>
                          <a:effectLst/>
                          <a:latin typeface="Tahoma" pitchFamily="34" charset="0"/>
                          <a:ea typeface="宋体" pitchFamily="2" charset="-122"/>
                        </a:rPr>
                        <a:t>1</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smtClean="0">
                          <a:ln>
                            <a:noFill/>
                          </a:ln>
                          <a:solidFill>
                            <a:schemeClr val="tx1"/>
                          </a:solidFill>
                          <a:effectLst/>
                          <a:latin typeface="Tahoma" pitchFamily="34" charset="0"/>
                          <a:ea typeface="宋体" pitchFamily="2" charset="-122"/>
                        </a:rPr>
                        <a:t>0</a:t>
                      </a:r>
                    </a:p>
                  </a:txBody>
                  <a:tcPr marL="91436" marR="9143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0" i="0" u="none" strike="noStrike" cap="none" normalizeH="0" baseline="0" dirty="0" smtClean="0">
                          <a:ln>
                            <a:noFill/>
                          </a:ln>
                          <a:solidFill>
                            <a:schemeClr val="tx1"/>
                          </a:solidFill>
                          <a:effectLst/>
                          <a:latin typeface="Tahoma" pitchFamily="34" charset="0"/>
                          <a:ea typeface="宋体" pitchFamily="2" charset="-122"/>
                        </a:rPr>
                        <a:t>翻转 </a:t>
                      </a:r>
                    </a:p>
                  </a:txBody>
                  <a:tcPr marL="91436" marR="91436"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random/>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2"/>
          <p:cNvSpPr>
            <a:spLocks noGrp="1" noChangeArrowheads="1"/>
          </p:cNvSpPr>
          <p:nvPr>
            <p:ph type="body" idx="1"/>
          </p:nvPr>
        </p:nvSpPr>
        <p:spPr>
          <a:xfrm>
            <a:off x="457200" y="1340768"/>
            <a:ext cx="8382000" cy="4721225"/>
          </a:xfrm>
        </p:spPr>
        <p:txBody>
          <a:bodyPr/>
          <a:lstStyle/>
          <a:p>
            <a:pPr eaLnBrk="1" hangingPunct="1"/>
            <a:r>
              <a:rPr lang="zh-CN" altLang="en-US" dirty="0" smtClean="0"/>
              <a:t>时序电路由组合电路和存储电路两部分组成，并形成反馈回路。</a:t>
            </a:r>
          </a:p>
        </p:txBody>
      </p:sp>
      <p:sp>
        <p:nvSpPr>
          <p:cNvPr id="7173" name="Rectangle 3"/>
          <p:cNvSpPr>
            <a:spLocks noGrp="1" noChangeArrowheads="1"/>
          </p:cNvSpPr>
          <p:nvPr>
            <p:ph type="title"/>
          </p:nvPr>
        </p:nvSpPr>
        <p:spPr>
          <a:xfrm>
            <a:off x="1274763" y="533400"/>
            <a:ext cx="7793037" cy="609600"/>
          </a:xfrm>
        </p:spPr>
        <p:txBody>
          <a:bodyPr/>
          <a:lstStyle/>
          <a:p>
            <a:pPr eaLnBrk="1" hangingPunct="1"/>
            <a:r>
              <a:rPr lang="zh-CN" altLang="en-US" dirty="0" smtClean="0">
                <a:solidFill>
                  <a:schemeClr val="tx1"/>
                </a:solidFill>
              </a:rPr>
              <a:t>同步时序逻辑电路的模型</a:t>
            </a:r>
          </a:p>
        </p:txBody>
      </p:sp>
      <p:grpSp>
        <p:nvGrpSpPr>
          <p:cNvPr id="7174" name="Group 26"/>
          <p:cNvGrpSpPr>
            <a:grpSpLocks/>
          </p:cNvGrpSpPr>
          <p:nvPr/>
        </p:nvGrpSpPr>
        <p:grpSpPr bwMode="auto">
          <a:xfrm>
            <a:off x="3536950" y="2204864"/>
            <a:ext cx="2691234" cy="2244478"/>
            <a:chOff x="3456" y="1296"/>
            <a:chExt cx="1468" cy="1268"/>
          </a:xfrm>
        </p:grpSpPr>
        <p:sp>
          <p:nvSpPr>
            <p:cNvPr id="7182" name="Text Box 6"/>
            <p:cNvSpPr txBox="1">
              <a:spLocks noChangeArrowheads="1"/>
            </p:cNvSpPr>
            <p:nvPr/>
          </p:nvSpPr>
          <p:spPr bwMode="auto">
            <a:xfrm>
              <a:off x="3994" y="1385"/>
              <a:ext cx="432" cy="522"/>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folHlink"/>
                  </a:solidFill>
                  <a:latin typeface="Times New Roman" pitchFamily="18" charset="0"/>
                  <a:ea typeface="隶书" pitchFamily="49" charset="-122"/>
                </a:defRPr>
              </a:lvl1pPr>
              <a:lvl2pPr marL="742950" indent="-285750" eaLnBrk="0" hangingPunct="0">
                <a:defRPr kumimoji="1" sz="2400" b="1">
                  <a:solidFill>
                    <a:schemeClr val="folHlink"/>
                  </a:solidFill>
                  <a:latin typeface="Times New Roman" pitchFamily="18" charset="0"/>
                  <a:ea typeface="隶书" pitchFamily="49" charset="-122"/>
                </a:defRPr>
              </a:lvl2pPr>
              <a:lvl3pPr marL="1143000" indent="-228600" eaLnBrk="0" hangingPunct="0">
                <a:defRPr kumimoji="1" sz="2400" b="1">
                  <a:solidFill>
                    <a:schemeClr val="folHlink"/>
                  </a:solidFill>
                  <a:latin typeface="Times New Roman" pitchFamily="18" charset="0"/>
                  <a:ea typeface="隶书" pitchFamily="49" charset="-122"/>
                </a:defRPr>
              </a:lvl3pPr>
              <a:lvl4pPr marL="1600200" indent="-228600" eaLnBrk="0" hangingPunct="0">
                <a:defRPr kumimoji="1" sz="2400" b="1">
                  <a:solidFill>
                    <a:schemeClr val="folHlink"/>
                  </a:solidFill>
                  <a:latin typeface="Times New Roman" pitchFamily="18" charset="0"/>
                  <a:ea typeface="隶书" pitchFamily="49" charset="-122"/>
                </a:defRPr>
              </a:lvl4pPr>
              <a:lvl5pPr marL="2057400" indent="-228600" eaLnBrk="0" hangingPunct="0">
                <a:defRPr kumimoji="1" sz="2400" b="1">
                  <a:solidFill>
                    <a:schemeClr val="folHlink"/>
                  </a:solidFill>
                  <a:latin typeface="Times New Roman" pitchFamily="18" charset="0"/>
                  <a:ea typeface="隶书" pitchFamily="49" charset="-122"/>
                </a:defRPr>
              </a:lvl5pPr>
              <a:lvl6pPr marL="25146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6pPr>
              <a:lvl7pPr marL="29718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7pPr>
              <a:lvl8pPr marL="34290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8pPr>
              <a:lvl9pPr marL="38862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9pPr>
            </a:lstStyle>
            <a:p>
              <a:pPr algn="ctr" eaLnBrk="1" hangingPunct="1">
                <a:spcBef>
                  <a:spcPct val="0"/>
                </a:spcBef>
              </a:pPr>
              <a:r>
                <a:rPr lang="zh-CN" altLang="en-US" sz="1800" b="0" dirty="0">
                  <a:solidFill>
                    <a:schemeClr val="tx1"/>
                  </a:solidFill>
                  <a:ea typeface="宋体" pitchFamily="2" charset="-122"/>
                </a:rPr>
                <a:t>组合逻辑电路</a:t>
              </a:r>
            </a:p>
          </p:txBody>
        </p:sp>
        <p:sp>
          <p:nvSpPr>
            <p:cNvPr id="7183" name="Text Box 7"/>
            <p:cNvSpPr txBox="1">
              <a:spLocks noChangeArrowheads="1"/>
            </p:cNvSpPr>
            <p:nvPr/>
          </p:nvSpPr>
          <p:spPr bwMode="auto">
            <a:xfrm>
              <a:off x="3562" y="1296"/>
              <a:ext cx="177" cy="41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folHlink"/>
                  </a:solidFill>
                  <a:latin typeface="Times New Roman" pitchFamily="18" charset="0"/>
                  <a:ea typeface="隶书" pitchFamily="49" charset="-122"/>
                </a:defRPr>
              </a:lvl1pPr>
              <a:lvl2pPr marL="742950" indent="-285750" eaLnBrk="0" hangingPunct="0">
                <a:defRPr kumimoji="1" sz="2400" b="1">
                  <a:solidFill>
                    <a:schemeClr val="folHlink"/>
                  </a:solidFill>
                  <a:latin typeface="Times New Roman" pitchFamily="18" charset="0"/>
                  <a:ea typeface="隶书" pitchFamily="49" charset="-122"/>
                </a:defRPr>
              </a:lvl2pPr>
              <a:lvl3pPr marL="1143000" indent="-228600" eaLnBrk="0" hangingPunct="0">
                <a:defRPr kumimoji="1" sz="2400" b="1">
                  <a:solidFill>
                    <a:schemeClr val="folHlink"/>
                  </a:solidFill>
                  <a:latin typeface="Times New Roman" pitchFamily="18" charset="0"/>
                  <a:ea typeface="隶书" pitchFamily="49" charset="-122"/>
                </a:defRPr>
              </a:lvl3pPr>
              <a:lvl4pPr marL="1600200" indent="-228600" eaLnBrk="0" hangingPunct="0">
                <a:defRPr kumimoji="1" sz="2400" b="1">
                  <a:solidFill>
                    <a:schemeClr val="folHlink"/>
                  </a:solidFill>
                  <a:latin typeface="Times New Roman" pitchFamily="18" charset="0"/>
                  <a:ea typeface="隶书" pitchFamily="49" charset="-122"/>
                </a:defRPr>
              </a:lvl4pPr>
              <a:lvl5pPr marL="2057400" indent="-228600" eaLnBrk="0" hangingPunct="0">
                <a:defRPr kumimoji="1" sz="2400" b="1">
                  <a:solidFill>
                    <a:schemeClr val="folHlink"/>
                  </a:solidFill>
                  <a:latin typeface="Times New Roman" pitchFamily="18" charset="0"/>
                  <a:ea typeface="隶书" pitchFamily="49" charset="-122"/>
                </a:defRPr>
              </a:lvl5pPr>
              <a:lvl6pPr marL="25146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6pPr>
              <a:lvl7pPr marL="29718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7pPr>
              <a:lvl8pPr marL="34290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8pPr>
              <a:lvl9pPr marL="38862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9pPr>
            </a:lstStyle>
            <a:p>
              <a:pPr eaLnBrk="1" hangingPunct="1">
                <a:spcBef>
                  <a:spcPct val="0"/>
                </a:spcBef>
              </a:pPr>
              <a:r>
                <a:rPr lang="en-US" altLang="zh-CN" sz="1400" b="0" i="1">
                  <a:solidFill>
                    <a:schemeClr val="tx1"/>
                  </a:solidFill>
                  <a:ea typeface="宋体" pitchFamily="2" charset="-122"/>
                </a:rPr>
                <a:t>x</a:t>
              </a:r>
              <a:r>
                <a:rPr lang="en-US" altLang="zh-CN" sz="1400" b="0" i="1" baseline="-25000">
                  <a:solidFill>
                    <a:schemeClr val="tx1"/>
                  </a:solidFill>
                  <a:ea typeface="宋体" pitchFamily="2" charset="-122"/>
                </a:rPr>
                <a:t>1</a:t>
              </a:r>
            </a:p>
            <a:p>
              <a:pPr eaLnBrk="1" hangingPunct="1">
                <a:spcBef>
                  <a:spcPct val="0"/>
                </a:spcBef>
              </a:pPr>
              <a:endParaRPr lang="en-US" altLang="zh-CN" sz="1400" b="0" i="1">
                <a:solidFill>
                  <a:schemeClr val="tx1"/>
                </a:solidFill>
                <a:ea typeface="宋体" pitchFamily="2" charset="-122"/>
              </a:endParaRPr>
            </a:p>
            <a:p>
              <a:pPr eaLnBrk="1" hangingPunct="1">
                <a:spcBef>
                  <a:spcPct val="0"/>
                </a:spcBef>
              </a:pPr>
              <a:r>
                <a:rPr lang="en-US" altLang="zh-CN" sz="1400" b="0" i="1">
                  <a:solidFill>
                    <a:schemeClr val="tx1"/>
                  </a:solidFill>
                  <a:ea typeface="宋体" pitchFamily="2" charset="-122"/>
                </a:rPr>
                <a:t>x</a:t>
              </a:r>
              <a:r>
                <a:rPr lang="en-US" altLang="zh-CN" sz="1400" b="0" i="1" baseline="-25000">
                  <a:solidFill>
                    <a:schemeClr val="tx1"/>
                  </a:solidFill>
                  <a:ea typeface="宋体" pitchFamily="2" charset="-122"/>
                </a:rPr>
                <a:t>n</a:t>
              </a:r>
            </a:p>
          </p:txBody>
        </p:sp>
        <p:sp>
          <p:nvSpPr>
            <p:cNvPr id="7184" name="Line 8"/>
            <p:cNvSpPr>
              <a:spLocks noChangeShapeType="1"/>
            </p:cNvSpPr>
            <p:nvPr/>
          </p:nvSpPr>
          <p:spPr bwMode="auto">
            <a:xfrm>
              <a:off x="3754" y="1440"/>
              <a:ext cx="240" cy="0"/>
            </a:xfrm>
            <a:prstGeom prst="line">
              <a:avLst/>
            </a:prstGeom>
            <a:noFill/>
            <a:ln w="9525">
              <a:solidFill>
                <a:schemeClr val="tx1"/>
              </a:solidFill>
              <a:miter lim="800000"/>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chemeClr val="tx1"/>
                </a:solidFill>
              </a:endParaRPr>
            </a:p>
          </p:txBody>
        </p:sp>
        <p:sp>
          <p:nvSpPr>
            <p:cNvPr id="7185" name="Line 9"/>
            <p:cNvSpPr>
              <a:spLocks noChangeShapeType="1"/>
            </p:cNvSpPr>
            <p:nvPr/>
          </p:nvSpPr>
          <p:spPr bwMode="auto">
            <a:xfrm>
              <a:off x="3754" y="1680"/>
              <a:ext cx="240" cy="0"/>
            </a:xfrm>
            <a:prstGeom prst="line">
              <a:avLst/>
            </a:prstGeom>
            <a:noFill/>
            <a:ln w="9525">
              <a:solidFill>
                <a:schemeClr val="tx1"/>
              </a:solidFill>
              <a:miter lim="800000"/>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chemeClr val="tx1"/>
                </a:solidFill>
              </a:endParaRPr>
            </a:p>
          </p:txBody>
        </p:sp>
        <p:sp>
          <p:nvSpPr>
            <p:cNvPr id="7186" name="Line 10"/>
            <p:cNvSpPr>
              <a:spLocks noChangeShapeType="1"/>
            </p:cNvSpPr>
            <p:nvPr/>
          </p:nvSpPr>
          <p:spPr bwMode="auto">
            <a:xfrm>
              <a:off x="3850" y="1464"/>
              <a:ext cx="0" cy="192"/>
            </a:xfrm>
            <a:prstGeom prst="line">
              <a:avLst/>
            </a:prstGeom>
            <a:noFill/>
            <a:ln w="28575">
              <a:solidFill>
                <a:schemeClr val="tx1"/>
              </a:solidFill>
              <a:prstDash val="sysDot"/>
              <a:miter lim="800000"/>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chemeClr val="tx1"/>
                </a:solidFill>
              </a:endParaRPr>
            </a:p>
          </p:txBody>
        </p:sp>
        <p:sp>
          <p:nvSpPr>
            <p:cNvPr id="7187" name="Text Box 11"/>
            <p:cNvSpPr txBox="1">
              <a:spLocks noChangeArrowheads="1"/>
            </p:cNvSpPr>
            <p:nvPr/>
          </p:nvSpPr>
          <p:spPr bwMode="auto">
            <a:xfrm>
              <a:off x="4656" y="1326"/>
              <a:ext cx="187" cy="41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folHlink"/>
                  </a:solidFill>
                  <a:latin typeface="Times New Roman" pitchFamily="18" charset="0"/>
                  <a:ea typeface="隶书" pitchFamily="49" charset="-122"/>
                </a:defRPr>
              </a:lvl1pPr>
              <a:lvl2pPr marL="742950" indent="-285750" eaLnBrk="0" hangingPunct="0">
                <a:defRPr kumimoji="1" sz="2400" b="1">
                  <a:solidFill>
                    <a:schemeClr val="folHlink"/>
                  </a:solidFill>
                  <a:latin typeface="Times New Roman" pitchFamily="18" charset="0"/>
                  <a:ea typeface="隶书" pitchFamily="49" charset="-122"/>
                </a:defRPr>
              </a:lvl2pPr>
              <a:lvl3pPr marL="1143000" indent="-228600" eaLnBrk="0" hangingPunct="0">
                <a:defRPr kumimoji="1" sz="2400" b="1">
                  <a:solidFill>
                    <a:schemeClr val="folHlink"/>
                  </a:solidFill>
                  <a:latin typeface="Times New Roman" pitchFamily="18" charset="0"/>
                  <a:ea typeface="隶书" pitchFamily="49" charset="-122"/>
                </a:defRPr>
              </a:lvl3pPr>
              <a:lvl4pPr marL="1600200" indent="-228600" eaLnBrk="0" hangingPunct="0">
                <a:defRPr kumimoji="1" sz="2400" b="1">
                  <a:solidFill>
                    <a:schemeClr val="folHlink"/>
                  </a:solidFill>
                  <a:latin typeface="Times New Roman" pitchFamily="18" charset="0"/>
                  <a:ea typeface="隶书" pitchFamily="49" charset="-122"/>
                </a:defRPr>
              </a:lvl4pPr>
              <a:lvl5pPr marL="2057400" indent="-228600" eaLnBrk="0" hangingPunct="0">
                <a:defRPr kumimoji="1" sz="2400" b="1">
                  <a:solidFill>
                    <a:schemeClr val="folHlink"/>
                  </a:solidFill>
                  <a:latin typeface="Times New Roman" pitchFamily="18" charset="0"/>
                  <a:ea typeface="隶书" pitchFamily="49" charset="-122"/>
                </a:defRPr>
              </a:lvl5pPr>
              <a:lvl6pPr marL="25146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6pPr>
              <a:lvl7pPr marL="29718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7pPr>
              <a:lvl8pPr marL="34290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8pPr>
              <a:lvl9pPr marL="38862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9pPr>
            </a:lstStyle>
            <a:p>
              <a:pPr eaLnBrk="1" hangingPunct="1">
                <a:spcBef>
                  <a:spcPct val="0"/>
                </a:spcBef>
              </a:pPr>
              <a:r>
                <a:rPr lang="en-US" altLang="zh-CN" sz="1400" b="0" i="1">
                  <a:solidFill>
                    <a:schemeClr val="tx1"/>
                  </a:solidFill>
                  <a:ea typeface="宋体" pitchFamily="2" charset="-122"/>
                </a:rPr>
                <a:t>Z</a:t>
              </a:r>
              <a:r>
                <a:rPr lang="en-US" altLang="zh-CN" sz="1400" b="0" i="1" baseline="-25000">
                  <a:solidFill>
                    <a:schemeClr val="tx1"/>
                  </a:solidFill>
                  <a:ea typeface="宋体" pitchFamily="2" charset="-122"/>
                </a:rPr>
                <a:t>1</a:t>
              </a:r>
            </a:p>
            <a:p>
              <a:pPr eaLnBrk="1" hangingPunct="1">
                <a:spcBef>
                  <a:spcPct val="0"/>
                </a:spcBef>
              </a:pPr>
              <a:endParaRPr lang="en-US" altLang="zh-CN" sz="1400" b="0" i="1">
                <a:solidFill>
                  <a:schemeClr val="tx1"/>
                </a:solidFill>
                <a:ea typeface="宋体" pitchFamily="2" charset="-122"/>
              </a:endParaRPr>
            </a:p>
            <a:p>
              <a:pPr eaLnBrk="1" hangingPunct="1">
                <a:spcBef>
                  <a:spcPct val="0"/>
                </a:spcBef>
              </a:pPr>
              <a:r>
                <a:rPr lang="en-US" altLang="zh-CN" sz="1400" b="0" i="1">
                  <a:solidFill>
                    <a:schemeClr val="tx1"/>
                  </a:solidFill>
                  <a:ea typeface="宋体" pitchFamily="2" charset="-122"/>
                </a:rPr>
                <a:t>Z</a:t>
              </a:r>
              <a:r>
                <a:rPr lang="en-US" altLang="zh-CN" sz="1400" b="0" i="1" baseline="-25000">
                  <a:solidFill>
                    <a:schemeClr val="tx1"/>
                  </a:solidFill>
                  <a:ea typeface="宋体" pitchFamily="2" charset="-122"/>
                </a:rPr>
                <a:t>j</a:t>
              </a:r>
            </a:p>
          </p:txBody>
        </p:sp>
        <p:sp>
          <p:nvSpPr>
            <p:cNvPr id="7188" name="Line 12"/>
            <p:cNvSpPr>
              <a:spLocks noChangeShapeType="1"/>
            </p:cNvSpPr>
            <p:nvPr/>
          </p:nvSpPr>
          <p:spPr bwMode="auto">
            <a:xfrm>
              <a:off x="4426" y="1440"/>
              <a:ext cx="240" cy="0"/>
            </a:xfrm>
            <a:prstGeom prst="line">
              <a:avLst/>
            </a:prstGeom>
            <a:noFill/>
            <a:ln w="9525">
              <a:solidFill>
                <a:schemeClr val="tx1"/>
              </a:solidFill>
              <a:miter lim="800000"/>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chemeClr val="tx1"/>
                </a:solidFill>
              </a:endParaRPr>
            </a:p>
          </p:txBody>
        </p:sp>
        <p:sp>
          <p:nvSpPr>
            <p:cNvPr id="7189" name="Line 13"/>
            <p:cNvSpPr>
              <a:spLocks noChangeShapeType="1"/>
            </p:cNvSpPr>
            <p:nvPr/>
          </p:nvSpPr>
          <p:spPr bwMode="auto">
            <a:xfrm>
              <a:off x="4426" y="1680"/>
              <a:ext cx="240" cy="0"/>
            </a:xfrm>
            <a:prstGeom prst="line">
              <a:avLst/>
            </a:prstGeom>
            <a:noFill/>
            <a:ln w="9525">
              <a:solidFill>
                <a:schemeClr val="tx1"/>
              </a:solidFill>
              <a:miter lim="800000"/>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chemeClr val="tx1"/>
                </a:solidFill>
              </a:endParaRPr>
            </a:p>
          </p:txBody>
        </p:sp>
        <p:sp>
          <p:nvSpPr>
            <p:cNvPr id="7190" name="Line 14"/>
            <p:cNvSpPr>
              <a:spLocks noChangeShapeType="1"/>
            </p:cNvSpPr>
            <p:nvPr/>
          </p:nvSpPr>
          <p:spPr bwMode="auto">
            <a:xfrm>
              <a:off x="4522" y="1464"/>
              <a:ext cx="0" cy="192"/>
            </a:xfrm>
            <a:prstGeom prst="line">
              <a:avLst/>
            </a:prstGeom>
            <a:noFill/>
            <a:ln w="28575">
              <a:solidFill>
                <a:schemeClr val="tx1"/>
              </a:solidFill>
              <a:prstDash val="sysDot"/>
              <a:miter lim="800000"/>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chemeClr val="tx1"/>
                </a:solidFill>
              </a:endParaRPr>
            </a:p>
          </p:txBody>
        </p:sp>
        <p:sp>
          <p:nvSpPr>
            <p:cNvPr id="7191" name="Text Box 15"/>
            <p:cNvSpPr txBox="1">
              <a:spLocks noChangeArrowheads="1"/>
            </p:cNvSpPr>
            <p:nvPr/>
          </p:nvSpPr>
          <p:spPr bwMode="auto">
            <a:xfrm>
              <a:off x="3868" y="2088"/>
              <a:ext cx="698" cy="209"/>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folHlink"/>
                  </a:solidFill>
                  <a:latin typeface="Times New Roman" pitchFamily="18" charset="0"/>
                  <a:ea typeface="隶书" pitchFamily="49" charset="-122"/>
                </a:defRPr>
              </a:lvl1pPr>
              <a:lvl2pPr marL="742950" indent="-285750" eaLnBrk="0" hangingPunct="0">
                <a:defRPr kumimoji="1" sz="2400" b="1">
                  <a:solidFill>
                    <a:schemeClr val="folHlink"/>
                  </a:solidFill>
                  <a:latin typeface="Times New Roman" pitchFamily="18" charset="0"/>
                  <a:ea typeface="隶书" pitchFamily="49" charset="-122"/>
                </a:defRPr>
              </a:lvl2pPr>
              <a:lvl3pPr marL="1143000" indent="-228600" eaLnBrk="0" hangingPunct="0">
                <a:defRPr kumimoji="1" sz="2400" b="1">
                  <a:solidFill>
                    <a:schemeClr val="folHlink"/>
                  </a:solidFill>
                  <a:latin typeface="Times New Roman" pitchFamily="18" charset="0"/>
                  <a:ea typeface="隶书" pitchFamily="49" charset="-122"/>
                </a:defRPr>
              </a:lvl3pPr>
              <a:lvl4pPr marL="1600200" indent="-228600" eaLnBrk="0" hangingPunct="0">
                <a:defRPr kumimoji="1" sz="2400" b="1">
                  <a:solidFill>
                    <a:schemeClr val="folHlink"/>
                  </a:solidFill>
                  <a:latin typeface="Times New Roman" pitchFamily="18" charset="0"/>
                  <a:ea typeface="隶书" pitchFamily="49" charset="-122"/>
                </a:defRPr>
              </a:lvl4pPr>
              <a:lvl5pPr marL="2057400" indent="-228600" eaLnBrk="0" hangingPunct="0">
                <a:defRPr kumimoji="1" sz="2400" b="1">
                  <a:solidFill>
                    <a:schemeClr val="folHlink"/>
                  </a:solidFill>
                  <a:latin typeface="Times New Roman" pitchFamily="18" charset="0"/>
                  <a:ea typeface="隶书" pitchFamily="49" charset="-122"/>
                </a:defRPr>
              </a:lvl5pPr>
              <a:lvl6pPr marL="25146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6pPr>
              <a:lvl7pPr marL="29718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7pPr>
              <a:lvl8pPr marL="34290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8pPr>
              <a:lvl9pPr marL="38862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9pPr>
            </a:lstStyle>
            <a:p>
              <a:pPr eaLnBrk="1" hangingPunct="1">
                <a:spcBef>
                  <a:spcPct val="0"/>
                </a:spcBef>
              </a:pPr>
              <a:r>
                <a:rPr lang="zh-CN" altLang="en-US" sz="1800" b="0">
                  <a:solidFill>
                    <a:schemeClr val="tx1"/>
                  </a:solidFill>
                  <a:ea typeface="宋体" pitchFamily="2" charset="-122"/>
                </a:rPr>
                <a:t>存储电路</a:t>
              </a:r>
            </a:p>
          </p:txBody>
        </p:sp>
        <p:sp>
          <p:nvSpPr>
            <p:cNvPr id="7192" name="Freeform 16"/>
            <p:cNvSpPr>
              <a:spLocks/>
            </p:cNvSpPr>
            <p:nvPr/>
          </p:nvSpPr>
          <p:spPr bwMode="auto">
            <a:xfrm>
              <a:off x="4444" y="1920"/>
              <a:ext cx="192" cy="192"/>
            </a:xfrm>
            <a:custGeom>
              <a:avLst/>
              <a:gdLst>
                <a:gd name="T0" fmla="*/ 0 w 192"/>
                <a:gd name="T1" fmla="*/ 0 h 192"/>
                <a:gd name="T2" fmla="*/ 192 w 192"/>
                <a:gd name="T3" fmla="*/ 0 h 192"/>
                <a:gd name="T4" fmla="*/ 192 w 192"/>
                <a:gd name="T5" fmla="*/ 192 h 192"/>
                <a:gd name="T6" fmla="*/ 96 w 192"/>
                <a:gd name="T7" fmla="*/ 192 h 19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2" h="192">
                  <a:moveTo>
                    <a:pt x="0" y="0"/>
                  </a:moveTo>
                  <a:lnTo>
                    <a:pt x="192" y="0"/>
                  </a:lnTo>
                  <a:lnTo>
                    <a:pt x="192" y="192"/>
                  </a:lnTo>
                  <a:lnTo>
                    <a:pt x="96" y="192"/>
                  </a:lnTo>
                </a:path>
              </a:pathLst>
            </a:custGeom>
            <a:noFill/>
            <a:ln w="9525" cap="flat" cmpd="sng">
              <a:solidFill>
                <a:schemeClr val="tx1"/>
              </a:solidFill>
              <a:prstDash val="solid"/>
              <a:miter lim="800000"/>
              <a:headEnd type="none" w="med" len="med"/>
              <a:tailEnd type="triangl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chemeClr val="tx1"/>
                </a:solidFill>
              </a:endParaRPr>
            </a:p>
          </p:txBody>
        </p:sp>
        <p:sp>
          <p:nvSpPr>
            <p:cNvPr id="7193" name="Freeform 17"/>
            <p:cNvSpPr>
              <a:spLocks/>
            </p:cNvSpPr>
            <p:nvPr/>
          </p:nvSpPr>
          <p:spPr bwMode="auto">
            <a:xfrm>
              <a:off x="4444" y="1776"/>
              <a:ext cx="480" cy="528"/>
            </a:xfrm>
            <a:custGeom>
              <a:avLst/>
              <a:gdLst>
                <a:gd name="T0" fmla="*/ 0 w 480"/>
                <a:gd name="T1" fmla="*/ 0 h 528"/>
                <a:gd name="T2" fmla="*/ 480 w 480"/>
                <a:gd name="T3" fmla="*/ 0 h 528"/>
                <a:gd name="T4" fmla="*/ 480 w 480"/>
                <a:gd name="T5" fmla="*/ 528 h 528"/>
                <a:gd name="T6" fmla="*/ 96 w 480"/>
                <a:gd name="T7" fmla="*/ 528 h 52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80" h="528">
                  <a:moveTo>
                    <a:pt x="0" y="0"/>
                  </a:moveTo>
                  <a:lnTo>
                    <a:pt x="480" y="0"/>
                  </a:lnTo>
                  <a:lnTo>
                    <a:pt x="480" y="528"/>
                  </a:lnTo>
                  <a:lnTo>
                    <a:pt x="96" y="528"/>
                  </a:lnTo>
                </a:path>
              </a:pathLst>
            </a:custGeom>
            <a:noFill/>
            <a:ln w="9525" cap="flat" cmpd="sng">
              <a:solidFill>
                <a:schemeClr val="tx1"/>
              </a:solidFill>
              <a:prstDash val="solid"/>
              <a:miter lim="800000"/>
              <a:headEnd type="none" w="med" len="med"/>
              <a:tailEnd type="triangl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chemeClr val="tx1"/>
                </a:solidFill>
              </a:endParaRPr>
            </a:p>
          </p:txBody>
        </p:sp>
        <p:sp>
          <p:nvSpPr>
            <p:cNvPr id="7194" name="Line 18"/>
            <p:cNvSpPr>
              <a:spLocks noChangeShapeType="1"/>
            </p:cNvSpPr>
            <p:nvPr/>
          </p:nvSpPr>
          <p:spPr bwMode="auto">
            <a:xfrm>
              <a:off x="4636" y="2160"/>
              <a:ext cx="0" cy="96"/>
            </a:xfrm>
            <a:prstGeom prst="line">
              <a:avLst/>
            </a:prstGeom>
            <a:noFill/>
            <a:ln w="28575">
              <a:solidFill>
                <a:schemeClr val="tx1"/>
              </a:solidFill>
              <a:prstDash val="sysDot"/>
              <a:miter lim="800000"/>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chemeClr val="tx1"/>
                </a:solidFill>
              </a:endParaRPr>
            </a:p>
          </p:txBody>
        </p:sp>
        <p:sp>
          <p:nvSpPr>
            <p:cNvPr id="7195" name="Text Box 19"/>
            <p:cNvSpPr txBox="1">
              <a:spLocks noChangeArrowheads="1"/>
            </p:cNvSpPr>
            <p:nvPr/>
          </p:nvSpPr>
          <p:spPr bwMode="auto">
            <a:xfrm>
              <a:off x="4605" y="2016"/>
              <a:ext cx="187" cy="29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folHlink"/>
                  </a:solidFill>
                  <a:latin typeface="Times New Roman" pitchFamily="18" charset="0"/>
                  <a:ea typeface="隶书" pitchFamily="49" charset="-122"/>
                </a:defRPr>
              </a:lvl1pPr>
              <a:lvl2pPr marL="742950" indent="-285750" eaLnBrk="0" hangingPunct="0">
                <a:defRPr kumimoji="1" sz="2400" b="1">
                  <a:solidFill>
                    <a:schemeClr val="folHlink"/>
                  </a:solidFill>
                  <a:latin typeface="Times New Roman" pitchFamily="18" charset="0"/>
                  <a:ea typeface="隶书" pitchFamily="49" charset="-122"/>
                </a:defRPr>
              </a:lvl2pPr>
              <a:lvl3pPr marL="1143000" indent="-228600" eaLnBrk="0" hangingPunct="0">
                <a:defRPr kumimoji="1" sz="2400" b="1">
                  <a:solidFill>
                    <a:schemeClr val="folHlink"/>
                  </a:solidFill>
                  <a:latin typeface="Times New Roman" pitchFamily="18" charset="0"/>
                  <a:ea typeface="隶书" pitchFamily="49" charset="-122"/>
                </a:defRPr>
              </a:lvl3pPr>
              <a:lvl4pPr marL="1600200" indent="-228600" eaLnBrk="0" hangingPunct="0">
                <a:defRPr kumimoji="1" sz="2400" b="1">
                  <a:solidFill>
                    <a:schemeClr val="folHlink"/>
                  </a:solidFill>
                  <a:latin typeface="Times New Roman" pitchFamily="18" charset="0"/>
                  <a:ea typeface="隶书" pitchFamily="49" charset="-122"/>
                </a:defRPr>
              </a:lvl4pPr>
              <a:lvl5pPr marL="2057400" indent="-228600" eaLnBrk="0" hangingPunct="0">
                <a:defRPr kumimoji="1" sz="2400" b="1">
                  <a:solidFill>
                    <a:schemeClr val="folHlink"/>
                  </a:solidFill>
                  <a:latin typeface="Times New Roman" pitchFamily="18" charset="0"/>
                  <a:ea typeface="隶书" pitchFamily="49" charset="-122"/>
                </a:defRPr>
              </a:lvl5pPr>
              <a:lvl6pPr marL="25146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6pPr>
              <a:lvl7pPr marL="29718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7pPr>
              <a:lvl8pPr marL="34290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8pPr>
              <a:lvl9pPr marL="38862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9pPr>
            </a:lstStyle>
            <a:p>
              <a:pPr eaLnBrk="1" hangingPunct="1">
                <a:spcBef>
                  <a:spcPct val="0"/>
                </a:spcBef>
              </a:pPr>
              <a:r>
                <a:rPr lang="en-US" altLang="zh-CN" sz="1400" b="0" i="1">
                  <a:solidFill>
                    <a:schemeClr val="tx1"/>
                  </a:solidFill>
                  <a:ea typeface="宋体" pitchFamily="2" charset="-122"/>
                </a:rPr>
                <a:t>Y</a:t>
              </a:r>
              <a:r>
                <a:rPr lang="en-US" altLang="zh-CN" sz="1400" b="0" i="1" baseline="-25000">
                  <a:solidFill>
                    <a:schemeClr val="tx1"/>
                  </a:solidFill>
                  <a:ea typeface="宋体" pitchFamily="2" charset="-122"/>
                </a:rPr>
                <a:t>1</a:t>
              </a:r>
            </a:p>
            <a:p>
              <a:pPr eaLnBrk="1" hangingPunct="1">
                <a:spcBef>
                  <a:spcPct val="0"/>
                </a:spcBef>
              </a:pPr>
              <a:r>
                <a:rPr lang="en-US" altLang="zh-CN" sz="1400" b="0" i="1">
                  <a:solidFill>
                    <a:schemeClr val="tx1"/>
                  </a:solidFill>
                  <a:ea typeface="宋体" pitchFamily="2" charset="-122"/>
                </a:rPr>
                <a:t>Y</a:t>
              </a:r>
              <a:r>
                <a:rPr lang="en-US" altLang="zh-CN" sz="1400" b="0" i="1" baseline="-25000">
                  <a:solidFill>
                    <a:schemeClr val="tx1"/>
                  </a:solidFill>
                  <a:ea typeface="宋体" pitchFamily="2" charset="-122"/>
                </a:rPr>
                <a:t>r</a:t>
              </a:r>
            </a:p>
          </p:txBody>
        </p:sp>
        <p:sp>
          <p:nvSpPr>
            <p:cNvPr id="7196" name="Freeform 20"/>
            <p:cNvSpPr>
              <a:spLocks/>
            </p:cNvSpPr>
            <p:nvPr/>
          </p:nvSpPr>
          <p:spPr bwMode="auto">
            <a:xfrm>
              <a:off x="3820" y="1920"/>
              <a:ext cx="192" cy="192"/>
            </a:xfrm>
            <a:custGeom>
              <a:avLst/>
              <a:gdLst>
                <a:gd name="T0" fmla="*/ 48 w 192"/>
                <a:gd name="T1" fmla="*/ 192 h 192"/>
                <a:gd name="T2" fmla="*/ 0 w 192"/>
                <a:gd name="T3" fmla="*/ 192 h 192"/>
                <a:gd name="T4" fmla="*/ 0 w 192"/>
                <a:gd name="T5" fmla="*/ 0 h 192"/>
                <a:gd name="T6" fmla="*/ 192 w 192"/>
                <a:gd name="T7" fmla="*/ 0 h 19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2" h="192">
                  <a:moveTo>
                    <a:pt x="48" y="192"/>
                  </a:moveTo>
                  <a:lnTo>
                    <a:pt x="0" y="192"/>
                  </a:lnTo>
                  <a:lnTo>
                    <a:pt x="0" y="0"/>
                  </a:lnTo>
                  <a:lnTo>
                    <a:pt x="192" y="0"/>
                  </a:lnTo>
                </a:path>
              </a:pathLst>
            </a:custGeom>
            <a:noFill/>
            <a:ln w="9525" cap="flat" cmpd="sng">
              <a:solidFill>
                <a:schemeClr val="tx1"/>
              </a:solidFill>
              <a:prstDash val="solid"/>
              <a:miter lim="800000"/>
              <a:headEnd type="none" w="med" len="med"/>
              <a:tailEnd type="triangl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chemeClr val="tx1"/>
                </a:solidFill>
              </a:endParaRPr>
            </a:p>
          </p:txBody>
        </p:sp>
        <p:sp>
          <p:nvSpPr>
            <p:cNvPr id="7197" name="Freeform 21"/>
            <p:cNvSpPr>
              <a:spLocks/>
            </p:cNvSpPr>
            <p:nvPr/>
          </p:nvSpPr>
          <p:spPr bwMode="auto">
            <a:xfrm>
              <a:off x="3580" y="1776"/>
              <a:ext cx="432" cy="528"/>
            </a:xfrm>
            <a:custGeom>
              <a:avLst/>
              <a:gdLst>
                <a:gd name="T0" fmla="*/ 288 w 432"/>
                <a:gd name="T1" fmla="*/ 528 h 528"/>
                <a:gd name="T2" fmla="*/ 0 w 432"/>
                <a:gd name="T3" fmla="*/ 528 h 528"/>
                <a:gd name="T4" fmla="*/ 0 w 432"/>
                <a:gd name="T5" fmla="*/ 0 h 528"/>
                <a:gd name="T6" fmla="*/ 432 w 432"/>
                <a:gd name="T7" fmla="*/ 0 h 52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32" h="528">
                  <a:moveTo>
                    <a:pt x="288" y="528"/>
                  </a:moveTo>
                  <a:lnTo>
                    <a:pt x="0" y="528"/>
                  </a:lnTo>
                  <a:lnTo>
                    <a:pt x="0" y="0"/>
                  </a:lnTo>
                  <a:lnTo>
                    <a:pt x="432" y="0"/>
                  </a:lnTo>
                </a:path>
              </a:pathLst>
            </a:custGeom>
            <a:noFill/>
            <a:ln w="9525" cap="flat" cmpd="sng">
              <a:solidFill>
                <a:schemeClr val="tx1"/>
              </a:solidFill>
              <a:prstDash val="solid"/>
              <a:miter lim="800000"/>
              <a:headEnd type="none" w="med" len="med"/>
              <a:tailEnd type="triangl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chemeClr val="tx1"/>
                </a:solidFill>
              </a:endParaRPr>
            </a:p>
          </p:txBody>
        </p:sp>
        <p:sp>
          <p:nvSpPr>
            <p:cNvPr id="7198" name="Line 22"/>
            <p:cNvSpPr>
              <a:spLocks noChangeShapeType="1"/>
            </p:cNvSpPr>
            <p:nvPr/>
          </p:nvSpPr>
          <p:spPr bwMode="auto">
            <a:xfrm>
              <a:off x="3820" y="2160"/>
              <a:ext cx="0" cy="96"/>
            </a:xfrm>
            <a:prstGeom prst="line">
              <a:avLst/>
            </a:prstGeom>
            <a:noFill/>
            <a:ln w="28575">
              <a:solidFill>
                <a:schemeClr val="tx1"/>
              </a:solidFill>
              <a:prstDash val="sysDot"/>
              <a:miter lim="800000"/>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chemeClr val="tx1"/>
                </a:solidFill>
              </a:endParaRPr>
            </a:p>
          </p:txBody>
        </p:sp>
        <p:sp>
          <p:nvSpPr>
            <p:cNvPr id="7199" name="Text Box 23"/>
            <p:cNvSpPr txBox="1">
              <a:spLocks noChangeArrowheads="1"/>
            </p:cNvSpPr>
            <p:nvPr/>
          </p:nvSpPr>
          <p:spPr bwMode="auto">
            <a:xfrm>
              <a:off x="3686" y="1690"/>
              <a:ext cx="177" cy="29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folHlink"/>
                  </a:solidFill>
                  <a:latin typeface="Times New Roman" pitchFamily="18" charset="0"/>
                  <a:ea typeface="隶书" pitchFamily="49" charset="-122"/>
                </a:defRPr>
              </a:lvl1pPr>
              <a:lvl2pPr marL="742950" indent="-285750" eaLnBrk="0" hangingPunct="0">
                <a:defRPr kumimoji="1" sz="2400" b="1">
                  <a:solidFill>
                    <a:schemeClr val="folHlink"/>
                  </a:solidFill>
                  <a:latin typeface="Times New Roman" pitchFamily="18" charset="0"/>
                  <a:ea typeface="隶书" pitchFamily="49" charset="-122"/>
                </a:defRPr>
              </a:lvl2pPr>
              <a:lvl3pPr marL="1143000" indent="-228600" eaLnBrk="0" hangingPunct="0">
                <a:defRPr kumimoji="1" sz="2400" b="1">
                  <a:solidFill>
                    <a:schemeClr val="folHlink"/>
                  </a:solidFill>
                  <a:latin typeface="Times New Roman" pitchFamily="18" charset="0"/>
                  <a:ea typeface="隶书" pitchFamily="49" charset="-122"/>
                </a:defRPr>
              </a:lvl3pPr>
              <a:lvl4pPr marL="1600200" indent="-228600" eaLnBrk="0" hangingPunct="0">
                <a:defRPr kumimoji="1" sz="2400" b="1">
                  <a:solidFill>
                    <a:schemeClr val="folHlink"/>
                  </a:solidFill>
                  <a:latin typeface="Times New Roman" pitchFamily="18" charset="0"/>
                  <a:ea typeface="隶书" pitchFamily="49" charset="-122"/>
                </a:defRPr>
              </a:lvl4pPr>
              <a:lvl5pPr marL="2057400" indent="-228600" eaLnBrk="0" hangingPunct="0">
                <a:defRPr kumimoji="1" sz="2400" b="1">
                  <a:solidFill>
                    <a:schemeClr val="folHlink"/>
                  </a:solidFill>
                  <a:latin typeface="Times New Roman" pitchFamily="18" charset="0"/>
                  <a:ea typeface="隶书" pitchFamily="49" charset="-122"/>
                </a:defRPr>
              </a:lvl5pPr>
              <a:lvl6pPr marL="25146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6pPr>
              <a:lvl7pPr marL="29718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7pPr>
              <a:lvl8pPr marL="34290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8pPr>
              <a:lvl9pPr marL="38862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9pPr>
            </a:lstStyle>
            <a:p>
              <a:pPr eaLnBrk="1" hangingPunct="1">
                <a:spcBef>
                  <a:spcPct val="0"/>
                </a:spcBef>
              </a:pPr>
              <a:r>
                <a:rPr lang="en-US" altLang="zh-CN" sz="1400" b="0" i="1">
                  <a:solidFill>
                    <a:schemeClr val="tx1"/>
                  </a:solidFill>
                  <a:ea typeface="宋体" pitchFamily="2" charset="-122"/>
                </a:rPr>
                <a:t>y</a:t>
              </a:r>
              <a:r>
                <a:rPr lang="en-US" altLang="zh-CN" sz="1400" b="0" i="1" baseline="-25000">
                  <a:solidFill>
                    <a:schemeClr val="tx1"/>
                  </a:solidFill>
                  <a:ea typeface="宋体" pitchFamily="2" charset="-122"/>
                </a:rPr>
                <a:t>1</a:t>
              </a:r>
            </a:p>
            <a:p>
              <a:pPr eaLnBrk="1" hangingPunct="1">
                <a:spcBef>
                  <a:spcPct val="0"/>
                </a:spcBef>
              </a:pPr>
              <a:r>
                <a:rPr lang="en-US" altLang="zh-CN" sz="1400" b="0" i="1">
                  <a:solidFill>
                    <a:schemeClr val="tx1"/>
                  </a:solidFill>
                  <a:ea typeface="宋体" pitchFamily="2" charset="-122"/>
                </a:rPr>
                <a:t>y</a:t>
              </a:r>
              <a:r>
                <a:rPr lang="en-US" altLang="zh-CN" sz="1400" b="0" i="1" baseline="-25000">
                  <a:solidFill>
                    <a:schemeClr val="tx1"/>
                  </a:solidFill>
                  <a:ea typeface="宋体" pitchFamily="2" charset="-122"/>
                </a:rPr>
                <a:t>r</a:t>
              </a:r>
            </a:p>
          </p:txBody>
        </p:sp>
        <p:sp>
          <p:nvSpPr>
            <p:cNvPr id="7200" name="Freeform 24"/>
            <p:cNvSpPr>
              <a:spLocks/>
            </p:cNvSpPr>
            <p:nvPr/>
          </p:nvSpPr>
          <p:spPr bwMode="auto">
            <a:xfrm>
              <a:off x="3754" y="2342"/>
              <a:ext cx="480" cy="144"/>
            </a:xfrm>
            <a:custGeom>
              <a:avLst/>
              <a:gdLst>
                <a:gd name="T0" fmla="*/ 0 w 672"/>
                <a:gd name="T1" fmla="*/ 144 h 144"/>
                <a:gd name="T2" fmla="*/ 480 w 672"/>
                <a:gd name="T3" fmla="*/ 144 h 144"/>
                <a:gd name="T4" fmla="*/ 480 w 672"/>
                <a:gd name="T5" fmla="*/ 0 h 144"/>
                <a:gd name="T6" fmla="*/ 0 60000 65536"/>
                <a:gd name="T7" fmla="*/ 0 60000 65536"/>
                <a:gd name="T8" fmla="*/ 0 60000 65536"/>
              </a:gdLst>
              <a:ahLst/>
              <a:cxnLst>
                <a:cxn ang="T6">
                  <a:pos x="T0" y="T1"/>
                </a:cxn>
                <a:cxn ang="T7">
                  <a:pos x="T2" y="T3"/>
                </a:cxn>
                <a:cxn ang="T8">
                  <a:pos x="T4" y="T5"/>
                </a:cxn>
              </a:cxnLst>
              <a:rect l="0" t="0" r="r" b="b"/>
              <a:pathLst>
                <a:path w="672" h="144">
                  <a:moveTo>
                    <a:pt x="0" y="144"/>
                  </a:moveTo>
                  <a:lnTo>
                    <a:pt x="672" y="144"/>
                  </a:lnTo>
                  <a:lnTo>
                    <a:pt x="672" y="0"/>
                  </a:lnTo>
                </a:path>
              </a:pathLst>
            </a:custGeom>
            <a:noFill/>
            <a:ln w="9525" cap="flat" cmpd="sng">
              <a:solidFill>
                <a:schemeClr val="tx1"/>
              </a:solidFill>
              <a:prstDash val="solid"/>
              <a:miter lim="800000"/>
              <a:headEnd type="none" w="med" len="med"/>
              <a:tailEnd type="triangl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chemeClr val="tx1"/>
                </a:solidFill>
              </a:endParaRPr>
            </a:p>
          </p:txBody>
        </p:sp>
        <p:sp>
          <p:nvSpPr>
            <p:cNvPr id="7201" name="Text Box 25"/>
            <p:cNvSpPr txBox="1">
              <a:spLocks noChangeArrowheads="1"/>
            </p:cNvSpPr>
            <p:nvPr/>
          </p:nvSpPr>
          <p:spPr bwMode="auto">
            <a:xfrm>
              <a:off x="3456" y="2390"/>
              <a:ext cx="297" cy="17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folHlink"/>
                  </a:solidFill>
                  <a:latin typeface="Times New Roman" pitchFamily="18" charset="0"/>
                  <a:ea typeface="隶书" pitchFamily="49" charset="-122"/>
                </a:defRPr>
              </a:lvl1pPr>
              <a:lvl2pPr marL="742950" indent="-285750" eaLnBrk="0" hangingPunct="0">
                <a:defRPr kumimoji="1" sz="2400" b="1">
                  <a:solidFill>
                    <a:schemeClr val="folHlink"/>
                  </a:solidFill>
                  <a:latin typeface="Times New Roman" pitchFamily="18" charset="0"/>
                  <a:ea typeface="隶书" pitchFamily="49" charset="-122"/>
                </a:defRPr>
              </a:lvl2pPr>
              <a:lvl3pPr marL="1143000" indent="-228600" eaLnBrk="0" hangingPunct="0">
                <a:defRPr kumimoji="1" sz="2400" b="1">
                  <a:solidFill>
                    <a:schemeClr val="folHlink"/>
                  </a:solidFill>
                  <a:latin typeface="Times New Roman" pitchFamily="18" charset="0"/>
                  <a:ea typeface="隶书" pitchFamily="49" charset="-122"/>
                </a:defRPr>
              </a:lvl3pPr>
              <a:lvl4pPr marL="1600200" indent="-228600" eaLnBrk="0" hangingPunct="0">
                <a:defRPr kumimoji="1" sz="2400" b="1">
                  <a:solidFill>
                    <a:schemeClr val="folHlink"/>
                  </a:solidFill>
                  <a:latin typeface="Times New Roman" pitchFamily="18" charset="0"/>
                  <a:ea typeface="隶书" pitchFamily="49" charset="-122"/>
                </a:defRPr>
              </a:lvl4pPr>
              <a:lvl5pPr marL="2057400" indent="-228600" eaLnBrk="0" hangingPunct="0">
                <a:defRPr kumimoji="1" sz="2400" b="1">
                  <a:solidFill>
                    <a:schemeClr val="folHlink"/>
                  </a:solidFill>
                  <a:latin typeface="Times New Roman" pitchFamily="18" charset="0"/>
                  <a:ea typeface="隶书" pitchFamily="49" charset="-122"/>
                </a:defRPr>
              </a:lvl5pPr>
              <a:lvl6pPr marL="25146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6pPr>
              <a:lvl7pPr marL="29718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7pPr>
              <a:lvl8pPr marL="34290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8pPr>
              <a:lvl9pPr marL="38862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9pPr>
            </a:lstStyle>
            <a:p>
              <a:pPr eaLnBrk="1" hangingPunct="1">
                <a:spcBef>
                  <a:spcPct val="0"/>
                </a:spcBef>
              </a:pPr>
              <a:r>
                <a:rPr lang="zh-CN" altLang="en-US" sz="1400" b="0">
                  <a:solidFill>
                    <a:schemeClr val="tx1"/>
                  </a:solidFill>
                  <a:ea typeface="宋体" pitchFamily="2" charset="-122"/>
                </a:rPr>
                <a:t>时钟</a:t>
              </a:r>
            </a:p>
          </p:txBody>
        </p:sp>
      </p:grpSp>
      <p:sp>
        <p:nvSpPr>
          <p:cNvPr id="7175" name="Text Box 27"/>
          <p:cNvSpPr txBox="1">
            <a:spLocks noChangeArrowheads="1"/>
          </p:cNvSpPr>
          <p:nvPr/>
        </p:nvSpPr>
        <p:spPr bwMode="auto">
          <a:xfrm>
            <a:off x="2590800" y="4543425"/>
            <a:ext cx="6647974" cy="156966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folHlink"/>
                </a:solidFill>
                <a:latin typeface="Times New Roman" pitchFamily="18" charset="0"/>
                <a:ea typeface="隶书" pitchFamily="49" charset="-122"/>
              </a:defRPr>
            </a:lvl1pPr>
            <a:lvl2pPr marL="742950" indent="-285750" eaLnBrk="0" hangingPunct="0">
              <a:defRPr kumimoji="1" sz="2400" b="1">
                <a:solidFill>
                  <a:schemeClr val="folHlink"/>
                </a:solidFill>
                <a:latin typeface="Times New Roman" pitchFamily="18" charset="0"/>
                <a:ea typeface="隶书" pitchFamily="49" charset="-122"/>
              </a:defRPr>
            </a:lvl2pPr>
            <a:lvl3pPr marL="1143000" indent="-228600" eaLnBrk="0" hangingPunct="0">
              <a:defRPr kumimoji="1" sz="2400" b="1">
                <a:solidFill>
                  <a:schemeClr val="folHlink"/>
                </a:solidFill>
                <a:latin typeface="Times New Roman" pitchFamily="18" charset="0"/>
                <a:ea typeface="隶书" pitchFamily="49" charset="-122"/>
              </a:defRPr>
            </a:lvl3pPr>
            <a:lvl4pPr marL="1600200" indent="-228600" eaLnBrk="0" hangingPunct="0">
              <a:defRPr kumimoji="1" sz="2400" b="1">
                <a:solidFill>
                  <a:schemeClr val="folHlink"/>
                </a:solidFill>
                <a:latin typeface="Times New Roman" pitchFamily="18" charset="0"/>
                <a:ea typeface="隶书" pitchFamily="49" charset="-122"/>
              </a:defRPr>
            </a:lvl4pPr>
            <a:lvl5pPr marL="2057400" indent="-228600" eaLnBrk="0" hangingPunct="0">
              <a:defRPr kumimoji="1" sz="2400" b="1">
                <a:solidFill>
                  <a:schemeClr val="folHlink"/>
                </a:solidFill>
                <a:latin typeface="Times New Roman" pitchFamily="18" charset="0"/>
                <a:ea typeface="隶书" pitchFamily="49" charset="-122"/>
              </a:defRPr>
            </a:lvl5pPr>
            <a:lvl6pPr marL="25146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6pPr>
            <a:lvl7pPr marL="29718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7pPr>
            <a:lvl8pPr marL="34290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8pPr>
            <a:lvl9pPr marL="38862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9pPr>
          </a:lstStyle>
          <a:p>
            <a:pPr eaLnBrk="1" hangingPunct="1">
              <a:spcBef>
                <a:spcPct val="0"/>
              </a:spcBef>
            </a:pPr>
            <a:r>
              <a:rPr lang="zh-CN" altLang="en-US" b="0">
                <a:solidFill>
                  <a:schemeClr val="tx1"/>
                </a:solidFill>
                <a:ea typeface="宋体" pitchFamily="2" charset="-122"/>
              </a:rPr>
              <a:t>：时序电路的外部输入信号</a:t>
            </a:r>
          </a:p>
          <a:p>
            <a:pPr eaLnBrk="1" hangingPunct="1">
              <a:spcBef>
                <a:spcPct val="0"/>
              </a:spcBef>
            </a:pPr>
            <a:r>
              <a:rPr lang="zh-CN" altLang="en-US" b="0">
                <a:solidFill>
                  <a:schemeClr val="tx1"/>
                </a:solidFill>
                <a:ea typeface="宋体" pitchFamily="2" charset="-122"/>
              </a:rPr>
              <a:t>：时序电路的外部输出信号</a:t>
            </a:r>
            <a:r>
              <a:rPr lang="en-US" altLang="zh-CN" b="0">
                <a:solidFill>
                  <a:schemeClr val="tx1"/>
                </a:solidFill>
                <a:ea typeface="宋体" pitchFamily="2" charset="-122"/>
              </a:rPr>
              <a:t>(</a:t>
            </a:r>
            <a:r>
              <a:rPr lang="zh-CN" altLang="en-US" b="0">
                <a:solidFill>
                  <a:schemeClr val="tx1"/>
                </a:solidFill>
                <a:ea typeface="宋体" pitchFamily="2" charset="-122"/>
              </a:rPr>
              <a:t>外部输出</a:t>
            </a:r>
            <a:r>
              <a:rPr lang="en-US" altLang="zh-CN" b="0">
                <a:solidFill>
                  <a:schemeClr val="tx1"/>
                </a:solidFill>
                <a:ea typeface="宋体" pitchFamily="2" charset="-122"/>
              </a:rPr>
              <a:t>)</a:t>
            </a:r>
          </a:p>
          <a:p>
            <a:pPr eaLnBrk="1" hangingPunct="1">
              <a:spcBef>
                <a:spcPct val="0"/>
              </a:spcBef>
            </a:pPr>
            <a:r>
              <a:rPr lang="zh-CN" altLang="en-US" b="0">
                <a:solidFill>
                  <a:schemeClr val="tx1"/>
                </a:solidFill>
                <a:ea typeface="宋体" pitchFamily="2" charset="-122"/>
              </a:rPr>
              <a:t>：存储电路的输入，即组合电路的“内部”输出</a:t>
            </a:r>
          </a:p>
          <a:p>
            <a:pPr eaLnBrk="1" hangingPunct="1">
              <a:spcBef>
                <a:spcPct val="0"/>
              </a:spcBef>
            </a:pPr>
            <a:r>
              <a:rPr lang="zh-CN" altLang="en-US" b="0">
                <a:solidFill>
                  <a:schemeClr val="tx1"/>
                </a:solidFill>
                <a:ea typeface="宋体" pitchFamily="2" charset="-122"/>
              </a:rPr>
              <a:t>：存储电路的输出，即组合电路的“内部”输入</a:t>
            </a:r>
          </a:p>
        </p:txBody>
      </p:sp>
      <p:sp>
        <p:nvSpPr>
          <p:cNvPr id="7176" name="Rectangle 29"/>
          <p:cNvSpPr>
            <a:spLocks noChangeArrowheads="1"/>
          </p:cNvSpPr>
          <p:nvPr/>
        </p:nvSpPr>
        <p:spPr bwMode="auto">
          <a:xfrm>
            <a:off x="4243388" y="3309938"/>
            <a:ext cx="9144000"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endParaRPr lang="zh-CN" altLang="en-US">
              <a:solidFill>
                <a:schemeClr val="tx1"/>
              </a:solidFill>
            </a:endParaRPr>
          </a:p>
        </p:txBody>
      </p:sp>
      <p:graphicFrame>
        <p:nvGraphicFramePr>
          <p:cNvPr id="7177" name="Object 28"/>
          <p:cNvGraphicFramePr>
            <a:graphicFrameLocks noChangeAspect="1"/>
          </p:cNvGraphicFramePr>
          <p:nvPr/>
        </p:nvGraphicFramePr>
        <p:xfrm>
          <a:off x="990600" y="4557713"/>
          <a:ext cx="1579563" cy="366712"/>
        </p:xfrm>
        <a:graphic>
          <a:graphicData uri="http://schemas.openxmlformats.org/presentationml/2006/ole">
            <p:oleObj spid="_x0000_s7222" name="Equation" r:id="rId3" imgW="977900" imgH="228600" progId="Equations">
              <p:embed/>
            </p:oleObj>
          </a:graphicData>
        </a:graphic>
      </p:graphicFrame>
      <p:graphicFrame>
        <p:nvGraphicFramePr>
          <p:cNvPr id="7178" name="Object 30"/>
          <p:cNvGraphicFramePr>
            <a:graphicFrameLocks noChangeAspect="1"/>
          </p:cNvGraphicFramePr>
          <p:nvPr/>
        </p:nvGraphicFramePr>
        <p:xfrm>
          <a:off x="1031875" y="4924425"/>
          <a:ext cx="1620838" cy="387350"/>
        </p:xfrm>
        <a:graphic>
          <a:graphicData uri="http://schemas.openxmlformats.org/presentationml/2006/ole">
            <p:oleObj spid="_x0000_s7223" name="Equation" r:id="rId4" imgW="1002865" imgH="241195" progId="Equations">
              <p:embed/>
            </p:oleObj>
          </a:graphicData>
        </a:graphic>
      </p:graphicFrame>
      <p:graphicFrame>
        <p:nvGraphicFramePr>
          <p:cNvPr id="7179" name="Object 31"/>
          <p:cNvGraphicFramePr>
            <a:graphicFrameLocks noChangeAspect="1"/>
          </p:cNvGraphicFramePr>
          <p:nvPr/>
        </p:nvGraphicFramePr>
        <p:xfrm>
          <a:off x="1066800" y="5319713"/>
          <a:ext cx="1477963" cy="346075"/>
        </p:xfrm>
        <a:graphic>
          <a:graphicData uri="http://schemas.openxmlformats.org/presentationml/2006/ole">
            <p:oleObj spid="_x0000_s7224" name="Equation" r:id="rId5" imgW="914003" imgH="215806" progId="Equations">
              <p:embed/>
            </p:oleObj>
          </a:graphicData>
        </a:graphic>
      </p:graphicFrame>
      <p:graphicFrame>
        <p:nvGraphicFramePr>
          <p:cNvPr id="7180" name="Object 32"/>
          <p:cNvGraphicFramePr>
            <a:graphicFrameLocks noChangeAspect="1"/>
          </p:cNvGraphicFramePr>
          <p:nvPr/>
        </p:nvGraphicFramePr>
        <p:xfrm>
          <a:off x="1066800" y="5686425"/>
          <a:ext cx="1539875" cy="346075"/>
        </p:xfrm>
        <a:graphic>
          <a:graphicData uri="http://schemas.openxmlformats.org/presentationml/2006/ole">
            <p:oleObj spid="_x0000_s7225" name="Equation" r:id="rId6" imgW="952087" imgH="215806" progId="Equations">
              <p:embed/>
            </p:oleObj>
          </a:graphicData>
        </a:graphic>
      </p:graphicFrame>
      <p:sp>
        <p:nvSpPr>
          <p:cNvPr id="7181" name="Rectangle 34"/>
          <p:cNvSpPr>
            <a:spLocks noChangeArrowheads="1"/>
          </p:cNvSpPr>
          <p:nvPr/>
        </p:nvSpPr>
        <p:spPr bwMode="auto">
          <a:xfrm>
            <a:off x="2268538" y="6092825"/>
            <a:ext cx="5872162"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kumimoji="0" lang="en-US" altLang="zh-CN" b="0">
                <a:solidFill>
                  <a:schemeClr val="tx1"/>
                </a:solidFill>
                <a:ea typeface="宋体" pitchFamily="2" charset="-122"/>
              </a:rPr>
              <a:t>X,Z,Y,y</a:t>
            </a:r>
            <a:r>
              <a:rPr kumimoji="0" lang="zh-CN" altLang="en-US" b="0">
                <a:solidFill>
                  <a:schemeClr val="tx1"/>
                </a:solidFill>
                <a:ea typeface="宋体" pitchFamily="2" charset="-122"/>
              </a:rPr>
              <a:t>均是时间</a:t>
            </a:r>
            <a:r>
              <a:rPr kumimoji="0" lang="en-US" altLang="zh-CN" b="0">
                <a:solidFill>
                  <a:schemeClr val="tx1"/>
                </a:solidFill>
                <a:ea typeface="宋体" pitchFamily="2" charset="-122"/>
              </a:rPr>
              <a:t>t</a:t>
            </a:r>
            <a:r>
              <a:rPr kumimoji="0" lang="zh-CN" altLang="en-US" b="0">
                <a:solidFill>
                  <a:schemeClr val="tx1"/>
                </a:solidFill>
                <a:ea typeface="宋体" pitchFamily="2" charset="-122"/>
              </a:rPr>
              <a:t>的函数即</a:t>
            </a:r>
            <a:r>
              <a:rPr kumimoji="0" lang="en-US" altLang="zh-CN" b="0">
                <a:solidFill>
                  <a:schemeClr val="tx1"/>
                </a:solidFill>
                <a:ea typeface="宋体" pitchFamily="2" charset="-122"/>
              </a:rPr>
              <a:t>X(t),Z(t),Y(t),y(t)</a:t>
            </a:r>
          </a:p>
        </p:txBody>
      </p:sp>
    </p:spTree>
  </p:cSld>
  <p:clrMapOvr>
    <a:masterClrMapping/>
  </p:clrMapOvr>
  <p:transition>
    <p:random/>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4" name="Rectangle 2"/>
          <p:cNvSpPr>
            <a:spLocks noGrp="1" noChangeArrowheads="1"/>
          </p:cNvSpPr>
          <p:nvPr>
            <p:ph type="body" idx="1"/>
          </p:nvPr>
        </p:nvSpPr>
        <p:spPr/>
        <p:txBody>
          <a:bodyPr/>
          <a:lstStyle/>
          <a:p>
            <a:pPr eaLnBrk="1" hangingPunct="1"/>
            <a:r>
              <a:rPr lang="zh-CN" altLang="en-US" smtClean="0"/>
              <a:t>状态表及状态图</a:t>
            </a:r>
          </a:p>
        </p:txBody>
      </p:sp>
      <p:sp>
        <p:nvSpPr>
          <p:cNvPr id="51205" name="Rectangle 3"/>
          <p:cNvSpPr>
            <a:spLocks noGrp="1" noChangeArrowheads="1"/>
          </p:cNvSpPr>
          <p:nvPr>
            <p:ph type="title"/>
          </p:nvPr>
        </p:nvSpPr>
        <p:spPr>
          <a:xfrm>
            <a:off x="1274763" y="533400"/>
            <a:ext cx="7793037" cy="609600"/>
          </a:xfrm>
        </p:spPr>
        <p:txBody>
          <a:bodyPr/>
          <a:lstStyle/>
          <a:p>
            <a:pPr eaLnBrk="1" hangingPunct="1"/>
            <a:r>
              <a:rPr lang="en-US" altLang="zh-CN" smtClean="0"/>
              <a:t>J-K</a:t>
            </a:r>
            <a:r>
              <a:rPr lang="zh-CN" altLang="en-US" smtClean="0"/>
              <a:t>触发器</a:t>
            </a:r>
          </a:p>
        </p:txBody>
      </p:sp>
      <p:graphicFrame>
        <p:nvGraphicFramePr>
          <p:cNvPr id="51206" name="Object 4"/>
          <p:cNvGraphicFramePr>
            <a:graphicFrameLocks noChangeAspect="1"/>
          </p:cNvGraphicFramePr>
          <p:nvPr/>
        </p:nvGraphicFramePr>
        <p:xfrm>
          <a:off x="304800" y="2311400"/>
          <a:ext cx="8686800" cy="3251200"/>
        </p:xfrm>
        <a:graphic>
          <a:graphicData uri="http://schemas.openxmlformats.org/presentationml/2006/ole">
            <p:oleObj spid="_x0000_s51212" name="VISIO" r:id="rId3" imgW="3878580" imgH="1455420" progId="Visio.Drawing.11">
              <p:embed/>
            </p:oleObj>
          </a:graphicData>
        </a:graphic>
      </p:graphicFrame>
    </p:spTree>
  </p:cSld>
  <p:clrMapOvr>
    <a:masterClrMapping/>
  </p:clrMapOvr>
  <p:transition>
    <p:random/>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8" name="Rectangle 2"/>
          <p:cNvSpPr>
            <a:spLocks noGrp="1" noChangeArrowheads="1"/>
          </p:cNvSpPr>
          <p:nvPr>
            <p:ph type="body" idx="1"/>
          </p:nvPr>
        </p:nvSpPr>
        <p:spPr/>
        <p:txBody>
          <a:bodyPr/>
          <a:lstStyle/>
          <a:p>
            <a:pPr eaLnBrk="1" hangingPunct="1"/>
            <a:r>
              <a:rPr lang="zh-CN" altLang="en-US" smtClean="0">
                <a:latin typeface="Times New Roman" pitchFamily="18" charset="0"/>
              </a:rPr>
              <a:t>特征方程</a:t>
            </a:r>
            <a:r>
              <a:rPr lang="en-US" altLang="zh-CN" smtClean="0">
                <a:latin typeface="Times New Roman" pitchFamily="18" charset="0"/>
              </a:rPr>
              <a:t>(</a:t>
            </a:r>
            <a:r>
              <a:rPr lang="zh-CN" altLang="en-US" smtClean="0">
                <a:latin typeface="Times New Roman" pitchFamily="18" charset="0"/>
              </a:rPr>
              <a:t>状态方程</a:t>
            </a:r>
            <a:r>
              <a:rPr lang="en-US" altLang="zh-CN" smtClean="0">
                <a:latin typeface="Times New Roman" pitchFamily="18" charset="0"/>
              </a:rPr>
              <a:t>)</a:t>
            </a:r>
          </a:p>
          <a:p>
            <a:pPr lvl="1" eaLnBrk="1" hangingPunct="1"/>
            <a:r>
              <a:rPr lang="zh-CN" altLang="en-US" smtClean="0"/>
              <a:t>当</a:t>
            </a:r>
            <a:r>
              <a:rPr lang="en-US" altLang="zh-CN" smtClean="0"/>
              <a:t>CP=1</a:t>
            </a:r>
            <a:r>
              <a:rPr lang="zh-CN" altLang="en-US" smtClean="0"/>
              <a:t>时</a:t>
            </a:r>
          </a:p>
          <a:p>
            <a:pPr lvl="1" eaLnBrk="1" hangingPunct="1"/>
            <a:endParaRPr lang="zh-CN" altLang="en-US" smtClean="0"/>
          </a:p>
          <a:p>
            <a:pPr lvl="1" eaLnBrk="1" hangingPunct="1"/>
            <a:endParaRPr lang="zh-CN" altLang="en-US" smtClean="0"/>
          </a:p>
          <a:p>
            <a:pPr lvl="1" eaLnBrk="1" hangingPunct="1"/>
            <a:r>
              <a:rPr lang="zh-CN" altLang="en-US" smtClean="0"/>
              <a:t>当</a:t>
            </a:r>
            <a:r>
              <a:rPr lang="en-US" altLang="zh-CN" smtClean="0"/>
              <a:t>CP=0</a:t>
            </a:r>
            <a:r>
              <a:rPr lang="zh-CN" altLang="en-US" smtClean="0"/>
              <a:t>时</a:t>
            </a:r>
          </a:p>
        </p:txBody>
      </p:sp>
      <p:sp>
        <p:nvSpPr>
          <p:cNvPr id="52229" name="Rectangle 3"/>
          <p:cNvSpPr>
            <a:spLocks noGrp="1" noChangeArrowheads="1"/>
          </p:cNvSpPr>
          <p:nvPr>
            <p:ph type="title"/>
          </p:nvPr>
        </p:nvSpPr>
        <p:spPr>
          <a:xfrm>
            <a:off x="1274763" y="533400"/>
            <a:ext cx="7793037" cy="609600"/>
          </a:xfrm>
        </p:spPr>
        <p:txBody>
          <a:bodyPr/>
          <a:lstStyle/>
          <a:p>
            <a:pPr eaLnBrk="1" hangingPunct="1"/>
            <a:r>
              <a:rPr lang="en-US" altLang="zh-CN" smtClean="0"/>
              <a:t>J-K</a:t>
            </a:r>
            <a:r>
              <a:rPr lang="zh-CN" altLang="en-US" smtClean="0"/>
              <a:t>触发器</a:t>
            </a:r>
          </a:p>
        </p:txBody>
      </p:sp>
      <p:graphicFrame>
        <p:nvGraphicFramePr>
          <p:cNvPr id="52230" name="Object 4"/>
          <p:cNvGraphicFramePr>
            <a:graphicFrameLocks noChangeAspect="1"/>
          </p:cNvGraphicFramePr>
          <p:nvPr/>
        </p:nvGraphicFramePr>
        <p:xfrm>
          <a:off x="2895600" y="2514600"/>
          <a:ext cx="2819400" cy="620713"/>
        </p:xfrm>
        <a:graphic>
          <a:graphicData uri="http://schemas.openxmlformats.org/presentationml/2006/ole">
            <p:oleObj spid="_x0000_s52242" name="Equation" r:id="rId3" imgW="1155700" imgH="254000" progId="">
              <p:embed/>
            </p:oleObj>
          </a:graphicData>
        </a:graphic>
      </p:graphicFrame>
      <p:graphicFrame>
        <p:nvGraphicFramePr>
          <p:cNvPr id="52231" name="Object 5"/>
          <p:cNvGraphicFramePr>
            <a:graphicFrameLocks noChangeAspect="1"/>
          </p:cNvGraphicFramePr>
          <p:nvPr/>
        </p:nvGraphicFramePr>
        <p:xfrm>
          <a:off x="2932113" y="4191000"/>
          <a:ext cx="1563687" cy="563563"/>
        </p:xfrm>
        <a:graphic>
          <a:graphicData uri="http://schemas.openxmlformats.org/presentationml/2006/ole">
            <p:oleObj spid="_x0000_s52243" name="Equation" r:id="rId4" imgW="634725" imgH="228501" progId="Equations">
              <p:embed/>
            </p:oleObj>
          </a:graphicData>
        </a:graphic>
      </p:graphicFrame>
    </p:spTree>
  </p:cSld>
  <p:clrMapOvr>
    <a:masterClrMapping/>
  </p:clrMapOvr>
  <p:transition>
    <p:random/>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2" name="Rectangle 2"/>
          <p:cNvSpPr>
            <a:spLocks noGrp="1" noChangeArrowheads="1"/>
          </p:cNvSpPr>
          <p:nvPr>
            <p:ph type="body" idx="1"/>
          </p:nvPr>
        </p:nvSpPr>
        <p:spPr/>
        <p:txBody>
          <a:bodyPr/>
          <a:lstStyle/>
          <a:p>
            <a:pPr eaLnBrk="1" hangingPunct="1"/>
            <a:r>
              <a:rPr lang="zh-CN" altLang="en-US" smtClean="0"/>
              <a:t>激励表</a:t>
            </a:r>
          </a:p>
        </p:txBody>
      </p:sp>
      <p:sp>
        <p:nvSpPr>
          <p:cNvPr id="53253" name="Rectangle 3"/>
          <p:cNvSpPr>
            <a:spLocks noGrp="1" noChangeArrowheads="1"/>
          </p:cNvSpPr>
          <p:nvPr>
            <p:ph type="title"/>
          </p:nvPr>
        </p:nvSpPr>
        <p:spPr>
          <a:xfrm>
            <a:off x="1274763" y="533400"/>
            <a:ext cx="7793037" cy="609600"/>
          </a:xfrm>
        </p:spPr>
        <p:txBody>
          <a:bodyPr/>
          <a:lstStyle/>
          <a:p>
            <a:pPr eaLnBrk="1" hangingPunct="1"/>
            <a:r>
              <a:rPr lang="en-US" altLang="zh-CN" smtClean="0"/>
              <a:t>J-K</a:t>
            </a:r>
            <a:r>
              <a:rPr lang="zh-CN" altLang="en-US" smtClean="0"/>
              <a:t>触发器</a:t>
            </a:r>
          </a:p>
        </p:txBody>
      </p:sp>
      <p:graphicFrame>
        <p:nvGraphicFramePr>
          <p:cNvPr id="276484" name="Group 4"/>
          <p:cNvGraphicFramePr>
            <a:graphicFrameLocks noGrp="1"/>
          </p:cNvGraphicFramePr>
          <p:nvPr/>
        </p:nvGraphicFramePr>
        <p:xfrm>
          <a:off x="1524000" y="2438400"/>
          <a:ext cx="6096000" cy="2039620"/>
        </p:xfrm>
        <a:graphic>
          <a:graphicData uri="http://schemas.openxmlformats.org/drawingml/2006/table">
            <a:tbl>
              <a:tblPr/>
              <a:tblGrid>
                <a:gridCol w="3048000"/>
                <a:gridCol w="3048000"/>
              </a:tblGrid>
              <a:tr h="5461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1" u="none" strike="noStrike" cap="none" normalizeH="0" baseline="0" smtClean="0">
                          <a:ln>
                            <a:noFill/>
                          </a:ln>
                          <a:solidFill>
                            <a:schemeClr val="tx1"/>
                          </a:solidFill>
                          <a:effectLst/>
                          <a:latin typeface="Tahoma" pitchFamily="34" charset="0"/>
                          <a:ea typeface="宋体" pitchFamily="2" charset="-122"/>
                        </a:rPr>
                        <a:t>   Q</a:t>
                      </a:r>
                      <a:r>
                        <a:rPr kumimoji="0" lang="en-US" altLang="zh-CN" sz="2000" b="1" i="1" u="none" strike="noStrike" cap="none" normalizeH="0" baseline="30000" smtClean="0">
                          <a:ln>
                            <a:noFill/>
                          </a:ln>
                          <a:solidFill>
                            <a:schemeClr val="tx1"/>
                          </a:solidFill>
                          <a:effectLst/>
                          <a:latin typeface="Tahoma" pitchFamily="34" charset="0"/>
                          <a:ea typeface="宋体" pitchFamily="2" charset="-122"/>
                        </a:rPr>
                        <a:t>n    </a:t>
                      </a:r>
                      <a:r>
                        <a:rPr kumimoji="0" lang="en-US" altLang="zh-CN" sz="2000" b="1" i="1" u="none" strike="noStrike" cap="none" normalizeH="0" baseline="0" smtClean="0">
                          <a:ln>
                            <a:noFill/>
                          </a:ln>
                          <a:solidFill>
                            <a:schemeClr val="tx1"/>
                          </a:solidFill>
                          <a:effectLst/>
                          <a:latin typeface="Tahoma" pitchFamily="34" charset="0"/>
                          <a:ea typeface="宋体" pitchFamily="2" charset="-122"/>
                        </a:rPr>
                        <a:t>→ </a:t>
                      </a:r>
                      <a:r>
                        <a:rPr kumimoji="0" lang="en-US" altLang="zh-CN" sz="2000" b="1" i="1" u="none" strike="noStrike" cap="none" normalizeH="0" baseline="30000" smtClean="0">
                          <a:ln>
                            <a:noFill/>
                          </a:ln>
                          <a:solidFill>
                            <a:schemeClr val="tx1"/>
                          </a:solidFill>
                          <a:effectLst/>
                          <a:latin typeface="Tahoma" pitchFamily="34" charset="0"/>
                          <a:ea typeface="宋体" pitchFamily="2" charset="-122"/>
                        </a:rPr>
                        <a:t>   </a:t>
                      </a:r>
                      <a:r>
                        <a:rPr kumimoji="0" lang="en-US" altLang="zh-CN" sz="2000" b="1" i="1" u="none" strike="noStrike" cap="none" normalizeH="0" baseline="0" smtClean="0">
                          <a:ln>
                            <a:noFill/>
                          </a:ln>
                          <a:solidFill>
                            <a:schemeClr val="tx1"/>
                          </a:solidFill>
                          <a:effectLst/>
                          <a:latin typeface="Tahoma" pitchFamily="34" charset="0"/>
                          <a:ea typeface="宋体" pitchFamily="2" charset="-122"/>
                        </a:rPr>
                        <a:t>Q</a:t>
                      </a:r>
                      <a:r>
                        <a:rPr kumimoji="0" lang="en-US" altLang="zh-CN" sz="2000" b="1" i="1" u="none" strike="noStrike" cap="none" normalizeH="0" baseline="30000" smtClean="0">
                          <a:ln>
                            <a:noFill/>
                          </a:ln>
                          <a:solidFill>
                            <a:schemeClr val="tx1"/>
                          </a:solidFill>
                          <a:effectLst/>
                          <a:latin typeface="Tahoma" pitchFamily="34" charset="0"/>
                          <a:ea typeface="宋体" pitchFamily="2" charset="-122"/>
                        </a:rPr>
                        <a:t>n</a:t>
                      </a:r>
                      <a:r>
                        <a:rPr kumimoji="0" lang="en-US" altLang="zh-CN" sz="2000" b="1" i="0" u="none" strike="noStrike" cap="none" normalizeH="0" baseline="30000" smtClean="0">
                          <a:ln>
                            <a:noFill/>
                          </a:ln>
                          <a:solidFill>
                            <a:schemeClr val="tx1"/>
                          </a:solidFill>
                          <a:effectLst/>
                          <a:latin typeface="Tahoma" pitchFamily="34" charset="0"/>
                          <a:ea typeface="宋体" pitchFamily="2" charset="-122"/>
                        </a:rPr>
                        <a:t>+1</a:t>
                      </a:r>
                      <a:endParaRPr kumimoji="0" lang="en-US" altLang="zh-CN" sz="2000" b="1" i="1" u="none" strike="noStrike" cap="none" normalizeH="0" baseline="30000" smtClean="0">
                        <a:ln>
                          <a:noFill/>
                        </a:ln>
                        <a:solidFill>
                          <a:schemeClr val="tx1"/>
                        </a:solidFill>
                        <a:effectLst/>
                        <a:latin typeface="Tahoma" pitchFamily="34" charset="0"/>
                        <a:ea typeface="宋体" pitchFamily="2"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1" u="none" strike="noStrike" cap="none" normalizeH="0" baseline="0" smtClean="0">
                          <a:ln>
                            <a:noFill/>
                          </a:ln>
                          <a:solidFill>
                            <a:schemeClr val="tx1"/>
                          </a:solidFill>
                          <a:effectLst/>
                          <a:latin typeface="Tahoma" pitchFamily="34" charset="0"/>
                          <a:ea typeface="宋体" pitchFamily="2" charset="-122"/>
                        </a:rPr>
                        <a:t>J        K</a:t>
                      </a:r>
                      <a:endParaRPr kumimoji="0" lang="en-US" altLang="zh-CN" sz="2000" b="1" i="0" u="none" strike="noStrike" cap="none" normalizeH="0" baseline="30000" smtClean="0">
                        <a:ln>
                          <a:noFill/>
                        </a:ln>
                        <a:solidFill>
                          <a:schemeClr val="tx1"/>
                        </a:solidFill>
                        <a:effectLst/>
                        <a:latin typeface="Tahoma"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969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smtClean="0">
                          <a:ln>
                            <a:noFill/>
                          </a:ln>
                          <a:solidFill>
                            <a:schemeClr val="tx1"/>
                          </a:solidFill>
                          <a:effectLst/>
                          <a:latin typeface="Tahoma" pitchFamily="34" charset="0"/>
                          <a:ea typeface="宋体" pitchFamily="2" charset="-122"/>
                        </a:rPr>
                        <a:t>0           0</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smtClean="0">
                          <a:ln>
                            <a:noFill/>
                          </a:ln>
                          <a:solidFill>
                            <a:schemeClr val="tx1"/>
                          </a:solidFill>
                          <a:effectLst/>
                          <a:latin typeface="Tahoma" pitchFamily="34" charset="0"/>
                          <a:ea typeface="宋体" pitchFamily="2" charset="-122"/>
                        </a:rPr>
                        <a:t>0           1</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smtClean="0">
                          <a:ln>
                            <a:noFill/>
                          </a:ln>
                          <a:solidFill>
                            <a:schemeClr val="tx1"/>
                          </a:solidFill>
                          <a:effectLst/>
                          <a:latin typeface="Tahoma" pitchFamily="34" charset="0"/>
                          <a:ea typeface="宋体" pitchFamily="2" charset="-122"/>
                        </a:rPr>
                        <a:t>1           0</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smtClean="0">
                          <a:ln>
                            <a:noFill/>
                          </a:ln>
                          <a:solidFill>
                            <a:schemeClr val="tx1"/>
                          </a:solidFill>
                          <a:effectLst/>
                          <a:latin typeface="Tahoma" pitchFamily="34" charset="0"/>
                          <a:ea typeface="宋体" pitchFamily="2" charset="-122"/>
                        </a:rPr>
                        <a:t>1           1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smtClean="0">
                          <a:ln>
                            <a:noFill/>
                          </a:ln>
                          <a:solidFill>
                            <a:schemeClr val="tx1"/>
                          </a:solidFill>
                          <a:effectLst/>
                          <a:latin typeface="Tahoma" pitchFamily="34" charset="0"/>
                          <a:ea typeface="宋体" pitchFamily="2" charset="-122"/>
                        </a:rPr>
                        <a:t>0        </a:t>
                      </a:r>
                      <a:r>
                        <a:rPr kumimoji="0" lang="en-US" altLang="zh-CN" sz="2000" b="0"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d</a:t>
                      </a:r>
                      <a:endParaRPr kumimoji="0" lang="en-US" altLang="zh-CN" sz="2000" b="0" i="1" u="none" strike="noStrike" cap="none" normalizeH="0" baseline="0" smtClean="0">
                        <a:ln>
                          <a:noFill/>
                        </a:ln>
                        <a:solidFill>
                          <a:schemeClr val="tx1"/>
                        </a:solidFill>
                        <a:effectLst/>
                        <a:latin typeface="Times New Roman" pitchFamily="18" charset="0"/>
                        <a:ea typeface="宋体" pitchFamily="2" charset="-122"/>
                      </a:endParaRP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smtClean="0">
                          <a:ln>
                            <a:noFill/>
                          </a:ln>
                          <a:solidFill>
                            <a:schemeClr val="tx1"/>
                          </a:solidFill>
                          <a:effectLst/>
                          <a:latin typeface="Tahoma" pitchFamily="34" charset="0"/>
                          <a:ea typeface="宋体" pitchFamily="2" charset="-122"/>
                        </a:rPr>
                        <a:t>1        </a:t>
                      </a:r>
                      <a:r>
                        <a:rPr kumimoji="0" lang="en-US" altLang="zh-CN" sz="2000" b="0" i="1" u="none" strike="noStrike" cap="none" normalizeH="0" baseline="0" smtClean="0">
                          <a:ln>
                            <a:noFill/>
                          </a:ln>
                          <a:solidFill>
                            <a:schemeClr val="tx1"/>
                          </a:solidFill>
                          <a:effectLst/>
                          <a:latin typeface="Times New Roman" pitchFamily="18" charset="0"/>
                          <a:ea typeface="宋体" pitchFamily="2" charset="-122"/>
                        </a:rPr>
                        <a:t>d</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1" u="none" strike="noStrike" cap="none" normalizeH="0" baseline="0" smtClean="0">
                          <a:ln>
                            <a:noFill/>
                          </a:ln>
                          <a:solidFill>
                            <a:schemeClr val="tx1"/>
                          </a:solidFill>
                          <a:effectLst/>
                          <a:latin typeface="Times New Roman" pitchFamily="18" charset="0"/>
                          <a:ea typeface="宋体" pitchFamily="2" charset="-122"/>
                        </a:rPr>
                        <a:t>d</a:t>
                      </a:r>
                      <a:r>
                        <a:rPr kumimoji="0" lang="en-US" altLang="zh-CN" sz="2000" b="0" i="0" u="none" strike="noStrike" cap="none" normalizeH="0" baseline="0" smtClean="0">
                          <a:ln>
                            <a:noFill/>
                          </a:ln>
                          <a:solidFill>
                            <a:schemeClr val="tx1"/>
                          </a:solidFill>
                          <a:effectLst/>
                          <a:latin typeface="Tahoma" pitchFamily="34" charset="0"/>
                          <a:ea typeface="宋体" pitchFamily="2" charset="-122"/>
                        </a:rPr>
                        <a:t>        1</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1" u="none" strike="noStrike" cap="none" normalizeH="0" baseline="0" smtClean="0">
                          <a:ln>
                            <a:noFill/>
                          </a:ln>
                          <a:solidFill>
                            <a:schemeClr val="tx1"/>
                          </a:solidFill>
                          <a:effectLst/>
                          <a:latin typeface="Times New Roman" pitchFamily="18" charset="0"/>
                          <a:ea typeface="宋体" pitchFamily="2" charset="-122"/>
                        </a:rPr>
                        <a:t>d</a:t>
                      </a:r>
                      <a:r>
                        <a:rPr kumimoji="0" lang="en-US" altLang="zh-CN" sz="2000" b="0" i="0" u="none" strike="noStrike" cap="none" normalizeH="0" baseline="0" smtClean="0">
                          <a:ln>
                            <a:noFill/>
                          </a:ln>
                          <a:solidFill>
                            <a:schemeClr val="tx1"/>
                          </a:solidFill>
                          <a:effectLst/>
                          <a:latin typeface="Tahoma" pitchFamily="34" charset="0"/>
                          <a:ea typeface="宋体" pitchFamily="2" charset="-122"/>
                        </a:rPr>
                        <a:t>        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random/>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6" name="Rectangle 2"/>
          <p:cNvSpPr>
            <a:spLocks noGrp="1" noChangeArrowheads="1"/>
          </p:cNvSpPr>
          <p:nvPr>
            <p:ph type="body" idx="1"/>
          </p:nvPr>
        </p:nvSpPr>
        <p:spPr>
          <a:xfrm>
            <a:off x="4114800" y="1371600"/>
            <a:ext cx="4724400" cy="4876800"/>
          </a:xfrm>
        </p:spPr>
        <p:txBody>
          <a:bodyPr/>
          <a:lstStyle/>
          <a:p>
            <a:pPr eaLnBrk="1" hangingPunct="1"/>
            <a:r>
              <a:rPr lang="en-US" altLang="zh-CN" smtClean="0"/>
              <a:t>T</a:t>
            </a:r>
            <a:r>
              <a:rPr lang="zh-CN" altLang="en-US" smtClean="0"/>
              <a:t>触发器具有两种逻辑功能：保持和翻转。</a:t>
            </a:r>
          </a:p>
          <a:p>
            <a:pPr lvl="1" eaLnBrk="1" hangingPunct="1"/>
            <a:r>
              <a:rPr lang="zh-CN" altLang="en-US" smtClean="0"/>
              <a:t>当</a:t>
            </a:r>
            <a:r>
              <a:rPr lang="en-US" altLang="zh-CN" smtClean="0"/>
              <a:t>T=0</a:t>
            </a:r>
            <a:r>
              <a:rPr lang="zh-CN" altLang="en-US" smtClean="0"/>
              <a:t>时，为保持功能</a:t>
            </a:r>
          </a:p>
          <a:p>
            <a:pPr lvl="1" eaLnBrk="1" hangingPunct="1"/>
            <a:r>
              <a:rPr lang="zh-CN" altLang="en-US" smtClean="0"/>
              <a:t>当</a:t>
            </a:r>
            <a:r>
              <a:rPr lang="en-US" altLang="zh-CN" smtClean="0"/>
              <a:t>T=1</a:t>
            </a:r>
            <a:r>
              <a:rPr lang="zh-CN" altLang="en-US" smtClean="0"/>
              <a:t>时，为翻转功能</a:t>
            </a:r>
          </a:p>
        </p:txBody>
      </p:sp>
      <p:sp>
        <p:nvSpPr>
          <p:cNvPr id="54277" name="Rectangle 3"/>
          <p:cNvSpPr>
            <a:spLocks noGrp="1" noChangeArrowheads="1"/>
          </p:cNvSpPr>
          <p:nvPr>
            <p:ph type="title"/>
          </p:nvPr>
        </p:nvSpPr>
        <p:spPr>
          <a:xfrm>
            <a:off x="1274763" y="533400"/>
            <a:ext cx="7793037" cy="609600"/>
          </a:xfrm>
        </p:spPr>
        <p:txBody>
          <a:bodyPr/>
          <a:lstStyle/>
          <a:p>
            <a:pPr eaLnBrk="1" hangingPunct="1"/>
            <a:r>
              <a:rPr lang="en-US" altLang="zh-CN" smtClean="0"/>
              <a:t>T</a:t>
            </a:r>
            <a:r>
              <a:rPr lang="zh-CN" altLang="en-US" smtClean="0"/>
              <a:t>触发器</a:t>
            </a:r>
          </a:p>
        </p:txBody>
      </p:sp>
      <p:grpSp>
        <p:nvGrpSpPr>
          <p:cNvPr id="54278" name="Group 4"/>
          <p:cNvGrpSpPr>
            <a:grpSpLocks/>
          </p:cNvGrpSpPr>
          <p:nvPr/>
        </p:nvGrpSpPr>
        <p:grpSpPr bwMode="auto">
          <a:xfrm>
            <a:off x="1066800" y="1295400"/>
            <a:ext cx="2514600" cy="3446463"/>
            <a:chOff x="1508" y="843"/>
            <a:chExt cx="1590" cy="2290"/>
          </a:xfrm>
        </p:grpSpPr>
        <p:sp>
          <p:nvSpPr>
            <p:cNvPr id="54294" name="Line 5"/>
            <p:cNvSpPr>
              <a:spLocks noChangeShapeType="1"/>
            </p:cNvSpPr>
            <p:nvPr/>
          </p:nvSpPr>
          <p:spPr bwMode="auto">
            <a:xfrm>
              <a:off x="2795" y="1076"/>
              <a:ext cx="1" cy="260"/>
            </a:xfrm>
            <a:prstGeom prst="line">
              <a:avLst/>
            </a:prstGeom>
            <a:noFill/>
            <a:ln w="222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54295" name="Line 6"/>
            <p:cNvSpPr>
              <a:spLocks noChangeShapeType="1"/>
            </p:cNvSpPr>
            <p:nvPr/>
          </p:nvSpPr>
          <p:spPr bwMode="auto">
            <a:xfrm>
              <a:off x="1768" y="1076"/>
              <a:ext cx="1" cy="260"/>
            </a:xfrm>
            <a:prstGeom prst="line">
              <a:avLst/>
            </a:prstGeom>
            <a:noFill/>
            <a:ln w="222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54296" name="Rectangle 7"/>
            <p:cNvSpPr>
              <a:spLocks noChangeArrowheads="1"/>
            </p:cNvSpPr>
            <p:nvPr/>
          </p:nvSpPr>
          <p:spPr bwMode="auto">
            <a:xfrm>
              <a:off x="1508" y="1404"/>
              <a:ext cx="520" cy="315"/>
            </a:xfrm>
            <a:prstGeom prst="rect">
              <a:avLst/>
            </a:prstGeom>
            <a:solidFill>
              <a:srgbClr val="FFFFFF"/>
            </a:solidFill>
            <a:ln w="42863">
              <a:solidFill>
                <a:srgbClr val="000000"/>
              </a:solidFill>
              <a:miter lim="800000"/>
              <a:headEnd/>
              <a:tailEnd/>
            </a:ln>
          </p:spPr>
          <p:txBody>
            <a:bodyPr/>
            <a:lstStyle/>
            <a:p>
              <a:endParaRPr lang="zh-CN" altLang="en-US"/>
            </a:p>
          </p:txBody>
        </p:sp>
        <p:sp>
          <p:nvSpPr>
            <p:cNvPr id="54297" name="Rectangle 8"/>
            <p:cNvSpPr>
              <a:spLocks noChangeArrowheads="1"/>
            </p:cNvSpPr>
            <p:nvPr/>
          </p:nvSpPr>
          <p:spPr bwMode="auto">
            <a:xfrm>
              <a:off x="1700" y="1432"/>
              <a:ext cx="116" cy="29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en-US" altLang="zh-CN" sz="2900" b="0">
                  <a:solidFill>
                    <a:srgbClr val="000000"/>
                  </a:solidFill>
                  <a:latin typeface="宋体" pitchFamily="2" charset="-122"/>
                  <a:ea typeface="宋体" pitchFamily="2" charset="-122"/>
                </a:rPr>
                <a:t>&amp;</a:t>
              </a:r>
              <a:endParaRPr lang="en-US" altLang="zh-CN" b="0">
                <a:solidFill>
                  <a:schemeClr val="tx1"/>
                </a:solidFill>
                <a:ea typeface="宋体" pitchFamily="2" charset="-122"/>
              </a:endParaRPr>
            </a:p>
          </p:txBody>
        </p:sp>
        <p:sp>
          <p:nvSpPr>
            <p:cNvPr id="54298" name="Freeform 9"/>
            <p:cNvSpPr>
              <a:spLocks/>
            </p:cNvSpPr>
            <p:nvPr/>
          </p:nvSpPr>
          <p:spPr bwMode="auto">
            <a:xfrm>
              <a:off x="1727" y="1322"/>
              <a:ext cx="68" cy="69"/>
            </a:xfrm>
            <a:custGeom>
              <a:avLst/>
              <a:gdLst>
                <a:gd name="T0" fmla="*/ 0 w 68"/>
                <a:gd name="T1" fmla="*/ 28 h 69"/>
                <a:gd name="T2" fmla="*/ 14 w 68"/>
                <a:gd name="T3" fmla="*/ 0 h 69"/>
                <a:gd name="T4" fmla="*/ 55 w 68"/>
                <a:gd name="T5" fmla="*/ 0 h 69"/>
                <a:gd name="T6" fmla="*/ 68 w 68"/>
                <a:gd name="T7" fmla="*/ 28 h 69"/>
                <a:gd name="T8" fmla="*/ 55 w 68"/>
                <a:gd name="T9" fmla="*/ 69 h 69"/>
                <a:gd name="T10" fmla="*/ 14 w 68"/>
                <a:gd name="T11" fmla="*/ 69 h 69"/>
                <a:gd name="T12" fmla="*/ 0 w 68"/>
                <a:gd name="T13" fmla="*/ 28 h 6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8" h="69">
                  <a:moveTo>
                    <a:pt x="0" y="28"/>
                  </a:moveTo>
                  <a:lnTo>
                    <a:pt x="14" y="0"/>
                  </a:lnTo>
                  <a:lnTo>
                    <a:pt x="55" y="0"/>
                  </a:lnTo>
                  <a:lnTo>
                    <a:pt x="68" y="28"/>
                  </a:lnTo>
                  <a:lnTo>
                    <a:pt x="55" y="69"/>
                  </a:lnTo>
                  <a:lnTo>
                    <a:pt x="14" y="69"/>
                  </a:lnTo>
                  <a:lnTo>
                    <a:pt x="0" y="28"/>
                  </a:lnTo>
                  <a:close/>
                </a:path>
              </a:pathLst>
            </a:custGeom>
            <a:solidFill>
              <a:srgbClr val="FFFFFF"/>
            </a:solidFill>
            <a:ln w="22225">
              <a:solidFill>
                <a:srgbClr val="000000"/>
              </a:solidFill>
              <a:prstDash val="solid"/>
              <a:round/>
              <a:headEnd/>
              <a:tailEnd/>
            </a:ln>
          </p:spPr>
          <p:txBody>
            <a:bodyPr/>
            <a:lstStyle/>
            <a:p>
              <a:endParaRPr lang="zh-CN" altLang="en-US"/>
            </a:p>
          </p:txBody>
        </p:sp>
        <p:sp>
          <p:nvSpPr>
            <p:cNvPr id="54299" name="Rectangle 10"/>
            <p:cNvSpPr>
              <a:spLocks noChangeArrowheads="1"/>
            </p:cNvSpPr>
            <p:nvPr/>
          </p:nvSpPr>
          <p:spPr bwMode="auto">
            <a:xfrm>
              <a:off x="2535" y="1404"/>
              <a:ext cx="520" cy="315"/>
            </a:xfrm>
            <a:prstGeom prst="rect">
              <a:avLst/>
            </a:prstGeom>
            <a:solidFill>
              <a:srgbClr val="FFFFFF"/>
            </a:solidFill>
            <a:ln w="42863">
              <a:solidFill>
                <a:srgbClr val="000000"/>
              </a:solidFill>
              <a:miter lim="800000"/>
              <a:headEnd/>
              <a:tailEnd/>
            </a:ln>
          </p:spPr>
          <p:txBody>
            <a:bodyPr/>
            <a:lstStyle/>
            <a:p>
              <a:endParaRPr lang="zh-CN" altLang="en-US"/>
            </a:p>
          </p:txBody>
        </p:sp>
        <p:sp>
          <p:nvSpPr>
            <p:cNvPr id="54300" name="Rectangle 11"/>
            <p:cNvSpPr>
              <a:spLocks noChangeArrowheads="1"/>
            </p:cNvSpPr>
            <p:nvPr/>
          </p:nvSpPr>
          <p:spPr bwMode="auto">
            <a:xfrm>
              <a:off x="2740" y="1432"/>
              <a:ext cx="116" cy="29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en-US" altLang="zh-CN" sz="2900" b="0">
                  <a:solidFill>
                    <a:srgbClr val="000000"/>
                  </a:solidFill>
                  <a:latin typeface="宋体" pitchFamily="2" charset="-122"/>
                  <a:ea typeface="宋体" pitchFamily="2" charset="-122"/>
                </a:rPr>
                <a:t>&amp;</a:t>
              </a:r>
              <a:endParaRPr lang="en-US" altLang="zh-CN" b="0">
                <a:solidFill>
                  <a:schemeClr val="tx1"/>
                </a:solidFill>
                <a:ea typeface="宋体" pitchFamily="2" charset="-122"/>
              </a:endParaRPr>
            </a:p>
          </p:txBody>
        </p:sp>
        <p:sp>
          <p:nvSpPr>
            <p:cNvPr id="54301" name="Freeform 12"/>
            <p:cNvSpPr>
              <a:spLocks/>
            </p:cNvSpPr>
            <p:nvPr/>
          </p:nvSpPr>
          <p:spPr bwMode="auto">
            <a:xfrm>
              <a:off x="2754" y="1322"/>
              <a:ext cx="82" cy="69"/>
            </a:xfrm>
            <a:custGeom>
              <a:avLst/>
              <a:gdLst>
                <a:gd name="T0" fmla="*/ 0 w 82"/>
                <a:gd name="T1" fmla="*/ 28 h 69"/>
                <a:gd name="T2" fmla="*/ 27 w 82"/>
                <a:gd name="T3" fmla="*/ 0 h 69"/>
                <a:gd name="T4" fmla="*/ 68 w 82"/>
                <a:gd name="T5" fmla="*/ 0 h 69"/>
                <a:gd name="T6" fmla="*/ 82 w 82"/>
                <a:gd name="T7" fmla="*/ 28 h 69"/>
                <a:gd name="T8" fmla="*/ 68 w 82"/>
                <a:gd name="T9" fmla="*/ 69 h 69"/>
                <a:gd name="T10" fmla="*/ 27 w 82"/>
                <a:gd name="T11" fmla="*/ 69 h 69"/>
                <a:gd name="T12" fmla="*/ 0 w 82"/>
                <a:gd name="T13" fmla="*/ 28 h 6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 h="69">
                  <a:moveTo>
                    <a:pt x="0" y="28"/>
                  </a:moveTo>
                  <a:lnTo>
                    <a:pt x="27" y="0"/>
                  </a:lnTo>
                  <a:lnTo>
                    <a:pt x="68" y="0"/>
                  </a:lnTo>
                  <a:lnTo>
                    <a:pt x="82" y="28"/>
                  </a:lnTo>
                  <a:lnTo>
                    <a:pt x="68" y="69"/>
                  </a:lnTo>
                  <a:lnTo>
                    <a:pt x="27" y="69"/>
                  </a:lnTo>
                  <a:lnTo>
                    <a:pt x="0" y="28"/>
                  </a:lnTo>
                  <a:close/>
                </a:path>
              </a:pathLst>
            </a:custGeom>
            <a:solidFill>
              <a:srgbClr val="FFFFFF"/>
            </a:solidFill>
            <a:ln w="22225">
              <a:solidFill>
                <a:srgbClr val="000000"/>
              </a:solidFill>
              <a:prstDash val="solid"/>
              <a:round/>
              <a:headEnd/>
              <a:tailEnd/>
            </a:ln>
          </p:spPr>
          <p:txBody>
            <a:bodyPr/>
            <a:lstStyle/>
            <a:p>
              <a:endParaRPr lang="zh-CN" altLang="en-US"/>
            </a:p>
          </p:txBody>
        </p:sp>
        <p:sp>
          <p:nvSpPr>
            <p:cNvPr id="54302" name="Line 13"/>
            <p:cNvSpPr>
              <a:spLocks noChangeShapeType="1"/>
            </p:cNvSpPr>
            <p:nvPr/>
          </p:nvSpPr>
          <p:spPr bwMode="auto">
            <a:xfrm>
              <a:off x="1768" y="1719"/>
              <a:ext cx="1" cy="452"/>
            </a:xfrm>
            <a:prstGeom prst="line">
              <a:avLst/>
            </a:prstGeom>
            <a:noFill/>
            <a:ln w="222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54303" name="Line 14"/>
            <p:cNvSpPr>
              <a:spLocks noChangeShapeType="1"/>
            </p:cNvSpPr>
            <p:nvPr/>
          </p:nvSpPr>
          <p:spPr bwMode="auto">
            <a:xfrm>
              <a:off x="2795" y="1719"/>
              <a:ext cx="1" cy="452"/>
            </a:xfrm>
            <a:prstGeom prst="line">
              <a:avLst/>
            </a:prstGeom>
            <a:noFill/>
            <a:ln w="222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54304" name="Line 15"/>
            <p:cNvSpPr>
              <a:spLocks noChangeShapeType="1"/>
            </p:cNvSpPr>
            <p:nvPr/>
          </p:nvSpPr>
          <p:spPr bwMode="auto">
            <a:xfrm>
              <a:off x="2672" y="1719"/>
              <a:ext cx="1" cy="192"/>
            </a:xfrm>
            <a:prstGeom prst="line">
              <a:avLst/>
            </a:prstGeom>
            <a:noFill/>
            <a:ln w="222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54305" name="Line 16"/>
            <p:cNvSpPr>
              <a:spLocks noChangeShapeType="1"/>
            </p:cNvSpPr>
            <p:nvPr/>
          </p:nvSpPr>
          <p:spPr bwMode="auto">
            <a:xfrm>
              <a:off x="2412" y="1911"/>
              <a:ext cx="260" cy="1"/>
            </a:xfrm>
            <a:prstGeom prst="line">
              <a:avLst/>
            </a:prstGeom>
            <a:noFill/>
            <a:ln w="222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54306" name="Line 17"/>
            <p:cNvSpPr>
              <a:spLocks noChangeShapeType="1"/>
            </p:cNvSpPr>
            <p:nvPr/>
          </p:nvSpPr>
          <p:spPr bwMode="auto">
            <a:xfrm>
              <a:off x="1768" y="1213"/>
              <a:ext cx="315" cy="1"/>
            </a:xfrm>
            <a:prstGeom prst="line">
              <a:avLst/>
            </a:prstGeom>
            <a:noFill/>
            <a:ln w="222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54307" name="Line 18"/>
            <p:cNvSpPr>
              <a:spLocks noChangeShapeType="1"/>
            </p:cNvSpPr>
            <p:nvPr/>
          </p:nvSpPr>
          <p:spPr bwMode="auto">
            <a:xfrm>
              <a:off x="2083" y="1213"/>
              <a:ext cx="329" cy="698"/>
            </a:xfrm>
            <a:prstGeom prst="line">
              <a:avLst/>
            </a:prstGeom>
            <a:noFill/>
            <a:ln w="222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54308" name="Rectangle 19"/>
            <p:cNvSpPr>
              <a:spLocks noChangeArrowheads="1"/>
            </p:cNvSpPr>
            <p:nvPr/>
          </p:nvSpPr>
          <p:spPr bwMode="auto">
            <a:xfrm>
              <a:off x="1535" y="1801"/>
              <a:ext cx="109" cy="22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en-US" altLang="zh-CN" sz="2200" b="0" i="1">
                  <a:solidFill>
                    <a:srgbClr val="000000"/>
                  </a:solidFill>
                  <a:ea typeface="宋体" pitchFamily="2" charset="-122"/>
                </a:rPr>
                <a:t>R</a:t>
              </a:r>
              <a:endParaRPr lang="en-US" altLang="zh-CN" b="0">
                <a:solidFill>
                  <a:schemeClr val="tx1"/>
                </a:solidFill>
                <a:ea typeface="宋体" pitchFamily="2" charset="-122"/>
              </a:endParaRPr>
            </a:p>
          </p:txBody>
        </p:sp>
        <p:sp>
          <p:nvSpPr>
            <p:cNvPr id="54309" name="Rectangle 20"/>
            <p:cNvSpPr>
              <a:spLocks noChangeArrowheads="1"/>
            </p:cNvSpPr>
            <p:nvPr/>
          </p:nvSpPr>
          <p:spPr bwMode="auto">
            <a:xfrm>
              <a:off x="1645" y="1897"/>
              <a:ext cx="87" cy="15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en-US" altLang="zh-CN" sz="1500" b="0">
                  <a:solidFill>
                    <a:srgbClr val="000000"/>
                  </a:solidFill>
                  <a:ea typeface="宋体" pitchFamily="2" charset="-122"/>
                </a:rPr>
                <a:t>D</a:t>
              </a:r>
              <a:endParaRPr lang="en-US" altLang="zh-CN" b="0">
                <a:solidFill>
                  <a:schemeClr val="tx1"/>
                </a:solidFill>
                <a:ea typeface="宋体" pitchFamily="2" charset="-122"/>
              </a:endParaRPr>
            </a:p>
          </p:txBody>
        </p:sp>
        <p:sp>
          <p:nvSpPr>
            <p:cNvPr id="54310" name="Rectangle 21"/>
            <p:cNvSpPr>
              <a:spLocks noChangeArrowheads="1"/>
            </p:cNvSpPr>
            <p:nvPr/>
          </p:nvSpPr>
          <p:spPr bwMode="auto">
            <a:xfrm>
              <a:off x="2836" y="1801"/>
              <a:ext cx="88" cy="22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en-US" altLang="zh-CN" sz="2200" b="0" i="1">
                  <a:solidFill>
                    <a:srgbClr val="000000"/>
                  </a:solidFill>
                  <a:ea typeface="宋体" pitchFamily="2" charset="-122"/>
                </a:rPr>
                <a:t>S</a:t>
              </a:r>
              <a:endParaRPr lang="en-US" altLang="zh-CN" b="0">
                <a:solidFill>
                  <a:schemeClr val="tx1"/>
                </a:solidFill>
                <a:ea typeface="宋体" pitchFamily="2" charset="-122"/>
              </a:endParaRPr>
            </a:p>
          </p:txBody>
        </p:sp>
        <p:sp>
          <p:nvSpPr>
            <p:cNvPr id="54311" name="Rectangle 22"/>
            <p:cNvSpPr>
              <a:spLocks noChangeArrowheads="1"/>
            </p:cNvSpPr>
            <p:nvPr/>
          </p:nvSpPr>
          <p:spPr bwMode="auto">
            <a:xfrm>
              <a:off x="2932" y="1897"/>
              <a:ext cx="88" cy="15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en-US" altLang="zh-CN" sz="1500" b="0">
                  <a:solidFill>
                    <a:srgbClr val="000000"/>
                  </a:solidFill>
                  <a:ea typeface="宋体" pitchFamily="2" charset="-122"/>
                </a:rPr>
                <a:t>D</a:t>
              </a:r>
              <a:endParaRPr lang="en-US" altLang="zh-CN" b="0">
                <a:solidFill>
                  <a:schemeClr val="tx1"/>
                </a:solidFill>
                <a:ea typeface="宋体" pitchFamily="2" charset="-122"/>
              </a:endParaRPr>
            </a:p>
          </p:txBody>
        </p:sp>
        <p:sp>
          <p:nvSpPr>
            <p:cNvPr id="54312" name="Rectangle 23"/>
            <p:cNvSpPr>
              <a:spLocks noChangeArrowheads="1"/>
            </p:cNvSpPr>
            <p:nvPr/>
          </p:nvSpPr>
          <p:spPr bwMode="auto">
            <a:xfrm>
              <a:off x="2740" y="843"/>
              <a:ext cx="127" cy="22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en-US" altLang="zh-CN" sz="2200" b="0" i="1">
                  <a:solidFill>
                    <a:srgbClr val="000000"/>
                  </a:solidFill>
                  <a:ea typeface="宋体" pitchFamily="2" charset="-122"/>
                </a:rPr>
                <a:t>Q</a:t>
              </a:r>
              <a:endParaRPr lang="en-US" altLang="zh-CN" b="0">
                <a:solidFill>
                  <a:schemeClr val="tx1"/>
                </a:solidFill>
                <a:ea typeface="宋体" pitchFamily="2" charset="-122"/>
              </a:endParaRPr>
            </a:p>
          </p:txBody>
        </p:sp>
        <p:sp>
          <p:nvSpPr>
            <p:cNvPr id="54313" name="Rectangle 24"/>
            <p:cNvSpPr>
              <a:spLocks noChangeArrowheads="1"/>
            </p:cNvSpPr>
            <p:nvPr/>
          </p:nvSpPr>
          <p:spPr bwMode="auto">
            <a:xfrm>
              <a:off x="1700" y="843"/>
              <a:ext cx="127" cy="22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en-US" altLang="zh-CN" sz="2200" b="0" i="1">
                  <a:solidFill>
                    <a:srgbClr val="000000"/>
                  </a:solidFill>
                  <a:ea typeface="宋体" pitchFamily="2" charset="-122"/>
                </a:rPr>
                <a:t>Q</a:t>
              </a:r>
              <a:endParaRPr lang="en-US" altLang="zh-CN" b="0">
                <a:solidFill>
                  <a:schemeClr val="tx1"/>
                </a:solidFill>
                <a:ea typeface="宋体" pitchFamily="2" charset="-122"/>
              </a:endParaRPr>
            </a:p>
          </p:txBody>
        </p:sp>
        <p:sp>
          <p:nvSpPr>
            <p:cNvPr id="54314" name="Line 25"/>
            <p:cNvSpPr>
              <a:spLocks noChangeShapeType="1"/>
            </p:cNvSpPr>
            <p:nvPr/>
          </p:nvSpPr>
          <p:spPr bwMode="auto">
            <a:xfrm>
              <a:off x="1713" y="857"/>
              <a:ext cx="124" cy="1"/>
            </a:xfrm>
            <a:prstGeom prst="line">
              <a:avLst/>
            </a:prstGeom>
            <a:noFill/>
            <a:ln w="222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54315" name="Rectangle 26"/>
            <p:cNvSpPr>
              <a:spLocks noChangeArrowheads="1"/>
            </p:cNvSpPr>
            <p:nvPr/>
          </p:nvSpPr>
          <p:spPr bwMode="auto">
            <a:xfrm>
              <a:off x="1508" y="2171"/>
              <a:ext cx="520" cy="328"/>
            </a:xfrm>
            <a:prstGeom prst="rect">
              <a:avLst/>
            </a:prstGeom>
            <a:solidFill>
              <a:srgbClr val="FFFFFF"/>
            </a:solidFill>
            <a:ln w="42863">
              <a:solidFill>
                <a:srgbClr val="000000"/>
              </a:solidFill>
              <a:miter lim="800000"/>
              <a:headEnd/>
              <a:tailEnd/>
            </a:ln>
          </p:spPr>
          <p:txBody>
            <a:bodyPr/>
            <a:lstStyle/>
            <a:p>
              <a:endParaRPr lang="zh-CN" altLang="en-US"/>
            </a:p>
          </p:txBody>
        </p:sp>
        <p:sp>
          <p:nvSpPr>
            <p:cNvPr id="54316" name="Rectangle 27"/>
            <p:cNvSpPr>
              <a:spLocks noChangeArrowheads="1"/>
            </p:cNvSpPr>
            <p:nvPr/>
          </p:nvSpPr>
          <p:spPr bwMode="auto">
            <a:xfrm>
              <a:off x="1700" y="2199"/>
              <a:ext cx="116" cy="29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en-US" altLang="zh-CN" sz="2900" b="0">
                  <a:solidFill>
                    <a:srgbClr val="000000"/>
                  </a:solidFill>
                  <a:latin typeface="宋体" pitchFamily="2" charset="-122"/>
                  <a:ea typeface="宋体" pitchFamily="2" charset="-122"/>
                </a:rPr>
                <a:t>&amp;</a:t>
              </a:r>
              <a:endParaRPr lang="en-US" altLang="zh-CN" b="0">
                <a:solidFill>
                  <a:schemeClr val="tx1"/>
                </a:solidFill>
                <a:ea typeface="宋体" pitchFamily="2" charset="-122"/>
              </a:endParaRPr>
            </a:p>
          </p:txBody>
        </p:sp>
        <p:sp>
          <p:nvSpPr>
            <p:cNvPr id="54317" name="Freeform 28"/>
            <p:cNvSpPr>
              <a:spLocks/>
            </p:cNvSpPr>
            <p:nvPr/>
          </p:nvSpPr>
          <p:spPr bwMode="auto">
            <a:xfrm>
              <a:off x="1727" y="2102"/>
              <a:ext cx="68" cy="69"/>
            </a:xfrm>
            <a:custGeom>
              <a:avLst/>
              <a:gdLst>
                <a:gd name="T0" fmla="*/ 0 w 68"/>
                <a:gd name="T1" fmla="*/ 28 h 69"/>
                <a:gd name="T2" fmla="*/ 14 w 68"/>
                <a:gd name="T3" fmla="*/ 0 h 69"/>
                <a:gd name="T4" fmla="*/ 55 w 68"/>
                <a:gd name="T5" fmla="*/ 0 h 69"/>
                <a:gd name="T6" fmla="*/ 68 w 68"/>
                <a:gd name="T7" fmla="*/ 28 h 69"/>
                <a:gd name="T8" fmla="*/ 55 w 68"/>
                <a:gd name="T9" fmla="*/ 69 h 69"/>
                <a:gd name="T10" fmla="*/ 14 w 68"/>
                <a:gd name="T11" fmla="*/ 69 h 69"/>
                <a:gd name="T12" fmla="*/ 0 w 68"/>
                <a:gd name="T13" fmla="*/ 28 h 6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8" h="69">
                  <a:moveTo>
                    <a:pt x="0" y="28"/>
                  </a:moveTo>
                  <a:lnTo>
                    <a:pt x="14" y="0"/>
                  </a:lnTo>
                  <a:lnTo>
                    <a:pt x="55" y="0"/>
                  </a:lnTo>
                  <a:lnTo>
                    <a:pt x="68" y="28"/>
                  </a:lnTo>
                  <a:lnTo>
                    <a:pt x="55" y="69"/>
                  </a:lnTo>
                  <a:lnTo>
                    <a:pt x="14" y="69"/>
                  </a:lnTo>
                  <a:lnTo>
                    <a:pt x="0" y="28"/>
                  </a:lnTo>
                  <a:close/>
                </a:path>
              </a:pathLst>
            </a:custGeom>
            <a:solidFill>
              <a:srgbClr val="FFFFFF"/>
            </a:solidFill>
            <a:ln w="22225">
              <a:solidFill>
                <a:srgbClr val="000000"/>
              </a:solidFill>
              <a:prstDash val="solid"/>
              <a:round/>
              <a:headEnd/>
              <a:tailEnd/>
            </a:ln>
          </p:spPr>
          <p:txBody>
            <a:bodyPr/>
            <a:lstStyle/>
            <a:p>
              <a:endParaRPr lang="zh-CN" altLang="en-US"/>
            </a:p>
          </p:txBody>
        </p:sp>
        <p:sp>
          <p:nvSpPr>
            <p:cNvPr id="54318" name="Rectangle 29"/>
            <p:cNvSpPr>
              <a:spLocks noChangeArrowheads="1"/>
            </p:cNvSpPr>
            <p:nvPr/>
          </p:nvSpPr>
          <p:spPr bwMode="auto">
            <a:xfrm>
              <a:off x="2535" y="2171"/>
              <a:ext cx="520" cy="328"/>
            </a:xfrm>
            <a:prstGeom prst="rect">
              <a:avLst/>
            </a:prstGeom>
            <a:solidFill>
              <a:srgbClr val="FFFFFF"/>
            </a:solidFill>
            <a:ln w="42863">
              <a:solidFill>
                <a:srgbClr val="000000"/>
              </a:solidFill>
              <a:miter lim="800000"/>
              <a:headEnd/>
              <a:tailEnd/>
            </a:ln>
          </p:spPr>
          <p:txBody>
            <a:bodyPr/>
            <a:lstStyle/>
            <a:p>
              <a:endParaRPr lang="zh-CN" altLang="en-US"/>
            </a:p>
          </p:txBody>
        </p:sp>
        <p:sp>
          <p:nvSpPr>
            <p:cNvPr id="54319" name="Rectangle 30"/>
            <p:cNvSpPr>
              <a:spLocks noChangeArrowheads="1"/>
            </p:cNvSpPr>
            <p:nvPr/>
          </p:nvSpPr>
          <p:spPr bwMode="auto">
            <a:xfrm>
              <a:off x="2740" y="2199"/>
              <a:ext cx="116" cy="29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en-US" altLang="zh-CN" sz="2900" b="0">
                  <a:solidFill>
                    <a:srgbClr val="000000"/>
                  </a:solidFill>
                  <a:latin typeface="宋体" pitchFamily="2" charset="-122"/>
                  <a:ea typeface="宋体" pitchFamily="2" charset="-122"/>
                </a:rPr>
                <a:t>&amp;</a:t>
              </a:r>
              <a:endParaRPr lang="en-US" altLang="zh-CN" b="0">
                <a:solidFill>
                  <a:schemeClr val="tx1"/>
                </a:solidFill>
                <a:ea typeface="宋体" pitchFamily="2" charset="-122"/>
              </a:endParaRPr>
            </a:p>
          </p:txBody>
        </p:sp>
        <p:sp>
          <p:nvSpPr>
            <p:cNvPr id="54320" name="Freeform 31"/>
            <p:cNvSpPr>
              <a:spLocks/>
            </p:cNvSpPr>
            <p:nvPr/>
          </p:nvSpPr>
          <p:spPr bwMode="auto">
            <a:xfrm>
              <a:off x="2754" y="2102"/>
              <a:ext cx="82" cy="69"/>
            </a:xfrm>
            <a:custGeom>
              <a:avLst/>
              <a:gdLst>
                <a:gd name="T0" fmla="*/ 0 w 82"/>
                <a:gd name="T1" fmla="*/ 28 h 69"/>
                <a:gd name="T2" fmla="*/ 27 w 82"/>
                <a:gd name="T3" fmla="*/ 0 h 69"/>
                <a:gd name="T4" fmla="*/ 68 w 82"/>
                <a:gd name="T5" fmla="*/ 0 h 69"/>
                <a:gd name="T6" fmla="*/ 82 w 82"/>
                <a:gd name="T7" fmla="*/ 28 h 69"/>
                <a:gd name="T8" fmla="*/ 68 w 82"/>
                <a:gd name="T9" fmla="*/ 69 h 69"/>
                <a:gd name="T10" fmla="*/ 27 w 82"/>
                <a:gd name="T11" fmla="*/ 69 h 69"/>
                <a:gd name="T12" fmla="*/ 0 w 82"/>
                <a:gd name="T13" fmla="*/ 28 h 6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 h="69">
                  <a:moveTo>
                    <a:pt x="0" y="28"/>
                  </a:moveTo>
                  <a:lnTo>
                    <a:pt x="27" y="0"/>
                  </a:lnTo>
                  <a:lnTo>
                    <a:pt x="68" y="0"/>
                  </a:lnTo>
                  <a:lnTo>
                    <a:pt x="82" y="28"/>
                  </a:lnTo>
                  <a:lnTo>
                    <a:pt x="68" y="69"/>
                  </a:lnTo>
                  <a:lnTo>
                    <a:pt x="27" y="69"/>
                  </a:lnTo>
                  <a:lnTo>
                    <a:pt x="0" y="28"/>
                  </a:lnTo>
                  <a:close/>
                </a:path>
              </a:pathLst>
            </a:custGeom>
            <a:solidFill>
              <a:srgbClr val="FFFFFF"/>
            </a:solidFill>
            <a:ln w="22225">
              <a:solidFill>
                <a:srgbClr val="000000"/>
              </a:solidFill>
              <a:prstDash val="solid"/>
              <a:round/>
              <a:headEnd/>
              <a:tailEnd/>
            </a:ln>
          </p:spPr>
          <p:txBody>
            <a:bodyPr/>
            <a:lstStyle/>
            <a:p>
              <a:endParaRPr lang="zh-CN" altLang="en-US"/>
            </a:p>
          </p:txBody>
        </p:sp>
        <p:sp>
          <p:nvSpPr>
            <p:cNvPr id="54321" name="Line 32"/>
            <p:cNvSpPr>
              <a:spLocks noChangeShapeType="1"/>
            </p:cNvSpPr>
            <p:nvPr/>
          </p:nvSpPr>
          <p:spPr bwMode="auto">
            <a:xfrm>
              <a:off x="1631" y="2499"/>
              <a:ext cx="1" cy="329"/>
            </a:xfrm>
            <a:prstGeom prst="line">
              <a:avLst/>
            </a:prstGeom>
            <a:noFill/>
            <a:ln w="222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54322" name="Line 33"/>
            <p:cNvSpPr>
              <a:spLocks noChangeShapeType="1"/>
            </p:cNvSpPr>
            <p:nvPr/>
          </p:nvSpPr>
          <p:spPr bwMode="auto">
            <a:xfrm>
              <a:off x="2275" y="2691"/>
              <a:ext cx="1" cy="397"/>
            </a:xfrm>
            <a:prstGeom prst="line">
              <a:avLst/>
            </a:prstGeom>
            <a:noFill/>
            <a:ln w="222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54323" name="Freeform 34"/>
            <p:cNvSpPr>
              <a:spLocks/>
            </p:cNvSpPr>
            <p:nvPr/>
          </p:nvSpPr>
          <p:spPr bwMode="auto">
            <a:xfrm>
              <a:off x="2247" y="2664"/>
              <a:ext cx="69" cy="54"/>
            </a:xfrm>
            <a:custGeom>
              <a:avLst/>
              <a:gdLst>
                <a:gd name="T0" fmla="*/ 0 w 69"/>
                <a:gd name="T1" fmla="*/ 27 h 54"/>
                <a:gd name="T2" fmla="*/ 14 w 69"/>
                <a:gd name="T3" fmla="*/ 0 h 54"/>
                <a:gd name="T4" fmla="*/ 55 w 69"/>
                <a:gd name="T5" fmla="*/ 0 h 54"/>
                <a:gd name="T6" fmla="*/ 69 w 69"/>
                <a:gd name="T7" fmla="*/ 27 h 54"/>
                <a:gd name="T8" fmla="*/ 55 w 69"/>
                <a:gd name="T9" fmla="*/ 54 h 54"/>
                <a:gd name="T10" fmla="*/ 14 w 69"/>
                <a:gd name="T11" fmla="*/ 54 h 54"/>
                <a:gd name="T12" fmla="*/ 0 w 69"/>
                <a:gd name="T13" fmla="*/ 27 h 5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9" h="54">
                  <a:moveTo>
                    <a:pt x="0" y="27"/>
                  </a:moveTo>
                  <a:lnTo>
                    <a:pt x="14" y="0"/>
                  </a:lnTo>
                  <a:lnTo>
                    <a:pt x="55" y="0"/>
                  </a:lnTo>
                  <a:lnTo>
                    <a:pt x="69" y="27"/>
                  </a:lnTo>
                  <a:lnTo>
                    <a:pt x="55" y="54"/>
                  </a:lnTo>
                  <a:lnTo>
                    <a:pt x="14" y="54"/>
                  </a:lnTo>
                  <a:lnTo>
                    <a:pt x="0" y="27"/>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54324" name="Line 35"/>
            <p:cNvSpPr>
              <a:spLocks noChangeShapeType="1"/>
            </p:cNvSpPr>
            <p:nvPr/>
          </p:nvSpPr>
          <p:spPr bwMode="auto">
            <a:xfrm>
              <a:off x="2932" y="2499"/>
              <a:ext cx="1" cy="589"/>
            </a:xfrm>
            <a:prstGeom prst="line">
              <a:avLst/>
            </a:prstGeom>
            <a:noFill/>
            <a:ln w="222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54325" name="Rectangle 36"/>
            <p:cNvSpPr>
              <a:spLocks noChangeArrowheads="1"/>
            </p:cNvSpPr>
            <p:nvPr/>
          </p:nvSpPr>
          <p:spPr bwMode="auto">
            <a:xfrm>
              <a:off x="2357" y="2910"/>
              <a:ext cx="226" cy="22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en-US" altLang="zh-CN" sz="2200" b="0" i="1">
                  <a:solidFill>
                    <a:srgbClr val="000000"/>
                  </a:solidFill>
                  <a:ea typeface="宋体" pitchFamily="2" charset="-122"/>
                </a:rPr>
                <a:t>CP</a:t>
              </a:r>
              <a:endParaRPr lang="en-US" altLang="zh-CN" b="0">
                <a:solidFill>
                  <a:schemeClr val="tx1"/>
                </a:solidFill>
                <a:ea typeface="宋体" pitchFamily="2" charset="-122"/>
              </a:endParaRPr>
            </a:p>
          </p:txBody>
        </p:sp>
        <p:sp>
          <p:nvSpPr>
            <p:cNvPr id="54326" name="Rectangle 37"/>
            <p:cNvSpPr>
              <a:spLocks noChangeArrowheads="1"/>
            </p:cNvSpPr>
            <p:nvPr/>
          </p:nvSpPr>
          <p:spPr bwMode="auto">
            <a:xfrm>
              <a:off x="3000" y="2910"/>
              <a:ext cx="98" cy="22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en-US" altLang="zh-CN" sz="2200" b="0" i="1">
                  <a:solidFill>
                    <a:srgbClr val="000000"/>
                  </a:solidFill>
                  <a:ea typeface="宋体" pitchFamily="2" charset="-122"/>
                </a:rPr>
                <a:t>T</a:t>
              </a:r>
              <a:endParaRPr lang="en-US" altLang="zh-CN" b="0">
                <a:solidFill>
                  <a:schemeClr val="tx1"/>
                </a:solidFill>
                <a:ea typeface="宋体" pitchFamily="2" charset="-122"/>
              </a:endParaRPr>
            </a:p>
          </p:txBody>
        </p:sp>
        <p:sp>
          <p:nvSpPr>
            <p:cNvPr id="54327" name="Line 38"/>
            <p:cNvSpPr>
              <a:spLocks noChangeShapeType="1"/>
            </p:cNvSpPr>
            <p:nvPr/>
          </p:nvSpPr>
          <p:spPr bwMode="auto">
            <a:xfrm>
              <a:off x="1891" y="1719"/>
              <a:ext cx="1" cy="192"/>
            </a:xfrm>
            <a:prstGeom prst="line">
              <a:avLst/>
            </a:prstGeom>
            <a:noFill/>
            <a:ln w="222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54328" name="Line 39"/>
            <p:cNvSpPr>
              <a:spLocks noChangeShapeType="1"/>
            </p:cNvSpPr>
            <p:nvPr/>
          </p:nvSpPr>
          <p:spPr bwMode="auto">
            <a:xfrm>
              <a:off x="1891" y="1911"/>
              <a:ext cx="260" cy="1"/>
            </a:xfrm>
            <a:prstGeom prst="line">
              <a:avLst/>
            </a:prstGeom>
            <a:noFill/>
            <a:ln w="222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54329" name="Line 40"/>
            <p:cNvSpPr>
              <a:spLocks noChangeShapeType="1"/>
            </p:cNvSpPr>
            <p:nvPr/>
          </p:nvSpPr>
          <p:spPr bwMode="auto">
            <a:xfrm flipV="1">
              <a:off x="2151" y="1213"/>
              <a:ext cx="329" cy="698"/>
            </a:xfrm>
            <a:prstGeom prst="line">
              <a:avLst/>
            </a:prstGeom>
            <a:noFill/>
            <a:ln w="222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54330" name="Line 41"/>
            <p:cNvSpPr>
              <a:spLocks noChangeShapeType="1"/>
            </p:cNvSpPr>
            <p:nvPr/>
          </p:nvSpPr>
          <p:spPr bwMode="auto">
            <a:xfrm>
              <a:off x="2480" y="1213"/>
              <a:ext cx="315" cy="1"/>
            </a:xfrm>
            <a:prstGeom prst="line">
              <a:avLst/>
            </a:prstGeom>
            <a:noFill/>
            <a:ln w="222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54331" name="Line 42"/>
            <p:cNvSpPr>
              <a:spLocks noChangeShapeType="1"/>
            </p:cNvSpPr>
            <p:nvPr/>
          </p:nvSpPr>
          <p:spPr bwMode="auto">
            <a:xfrm>
              <a:off x="1768" y="2499"/>
              <a:ext cx="1" cy="192"/>
            </a:xfrm>
            <a:prstGeom prst="line">
              <a:avLst/>
            </a:prstGeom>
            <a:noFill/>
            <a:ln w="222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54332" name="Line 43"/>
            <p:cNvSpPr>
              <a:spLocks noChangeShapeType="1"/>
            </p:cNvSpPr>
            <p:nvPr/>
          </p:nvSpPr>
          <p:spPr bwMode="auto">
            <a:xfrm>
              <a:off x="1768" y="2691"/>
              <a:ext cx="1027" cy="1"/>
            </a:xfrm>
            <a:prstGeom prst="line">
              <a:avLst/>
            </a:prstGeom>
            <a:noFill/>
            <a:ln w="222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54333" name="Line 44"/>
            <p:cNvSpPr>
              <a:spLocks noChangeShapeType="1"/>
            </p:cNvSpPr>
            <p:nvPr/>
          </p:nvSpPr>
          <p:spPr bwMode="auto">
            <a:xfrm>
              <a:off x="1631" y="2828"/>
              <a:ext cx="1301" cy="1"/>
            </a:xfrm>
            <a:prstGeom prst="line">
              <a:avLst/>
            </a:prstGeom>
            <a:noFill/>
            <a:ln w="222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54334" name="Line 45"/>
            <p:cNvSpPr>
              <a:spLocks noChangeShapeType="1"/>
            </p:cNvSpPr>
            <p:nvPr/>
          </p:nvSpPr>
          <p:spPr bwMode="auto">
            <a:xfrm>
              <a:off x="2795" y="2499"/>
              <a:ext cx="1" cy="192"/>
            </a:xfrm>
            <a:prstGeom prst="line">
              <a:avLst/>
            </a:prstGeom>
            <a:noFill/>
            <a:ln w="222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54335" name="Freeform 46"/>
            <p:cNvSpPr>
              <a:spLocks/>
            </p:cNvSpPr>
            <p:nvPr/>
          </p:nvSpPr>
          <p:spPr bwMode="auto">
            <a:xfrm>
              <a:off x="1891" y="1911"/>
              <a:ext cx="260" cy="684"/>
            </a:xfrm>
            <a:custGeom>
              <a:avLst/>
              <a:gdLst>
                <a:gd name="T0" fmla="*/ 0 w 260"/>
                <a:gd name="T1" fmla="*/ 588 h 684"/>
                <a:gd name="T2" fmla="*/ 0 w 260"/>
                <a:gd name="T3" fmla="*/ 684 h 684"/>
                <a:gd name="T4" fmla="*/ 260 w 260"/>
                <a:gd name="T5" fmla="*/ 684 h 684"/>
                <a:gd name="T6" fmla="*/ 260 w 260"/>
                <a:gd name="T7" fmla="*/ 0 h 68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684">
                  <a:moveTo>
                    <a:pt x="0" y="588"/>
                  </a:moveTo>
                  <a:lnTo>
                    <a:pt x="0" y="684"/>
                  </a:lnTo>
                  <a:lnTo>
                    <a:pt x="260" y="684"/>
                  </a:lnTo>
                  <a:lnTo>
                    <a:pt x="260" y="0"/>
                  </a:lnTo>
                </a:path>
              </a:pathLst>
            </a:custGeom>
            <a:noFill/>
            <a:ln w="22225">
              <a:solidFill>
                <a:srgbClr val="000000"/>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4336" name="Freeform 47"/>
            <p:cNvSpPr>
              <a:spLocks/>
            </p:cNvSpPr>
            <p:nvPr/>
          </p:nvSpPr>
          <p:spPr bwMode="auto">
            <a:xfrm>
              <a:off x="2412" y="1911"/>
              <a:ext cx="260" cy="684"/>
            </a:xfrm>
            <a:custGeom>
              <a:avLst/>
              <a:gdLst>
                <a:gd name="T0" fmla="*/ 260 w 260"/>
                <a:gd name="T1" fmla="*/ 588 h 684"/>
                <a:gd name="T2" fmla="*/ 260 w 260"/>
                <a:gd name="T3" fmla="*/ 684 h 684"/>
                <a:gd name="T4" fmla="*/ 0 w 260"/>
                <a:gd name="T5" fmla="*/ 684 h 684"/>
                <a:gd name="T6" fmla="*/ 0 w 260"/>
                <a:gd name="T7" fmla="*/ 0 h 68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684">
                  <a:moveTo>
                    <a:pt x="260" y="588"/>
                  </a:moveTo>
                  <a:lnTo>
                    <a:pt x="260" y="684"/>
                  </a:lnTo>
                  <a:lnTo>
                    <a:pt x="0" y="684"/>
                  </a:lnTo>
                  <a:lnTo>
                    <a:pt x="0" y="0"/>
                  </a:lnTo>
                </a:path>
              </a:pathLst>
            </a:custGeom>
            <a:noFill/>
            <a:ln w="22225">
              <a:solidFill>
                <a:srgbClr val="000000"/>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4337" name="Freeform 48"/>
            <p:cNvSpPr>
              <a:spLocks/>
            </p:cNvSpPr>
            <p:nvPr/>
          </p:nvSpPr>
          <p:spPr bwMode="auto">
            <a:xfrm>
              <a:off x="1727" y="1172"/>
              <a:ext cx="68" cy="68"/>
            </a:xfrm>
            <a:custGeom>
              <a:avLst/>
              <a:gdLst>
                <a:gd name="T0" fmla="*/ 0 w 68"/>
                <a:gd name="T1" fmla="*/ 41 h 68"/>
                <a:gd name="T2" fmla="*/ 14 w 68"/>
                <a:gd name="T3" fmla="*/ 0 h 68"/>
                <a:gd name="T4" fmla="*/ 55 w 68"/>
                <a:gd name="T5" fmla="*/ 0 h 68"/>
                <a:gd name="T6" fmla="*/ 68 w 68"/>
                <a:gd name="T7" fmla="*/ 41 h 68"/>
                <a:gd name="T8" fmla="*/ 55 w 68"/>
                <a:gd name="T9" fmla="*/ 68 h 68"/>
                <a:gd name="T10" fmla="*/ 14 w 68"/>
                <a:gd name="T11" fmla="*/ 68 h 68"/>
                <a:gd name="T12" fmla="*/ 0 w 68"/>
                <a:gd name="T13" fmla="*/ 41 h 6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8" h="68">
                  <a:moveTo>
                    <a:pt x="0" y="41"/>
                  </a:moveTo>
                  <a:lnTo>
                    <a:pt x="14" y="0"/>
                  </a:lnTo>
                  <a:lnTo>
                    <a:pt x="55" y="0"/>
                  </a:lnTo>
                  <a:lnTo>
                    <a:pt x="68" y="41"/>
                  </a:lnTo>
                  <a:lnTo>
                    <a:pt x="55" y="68"/>
                  </a:lnTo>
                  <a:lnTo>
                    <a:pt x="14" y="68"/>
                  </a:lnTo>
                  <a:lnTo>
                    <a:pt x="0" y="41"/>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54338" name="Freeform 49"/>
            <p:cNvSpPr>
              <a:spLocks/>
            </p:cNvSpPr>
            <p:nvPr/>
          </p:nvSpPr>
          <p:spPr bwMode="auto">
            <a:xfrm>
              <a:off x="2768" y="1172"/>
              <a:ext cx="68" cy="68"/>
            </a:xfrm>
            <a:custGeom>
              <a:avLst/>
              <a:gdLst>
                <a:gd name="T0" fmla="*/ 0 w 68"/>
                <a:gd name="T1" fmla="*/ 41 h 68"/>
                <a:gd name="T2" fmla="*/ 13 w 68"/>
                <a:gd name="T3" fmla="*/ 0 h 68"/>
                <a:gd name="T4" fmla="*/ 41 w 68"/>
                <a:gd name="T5" fmla="*/ 0 h 68"/>
                <a:gd name="T6" fmla="*/ 68 w 68"/>
                <a:gd name="T7" fmla="*/ 41 h 68"/>
                <a:gd name="T8" fmla="*/ 41 w 68"/>
                <a:gd name="T9" fmla="*/ 68 h 68"/>
                <a:gd name="T10" fmla="*/ 13 w 68"/>
                <a:gd name="T11" fmla="*/ 68 h 68"/>
                <a:gd name="T12" fmla="*/ 0 w 68"/>
                <a:gd name="T13" fmla="*/ 41 h 6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8" h="68">
                  <a:moveTo>
                    <a:pt x="0" y="41"/>
                  </a:moveTo>
                  <a:lnTo>
                    <a:pt x="13" y="0"/>
                  </a:lnTo>
                  <a:lnTo>
                    <a:pt x="41" y="0"/>
                  </a:lnTo>
                  <a:lnTo>
                    <a:pt x="68" y="41"/>
                  </a:lnTo>
                  <a:lnTo>
                    <a:pt x="41" y="68"/>
                  </a:lnTo>
                  <a:lnTo>
                    <a:pt x="13" y="68"/>
                  </a:lnTo>
                  <a:lnTo>
                    <a:pt x="0" y="41"/>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54339" name="Freeform 50"/>
            <p:cNvSpPr>
              <a:spLocks/>
            </p:cNvSpPr>
            <p:nvPr/>
          </p:nvSpPr>
          <p:spPr bwMode="auto">
            <a:xfrm>
              <a:off x="2891" y="2801"/>
              <a:ext cx="68" cy="54"/>
            </a:xfrm>
            <a:custGeom>
              <a:avLst/>
              <a:gdLst>
                <a:gd name="T0" fmla="*/ 0 w 68"/>
                <a:gd name="T1" fmla="*/ 27 h 54"/>
                <a:gd name="T2" fmla="*/ 27 w 68"/>
                <a:gd name="T3" fmla="*/ 0 h 54"/>
                <a:gd name="T4" fmla="*/ 55 w 68"/>
                <a:gd name="T5" fmla="*/ 0 h 54"/>
                <a:gd name="T6" fmla="*/ 68 w 68"/>
                <a:gd name="T7" fmla="*/ 27 h 54"/>
                <a:gd name="T8" fmla="*/ 55 w 68"/>
                <a:gd name="T9" fmla="*/ 54 h 54"/>
                <a:gd name="T10" fmla="*/ 27 w 68"/>
                <a:gd name="T11" fmla="*/ 54 h 54"/>
                <a:gd name="T12" fmla="*/ 0 w 68"/>
                <a:gd name="T13" fmla="*/ 27 h 5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8" h="54">
                  <a:moveTo>
                    <a:pt x="0" y="27"/>
                  </a:moveTo>
                  <a:lnTo>
                    <a:pt x="27" y="0"/>
                  </a:lnTo>
                  <a:lnTo>
                    <a:pt x="55" y="0"/>
                  </a:lnTo>
                  <a:lnTo>
                    <a:pt x="68" y="27"/>
                  </a:lnTo>
                  <a:lnTo>
                    <a:pt x="55" y="54"/>
                  </a:lnTo>
                  <a:lnTo>
                    <a:pt x="27" y="54"/>
                  </a:lnTo>
                  <a:lnTo>
                    <a:pt x="0" y="27"/>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54340" name="Freeform 51"/>
            <p:cNvSpPr>
              <a:spLocks/>
            </p:cNvSpPr>
            <p:nvPr/>
          </p:nvSpPr>
          <p:spPr bwMode="auto">
            <a:xfrm>
              <a:off x="2124" y="1883"/>
              <a:ext cx="55" cy="69"/>
            </a:xfrm>
            <a:custGeom>
              <a:avLst/>
              <a:gdLst>
                <a:gd name="T0" fmla="*/ 0 w 55"/>
                <a:gd name="T1" fmla="*/ 28 h 69"/>
                <a:gd name="T2" fmla="*/ 14 w 55"/>
                <a:gd name="T3" fmla="*/ 0 h 69"/>
                <a:gd name="T4" fmla="*/ 41 w 55"/>
                <a:gd name="T5" fmla="*/ 0 h 69"/>
                <a:gd name="T6" fmla="*/ 55 w 55"/>
                <a:gd name="T7" fmla="*/ 28 h 69"/>
                <a:gd name="T8" fmla="*/ 41 w 55"/>
                <a:gd name="T9" fmla="*/ 69 h 69"/>
                <a:gd name="T10" fmla="*/ 14 w 55"/>
                <a:gd name="T11" fmla="*/ 69 h 69"/>
                <a:gd name="T12" fmla="*/ 0 w 55"/>
                <a:gd name="T13" fmla="*/ 28 h 6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5" h="69">
                  <a:moveTo>
                    <a:pt x="0" y="28"/>
                  </a:moveTo>
                  <a:lnTo>
                    <a:pt x="14" y="0"/>
                  </a:lnTo>
                  <a:lnTo>
                    <a:pt x="41" y="0"/>
                  </a:lnTo>
                  <a:lnTo>
                    <a:pt x="55" y="28"/>
                  </a:lnTo>
                  <a:lnTo>
                    <a:pt x="41" y="69"/>
                  </a:lnTo>
                  <a:lnTo>
                    <a:pt x="14" y="69"/>
                  </a:lnTo>
                  <a:lnTo>
                    <a:pt x="0" y="28"/>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54341" name="Freeform 52"/>
            <p:cNvSpPr>
              <a:spLocks/>
            </p:cNvSpPr>
            <p:nvPr/>
          </p:nvSpPr>
          <p:spPr bwMode="auto">
            <a:xfrm>
              <a:off x="2384" y="1883"/>
              <a:ext cx="55" cy="69"/>
            </a:xfrm>
            <a:custGeom>
              <a:avLst/>
              <a:gdLst>
                <a:gd name="T0" fmla="*/ 0 w 55"/>
                <a:gd name="T1" fmla="*/ 28 h 69"/>
                <a:gd name="T2" fmla="*/ 14 w 55"/>
                <a:gd name="T3" fmla="*/ 0 h 69"/>
                <a:gd name="T4" fmla="*/ 41 w 55"/>
                <a:gd name="T5" fmla="*/ 0 h 69"/>
                <a:gd name="T6" fmla="*/ 55 w 55"/>
                <a:gd name="T7" fmla="*/ 28 h 69"/>
                <a:gd name="T8" fmla="*/ 41 w 55"/>
                <a:gd name="T9" fmla="*/ 69 h 69"/>
                <a:gd name="T10" fmla="*/ 14 w 55"/>
                <a:gd name="T11" fmla="*/ 69 h 69"/>
                <a:gd name="T12" fmla="*/ 0 w 55"/>
                <a:gd name="T13" fmla="*/ 28 h 6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5" h="69">
                  <a:moveTo>
                    <a:pt x="0" y="28"/>
                  </a:moveTo>
                  <a:lnTo>
                    <a:pt x="14" y="0"/>
                  </a:lnTo>
                  <a:lnTo>
                    <a:pt x="41" y="0"/>
                  </a:lnTo>
                  <a:lnTo>
                    <a:pt x="55" y="28"/>
                  </a:lnTo>
                  <a:lnTo>
                    <a:pt x="41" y="69"/>
                  </a:lnTo>
                  <a:lnTo>
                    <a:pt x="14" y="69"/>
                  </a:lnTo>
                  <a:lnTo>
                    <a:pt x="0" y="28"/>
                  </a:lnTo>
                  <a:close/>
                </a:path>
              </a:pathLst>
            </a:custGeom>
            <a:solidFill>
              <a:srgbClr val="000000"/>
            </a:solidFill>
            <a:ln w="22225">
              <a:solidFill>
                <a:srgbClr val="000000"/>
              </a:solidFill>
              <a:prstDash val="solid"/>
              <a:round/>
              <a:headEnd/>
              <a:tailEnd/>
            </a:ln>
          </p:spPr>
          <p:txBody>
            <a:bodyPr/>
            <a:lstStyle/>
            <a:p>
              <a:endParaRPr lang="zh-CN" altLang="en-US"/>
            </a:p>
          </p:txBody>
        </p:sp>
      </p:grpSp>
      <p:grpSp>
        <p:nvGrpSpPr>
          <p:cNvPr id="54279" name="Group 53"/>
          <p:cNvGrpSpPr>
            <a:grpSpLocks/>
          </p:cNvGrpSpPr>
          <p:nvPr/>
        </p:nvGrpSpPr>
        <p:grpSpPr bwMode="auto">
          <a:xfrm>
            <a:off x="1103313" y="5041900"/>
            <a:ext cx="2325687" cy="1282700"/>
            <a:chOff x="3260" y="2116"/>
            <a:chExt cx="1561" cy="904"/>
          </a:xfrm>
        </p:grpSpPr>
        <p:sp>
          <p:nvSpPr>
            <p:cNvPr id="54280" name="Rectangle 54"/>
            <p:cNvSpPr>
              <a:spLocks noChangeArrowheads="1"/>
            </p:cNvSpPr>
            <p:nvPr/>
          </p:nvSpPr>
          <p:spPr bwMode="auto">
            <a:xfrm>
              <a:off x="3699" y="2116"/>
              <a:ext cx="657" cy="904"/>
            </a:xfrm>
            <a:prstGeom prst="rect">
              <a:avLst/>
            </a:prstGeom>
            <a:solidFill>
              <a:srgbClr val="FFFFFF"/>
            </a:solidFill>
            <a:ln w="42863">
              <a:solidFill>
                <a:srgbClr val="000000"/>
              </a:solidFill>
              <a:miter lim="800000"/>
              <a:headEnd/>
              <a:tailEnd/>
            </a:ln>
          </p:spPr>
          <p:txBody>
            <a:bodyPr/>
            <a:lstStyle/>
            <a:p>
              <a:endParaRPr lang="zh-CN" altLang="en-US"/>
            </a:p>
          </p:txBody>
        </p:sp>
        <p:sp>
          <p:nvSpPr>
            <p:cNvPr id="54281" name="Line 55"/>
            <p:cNvSpPr>
              <a:spLocks noChangeShapeType="1"/>
            </p:cNvSpPr>
            <p:nvPr/>
          </p:nvSpPr>
          <p:spPr bwMode="auto">
            <a:xfrm>
              <a:off x="4356" y="2828"/>
              <a:ext cx="260" cy="1"/>
            </a:xfrm>
            <a:prstGeom prst="line">
              <a:avLst/>
            </a:prstGeom>
            <a:noFill/>
            <a:ln w="222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54282" name="Line 56"/>
            <p:cNvSpPr>
              <a:spLocks noChangeShapeType="1"/>
            </p:cNvSpPr>
            <p:nvPr/>
          </p:nvSpPr>
          <p:spPr bwMode="auto">
            <a:xfrm>
              <a:off x="4342" y="2308"/>
              <a:ext cx="274" cy="1"/>
            </a:xfrm>
            <a:prstGeom prst="line">
              <a:avLst/>
            </a:prstGeom>
            <a:noFill/>
            <a:ln w="222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54283" name="Line 57"/>
            <p:cNvSpPr>
              <a:spLocks noChangeShapeType="1"/>
            </p:cNvSpPr>
            <p:nvPr/>
          </p:nvSpPr>
          <p:spPr bwMode="auto">
            <a:xfrm>
              <a:off x="3507" y="2828"/>
              <a:ext cx="192" cy="1"/>
            </a:xfrm>
            <a:prstGeom prst="line">
              <a:avLst/>
            </a:prstGeom>
            <a:noFill/>
            <a:ln w="222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54284" name="Rectangle 58"/>
            <p:cNvSpPr>
              <a:spLocks noChangeArrowheads="1"/>
            </p:cNvSpPr>
            <p:nvPr/>
          </p:nvSpPr>
          <p:spPr bwMode="auto">
            <a:xfrm>
              <a:off x="4671" y="2198"/>
              <a:ext cx="135" cy="2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en-US" altLang="zh-CN" sz="2200" b="0" i="1">
                  <a:solidFill>
                    <a:srgbClr val="000000"/>
                  </a:solidFill>
                  <a:ea typeface="宋体" pitchFamily="2" charset="-122"/>
                </a:rPr>
                <a:t>Q</a:t>
              </a:r>
              <a:endParaRPr lang="en-US" altLang="zh-CN" b="0">
                <a:solidFill>
                  <a:schemeClr val="tx1"/>
                </a:solidFill>
                <a:ea typeface="宋体" pitchFamily="2" charset="-122"/>
              </a:endParaRPr>
            </a:p>
          </p:txBody>
        </p:sp>
        <p:sp>
          <p:nvSpPr>
            <p:cNvPr id="54285" name="Rectangle 59"/>
            <p:cNvSpPr>
              <a:spLocks noChangeArrowheads="1"/>
            </p:cNvSpPr>
            <p:nvPr/>
          </p:nvSpPr>
          <p:spPr bwMode="auto">
            <a:xfrm>
              <a:off x="4671" y="2719"/>
              <a:ext cx="135" cy="2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en-US" altLang="zh-CN" sz="2200" b="0" i="1">
                  <a:solidFill>
                    <a:srgbClr val="000000"/>
                  </a:solidFill>
                  <a:ea typeface="宋体" pitchFamily="2" charset="-122"/>
                </a:rPr>
                <a:t>Q</a:t>
              </a:r>
              <a:endParaRPr lang="en-US" altLang="zh-CN" b="0">
                <a:solidFill>
                  <a:schemeClr val="tx1"/>
                </a:solidFill>
                <a:ea typeface="宋体" pitchFamily="2" charset="-122"/>
              </a:endParaRPr>
            </a:p>
          </p:txBody>
        </p:sp>
        <p:sp>
          <p:nvSpPr>
            <p:cNvPr id="54286" name="Line 60"/>
            <p:cNvSpPr>
              <a:spLocks noChangeShapeType="1"/>
            </p:cNvSpPr>
            <p:nvPr/>
          </p:nvSpPr>
          <p:spPr bwMode="auto">
            <a:xfrm>
              <a:off x="4684" y="2732"/>
              <a:ext cx="137" cy="1"/>
            </a:xfrm>
            <a:prstGeom prst="line">
              <a:avLst/>
            </a:prstGeom>
            <a:noFill/>
            <a:ln w="222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54287" name="Freeform 61"/>
            <p:cNvSpPr>
              <a:spLocks/>
            </p:cNvSpPr>
            <p:nvPr/>
          </p:nvSpPr>
          <p:spPr bwMode="auto">
            <a:xfrm>
              <a:off x="4356" y="2787"/>
              <a:ext cx="68" cy="68"/>
            </a:xfrm>
            <a:custGeom>
              <a:avLst/>
              <a:gdLst>
                <a:gd name="T0" fmla="*/ 0 w 68"/>
                <a:gd name="T1" fmla="*/ 41 h 68"/>
                <a:gd name="T2" fmla="*/ 13 w 68"/>
                <a:gd name="T3" fmla="*/ 0 h 68"/>
                <a:gd name="T4" fmla="*/ 55 w 68"/>
                <a:gd name="T5" fmla="*/ 0 h 68"/>
                <a:gd name="T6" fmla="*/ 68 w 68"/>
                <a:gd name="T7" fmla="*/ 41 h 68"/>
                <a:gd name="T8" fmla="*/ 55 w 68"/>
                <a:gd name="T9" fmla="*/ 68 h 68"/>
                <a:gd name="T10" fmla="*/ 13 w 68"/>
                <a:gd name="T11" fmla="*/ 68 h 68"/>
                <a:gd name="T12" fmla="*/ 0 w 68"/>
                <a:gd name="T13" fmla="*/ 41 h 6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8" h="68">
                  <a:moveTo>
                    <a:pt x="0" y="41"/>
                  </a:moveTo>
                  <a:lnTo>
                    <a:pt x="13" y="0"/>
                  </a:lnTo>
                  <a:lnTo>
                    <a:pt x="55" y="0"/>
                  </a:lnTo>
                  <a:lnTo>
                    <a:pt x="68" y="41"/>
                  </a:lnTo>
                  <a:lnTo>
                    <a:pt x="55" y="68"/>
                  </a:lnTo>
                  <a:lnTo>
                    <a:pt x="13" y="68"/>
                  </a:lnTo>
                  <a:lnTo>
                    <a:pt x="0" y="41"/>
                  </a:lnTo>
                  <a:close/>
                </a:path>
              </a:pathLst>
            </a:custGeom>
            <a:solidFill>
              <a:srgbClr val="FFFFFF"/>
            </a:solidFill>
            <a:ln w="22225">
              <a:solidFill>
                <a:srgbClr val="000000"/>
              </a:solidFill>
              <a:prstDash val="solid"/>
              <a:round/>
              <a:headEnd/>
              <a:tailEnd/>
            </a:ln>
          </p:spPr>
          <p:txBody>
            <a:bodyPr/>
            <a:lstStyle/>
            <a:p>
              <a:endParaRPr lang="zh-CN" altLang="en-US"/>
            </a:p>
          </p:txBody>
        </p:sp>
        <p:sp>
          <p:nvSpPr>
            <p:cNvPr id="54288" name="Rectangle 62"/>
            <p:cNvSpPr>
              <a:spLocks noChangeArrowheads="1"/>
            </p:cNvSpPr>
            <p:nvPr/>
          </p:nvSpPr>
          <p:spPr bwMode="auto">
            <a:xfrm>
              <a:off x="3726" y="2267"/>
              <a:ext cx="0" cy="25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endParaRPr lang="zh-CN" altLang="zh-CN" b="0">
                <a:solidFill>
                  <a:schemeClr val="tx1"/>
                </a:solidFill>
                <a:ea typeface="宋体" pitchFamily="2" charset="-122"/>
              </a:endParaRPr>
            </a:p>
          </p:txBody>
        </p:sp>
        <p:sp>
          <p:nvSpPr>
            <p:cNvPr id="54289" name="Rectangle 63"/>
            <p:cNvSpPr>
              <a:spLocks noChangeArrowheads="1"/>
            </p:cNvSpPr>
            <p:nvPr/>
          </p:nvSpPr>
          <p:spPr bwMode="auto">
            <a:xfrm>
              <a:off x="3808" y="2267"/>
              <a:ext cx="104" cy="2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en-US" altLang="zh-CN" sz="2200" b="0" i="1">
                  <a:solidFill>
                    <a:srgbClr val="000000"/>
                  </a:solidFill>
                  <a:ea typeface="宋体" pitchFamily="2" charset="-122"/>
                </a:rPr>
                <a:t>T</a:t>
              </a:r>
              <a:endParaRPr lang="en-US" altLang="zh-CN" b="0">
                <a:solidFill>
                  <a:schemeClr val="tx1"/>
                </a:solidFill>
                <a:ea typeface="宋体" pitchFamily="2" charset="-122"/>
              </a:endParaRPr>
            </a:p>
          </p:txBody>
        </p:sp>
        <p:sp>
          <p:nvSpPr>
            <p:cNvPr id="54290" name="Line 64"/>
            <p:cNvSpPr>
              <a:spLocks noChangeShapeType="1"/>
            </p:cNvSpPr>
            <p:nvPr/>
          </p:nvSpPr>
          <p:spPr bwMode="auto">
            <a:xfrm>
              <a:off x="3507" y="2376"/>
              <a:ext cx="192" cy="1"/>
            </a:xfrm>
            <a:prstGeom prst="line">
              <a:avLst/>
            </a:prstGeom>
            <a:noFill/>
            <a:ln w="222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54291" name="Rectangle 65"/>
            <p:cNvSpPr>
              <a:spLocks noChangeArrowheads="1"/>
            </p:cNvSpPr>
            <p:nvPr/>
          </p:nvSpPr>
          <p:spPr bwMode="auto">
            <a:xfrm>
              <a:off x="3767" y="2719"/>
              <a:ext cx="240" cy="2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en-US" altLang="zh-CN" sz="2200" b="0" i="1">
                  <a:solidFill>
                    <a:srgbClr val="000000"/>
                  </a:solidFill>
                  <a:ea typeface="宋体" pitchFamily="2" charset="-122"/>
                </a:rPr>
                <a:t>CP</a:t>
              </a:r>
              <a:endParaRPr lang="en-US" altLang="zh-CN" b="0">
                <a:solidFill>
                  <a:schemeClr val="tx1"/>
                </a:solidFill>
                <a:ea typeface="宋体" pitchFamily="2" charset="-122"/>
              </a:endParaRPr>
            </a:p>
          </p:txBody>
        </p:sp>
        <p:sp>
          <p:nvSpPr>
            <p:cNvPr id="54292" name="Rectangle 66"/>
            <p:cNvSpPr>
              <a:spLocks noChangeArrowheads="1"/>
            </p:cNvSpPr>
            <p:nvPr/>
          </p:nvSpPr>
          <p:spPr bwMode="auto">
            <a:xfrm>
              <a:off x="3890" y="2719"/>
              <a:ext cx="0" cy="25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endParaRPr lang="zh-CN" altLang="zh-CN" b="0">
                <a:solidFill>
                  <a:schemeClr val="tx1"/>
                </a:solidFill>
                <a:ea typeface="宋体" pitchFamily="2" charset="-122"/>
              </a:endParaRPr>
            </a:p>
          </p:txBody>
        </p:sp>
        <p:sp>
          <p:nvSpPr>
            <p:cNvPr id="54293" name="Rectangle 67"/>
            <p:cNvSpPr>
              <a:spLocks noChangeArrowheads="1"/>
            </p:cNvSpPr>
            <p:nvPr/>
          </p:nvSpPr>
          <p:spPr bwMode="auto">
            <a:xfrm>
              <a:off x="3260" y="2719"/>
              <a:ext cx="0" cy="25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endParaRPr lang="zh-CN" altLang="zh-CN" b="0">
                <a:solidFill>
                  <a:schemeClr val="tx1"/>
                </a:solidFill>
                <a:ea typeface="宋体" pitchFamily="2" charset="-122"/>
              </a:endParaRPr>
            </a:p>
          </p:txBody>
        </p:sp>
      </p:grpSp>
    </p:spTree>
  </p:cSld>
  <p:clrMapOvr>
    <a:masterClrMapping/>
  </p:clrMapOvr>
  <p:transition>
    <p:random/>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0" name="Rectangle 2"/>
          <p:cNvSpPr>
            <a:spLocks noGrp="1" noChangeArrowheads="1"/>
          </p:cNvSpPr>
          <p:nvPr>
            <p:ph type="body" idx="1"/>
          </p:nvPr>
        </p:nvSpPr>
        <p:spPr/>
        <p:txBody>
          <a:bodyPr/>
          <a:lstStyle/>
          <a:p>
            <a:pPr eaLnBrk="1" hangingPunct="1"/>
            <a:r>
              <a:rPr lang="zh-CN" altLang="en-US" smtClean="0">
                <a:latin typeface="Times New Roman" pitchFamily="18" charset="0"/>
              </a:rPr>
              <a:t>状态转移真值表</a:t>
            </a:r>
          </a:p>
        </p:txBody>
      </p:sp>
      <p:sp>
        <p:nvSpPr>
          <p:cNvPr id="55301" name="Rectangle 3"/>
          <p:cNvSpPr>
            <a:spLocks noGrp="1" noChangeArrowheads="1"/>
          </p:cNvSpPr>
          <p:nvPr>
            <p:ph type="title"/>
          </p:nvPr>
        </p:nvSpPr>
        <p:spPr>
          <a:xfrm>
            <a:off x="1274763" y="533400"/>
            <a:ext cx="7793037" cy="609600"/>
          </a:xfrm>
        </p:spPr>
        <p:txBody>
          <a:bodyPr/>
          <a:lstStyle/>
          <a:p>
            <a:pPr eaLnBrk="1" hangingPunct="1"/>
            <a:r>
              <a:rPr lang="en-US" altLang="zh-CN" smtClean="0"/>
              <a:t>T</a:t>
            </a:r>
            <a:r>
              <a:rPr lang="zh-CN" altLang="en-US" smtClean="0"/>
              <a:t>触发器</a:t>
            </a:r>
          </a:p>
        </p:txBody>
      </p:sp>
      <p:graphicFrame>
        <p:nvGraphicFramePr>
          <p:cNvPr id="278582" name="Group 54"/>
          <p:cNvGraphicFramePr>
            <a:graphicFrameLocks noGrp="1"/>
          </p:cNvGraphicFramePr>
          <p:nvPr/>
        </p:nvGraphicFramePr>
        <p:xfrm>
          <a:off x="1600200" y="2332038"/>
          <a:ext cx="5943600" cy="3306763"/>
        </p:xfrm>
        <a:graphic>
          <a:graphicData uri="http://schemas.openxmlformats.org/drawingml/2006/table">
            <a:tbl>
              <a:tblPr/>
              <a:tblGrid>
                <a:gridCol w="2895600"/>
                <a:gridCol w="1447800"/>
                <a:gridCol w="1600200"/>
              </a:tblGrid>
              <a:tr h="6699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1" u="none" strike="noStrike" cap="none" normalizeH="0" baseline="0" smtClean="0">
                          <a:ln>
                            <a:noFill/>
                          </a:ln>
                          <a:solidFill>
                            <a:schemeClr val="tx1"/>
                          </a:solidFill>
                          <a:effectLst/>
                          <a:latin typeface="Tahoma" pitchFamily="34" charset="0"/>
                          <a:ea typeface="宋体" pitchFamily="2" charset="-122"/>
                        </a:rPr>
                        <a:t>T           Q </a:t>
                      </a:r>
                      <a:r>
                        <a:rPr kumimoji="0" lang="en-US" altLang="zh-CN" sz="2800" b="0" i="1" u="none" strike="noStrike" cap="none" normalizeH="0" baseline="30000" smtClean="0">
                          <a:ln>
                            <a:noFill/>
                          </a:ln>
                          <a:solidFill>
                            <a:schemeClr val="tx1"/>
                          </a:solidFill>
                          <a:effectLst/>
                          <a:latin typeface="Tahoma" pitchFamily="34" charset="0"/>
                          <a:ea typeface="宋体" pitchFamily="2" charset="-122"/>
                        </a:rPr>
                        <a:t>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1" u="none" strike="noStrike" cap="none" normalizeH="0" baseline="0" smtClean="0">
                          <a:ln>
                            <a:noFill/>
                          </a:ln>
                          <a:solidFill>
                            <a:schemeClr val="tx1"/>
                          </a:solidFill>
                          <a:effectLst/>
                          <a:latin typeface="Tahoma" pitchFamily="34" charset="0"/>
                          <a:ea typeface="宋体" pitchFamily="2" charset="-122"/>
                        </a:rPr>
                        <a:t>Q </a:t>
                      </a:r>
                      <a:r>
                        <a:rPr kumimoji="0" lang="en-US" altLang="zh-CN" sz="2800" b="0" i="1" u="none" strike="noStrike" cap="none" normalizeH="0" baseline="30000" smtClean="0">
                          <a:ln>
                            <a:noFill/>
                          </a:ln>
                          <a:solidFill>
                            <a:schemeClr val="tx1"/>
                          </a:solidFill>
                          <a:effectLst/>
                          <a:latin typeface="Tahoma" pitchFamily="34" charset="0"/>
                          <a:ea typeface="宋体" pitchFamily="2" charset="-122"/>
                        </a:rPr>
                        <a:t>n</a:t>
                      </a:r>
                      <a:r>
                        <a:rPr kumimoji="0" lang="en-US" altLang="zh-CN" sz="2800" b="0" i="0" u="none" strike="noStrike" cap="none" normalizeH="0" baseline="30000" smtClean="0">
                          <a:ln>
                            <a:noFill/>
                          </a:ln>
                          <a:solidFill>
                            <a:schemeClr val="tx1"/>
                          </a:solidFill>
                          <a:effectLst/>
                          <a:latin typeface="Tahoma" pitchFamily="34"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800" b="0" i="0" u="none" strike="noStrike" cap="none" normalizeH="0" baseline="0" smtClean="0">
                          <a:ln>
                            <a:noFill/>
                          </a:ln>
                          <a:solidFill>
                            <a:schemeClr val="tx1"/>
                          </a:solidFill>
                          <a:effectLst/>
                          <a:latin typeface="Tahoma" pitchFamily="34" charset="0"/>
                          <a:ea typeface="宋体" pitchFamily="2" charset="-122"/>
                        </a:rPr>
                        <a:t>说  明</a:t>
                      </a:r>
                      <a:endParaRPr kumimoji="0" lang="zh-CN" altLang="en-US" sz="3200" b="0" i="0" u="none" strike="noStrike" cap="none" normalizeH="0" baseline="30000" smtClean="0">
                        <a:ln>
                          <a:noFill/>
                        </a:ln>
                        <a:solidFill>
                          <a:schemeClr val="tx1"/>
                        </a:solidFill>
                        <a:effectLst/>
                        <a:latin typeface="Tahoma" pitchFamily="34" charset="0"/>
                        <a:ea typeface="宋体" pitchFamily="2" charset="-122"/>
                      </a:endParaRP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2547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smtClean="0">
                          <a:ln>
                            <a:noFill/>
                          </a:ln>
                          <a:solidFill>
                            <a:schemeClr val="tx1"/>
                          </a:solidFill>
                          <a:effectLst/>
                          <a:latin typeface="Tahoma" pitchFamily="34" charset="0"/>
                          <a:ea typeface="宋体" pitchFamily="2" charset="-122"/>
                        </a:rPr>
                        <a:t>0           0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smtClean="0">
                          <a:ln>
                            <a:noFill/>
                          </a:ln>
                          <a:solidFill>
                            <a:schemeClr val="tx1"/>
                          </a:solidFill>
                          <a:effectLst/>
                          <a:latin typeface="Tahoma" pitchFamily="34"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800" b="0" i="0" u="none" strike="noStrike" cap="none" normalizeH="0" baseline="0" smtClean="0">
                          <a:ln>
                            <a:noFill/>
                          </a:ln>
                          <a:solidFill>
                            <a:schemeClr val="tx1"/>
                          </a:solidFill>
                          <a:effectLst/>
                          <a:latin typeface="Tahoma" pitchFamily="34" charset="0"/>
                          <a:ea typeface="宋体" pitchFamily="2" charset="-122"/>
                        </a:rPr>
                        <a:t>保持</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699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smtClean="0">
                          <a:ln>
                            <a:noFill/>
                          </a:ln>
                          <a:solidFill>
                            <a:schemeClr val="tx1"/>
                          </a:solidFill>
                          <a:effectLst/>
                          <a:latin typeface="Tahoma" pitchFamily="34" charset="0"/>
                          <a:ea typeface="宋体" pitchFamily="2" charset="-122"/>
                        </a:rPr>
                        <a:t>0           1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smtClean="0">
                          <a:ln>
                            <a:noFill/>
                          </a:ln>
                          <a:solidFill>
                            <a:schemeClr val="tx1"/>
                          </a:solidFill>
                          <a:effectLst/>
                          <a:latin typeface="Tahoma" pitchFamily="34"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tr>
              <a:tr h="6715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smtClean="0">
                          <a:ln>
                            <a:noFill/>
                          </a:ln>
                          <a:solidFill>
                            <a:schemeClr val="tx1"/>
                          </a:solidFill>
                          <a:effectLst/>
                          <a:latin typeface="Tahoma" pitchFamily="34" charset="0"/>
                          <a:ea typeface="宋体" pitchFamily="2" charset="-122"/>
                        </a:rPr>
                        <a:t>1           0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smtClean="0">
                          <a:ln>
                            <a:noFill/>
                          </a:ln>
                          <a:solidFill>
                            <a:schemeClr val="tx1"/>
                          </a:solidFill>
                          <a:effectLst/>
                          <a:latin typeface="Tahoma" pitchFamily="34"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800" b="0" i="0" u="none" strike="noStrike" cap="none" normalizeH="0" baseline="0" smtClean="0">
                          <a:ln>
                            <a:noFill/>
                          </a:ln>
                          <a:solidFill>
                            <a:schemeClr val="tx1"/>
                          </a:solidFill>
                          <a:effectLst/>
                          <a:latin typeface="Tahoma" pitchFamily="34" charset="0"/>
                          <a:ea typeface="宋体" pitchFamily="2" charset="-122"/>
                        </a:rPr>
                        <a:t>翻转</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6699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smtClean="0">
                          <a:ln>
                            <a:noFill/>
                          </a:ln>
                          <a:solidFill>
                            <a:schemeClr val="tx1"/>
                          </a:solidFill>
                          <a:effectLst/>
                          <a:latin typeface="Tahoma" pitchFamily="34" charset="0"/>
                          <a:ea typeface="宋体" pitchFamily="2" charset="-122"/>
                        </a:rPr>
                        <a:t>1           1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smtClean="0">
                          <a:ln>
                            <a:noFill/>
                          </a:ln>
                          <a:solidFill>
                            <a:schemeClr val="tx1"/>
                          </a:solidFill>
                          <a:effectLst/>
                          <a:latin typeface="Tahoma" pitchFamily="34"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tr>
            </a:tbl>
          </a:graphicData>
        </a:graphic>
      </p:graphicFrame>
    </p:spTree>
  </p:cSld>
  <p:clrMapOvr>
    <a:masterClrMapping/>
  </p:clrMapOvr>
  <p:transition>
    <p:random/>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4" name="Rectangle 2"/>
          <p:cNvSpPr>
            <a:spLocks noGrp="1" noChangeArrowheads="1"/>
          </p:cNvSpPr>
          <p:nvPr>
            <p:ph type="body" idx="1"/>
          </p:nvPr>
        </p:nvSpPr>
        <p:spPr/>
        <p:txBody>
          <a:bodyPr/>
          <a:lstStyle/>
          <a:p>
            <a:pPr eaLnBrk="1" hangingPunct="1"/>
            <a:r>
              <a:rPr lang="zh-CN" altLang="en-US" smtClean="0"/>
              <a:t>状态表及状态图</a:t>
            </a:r>
          </a:p>
        </p:txBody>
      </p:sp>
      <p:sp>
        <p:nvSpPr>
          <p:cNvPr id="56325" name="Rectangle 3"/>
          <p:cNvSpPr>
            <a:spLocks noGrp="1" noChangeArrowheads="1"/>
          </p:cNvSpPr>
          <p:nvPr>
            <p:ph type="title"/>
          </p:nvPr>
        </p:nvSpPr>
        <p:spPr>
          <a:xfrm>
            <a:off x="1274763" y="533400"/>
            <a:ext cx="7793037" cy="609600"/>
          </a:xfrm>
        </p:spPr>
        <p:txBody>
          <a:bodyPr/>
          <a:lstStyle/>
          <a:p>
            <a:pPr eaLnBrk="1" hangingPunct="1"/>
            <a:r>
              <a:rPr lang="en-US" altLang="zh-CN" smtClean="0"/>
              <a:t>T</a:t>
            </a:r>
            <a:r>
              <a:rPr lang="zh-CN" altLang="en-US" smtClean="0"/>
              <a:t>触发器</a:t>
            </a:r>
          </a:p>
        </p:txBody>
      </p:sp>
      <p:graphicFrame>
        <p:nvGraphicFramePr>
          <p:cNvPr id="56326" name="Object 4"/>
          <p:cNvGraphicFramePr>
            <a:graphicFrameLocks noChangeAspect="1"/>
          </p:cNvGraphicFramePr>
          <p:nvPr/>
        </p:nvGraphicFramePr>
        <p:xfrm>
          <a:off x="4038600" y="2971800"/>
          <a:ext cx="4800600" cy="2124075"/>
        </p:xfrm>
        <a:graphic>
          <a:graphicData uri="http://schemas.openxmlformats.org/presentationml/2006/ole">
            <p:oleObj spid="_x0000_s56359" name="VISIO" r:id="rId3" imgW="1935480" imgH="853440" progId="Visio.Drawing.11">
              <p:embed/>
            </p:oleObj>
          </a:graphicData>
        </a:graphic>
      </p:graphicFrame>
      <p:grpSp>
        <p:nvGrpSpPr>
          <p:cNvPr id="56327" name="Group 5"/>
          <p:cNvGrpSpPr>
            <a:grpSpLocks/>
          </p:cNvGrpSpPr>
          <p:nvPr/>
        </p:nvGrpSpPr>
        <p:grpSpPr bwMode="auto">
          <a:xfrm>
            <a:off x="939800" y="2849563"/>
            <a:ext cx="2870200" cy="2179637"/>
            <a:chOff x="1024" y="469"/>
            <a:chExt cx="1043" cy="1229"/>
          </a:xfrm>
        </p:grpSpPr>
        <p:sp>
          <p:nvSpPr>
            <p:cNvPr id="56328" name="Rectangle 6"/>
            <p:cNvSpPr>
              <a:spLocks noChangeArrowheads="1"/>
            </p:cNvSpPr>
            <p:nvPr/>
          </p:nvSpPr>
          <p:spPr bwMode="auto">
            <a:xfrm>
              <a:off x="1375" y="774"/>
              <a:ext cx="351" cy="305"/>
            </a:xfrm>
            <a:prstGeom prst="rect">
              <a:avLst/>
            </a:prstGeom>
            <a:solidFill>
              <a:srgbClr val="FFFFFF"/>
            </a:solidFill>
            <a:ln w="14288">
              <a:solidFill>
                <a:srgbClr val="000000"/>
              </a:solidFill>
              <a:miter lim="800000"/>
              <a:headEnd/>
              <a:tailEnd/>
            </a:ln>
          </p:spPr>
          <p:txBody>
            <a:bodyPr/>
            <a:lstStyle/>
            <a:p>
              <a:endParaRPr lang="zh-CN" altLang="en-US"/>
            </a:p>
          </p:txBody>
        </p:sp>
        <p:sp>
          <p:nvSpPr>
            <p:cNvPr id="56329" name="Rectangle 7"/>
            <p:cNvSpPr>
              <a:spLocks noChangeArrowheads="1"/>
            </p:cNvSpPr>
            <p:nvPr/>
          </p:nvSpPr>
          <p:spPr bwMode="auto">
            <a:xfrm>
              <a:off x="1523" y="857"/>
              <a:ext cx="39" cy="1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en-US" altLang="zh-CN" sz="1700" b="0">
                  <a:solidFill>
                    <a:srgbClr val="000000"/>
                  </a:solidFill>
                  <a:latin typeface="Times" charset="0"/>
                  <a:ea typeface="宋体" pitchFamily="2" charset="-122"/>
                </a:rPr>
                <a:t>0</a:t>
              </a:r>
              <a:endParaRPr lang="en-US" altLang="zh-CN" sz="2800" b="0">
                <a:solidFill>
                  <a:schemeClr val="tx1"/>
                </a:solidFill>
                <a:ea typeface="宋体" pitchFamily="2" charset="-122"/>
              </a:endParaRPr>
            </a:p>
          </p:txBody>
        </p:sp>
        <p:sp>
          <p:nvSpPr>
            <p:cNvPr id="56330" name="Rectangle 8"/>
            <p:cNvSpPr>
              <a:spLocks noChangeArrowheads="1"/>
            </p:cNvSpPr>
            <p:nvPr/>
          </p:nvSpPr>
          <p:spPr bwMode="auto">
            <a:xfrm>
              <a:off x="1726" y="774"/>
              <a:ext cx="341" cy="305"/>
            </a:xfrm>
            <a:prstGeom prst="rect">
              <a:avLst/>
            </a:prstGeom>
            <a:solidFill>
              <a:srgbClr val="FFFFFF"/>
            </a:solidFill>
            <a:ln w="14288">
              <a:solidFill>
                <a:srgbClr val="000000"/>
              </a:solidFill>
              <a:miter lim="800000"/>
              <a:headEnd/>
              <a:tailEnd/>
            </a:ln>
          </p:spPr>
          <p:txBody>
            <a:bodyPr/>
            <a:lstStyle/>
            <a:p>
              <a:endParaRPr lang="zh-CN" altLang="en-US"/>
            </a:p>
          </p:txBody>
        </p:sp>
        <p:sp>
          <p:nvSpPr>
            <p:cNvPr id="56331" name="Rectangle 9"/>
            <p:cNvSpPr>
              <a:spLocks noChangeArrowheads="1"/>
            </p:cNvSpPr>
            <p:nvPr/>
          </p:nvSpPr>
          <p:spPr bwMode="auto">
            <a:xfrm>
              <a:off x="1864" y="857"/>
              <a:ext cx="39" cy="1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en-US" altLang="zh-CN" sz="1700" b="0">
                  <a:solidFill>
                    <a:srgbClr val="000000"/>
                  </a:solidFill>
                  <a:latin typeface="Times" charset="0"/>
                  <a:ea typeface="宋体" pitchFamily="2" charset="-122"/>
                </a:rPr>
                <a:t>1</a:t>
              </a:r>
              <a:endParaRPr lang="en-US" altLang="zh-CN" sz="2800" b="0">
                <a:solidFill>
                  <a:schemeClr val="tx1"/>
                </a:solidFill>
                <a:ea typeface="宋体" pitchFamily="2" charset="-122"/>
              </a:endParaRPr>
            </a:p>
          </p:txBody>
        </p:sp>
        <p:sp>
          <p:nvSpPr>
            <p:cNvPr id="56332" name="Rectangle 10"/>
            <p:cNvSpPr>
              <a:spLocks noChangeArrowheads="1"/>
            </p:cNvSpPr>
            <p:nvPr/>
          </p:nvSpPr>
          <p:spPr bwMode="auto">
            <a:xfrm>
              <a:off x="1375" y="1079"/>
              <a:ext cx="351" cy="305"/>
            </a:xfrm>
            <a:prstGeom prst="rect">
              <a:avLst/>
            </a:prstGeom>
            <a:solidFill>
              <a:srgbClr val="FFFFFF"/>
            </a:solidFill>
            <a:ln w="14288">
              <a:solidFill>
                <a:srgbClr val="000000"/>
              </a:solidFill>
              <a:miter lim="800000"/>
              <a:headEnd/>
              <a:tailEnd/>
            </a:ln>
          </p:spPr>
          <p:txBody>
            <a:bodyPr/>
            <a:lstStyle/>
            <a:p>
              <a:endParaRPr lang="zh-CN" altLang="en-US"/>
            </a:p>
          </p:txBody>
        </p:sp>
        <p:sp>
          <p:nvSpPr>
            <p:cNvPr id="56333" name="Rectangle 11"/>
            <p:cNvSpPr>
              <a:spLocks noChangeArrowheads="1"/>
            </p:cNvSpPr>
            <p:nvPr/>
          </p:nvSpPr>
          <p:spPr bwMode="auto">
            <a:xfrm>
              <a:off x="1523" y="1162"/>
              <a:ext cx="39" cy="14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en-US" altLang="zh-CN" sz="1700" b="0">
                  <a:solidFill>
                    <a:srgbClr val="000000"/>
                  </a:solidFill>
                  <a:latin typeface="Times" charset="0"/>
                  <a:ea typeface="宋体" pitchFamily="2" charset="-122"/>
                </a:rPr>
                <a:t>0</a:t>
              </a:r>
              <a:endParaRPr lang="en-US" altLang="zh-CN" sz="2800" b="0">
                <a:solidFill>
                  <a:schemeClr val="tx1"/>
                </a:solidFill>
                <a:ea typeface="宋体" pitchFamily="2" charset="-122"/>
              </a:endParaRPr>
            </a:p>
          </p:txBody>
        </p:sp>
        <p:sp>
          <p:nvSpPr>
            <p:cNvPr id="56334" name="Rectangle 12"/>
            <p:cNvSpPr>
              <a:spLocks noChangeArrowheads="1"/>
            </p:cNvSpPr>
            <p:nvPr/>
          </p:nvSpPr>
          <p:spPr bwMode="auto">
            <a:xfrm>
              <a:off x="1726" y="1079"/>
              <a:ext cx="341" cy="305"/>
            </a:xfrm>
            <a:prstGeom prst="rect">
              <a:avLst/>
            </a:prstGeom>
            <a:solidFill>
              <a:srgbClr val="FFFFFF"/>
            </a:solidFill>
            <a:ln w="14288">
              <a:solidFill>
                <a:srgbClr val="000000"/>
              </a:solidFill>
              <a:miter lim="800000"/>
              <a:headEnd/>
              <a:tailEnd/>
            </a:ln>
          </p:spPr>
          <p:txBody>
            <a:bodyPr/>
            <a:lstStyle/>
            <a:p>
              <a:endParaRPr lang="zh-CN" altLang="en-US"/>
            </a:p>
          </p:txBody>
        </p:sp>
        <p:sp>
          <p:nvSpPr>
            <p:cNvPr id="56335" name="Rectangle 13"/>
            <p:cNvSpPr>
              <a:spLocks noChangeArrowheads="1"/>
            </p:cNvSpPr>
            <p:nvPr/>
          </p:nvSpPr>
          <p:spPr bwMode="auto">
            <a:xfrm>
              <a:off x="1864" y="1162"/>
              <a:ext cx="39" cy="14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en-US" altLang="zh-CN" sz="1700" b="0">
                  <a:solidFill>
                    <a:srgbClr val="000000"/>
                  </a:solidFill>
                  <a:latin typeface="Times" charset="0"/>
                  <a:ea typeface="宋体" pitchFamily="2" charset="-122"/>
                </a:rPr>
                <a:t>1</a:t>
              </a:r>
              <a:endParaRPr lang="en-US" altLang="zh-CN" sz="2800" b="0">
                <a:solidFill>
                  <a:schemeClr val="tx1"/>
                </a:solidFill>
                <a:ea typeface="宋体" pitchFamily="2" charset="-122"/>
              </a:endParaRPr>
            </a:p>
          </p:txBody>
        </p:sp>
        <p:sp>
          <p:nvSpPr>
            <p:cNvPr id="56336" name="Rectangle 14"/>
            <p:cNvSpPr>
              <a:spLocks noChangeArrowheads="1"/>
            </p:cNvSpPr>
            <p:nvPr/>
          </p:nvSpPr>
          <p:spPr bwMode="auto">
            <a:xfrm>
              <a:off x="1375" y="1384"/>
              <a:ext cx="351" cy="314"/>
            </a:xfrm>
            <a:prstGeom prst="rect">
              <a:avLst/>
            </a:prstGeom>
            <a:solidFill>
              <a:srgbClr val="FFFFFF"/>
            </a:solidFill>
            <a:ln w="14288">
              <a:solidFill>
                <a:srgbClr val="000000"/>
              </a:solidFill>
              <a:miter lim="800000"/>
              <a:headEnd/>
              <a:tailEnd/>
            </a:ln>
          </p:spPr>
          <p:txBody>
            <a:bodyPr/>
            <a:lstStyle/>
            <a:p>
              <a:endParaRPr lang="zh-CN" altLang="en-US"/>
            </a:p>
          </p:txBody>
        </p:sp>
        <p:sp>
          <p:nvSpPr>
            <p:cNvPr id="56337" name="Rectangle 15"/>
            <p:cNvSpPr>
              <a:spLocks noChangeArrowheads="1"/>
            </p:cNvSpPr>
            <p:nvPr/>
          </p:nvSpPr>
          <p:spPr bwMode="auto">
            <a:xfrm>
              <a:off x="1523" y="1467"/>
              <a:ext cx="39" cy="14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en-US" altLang="zh-CN" sz="1700" b="0">
                  <a:solidFill>
                    <a:srgbClr val="000000"/>
                  </a:solidFill>
                  <a:latin typeface="Times" charset="0"/>
                  <a:ea typeface="宋体" pitchFamily="2" charset="-122"/>
                </a:rPr>
                <a:t>1</a:t>
              </a:r>
              <a:endParaRPr lang="en-US" altLang="zh-CN" sz="2800" b="0">
                <a:solidFill>
                  <a:schemeClr val="tx1"/>
                </a:solidFill>
                <a:ea typeface="宋体" pitchFamily="2" charset="-122"/>
              </a:endParaRPr>
            </a:p>
          </p:txBody>
        </p:sp>
        <p:sp>
          <p:nvSpPr>
            <p:cNvPr id="56338" name="Rectangle 16"/>
            <p:cNvSpPr>
              <a:spLocks noChangeArrowheads="1"/>
            </p:cNvSpPr>
            <p:nvPr/>
          </p:nvSpPr>
          <p:spPr bwMode="auto">
            <a:xfrm>
              <a:off x="1726" y="1384"/>
              <a:ext cx="341" cy="314"/>
            </a:xfrm>
            <a:prstGeom prst="rect">
              <a:avLst/>
            </a:prstGeom>
            <a:solidFill>
              <a:srgbClr val="FFFFFF"/>
            </a:solidFill>
            <a:ln w="14288">
              <a:solidFill>
                <a:srgbClr val="000000"/>
              </a:solidFill>
              <a:miter lim="800000"/>
              <a:headEnd/>
              <a:tailEnd/>
            </a:ln>
          </p:spPr>
          <p:txBody>
            <a:bodyPr/>
            <a:lstStyle/>
            <a:p>
              <a:endParaRPr lang="zh-CN" altLang="en-US"/>
            </a:p>
          </p:txBody>
        </p:sp>
        <p:sp>
          <p:nvSpPr>
            <p:cNvPr id="56339" name="Rectangle 17"/>
            <p:cNvSpPr>
              <a:spLocks noChangeArrowheads="1"/>
            </p:cNvSpPr>
            <p:nvPr/>
          </p:nvSpPr>
          <p:spPr bwMode="auto">
            <a:xfrm>
              <a:off x="1864" y="1467"/>
              <a:ext cx="39" cy="14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en-US" altLang="zh-CN" sz="1700" b="0">
                  <a:solidFill>
                    <a:srgbClr val="000000"/>
                  </a:solidFill>
                  <a:latin typeface="Times" charset="0"/>
                  <a:ea typeface="宋体" pitchFamily="2" charset="-122"/>
                </a:rPr>
                <a:t>0</a:t>
              </a:r>
              <a:endParaRPr lang="en-US" altLang="zh-CN" sz="2800" b="0">
                <a:solidFill>
                  <a:schemeClr val="tx1"/>
                </a:solidFill>
                <a:ea typeface="宋体" pitchFamily="2" charset="-122"/>
              </a:endParaRPr>
            </a:p>
          </p:txBody>
        </p:sp>
        <p:sp>
          <p:nvSpPr>
            <p:cNvPr id="56340" name="Rectangle 18"/>
            <p:cNvSpPr>
              <a:spLocks noChangeArrowheads="1"/>
            </p:cNvSpPr>
            <p:nvPr/>
          </p:nvSpPr>
          <p:spPr bwMode="auto">
            <a:xfrm>
              <a:off x="1024" y="1079"/>
              <a:ext cx="351" cy="305"/>
            </a:xfrm>
            <a:prstGeom prst="rect">
              <a:avLst/>
            </a:prstGeom>
            <a:solidFill>
              <a:srgbClr val="FFFFFF"/>
            </a:solidFill>
            <a:ln w="14288">
              <a:solidFill>
                <a:srgbClr val="000000"/>
              </a:solidFill>
              <a:miter lim="800000"/>
              <a:headEnd/>
              <a:tailEnd/>
            </a:ln>
          </p:spPr>
          <p:txBody>
            <a:bodyPr/>
            <a:lstStyle/>
            <a:p>
              <a:endParaRPr lang="zh-CN" altLang="en-US"/>
            </a:p>
          </p:txBody>
        </p:sp>
        <p:sp>
          <p:nvSpPr>
            <p:cNvPr id="56341" name="Rectangle 19"/>
            <p:cNvSpPr>
              <a:spLocks noChangeArrowheads="1"/>
            </p:cNvSpPr>
            <p:nvPr/>
          </p:nvSpPr>
          <p:spPr bwMode="auto">
            <a:xfrm>
              <a:off x="1172" y="1162"/>
              <a:ext cx="39" cy="14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en-US" altLang="zh-CN" sz="1700" b="0">
                  <a:solidFill>
                    <a:srgbClr val="000000"/>
                  </a:solidFill>
                  <a:latin typeface="Times" charset="0"/>
                  <a:ea typeface="宋体" pitchFamily="2" charset="-122"/>
                </a:rPr>
                <a:t>0</a:t>
              </a:r>
              <a:endParaRPr lang="en-US" altLang="zh-CN" sz="2800" b="0">
                <a:solidFill>
                  <a:schemeClr val="tx1"/>
                </a:solidFill>
                <a:ea typeface="宋体" pitchFamily="2" charset="-122"/>
              </a:endParaRPr>
            </a:p>
          </p:txBody>
        </p:sp>
        <p:sp>
          <p:nvSpPr>
            <p:cNvPr id="56342" name="Rectangle 20"/>
            <p:cNvSpPr>
              <a:spLocks noChangeArrowheads="1"/>
            </p:cNvSpPr>
            <p:nvPr/>
          </p:nvSpPr>
          <p:spPr bwMode="auto">
            <a:xfrm>
              <a:off x="1024" y="1384"/>
              <a:ext cx="351" cy="314"/>
            </a:xfrm>
            <a:prstGeom prst="rect">
              <a:avLst/>
            </a:prstGeom>
            <a:solidFill>
              <a:srgbClr val="FFFFFF"/>
            </a:solidFill>
            <a:ln w="14288">
              <a:solidFill>
                <a:srgbClr val="000000"/>
              </a:solidFill>
              <a:miter lim="800000"/>
              <a:headEnd/>
              <a:tailEnd/>
            </a:ln>
          </p:spPr>
          <p:txBody>
            <a:bodyPr/>
            <a:lstStyle/>
            <a:p>
              <a:endParaRPr lang="zh-CN" altLang="en-US"/>
            </a:p>
          </p:txBody>
        </p:sp>
        <p:sp>
          <p:nvSpPr>
            <p:cNvPr id="56343" name="Rectangle 21"/>
            <p:cNvSpPr>
              <a:spLocks noChangeArrowheads="1"/>
            </p:cNvSpPr>
            <p:nvPr/>
          </p:nvSpPr>
          <p:spPr bwMode="auto">
            <a:xfrm>
              <a:off x="1172" y="1467"/>
              <a:ext cx="39" cy="14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en-US" altLang="zh-CN" sz="1700" b="0">
                  <a:solidFill>
                    <a:srgbClr val="000000"/>
                  </a:solidFill>
                  <a:latin typeface="Times" charset="0"/>
                  <a:ea typeface="宋体" pitchFamily="2" charset="-122"/>
                </a:rPr>
                <a:t>1</a:t>
              </a:r>
              <a:endParaRPr lang="en-US" altLang="zh-CN" sz="2800" b="0">
                <a:solidFill>
                  <a:schemeClr val="tx1"/>
                </a:solidFill>
                <a:ea typeface="宋体" pitchFamily="2" charset="-122"/>
              </a:endParaRPr>
            </a:p>
          </p:txBody>
        </p:sp>
        <p:sp>
          <p:nvSpPr>
            <p:cNvPr id="56344" name="Rectangle 22"/>
            <p:cNvSpPr>
              <a:spLocks noChangeArrowheads="1"/>
            </p:cNvSpPr>
            <p:nvPr/>
          </p:nvSpPr>
          <p:spPr bwMode="auto">
            <a:xfrm>
              <a:off x="1375" y="469"/>
              <a:ext cx="692" cy="305"/>
            </a:xfrm>
            <a:prstGeom prst="rect">
              <a:avLst/>
            </a:prstGeom>
            <a:solidFill>
              <a:srgbClr val="FFFFFF"/>
            </a:solidFill>
            <a:ln w="14288">
              <a:solidFill>
                <a:srgbClr val="000000"/>
              </a:solidFill>
              <a:miter lim="800000"/>
              <a:headEnd/>
              <a:tailEnd/>
            </a:ln>
          </p:spPr>
          <p:txBody>
            <a:bodyPr/>
            <a:lstStyle/>
            <a:p>
              <a:endParaRPr lang="zh-CN" altLang="en-US"/>
            </a:p>
          </p:txBody>
        </p:sp>
        <p:sp>
          <p:nvSpPr>
            <p:cNvPr id="56345" name="Rectangle 23"/>
            <p:cNvSpPr>
              <a:spLocks noChangeArrowheads="1"/>
            </p:cNvSpPr>
            <p:nvPr/>
          </p:nvSpPr>
          <p:spPr bwMode="auto">
            <a:xfrm>
              <a:off x="1606" y="552"/>
              <a:ext cx="57" cy="14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en-US" altLang="zh-CN" sz="1700" b="0" i="1">
                  <a:solidFill>
                    <a:srgbClr val="000000"/>
                  </a:solidFill>
                  <a:latin typeface="Times" charset="0"/>
                  <a:ea typeface="宋体" pitchFamily="2" charset="-122"/>
                </a:rPr>
                <a:t>Q</a:t>
              </a:r>
              <a:endParaRPr lang="en-US" altLang="zh-CN" sz="2800" b="0">
                <a:solidFill>
                  <a:schemeClr val="tx1"/>
                </a:solidFill>
                <a:ea typeface="宋体" pitchFamily="2" charset="-122"/>
              </a:endParaRPr>
            </a:p>
          </p:txBody>
        </p:sp>
        <p:sp>
          <p:nvSpPr>
            <p:cNvPr id="56346" name="Rectangle 24"/>
            <p:cNvSpPr>
              <a:spLocks noChangeArrowheads="1"/>
            </p:cNvSpPr>
            <p:nvPr/>
          </p:nvSpPr>
          <p:spPr bwMode="auto">
            <a:xfrm>
              <a:off x="1689" y="543"/>
              <a:ext cx="28" cy="10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en-US" altLang="zh-CN" sz="1200" b="0" i="1">
                  <a:solidFill>
                    <a:srgbClr val="000000"/>
                  </a:solidFill>
                  <a:latin typeface="Times" charset="0"/>
                  <a:ea typeface="宋体" pitchFamily="2" charset="-122"/>
                </a:rPr>
                <a:t>n</a:t>
              </a:r>
              <a:endParaRPr lang="en-US" altLang="zh-CN" sz="2800" b="0">
                <a:solidFill>
                  <a:schemeClr val="tx1"/>
                </a:solidFill>
                <a:ea typeface="宋体" pitchFamily="2" charset="-122"/>
              </a:endParaRPr>
            </a:p>
          </p:txBody>
        </p:sp>
        <p:sp>
          <p:nvSpPr>
            <p:cNvPr id="56347" name="Rectangle 25"/>
            <p:cNvSpPr>
              <a:spLocks noChangeArrowheads="1"/>
            </p:cNvSpPr>
            <p:nvPr/>
          </p:nvSpPr>
          <p:spPr bwMode="auto">
            <a:xfrm>
              <a:off x="1735" y="525"/>
              <a:ext cx="83" cy="10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zh-CN" altLang="en-US" sz="1200" b="0">
                  <a:solidFill>
                    <a:srgbClr val="000000"/>
                  </a:solidFill>
                  <a:latin typeface="Times" charset="0"/>
                  <a:ea typeface="宋体" pitchFamily="2" charset="-122"/>
                </a:rPr>
                <a:t>＋</a:t>
              </a:r>
              <a:r>
                <a:rPr lang="en-US" altLang="zh-CN" sz="1200" b="0">
                  <a:solidFill>
                    <a:srgbClr val="000000"/>
                  </a:solidFill>
                  <a:latin typeface="Times" charset="0"/>
                  <a:ea typeface="宋体" pitchFamily="2" charset="-122"/>
                </a:rPr>
                <a:t>1</a:t>
              </a:r>
              <a:endParaRPr lang="en-US" altLang="zh-CN" sz="2800" b="0">
                <a:solidFill>
                  <a:schemeClr val="tx1"/>
                </a:solidFill>
                <a:ea typeface="宋体" pitchFamily="2" charset="-122"/>
              </a:endParaRPr>
            </a:p>
          </p:txBody>
        </p:sp>
        <p:sp>
          <p:nvSpPr>
            <p:cNvPr id="56348" name="Rectangle 26"/>
            <p:cNvSpPr>
              <a:spLocks noChangeArrowheads="1"/>
            </p:cNvSpPr>
            <p:nvPr/>
          </p:nvSpPr>
          <p:spPr bwMode="auto">
            <a:xfrm>
              <a:off x="1024" y="469"/>
              <a:ext cx="351" cy="610"/>
            </a:xfrm>
            <a:prstGeom prst="rect">
              <a:avLst/>
            </a:prstGeom>
            <a:solidFill>
              <a:srgbClr val="FFFFFF"/>
            </a:solidFill>
            <a:ln w="14288">
              <a:solidFill>
                <a:srgbClr val="000000"/>
              </a:solidFill>
              <a:miter lim="800000"/>
              <a:headEnd/>
              <a:tailEnd/>
            </a:ln>
          </p:spPr>
          <p:txBody>
            <a:bodyPr/>
            <a:lstStyle/>
            <a:p>
              <a:endParaRPr lang="zh-CN" altLang="en-US"/>
            </a:p>
          </p:txBody>
        </p:sp>
        <p:sp>
          <p:nvSpPr>
            <p:cNvPr id="56349" name="Line 27"/>
            <p:cNvSpPr>
              <a:spLocks noChangeShapeType="1"/>
            </p:cNvSpPr>
            <p:nvPr/>
          </p:nvSpPr>
          <p:spPr bwMode="auto">
            <a:xfrm>
              <a:off x="1024" y="469"/>
              <a:ext cx="351" cy="610"/>
            </a:xfrm>
            <a:prstGeom prst="line">
              <a:avLst/>
            </a:prstGeom>
            <a:noFill/>
            <a:ln w="14288">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56350" name="Line 28"/>
            <p:cNvSpPr>
              <a:spLocks noChangeShapeType="1"/>
            </p:cNvSpPr>
            <p:nvPr/>
          </p:nvSpPr>
          <p:spPr bwMode="auto">
            <a:xfrm>
              <a:off x="1024" y="469"/>
              <a:ext cx="351" cy="305"/>
            </a:xfrm>
            <a:prstGeom prst="line">
              <a:avLst/>
            </a:prstGeom>
            <a:noFill/>
            <a:ln w="14288">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56351" name="Rectangle 29"/>
            <p:cNvSpPr>
              <a:spLocks noChangeArrowheads="1"/>
            </p:cNvSpPr>
            <p:nvPr/>
          </p:nvSpPr>
          <p:spPr bwMode="auto">
            <a:xfrm>
              <a:off x="1089" y="903"/>
              <a:ext cx="57" cy="14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en-US" altLang="zh-CN" sz="1700" b="0" i="1">
                  <a:solidFill>
                    <a:srgbClr val="000000"/>
                  </a:solidFill>
                  <a:latin typeface="Times" charset="0"/>
                  <a:ea typeface="宋体" pitchFamily="2" charset="-122"/>
                </a:rPr>
                <a:t>Q</a:t>
              </a:r>
              <a:endParaRPr lang="en-US" altLang="zh-CN" sz="2800" b="0">
                <a:solidFill>
                  <a:schemeClr val="tx1"/>
                </a:solidFill>
                <a:ea typeface="宋体" pitchFamily="2" charset="-122"/>
              </a:endParaRPr>
            </a:p>
          </p:txBody>
        </p:sp>
        <p:sp>
          <p:nvSpPr>
            <p:cNvPr id="56352" name="Rectangle 30"/>
            <p:cNvSpPr>
              <a:spLocks noChangeArrowheads="1"/>
            </p:cNvSpPr>
            <p:nvPr/>
          </p:nvSpPr>
          <p:spPr bwMode="auto">
            <a:xfrm>
              <a:off x="1172" y="894"/>
              <a:ext cx="28" cy="10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en-US" altLang="zh-CN" sz="1200" b="0" i="1">
                  <a:solidFill>
                    <a:srgbClr val="000000"/>
                  </a:solidFill>
                  <a:latin typeface="Times" charset="0"/>
                  <a:ea typeface="宋体" pitchFamily="2" charset="-122"/>
                </a:rPr>
                <a:t>n</a:t>
              </a:r>
              <a:endParaRPr lang="en-US" altLang="zh-CN" sz="2800" b="0">
                <a:solidFill>
                  <a:schemeClr val="tx1"/>
                </a:solidFill>
                <a:ea typeface="宋体" pitchFamily="2" charset="-122"/>
              </a:endParaRPr>
            </a:p>
          </p:txBody>
        </p:sp>
        <p:sp>
          <p:nvSpPr>
            <p:cNvPr id="56353" name="Rectangle 31"/>
            <p:cNvSpPr>
              <a:spLocks noChangeArrowheads="1"/>
            </p:cNvSpPr>
            <p:nvPr/>
          </p:nvSpPr>
          <p:spPr bwMode="auto">
            <a:xfrm>
              <a:off x="1264" y="746"/>
              <a:ext cx="44" cy="1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en-US" altLang="zh-CN" sz="1700" b="0" i="1">
                  <a:solidFill>
                    <a:srgbClr val="000000"/>
                  </a:solidFill>
                  <a:latin typeface="Times" charset="0"/>
                  <a:ea typeface="宋体" pitchFamily="2" charset="-122"/>
                </a:rPr>
                <a:t>T</a:t>
              </a:r>
              <a:endParaRPr lang="en-US" altLang="zh-CN" sz="2800" b="0">
                <a:solidFill>
                  <a:schemeClr val="tx1"/>
                </a:solidFill>
                <a:ea typeface="宋体" pitchFamily="2" charset="-122"/>
              </a:endParaRPr>
            </a:p>
          </p:txBody>
        </p:sp>
      </p:grpSp>
    </p:spTree>
  </p:cSld>
  <p:clrMapOvr>
    <a:masterClrMapping/>
  </p:clrMapOvr>
  <p:transition>
    <p:random/>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8" name="Rectangle 2"/>
          <p:cNvSpPr>
            <a:spLocks noGrp="1" noChangeArrowheads="1"/>
          </p:cNvSpPr>
          <p:nvPr>
            <p:ph type="body" idx="1"/>
          </p:nvPr>
        </p:nvSpPr>
        <p:spPr/>
        <p:txBody>
          <a:bodyPr/>
          <a:lstStyle/>
          <a:p>
            <a:pPr eaLnBrk="1" hangingPunct="1"/>
            <a:r>
              <a:rPr lang="zh-CN" altLang="en-US" smtClean="0">
                <a:latin typeface="Times New Roman" pitchFamily="18" charset="0"/>
              </a:rPr>
              <a:t>特征方程</a:t>
            </a:r>
            <a:r>
              <a:rPr lang="en-US" altLang="zh-CN" smtClean="0">
                <a:latin typeface="Times New Roman" pitchFamily="18" charset="0"/>
              </a:rPr>
              <a:t>(</a:t>
            </a:r>
            <a:r>
              <a:rPr lang="zh-CN" altLang="en-US" smtClean="0">
                <a:latin typeface="Times New Roman" pitchFamily="18" charset="0"/>
              </a:rPr>
              <a:t>状态方程</a:t>
            </a:r>
            <a:r>
              <a:rPr lang="en-US" altLang="zh-CN" smtClean="0">
                <a:latin typeface="Times New Roman" pitchFamily="18" charset="0"/>
              </a:rPr>
              <a:t>)</a:t>
            </a:r>
          </a:p>
          <a:p>
            <a:pPr lvl="1" eaLnBrk="1" hangingPunct="1"/>
            <a:r>
              <a:rPr lang="zh-CN" altLang="en-US" smtClean="0"/>
              <a:t>当</a:t>
            </a:r>
            <a:r>
              <a:rPr lang="en-US" altLang="zh-CN" smtClean="0"/>
              <a:t>CP=1</a:t>
            </a:r>
            <a:r>
              <a:rPr lang="zh-CN" altLang="en-US" smtClean="0"/>
              <a:t>时</a:t>
            </a:r>
          </a:p>
          <a:p>
            <a:pPr lvl="1" eaLnBrk="1" hangingPunct="1"/>
            <a:endParaRPr lang="zh-CN" altLang="en-US" smtClean="0"/>
          </a:p>
          <a:p>
            <a:pPr lvl="1" eaLnBrk="1" hangingPunct="1"/>
            <a:endParaRPr lang="zh-CN" altLang="en-US" smtClean="0"/>
          </a:p>
          <a:p>
            <a:pPr lvl="1" eaLnBrk="1" hangingPunct="1"/>
            <a:r>
              <a:rPr lang="zh-CN" altLang="en-US" smtClean="0"/>
              <a:t>当</a:t>
            </a:r>
            <a:r>
              <a:rPr lang="en-US" altLang="zh-CN" smtClean="0"/>
              <a:t>CP=0</a:t>
            </a:r>
            <a:r>
              <a:rPr lang="zh-CN" altLang="en-US" smtClean="0"/>
              <a:t>时</a:t>
            </a:r>
          </a:p>
        </p:txBody>
      </p:sp>
      <p:sp>
        <p:nvSpPr>
          <p:cNvPr id="57349" name="Rectangle 3"/>
          <p:cNvSpPr>
            <a:spLocks noGrp="1" noChangeArrowheads="1"/>
          </p:cNvSpPr>
          <p:nvPr>
            <p:ph type="title"/>
          </p:nvPr>
        </p:nvSpPr>
        <p:spPr>
          <a:xfrm>
            <a:off x="1274763" y="533400"/>
            <a:ext cx="7793037" cy="609600"/>
          </a:xfrm>
        </p:spPr>
        <p:txBody>
          <a:bodyPr/>
          <a:lstStyle/>
          <a:p>
            <a:pPr eaLnBrk="1" hangingPunct="1"/>
            <a:r>
              <a:rPr lang="en-US" altLang="zh-CN" smtClean="0"/>
              <a:t>T</a:t>
            </a:r>
            <a:r>
              <a:rPr lang="zh-CN" altLang="en-US" smtClean="0"/>
              <a:t>触发器</a:t>
            </a:r>
          </a:p>
        </p:txBody>
      </p:sp>
      <p:graphicFrame>
        <p:nvGraphicFramePr>
          <p:cNvPr id="57350" name="Object 5"/>
          <p:cNvGraphicFramePr>
            <a:graphicFrameLocks noChangeAspect="1"/>
          </p:cNvGraphicFramePr>
          <p:nvPr/>
        </p:nvGraphicFramePr>
        <p:xfrm>
          <a:off x="2932113" y="4191000"/>
          <a:ext cx="1563687" cy="563563"/>
        </p:xfrm>
        <a:graphic>
          <a:graphicData uri="http://schemas.openxmlformats.org/presentationml/2006/ole">
            <p:oleObj spid="_x0000_s57362" name="Equation" r:id="rId3" imgW="634725" imgH="228501" progId="Equations">
              <p:embed/>
            </p:oleObj>
          </a:graphicData>
        </a:graphic>
      </p:graphicFrame>
      <p:graphicFrame>
        <p:nvGraphicFramePr>
          <p:cNvPr id="57351" name="Object 13"/>
          <p:cNvGraphicFramePr>
            <a:graphicFrameLocks noChangeAspect="1"/>
          </p:cNvGraphicFramePr>
          <p:nvPr/>
        </p:nvGraphicFramePr>
        <p:xfrm>
          <a:off x="2932113" y="2528888"/>
          <a:ext cx="2782887" cy="627062"/>
        </p:xfrm>
        <a:graphic>
          <a:graphicData uri="http://schemas.openxmlformats.org/presentationml/2006/ole">
            <p:oleObj spid="_x0000_s57363" name="Equation" r:id="rId4" imgW="1129810" imgH="253890" progId="Equations">
              <p:embed/>
            </p:oleObj>
          </a:graphicData>
        </a:graphic>
      </p:graphicFrame>
    </p:spTree>
  </p:cSld>
  <p:clrMapOvr>
    <a:masterClrMapping/>
  </p:clrMapOvr>
  <p:transition>
    <p:random/>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2" name="Rectangle 2"/>
          <p:cNvSpPr>
            <a:spLocks noGrp="1" noChangeArrowheads="1"/>
          </p:cNvSpPr>
          <p:nvPr>
            <p:ph type="body" idx="1"/>
          </p:nvPr>
        </p:nvSpPr>
        <p:spPr/>
        <p:txBody>
          <a:bodyPr/>
          <a:lstStyle/>
          <a:p>
            <a:pPr eaLnBrk="1" hangingPunct="1"/>
            <a:r>
              <a:rPr lang="zh-CN" altLang="en-US" smtClean="0">
                <a:latin typeface="Times New Roman" pitchFamily="18" charset="0"/>
              </a:rPr>
              <a:t>激励表</a:t>
            </a:r>
            <a:endParaRPr lang="zh-CN" altLang="en-US" smtClean="0"/>
          </a:p>
        </p:txBody>
      </p:sp>
      <p:sp>
        <p:nvSpPr>
          <p:cNvPr id="58373" name="Rectangle 3"/>
          <p:cNvSpPr>
            <a:spLocks noGrp="1" noChangeArrowheads="1"/>
          </p:cNvSpPr>
          <p:nvPr>
            <p:ph type="title"/>
          </p:nvPr>
        </p:nvSpPr>
        <p:spPr>
          <a:xfrm>
            <a:off x="1043608" y="404664"/>
            <a:ext cx="7793037" cy="609600"/>
          </a:xfrm>
        </p:spPr>
        <p:txBody>
          <a:bodyPr/>
          <a:lstStyle/>
          <a:p>
            <a:pPr eaLnBrk="1" hangingPunct="1"/>
            <a:r>
              <a:rPr lang="en-US" altLang="zh-CN" dirty="0" smtClean="0"/>
              <a:t>T</a:t>
            </a:r>
            <a:r>
              <a:rPr lang="zh-CN" altLang="en-US" dirty="0" smtClean="0"/>
              <a:t>触发器</a:t>
            </a:r>
          </a:p>
        </p:txBody>
      </p:sp>
      <p:graphicFrame>
        <p:nvGraphicFramePr>
          <p:cNvPr id="281617" name="Group 17"/>
          <p:cNvGraphicFramePr>
            <a:graphicFrameLocks noGrp="1"/>
          </p:cNvGraphicFramePr>
          <p:nvPr/>
        </p:nvGraphicFramePr>
        <p:xfrm>
          <a:off x="1752600" y="2286000"/>
          <a:ext cx="5410200" cy="2039938"/>
        </p:xfrm>
        <a:graphic>
          <a:graphicData uri="http://schemas.openxmlformats.org/drawingml/2006/table">
            <a:tbl>
              <a:tblPr/>
              <a:tblGrid>
                <a:gridCol w="3048000"/>
                <a:gridCol w="2362200"/>
              </a:tblGrid>
              <a:tr h="54618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1" u="none" strike="noStrike" cap="none" normalizeH="0" baseline="0" smtClean="0">
                          <a:ln>
                            <a:noFill/>
                          </a:ln>
                          <a:solidFill>
                            <a:schemeClr val="tx1"/>
                          </a:solidFill>
                          <a:effectLst/>
                          <a:latin typeface="Tahoma" pitchFamily="34" charset="0"/>
                          <a:ea typeface="宋体" pitchFamily="2" charset="-122"/>
                        </a:rPr>
                        <a:t>   Q</a:t>
                      </a:r>
                      <a:r>
                        <a:rPr kumimoji="0" lang="en-US" altLang="zh-CN" sz="2000" b="1" i="1" u="none" strike="noStrike" cap="none" normalizeH="0" baseline="30000" smtClean="0">
                          <a:ln>
                            <a:noFill/>
                          </a:ln>
                          <a:solidFill>
                            <a:schemeClr val="tx1"/>
                          </a:solidFill>
                          <a:effectLst/>
                          <a:latin typeface="Tahoma" pitchFamily="34" charset="0"/>
                          <a:ea typeface="宋体" pitchFamily="2" charset="-122"/>
                        </a:rPr>
                        <a:t>n    </a:t>
                      </a:r>
                      <a:r>
                        <a:rPr kumimoji="0" lang="en-US" altLang="zh-CN" sz="2000" b="1" i="1" u="none" strike="noStrike" cap="none" normalizeH="0" baseline="0" smtClean="0">
                          <a:ln>
                            <a:noFill/>
                          </a:ln>
                          <a:solidFill>
                            <a:schemeClr val="tx1"/>
                          </a:solidFill>
                          <a:effectLst/>
                          <a:latin typeface="Tahoma" pitchFamily="34" charset="0"/>
                          <a:ea typeface="宋体" pitchFamily="2" charset="-122"/>
                        </a:rPr>
                        <a:t>→</a:t>
                      </a:r>
                      <a:r>
                        <a:rPr kumimoji="0" lang="en-US" altLang="zh-CN" sz="2000" b="1" i="1" u="none" strike="noStrike" cap="none" normalizeH="0" baseline="30000" smtClean="0">
                          <a:ln>
                            <a:noFill/>
                          </a:ln>
                          <a:solidFill>
                            <a:schemeClr val="tx1"/>
                          </a:solidFill>
                          <a:effectLst/>
                          <a:latin typeface="Tahoma" pitchFamily="34" charset="0"/>
                          <a:ea typeface="宋体" pitchFamily="2" charset="-122"/>
                        </a:rPr>
                        <a:t>      </a:t>
                      </a:r>
                      <a:r>
                        <a:rPr kumimoji="0" lang="en-US" altLang="zh-CN" sz="2000" b="1" i="1" u="none" strike="noStrike" cap="none" normalizeH="0" baseline="0" smtClean="0">
                          <a:ln>
                            <a:noFill/>
                          </a:ln>
                          <a:solidFill>
                            <a:schemeClr val="tx1"/>
                          </a:solidFill>
                          <a:effectLst/>
                          <a:latin typeface="Tahoma" pitchFamily="34" charset="0"/>
                          <a:ea typeface="宋体" pitchFamily="2" charset="-122"/>
                        </a:rPr>
                        <a:t>Q</a:t>
                      </a:r>
                      <a:r>
                        <a:rPr kumimoji="0" lang="en-US" altLang="zh-CN" sz="2000" b="1" i="1" u="none" strike="noStrike" cap="none" normalizeH="0" baseline="30000" smtClean="0">
                          <a:ln>
                            <a:noFill/>
                          </a:ln>
                          <a:solidFill>
                            <a:schemeClr val="tx1"/>
                          </a:solidFill>
                          <a:effectLst/>
                          <a:latin typeface="Tahoma" pitchFamily="34" charset="0"/>
                          <a:ea typeface="宋体" pitchFamily="2" charset="-122"/>
                        </a:rPr>
                        <a:t>n</a:t>
                      </a:r>
                      <a:r>
                        <a:rPr kumimoji="0" lang="en-US" altLang="zh-CN" sz="2000" b="1" i="0" u="none" strike="noStrike" cap="none" normalizeH="0" baseline="30000" smtClean="0">
                          <a:ln>
                            <a:noFill/>
                          </a:ln>
                          <a:solidFill>
                            <a:schemeClr val="tx1"/>
                          </a:solidFill>
                          <a:effectLst/>
                          <a:latin typeface="Tahoma" pitchFamily="34" charset="0"/>
                          <a:ea typeface="宋体" pitchFamily="2" charset="-122"/>
                        </a:rPr>
                        <a:t>+1</a:t>
                      </a:r>
                      <a:endParaRPr kumimoji="0" lang="en-US" altLang="zh-CN" sz="2000" b="1" i="1" u="none" strike="noStrike" cap="none" normalizeH="0" baseline="30000" smtClean="0">
                        <a:ln>
                          <a:noFill/>
                        </a:ln>
                        <a:solidFill>
                          <a:schemeClr val="tx1"/>
                        </a:solidFill>
                        <a:effectLst/>
                        <a:latin typeface="Tahoma" pitchFamily="34" charset="0"/>
                        <a:ea typeface="宋体" pitchFamily="2" charset="-122"/>
                      </a:endParaRPr>
                    </a:p>
                  </a:txBody>
                  <a:tcPr marT="45727" marB="4572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1" u="none" strike="noStrike" cap="none" normalizeH="0" baseline="0" smtClean="0">
                          <a:ln>
                            <a:noFill/>
                          </a:ln>
                          <a:solidFill>
                            <a:schemeClr val="tx1"/>
                          </a:solidFill>
                          <a:effectLst/>
                          <a:latin typeface="Tahoma" pitchFamily="34" charset="0"/>
                          <a:ea typeface="宋体" pitchFamily="2" charset="-122"/>
                        </a:rPr>
                        <a:t>T</a:t>
                      </a:r>
                      <a:endParaRPr kumimoji="0" lang="en-US" altLang="zh-CN" sz="2000" b="1" i="0" u="none" strike="noStrike" cap="none" normalizeH="0" baseline="30000" smtClean="0">
                        <a:ln>
                          <a:noFill/>
                        </a:ln>
                        <a:solidFill>
                          <a:schemeClr val="tx1"/>
                        </a:solidFill>
                        <a:effectLst/>
                        <a:latin typeface="Tahoma" pitchFamily="34" charset="0"/>
                        <a:ea typeface="宋体" pitchFamily="2" charset="-122"/>
                      </a:endParaRPr>
                    </a:p>
                  </a:txBody>
                  <a:tcPr marT="45727" marB="4572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49375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smtClean="0">
                          <a:ln>
                            <a:noFill/>
                          </a:ln>
                          <a:solidFill>
                            <a:schemeClr val="tx1"/>
                          </a:solidFill>
                          <a:effectLst/>
                          <a:latin typeface="Tahoma" pitchFamily="34" charset="0"/>
                          <a:ea typeface="宋体" pitchFamily="2" charset="-122"/>
                        </a:rPr>
                        <a:t>0           0</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smtClean="0">
                          <a:ln>
                            <a:noFill/>
                          </a:ln>
                          <a:solidFill>
                            <a:schemeClr val="tx1"/>
                          </a:solidFill>
                          <a:effectLst/>
                          <a:latin typeface="Tahoma" pitchFamily="34" charset="0"/>
                          <a:ea typeface="宋体" pitchFamily="2" charset="-122"/>
                        </a:rPr>
                        <a:t>0           1</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smtClean="0">
                          <a:ln>
                            <a:noFill/>
                          </a:ln>
                          <a:solidFill>
                            <a:schemeClr val="tx1"/>
                          </a:solidFill>
                          <a:effectLst/>
                          <a:latin typeface="Tahoma" pitchFamily="34" charset="0"/>
                          <a:ea typeface="宋体" pitchFamily="2" charset="-122"/>
                        </a:rPr>
                        <a:t>1           0</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smtClean="0">
                          <a:ln>
                            <a:noFill/>
                          </a:ln>
                          <a:solidFill>
                            <a:schemeClr val="tx1"/>
                          </a:solidFill>
                          <a:effectLst/>
                          <a:latin typeface="Tahoma" pitchFamily="34" charset="0"/>
                          <a:ea typeface="宋体" pitchFamily="2" charset="-122"/>
                        </a:rPr>
                        <a:t>1           1</a:t>
                      </a:r>
                    </a:p>
                  </a:txBody>
                  <a:tcPr marT="45727" marB="4572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smtClean="0">
                          <a:ln>
                            <a:noFill/>
                          </a:ln>
                          <a:solidFill>
                            <a:schemeClr val="tx1"/>
                          </a:solidFill>
                          <a:effectLst/>
                          <a:latin typeface="Tahoma" pitchFamily="34" charset="0"/>
                          <a:ea typeface="宋体" pitchFamily="2" charset="-122"/>
                        </a:rPr>
                        <a:t>0</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smtClean="0">
                          <a:ln>
                            <a:noFill/>
                          </a:ln>
                          <a:solidFill>
                            <a:schemeClr val="tx1"/>
                          </a:solidFill>
                          <a:effectLst/>
                          <a:latin typeface="Tahoma" pitchFamily="34" charset="0"/>
                          <a:ea typeface="宋体" pitchFamily="2" charset="-122"/>
                        </a:rPr>
                        <a:t>1</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smtClean="0">
                          <a:ln>
                            <a:noFill/>
                          </a:ln>
                          <a:solidFill>
                            <a:schemeClr val="tx1"/>
                          </a:solidFill>
                          <a:effectLst/>
                          <a:latin typeface="Tahoma" pitchFamily="34" charset="0"/>
                          <a:ea typeface="宋体" pitchFamily="2" charset="-122"/>
                        </a:rPr>
                        <a:t>1</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smtClean="0">
                          <a:ln>
                            <a:noFill/>
                          </a:ln>
                          <a:solidFill>
                            <a:schemeClr val="tx1"/>
                          </a:solidFill>
                          <a:effectLst/>
                          <a:latin typeface="Tahoma" pitchFamily="34" charset="0"/>
                          <a:ea typeface="宋体" pitchFamily="2" charset="-122"/>
                        </a:rPr>
                        <a:t>0</a:t>
                      </a:r>
                    </a:p>
                  </a:txBody>
                  <a:tcPr marT="45727" marB="4572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random/>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3090" name="Text Box 2"/>
          <p:cNvSpPr txBox="1">
            <a:spLocks noChangeArrowheads="1"/>
          </p:cNvSpPr>
          <p:nvPr/>
        </p:nvSpPr>
        <p:spPr bwMode="auto">
          <a:xfrm>
            <a:off x="395288" y="4292600"/>
            <a:ext cx="8424862" cy="2301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indent="574675" eaLnBrk="0" hangingPunct="0">
              <a:defRPr kumimoji="1" sz="2400" b="1">
                <a:solidFill>
                  <a:schemeClr val="folHlink"/>
                </a:solidFill>
                <a:latin typeface="Times New Roman" pitchFamily="18" charset="0"/>
                <a:ea typeface="隶书" pitchFamily="49" charset="-122"/>
              </a:defRPr>
            </a:lvl1pPr>
            <a:lvl2pPr marL="742950" indent="-285750" eaLnBrk="0" hangingPunct="0">
              <a:defRPr kumimoji="1" sz="2400" b="1">
                <a:solidFill>
                  <a:schemeClr val="folHlink"/>
                </a:solidFill>
                <a:latin typeface="Times New Roman" pitchFamily="18" charset="0"/>
                <a:ea typeface="隶书" pitchFamily="49" charset="-122"/>
              </a:defRPr>
            </a:lvl2pPr>
            <a:lvl3pPr marL="1143000" indent="-228600" eaLnBrk="0" hangingPunct="0">
              <a:defRPr kumimoji="1" sz="2400" b="1">
                <a:solidFill>
                  <a:schemeClr val="folHlink"/>
                </a:solidFill>
                <a:latin typeface="Times New Roman" pitchFamily="18" charset="0"/>
                <a:ea typeface="隶书" pitchFamily="49" charset="-122"/>
              </a:defRPr>
            </a:lvl3pPr>
            <a:lvl4pPr marL="1600200" indent="-228600" eaLnBrk="0" hangingPunct="0">
              <a:defRPr kumimoji="1" sz="2400" b="1">
                <a:solidFill>
                  <a:schemeClr val="folHlink"/>
                </a:solidFill>
                <a:latin typeface="Times New Roman" pitchFamily="18" charset="0"/>
                <a:ea typeface="隶书" pitchFamily="49" charset="-122"/>
              </a:defRPr>
            </a:lvl4pPr>
            <a:lvl5pPr marL="2057400" indent="-228600" eaLnBrk="0" hangingPunct="0">
              <a:defRPr kumimoji="1" sz="2400" b="1">
                <a:solidFill>
                  <a:schemeClr val="folHlink"/>
                </a:solidFill>
                <a:latin typeface="Times New Roman" pitchFamily="18" charset="0"/>
                <a:ea typeface="隶书" pitchFamily="49" charset="-122"/>
              </a:defRPr>
            </a:lvl5pPr>
            <a:lvl6pPr marL="25146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6pPr>
            <a:lvl7pPr marL="29718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7pPr>
            <a:lvl8pPr marL="34290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8pPr>
            <a:lvl9pPr marL="38862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9pPr>
          </a:lstStyle>
          <a:p>
            <a:pPr eaLnBrk="1" hangingPunct="1">
              <a:lnSpc>
                <a:spcPct val="110000"/>
              </a:lnSpc>
            </a:pPr>
            <a:r>
              <a:rPr lang="zh-CN" altLang="en-US" sz="2800" b="0" dirty="0">
                <a:solidFill>
                  <a:schemeClr val="tx1"/>
                </a:solidFill>
                <a:latin typeface="楷体_GB2312" pitchFamily="1" charset="-122"/>
                <a:ea typeface="楷体_GB2312" pitchFamily="1" charset="-122"/>
              </a:rPr>
              <a:t>钟控触发也称电平触发</a:t>
            </a:r>
            <a:endParaRPr lang="zh-CN" altLang="en-US" sz="2600" b="0" dirty="0">
              <a:solidFill>
                <a:schemeClr val="tx1"/>
              </a:solidFill>
              <a:latin typeface="Tahoma" pitchFamily="34" charset="0"/>
              <a:ea typeface="宋体" pitchFamily="2" charset="-122"/>
            </a:endParaRPr>
          </a:p>
          <a:p>
            <a:pPr eaLnBrk="1" hangingPunct="1">
              <a:lnSpc>
                <a:spcPct val="110000"/>
              </a:lnSpc>
            </a:pPr>
            <a:r>
              <a:rPr lang="zh-CN" altLang="en-US" sz="2600" b="0" dirty="0">
                <a:solidFill>
                  <a:schemeClr val="tx1"/>
                </a:solidFill>
                <a:latin typeface="Tahoma" pitchFamily="34" charset="0"/>
                <a:ea typeface="宋体" pitchFamily="2" charset="-122"/>
              </a:rPr>
              <a:t> </a:t>
            </a:r>
            <a:r>
              <a:rPr lang="en-US" altLang="zh-CN" sz="2600" b="0" dirty="0" smtClean="0">
                <a:solidFill>
                  <a:schemeClr val="tx1"/>
                </a:solidFill>
                <a:latin typeface="Tahoma" pitchFamily="34" charset="0"/>
                <a:ea typeface="宋体" pitchFamily="2" charset="-122"/>
              </a:rPr>
              <a:t>CP=1 </a:t>
            </a:r>
            <a:r>
              <a:rPr lang="zh-CN" altLang="en-US" sz="2600" b="0" dirty="0">
                <a:solidFill>
                  <a:schemeClr val="tx1"/>
                </a:solidFill>
                <a:latin typeface="Tahoma" pitchFamily="34" charset="0"/>
                <a:ea typeface="宋体" pitchFamily="2" charset="-122"/>
              </a:rPr>
              <a:t>若触发器输入信号多次变化，则在一个</a:t>
            </a:r>
            <a:r>
              <a:rPr lang="en-US" altLang="zh-CN" sz="2600" b="0" dirty="0">
                <a:solidFill>
                  <a:schemeClr val="tx1"/>
                </a:solidFill>
                <a:latin typeface="Tahoma" pitchFamily="34" charset="0"/>
                <a:ea typeface="宋体" pitchFamily="2" charset="-122"/>
              </a:rPr>
              <a:t>CP</a:t>
            </a:r>
            <a:r>
              <a:rPr lang="zh-CN" altLang="en-US" sz="2600" b="0" dirty="0">
                <a:solidFill>
                  <a:schemeClr val="tx1"/>
                </a:solidFill>
                <a:latin typeface="Tahoma" pitchFamily="34" charset="0"/>
                <a:ea typeface="宋体" pitchFamily="2" charset="-122"/>
              </a:rPr>
              <a:t>周期中触发器可能翻转多次（空翻），</a:t>
            </a:r>
            <a:r>
              <a:rPr lang="zh-CN" altLang="en-US" sz="2800" b="0" dirty="0">
                <a:solidFill>
                  <a:schemeClr val="tx1"/>
                </a:solidFill>
                <a:latin typeface="楷体_GB2312" pitchFamily="1" charset="-122"/>
                <a:ea typeface="楷体_GB2312" pitchFamily="1" charset="-122"/>
              </a:rPr>
              <a:t>打破时间节拍。</a:t>
            </a:r>
          </a:p>
          <a:p>
            <a:pPr eaLnBrk="1" hangingPunct="1">
              <a:lnSpc>
                <a:spcPct val="110000"/>
              </a:lnSpc>
            </a:pPr>
            <a:endParaRPr lang="en-US" altLang="zh-CN" sz="2600" b="0" dirty="0">
              <a:solidFill>
                <a:schemeClr val="tx1"/>
              </a:solidFill>
              <a:latin typeface="Tahoma" pitchFamily="34" charset="0"/>
              <a:ea typeface="宋体" pitchFamily="2" charset="-122"/>
            </a:endParaRPr>
          </a:p>
        </p:txBody>
      </p:sp>
      <p:graphicFrame>
        <p:nvGraphicFramePr>
          <p:cNvPr id="59397" name="Object 3"/>
          <p:cNvGraphicFramePr>
            <a:graphicFrameLocks noChangeAspect="1"/>
          </p:cNvGraphicFramePr>
          <p:nvPr/>
        </p:nvGraphicFramePr>
        <p:xfrm>
          <a:off x="250825" y="1484313"/>
          <a:ext cx="1979613" cy="2592387"/>
        </p:xfrm>
        <a:graphic>
          <a:graphicData uri="http://schemas.openxmlformats.org/presentationml/2006/ole">
            <p:oleObj spid="_x0000_s59414" name="位图图像" r:id="rId3" imgW="1895238" imgH="2390476" progId="PBrush">
              <p:embed/>
            </p:oleObj>
          </a:graphicData>
        </a:graphic>
      </p:graphicFrame>
      <p:sp>
        <p:nvSpPr>
          <p:cNvPr id="59398" name="Rectangle 4"/>
          <p:cNvSpPr>
            <a:spLocks noGrp="1" noChangeArrowheads="1"/>
          </p:cNvSpPr>
          <p:nvPr>
            <p:ph type="title"/>
          </p:nvPr>
        </p:nvSpPr>
        <p:spPr>
          <a:xfrm>
            <a:off x="4859338" y="1700213"/>
            <a:ext cx="3816350" cy="2016125"/>
          </a:xfrm>
        </p:spPr>
        <p:txBody>
          <a:bodyPr/>
          <a:lstStyle/>
          <a:p>
            <a:pPr eaLnBrk="1" hangingPunct="1"/>
            <a:r>
              <a:rPr lang="zh-CN" altLang="en-US" sz="2900" smtClean="0"/>
              <a:t>钟控触发器一个</a:t>
            </a:r>
            <a:r>
              <a:rPr lang="en-US" altLang="zh-CN" sz="2900" smtClean="0"/>
              <a:t>CP</a:t>
            </a:r>
            <a:r>
              <a:rPr lang="zh-CN" altLang="en-US" sz="2900" smtClean="0"/>
              <a:t>周期中触发器可能翻转多次</a:t>
            </a:r>
          </a:p>
        </p:txBody>
      </p:sp>
      <p:grpSp>
        <p:nvGrpSpPr>
          <p:cNvPr id="59399" name="Group 5"/>
          <p:cNvGrpSpPr>
            <a:grpSpLocks/>
          </p:cNvGrpSpPr>
          <p:nvPr/>
        </p:nvGrpSpPr>
        <p:grpSpPr bwMode="auto">
          <a:xfrm>
            <a:off x="2555875" y="1412875"/>
            <a:ext cx="1800225" cy="2586038"/>
            <a:chOff x="1605" y="2251"/>
            <a:chExt cx="1248" cy="1629"/>
          </a:xfrm>
        </p:grpSpPr>
        <p:grpSp>
          <p:nvGrpSpPr>
            <p:cNvPr id="59401" name="Group 6"/>
            <p:cNvGrpSpPr>
              <a:grpSpLocks/>
            </p:cNvGrpSpPr>
            <p:nvPr/>
          </p:nvGrpSpPr>
          <p:grpSpPr bwMode="auto">
            <a:xfrm>
              <a:off x="1605" y="2536"/>
              <a:ext cx="1248" cy="1344"/>
              <a:chOff x="192" y="2112"/>
              <a:chExt cx="1248" cy="1344"/>
            </a:xfrm>
          </p:grpSpPr>
          <p:sp>
            <p:nvSpPr>
              <p:cNvPr id="59403" name="Rectangle 7"/>
              <p:cNvSpPr>
                <a:spLocks noChangeArrowheads="1"/>
              </p:cNvSpPr>
              <p:nvPr/>
            </p:nvSpPr>
            <p:spPr bwMode="auto">
              <a:xfrm>
                <a:off x="192" y="2112"/>
                <a:ext cx="618" cy="256"/>
              </a:xfrm>
              <a:prstGeom prst="rect">
                <a:avLst/>
              </a:prstGeom>
              <a:noFill/>
              <a:ln w="9525">
                <a:solidFill>
                  <a:srgbClr val="6600FF"/>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lgn="ctr">
                  <a:lnSpc>
                    <a:spcPct val="110000"/>
                  </a:lnSpc>
                  <a:spcBef>
                    <a:spcPct val="0"/>
                  </a:spcBef>
                </a:pPr>
                <a:r>
                  <a:rPr lang="en-US" altLang="zh-CN" sz="2000" b="0">
                    <a:solidFill>
                      <a:schemeClr val="tx1"/>
                    </a:solidFill>
                    <a:ea typeface="宋体" pitchFamily="2" charset="-122"/>
                  </a:rPr>
                  <a:t> </a:t>
                </a:r>
                <a:r>
                  <a:rPr lang="en-US" altLang="zh-CN" sz="2000" b="0" i="1">
                    <a:solidFill>
                      <a:schemeClr val="tx1"/>
                    </a:solidFill>
                    <a:ea typeface="宋体" pitchFamily="2" charset="-122"/>
                  </a:rPr>
                  <a:t>S   R</a:t>
                </a:r>
                <a:endParaRPr lang="en-US" altLang="zh-CN" sz="2000" b="0">
                  <a:solidFill>
                    <a:schemeClr val="tx1"/>
                  </a:solidFill>
                  <a:ea typeface="宋体" pitchFamily="2" charset="-122"/>
                </a:endParaRPr>
              </a:p>
            </p:txBody>
          </p:sp>
          <p:sp>
            <p:nvSpPr>
              <p:cNvPr id="59404" name="Rectangle 8"/>
              <p:cNvSpPr>
                <a:spLocks noChangeArrowheads="1"/>
              </p:cNvSpPr>
              <p:nvPr/>
            </p:nvSpPr>
            <p:spPr bwMode="auto">
              <a:xfrm>
                <a:off x="192" y="2112"/>
                <a:ext cx="624" cy="1344"/>
              </a:xfrm>
              <a:prstGeom prst="rect">
                <a:avLst/>
              </a:prstGeom>
              <a:noFill/>
              <a:ln w="9525">
                <a:solidFill>
                  <a:srgbClr val="6600FF"/>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lgn="ctr">
                  <a:lnSpc>
                    <a:spcPct val="130000"/>
                  </a:lnSpc>
                  <a:spcBef>
                    <a:spcPct val="0"/>
                  </a:spcBef>
                </a:pPr>
                <a:endParaRPr lang="en-US" altLang="zh-CN" sz="2000" b="0">
                  <a:solidFill>
                    <a:schemeClr val="tx1"/>
                  </a:solidFill>
                  <a:ea typeface="宋体" pitchFamily="2" charset="-122"/>
                </a:endParaRPr>
              </a:p>
              <a:p>
                <a:pPr algn="ctr">
                  <a:lnSpc>
                    <a:spcPct val="130000"/>
                  </a:lnSpc>
                  <a:spcBef>
                    <a:spcPct val="0"/>
                  </a:spcBef>
                </a:pPr>
                <a:r>
                  <a:rPr lang="en-US" altLang="zh-CN" sz="2000" b="0">
                    <a:solidFill>
                      <a:schemeClr val="tx1"/>
                    </a:solidFill>
                    <a:ea typeface="宋体" pitchFamily="2" charset="-122"/>
                  </a:rPr>
                  <a:t>0  0</a:t>
                </a:r>
              </a:p>
              <a:p>
                <a:pPr algn="ctr" eaLnBrk="0" hangingPunct="0">
                  <a:lnSpc>
                    <a:spcPct val="130000"/>
                  </a:lnSpc>
                  <a:spcBef>
                    <a:spcPct val="0"/>
                  </a:spcBef>
                </a:pPr>
                <a:r>
                  <a:rPr lang="en-US" altLang="zh-CN" sz="2000" b="0">
                    <a:solidFill>
                      <a:schemeClr val="tx1"/>
                    </a:solidFill>
                    <a:ea typeface="仿宋_GB2312" pitchFamily="49" charset="-122"/>
                  </a:rPr>
                  <a:t>0  1</a:t>
                </a:r>
                <a:endParaRPr lang="en-US" altLang="zh-CN" sz="2000" b="0">
                  <a:solidFill>
                    <a:schemeClr val="tx1"/>
                  </a:solidFill>
                  <a:ea typeface="宋体" pitchFamily="2" charset="-122"/>
                </a:endParaRPr>
              </a:p>
              <a:p>
                <a:pPr algn="ctr" eaLnBrk="0" hangingPunct="0">
                  <a:lnSpc>
                    <a:spcPct val="130000"/>
                  </a:lnSpc>
                  <a:spcBef>
                    <a:spcPct val="0"/>
                  </a:spcBef>
                </a:pPr>
                <a:r>
                  <a:rPr lang="en-US" altLang="zh-CN" sz="2000" b="0">
                    <a:solidFill>
                      <a:schemeClr val="tx1"/>
                    </a:solidFill>
                    <a:ea typeface="仿宋_GB2312" pitchFamily="49" charset="-122"/>
                  </a:rPr>
                  <a:t>1   0</a:t>
                </a:r>
                <a:endParaRPr lang="en-US" altLang="zh-CN" sz="2000" b="0">
                  <a:solidFill>
                    <a:schemeClr val="tx1"/>
                  </a:solidFill>
                  <a:ea typeface="宋体" pitchFamily="2" charset="-122"/>
                </a:endParaRPr>
              </a:p>
              <a:p>
                <a:pPr algn="ctr" eaLnBrk="0" hangingPunct="0">
                  <a:lnSpc>
                    <a:spcPct val="130000"/>
                  </a:lnSpc>
                  <a:spcBef>
                    <a:spcPct val="0"/>
                  </a:spcBef>
                </a:pPr>
                <a:r>
                  <a:rPr lang="en-US" altLang="zh-CN" sz="2000" b="0">
                    <a:solidFill>
                      <a:schemeClr val="tx1"/>
                    </a:solidFill>
                    <a:ea typeface="仿宋_GB2312" pitchFamily="49" charset="-122"/>
                  </a:rPr>
                  <a:t>1   1</a:t>
                </a:r>
                <a:endParaRPr lang="en-US" altLang="zh-CN" sz="2000" b="0">
                  <a:solidFill>
                    <a:schemeClr val="tx1"/>
                  </a:solidFill>
                  <a:ea typeface="宋体" pitchFamily="2" charset="-122"/>
                </a:endParaRPr>
              </a:p>
              <a:p>
                <a:pPr algn="ctr" eaLnBrk="0" hangingPunct="0">
                  <a:lnSpc>
                    <a:spcPct val="130000"/>
                  </a:lnSpc>
                  <a:spcBef>
                    <a:spcPct val="0"/>
                  </a:spcBef>
                </a:pPr>
                <a:endParaRPr lang="en-US" altLang="zh-CN" sz="2000" b="0">
                  <a:solidFill>
                    <a:schemeClr val="tx1"/>
                  </a:solidFill>
                  <a:ea typeface="宋体" pitchFamily="2" charset="-122"/>
                </a:endParaRPr>
              </a:p>
            </p:txBody>
          </p:sp>
          <p:sp>
            <p:nvSpPr>
              <p:cNvPr id="59405" name="Rectangle 9"/>
              <p:cNvSpPr>
                <a:spLocks noChangeArrowheads="1"/>
              </p:cNvSpPr>
              <p:nvPr/>
            </p:nvSpPr>
            <p:spPr bwMode="auto">
              <a:xfrm>
                <a:off x="192" y="2112"/>
                <a:ext cx="597" cy="1344"/>
              </a:xfrm>
              <a:prstGeom prst="rect">
                <a:avLst/>
              </a:prstGeom>
              <a:noFill/>
              <a:ln w="7">
                <a:solidFill>
                  <a:srgbClr val="6600FF"/>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sp>
            <p:nvSpPr>
              <p:cNvPr id="59406" name="Rectangle 10"/>
              <p:cNvSpPr>
                <a:spLocks noChangeArrowheads="1"/>
              </p:cNvSpPr>
              <p:nvPr/>
            </p:nvSpPr>
            <p:spPr bwMode="auto">
              <a:xfrm>
                <a:off x="816" y="2112"/>
                <a:ext cx="624" cy="1344"/>
              </a:xfrm>
              <a:prstGeom prst="rect">
                <a:avLst/>
              </a:prstGeom>
              <a:noFill/>
              <a:ln w="9525">
                <a:solidFill>
                  <a:srgbClr val="6600FF"/>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lgn="ctr">
                  <a:lnSpc>
                    <a:spcPct val="130000"/>
                  </a:lnSpc>
                  <a:spcBef>
                    <a:spcPct val="0"/>
                  </a:spcBef>
                  <a:tabLst>
                    <a:tab pos="266700" algn="r"/>
                    <a:tab pos="2636838" algn="ctr"/>
                    <a:tab pos="5273675" algn="r"/>
                  </a:tabLst>
                </a:pPr>
                <a:r>
                  <a:rPr lang="en-US" altLang="zh-CN" sz="2000" b="0" i="1">
                    <a:solidFill>
                      <a:schemeClr val="tx1"/>
                    </a:solidFill>
                    <a:ea typeface="宋体" pitchFamily="2" charset="-122"/>
                  </a:rPr>
                  <a:t>Q</a:t>
                </a:r>
                <a:r>
                  <a:rPr lang="en-US" altLang="zh-CN" sz="2000" b="0" i="1" baseline="30000">
                    <a:solidFill>
                      <a:schemeClr val="tx1"/>
                    </a:solidFill>
                    <a:ea typeface="宋体" pitchFamily="2" charset="-122"/>
                  </a:rPr>
                  <a:t>n+1</a:t>
                </a:r>
                <a:endParaRPr lang="en-US" altLang="zh-CN" sz="2000" b="0">
                  <a:solidFill>
                    <a:schemeClr val="tx1"/>
                  </a:solidFill>
                  <a:ea typeface="宋体" pitchFamily="2" charset="-122"/>
                </a:endParaRPr>
              </a:p>
              <a:p>
                <a:pPr algn="ctr" eaLnBrk="0" hangingPunct="0">
                  <a:lnSpc>
                    <a:spcPct val="130000"/>
                  </a:lnSpc>
                  <a:spcBef>
                    <a:spcPct val="0"/>
                  </a:spcBef>
                  <a:tabLst>
                    <a:tab pos="266700" algn="r"/>
                    <a:tab pos="2636838" algn="ctr"/>
                    <a:tab pos="5273675" algn="r"/>
                  </a:tabLst>
                </a:pPr>
                <a:r>
                  <a:rPr lang="en-US" altLang="zh-CN" sz="2000" b="0">
                    <a:solidFill>
                      <a:schemeClr val="tx1"/>
                    </a:solidFill>
                    <a:ea typeface="宋体" pitchFamily="2" charset="-122"/>
                  </a:rPr>
                  <a:t>Q</a:t>
                </a:r>
                <a:r>
                  <a:rPr lang="en-US" altLang="zh-CN" sz="2000" b="0" baseline="30000">
                    <a:solidFill>
                      <a:schemeClr val="tx1"/>
                    </a:solidFill>
                    <a:ea typeface="宋体" pitchFamily="2" charset="-122"/>
                  </a:rPr>
                  <a:t>n</a:t>
                </a:r>
                <a:endParaRPr lang="en-US" altLang="zh-CN" sz="2000" b="0">
                  <a:solidFill>
                    <a:schemeClr val="tx1"/>
                  </a:solidFill>
                  <a:ea typeface="宋体" pitchFamily="2" charset="-122"/>
                </a:endParaRPr>
              </a:p>
              <a:p>
                <a:pPr algn="ctr" eaLnBrk="0" hangingPunct="0">
                  <a:lnSpc>
                    <a:spcPct val="130000"/>
                  </a:lnSpc>
                  <a:spcBef>
                    <a:spcPct val="0"/>
                  </a:spcBef>
                  <a:tabLst>
                    <a:tab pos="266700" algn="r"/>
                    <a:tab pos="2636838" algn="ctr"/>
                    <a:tab pos="5273675" algn="r"/>
                  </a:tabLst>
                </a:pPr>
                <a:r>
                  <a:rPr lang="en-US" altLang="zh-CN" sz="2000" b="0">
                    <a:solidFill>
                      <a:schemeClr val="tx1"/>
                    </a:solidFill>
                    <a:ea typeface="仿宋_GB2312" pitchFamily="49" charset="-122"/>
                  </a:rPr>
                  <a:t>0</a:t>
                </a:r>
                <a:endParaRPr lang="en-US" altLang="zh-CN" sz="2000" b="0">
                  <a:solidFill>
                    <a:schemeClr val="tx1"/>
                  </a:solidFill>
                  <a:ea typeface="宋体" pitchFamily="2" charset="-122"/>
                </a:endParaRPr>
              </a:p>
              <a:p>
                <a:pPr algn="ctr" eaLnBrk="0" hangingPunct="0">
                  <a:lnSpc>
                    <a:spcPct val="130000"/>
                  </a:lnSpc>
                  <a:spcBef>
                    <a:spcPct val="0"/>
                  </a:spcBef>
                  <a:tabLst>
                    <a:tab pos="266700" algn="r"/>
                    <a:tab pos="2636838" algn="ctr"/>
                    <a:tab pos="5273675" algn="r"/>
                  </a:tabLst>
                </a:pPr>
                <a:r>
                  <a:rPr lang="en-US" altLang="zh-CN" sz="2000" b="0">
                    <a:solidFill>
                      <a:schemeClr val="tx1"/>
                    </a:solidFill>
                    <a:ea typeface="宋体" pitchFamily="2" charset="-122"/>
                  </a:rPr>
                  <a:t>1</a:t>
                </a:r>
              </a:p>
              <a:p>
                <a:pPr algn="ctr" eaLnBrk="0" hangingPunct="0">
                  <a:lnSpc>
                    <a:spcPct val="130000"/>
                  </a:lnSpc>
                  <a:spcBef>
                    <a:spcPct val="0"/>
                  </a:spcBef>
                  <a:tabLst>
                    <a:tab pos="266700" algn="r"/>
                    <a:tab pos="2636838" algn="ctr"/>
                    <a:tab pos="5273675" algn="r"/>
                  </a:tabLst>
                </a:pPr>
                <a:r>
                  <a:rPr lang="zh-CN" altLang="en-US" sz="1600" b="0">
                    <a:solidFill>
                      <a:schemeClr val="tx1"/>
                    </a:solidFill>
                    <a:ea typeface="仿宋_GB2312" pitchFamily="49" charset="-122"/>
                  </a:rPr>
                  <a:t>不允许</a:t>
                </a:r>
                <a:endParaRPr lang="zh-CN" altLang="en-US" sz="1600" b="0">
                  <a:solidFill>
                    <a:schemeClr val="tx1"/>
                  </a:solidFill>
                  <a:ea typeface="宋体" pitchFamily="2" charset="-122"/>
                </a:endParaRPr>
              </a:p>
              <a:p>
                <a:pPr algn="ctr" eaLnBrk="0" hangingPunct="0">
                  <a:lnSpc>
                    <a:spcPct val="130000"/>
                  </a:lnSpc>
                  <a:spcBef>
                    <a:spcPct val="0"/>
                  </a:spcBef>
                  <a:tabLst>
                    <a:tab pos="266700" algn="r"/>
                    <a:tab pos="2636838" algn="ctr"/>
                    <a:tab pos="5273675" algn="r"/>
                  </a:tabLst>
                </a:pPr>
                <a:endParaRPr lang="en-US" altLang="zh-CN" sz="2000" b="0">
                  <a:solidFill>
                    <a:schemeClr val="tx1"/>
                  </a:solidFill>
                  <a:ea typeface="宋体" pitchFamily="2" charset="-122"/>
                </a:endParaRPr>
              </a:p>
            </p:txBody>
          </p:sp>
          <p:sp>
            <p:nvSpPr>
              <p:cNvPr id="59407" name="Rectangle 11"/>
              <p:cNvSpPr>
                <a:spLocks noChangeArrowheads="1"/>
              </p:cNvSpPr>
              <p:nvPr/>
            </p:nvSpPr>
            <p:spPr bwMode="auto">
              <a:xfrm>
                <a:off x="797" y="2112"/>
                <a:ext cx="643" cy="1344"/>
              </a:xfrm>
              <a:prstGeom prst="rect">
                <a:avLst/>
              </a:prstGeom>
              <a:noFill/>
              <a:ln w="7">
                <a:solidFill>
                  <a:srgbClr val="6600FF"/>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sp>
            <p:nvSpPr>
              <p:cNvPr id="59408" name="Line 12"/>
              <p:cNvSpPr>
                <a:spLocks noChangeShapeType="1"/>
              </p:cNvSpPr>
              <p:nvPr/>
            </p:nvSpPr>
            <p:spPr bwMode="auto">
              <a:xfrm>
                <a:off x="192" y="2371"/>
                <a:ext cx="1237" cy="0"/>
              </a:xfrm>
              <a:prstGeom prst="line">
                <a:avLst/>
              </a:prstGeom>
              <a:noFill/>
              <a:ln w="9525">
                <a:solidFill>
                  <a:srgbClr val="6600FF"/>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grpSp>
        <p:sp>
          <p:nvSpPr>
            <p:cNvPr id="59402" name="Text Box 13"/>
            <p:cNvSpPr txBox="1">
              <a:spLocks noChangeArrowheads="1"/>
            </p:cNvSpPr>
            <p:nvPr/>
          </p:nvSpPr>
          <p:spPr bwMode="auto">
            <a:xfrm>
              <a:off x="1655" y="2251"/>
              <a:ext cx="1152"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folHlink"/>
                  </a:solidFill>
                  <a:latin typeface="Times New Roman" pitchFamily="18" charset="0"/>
                  <a:ea typeface="隶书" pitchFamily="49" charset="-122"/>
                </a:defRPr>
              </a:lvl1pPr>
              <a:lvl2pPr marL="742950" indent="-285750" eaLnBrk="0" hangingPunct="0">
                <a:defRPr kumimoji="1" sz="2400" b="1">
                  <a:solidFill>
                    <a:schemeClr val="folHlink"/>
                  </a:solidFill>
                  <a:latin typeface="Times New Roman" pitchFamily="18" charset="0"/>
                  <a:ea typeface="隶书" pitchFamily="49" charset="-122"/>
                </a:defRPr>
              </a:lvl2pPr>
              <a:lvl3pPr marL="1143000" indent="-228600" eaLnBrk="0" hangingPunct="0">
                <a:defRPr kumimoji="1" sz="2400" b="1">
                  <a:solidFill>
                    <a:schemeClr val="folHlink"/>
                  </a:solidFill>
                  <a:latin typeface="Times New Roman" pitchFamily="18" charset="0"/>
                  <a:ea typeface="隶书" pitchFamily="49" charset="-122"/>
                </a:defRPr>
              </a:lvl3pPr>
              <a:lvl4pPr marL="1600200" indent="-228600" eaLnBrk="0" hangingPunct="0">
                <a:defRPr kumimoji="1" sz="2400" b="1">
                  <a:solidFill>
                    <a:schemeClr val="folHlink"/>
                  </a:solidFill>
                  <a:latin typeface="Times New Roman" pitchFamily="18" charset="0"/>
                  <a:ea typeface="隶书" pitchFamily="49" charset="-122"/>
                </a:defRPr>
              </a:lvl4pPr>
              <a:lvl5pPr marL="2057400" indent="-228600" eaLnBrk="0" hangingPunct="0">
                <a:defRPr kumimoji="1" sz="2400" b="1">
                  <a:solidFill>
                    <a:schemeClr val="folHlink"/>
                  </a:solidFill>
                  <a:latin typeface="Times New Roman" pitchFamily="18" charset="0"/>
                  <a:ea typeface="隶书" pitchFamily="49" charset="-122"/>
                </a:defRPr>
              </a:lvl5pPr>
              <a:lvl6pPr marL="25146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6pPr>
              <a:lvl7pPr marL="29718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7pPr>
              <a:lvl8pPr marL="34290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8pPr>
              <a:lvl9pPr marL="38862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9pPr>
            </a:lstStyle>
            <a:p>
              <a:pPr eaLnBrk="1" hangingPunct="1"/>
              <a:r>
                <a:rPr lang="zh-CN" altLang="en-US" sz="1800" b="0">
                  <a:solidFill>
                    <a:schemeClr val="tx1"/>
                  </a:solidFill>
                  <a:latin typeface="Tahoma" pitchFamily="34" charset="0"/>
                  <a:ea typeface="宋体" pitchFamily="2" charset="-122"/>
                </a:rPr>
                <a:t>钟控</a:t>
              </a:r>
              <a:r>
                <a:rPr lang="en-US" altLang="zh-CN" sz="1800" b="0">
                  <a:solidFill>
                    <a:schemeClr val="tx1"/>
                  </a:solidFill>
                  <a:latin typeface="Tahoma" pitchFamily="34" charset="0"/>
                  <a:ea typeface="宋体" pitchFamily="2" charset="-122"/>
                </a:rPr>
                <a:t>RS</a:t>
              </a:r>
              <a:r>
                <a:rPr lang="zh-CN" altLang="en-US" sz="1800" b="0">
                  <a:solidFill>
                    <a:schemeClr val="tx1"/>
                  </a:solidFill>
                  <a:latin typeface="Tahoma" pitchFamily="34" charset="0"/>
                  <a:ea typeface="宋体" pitchFamily="2" charset="-122"/>
                </a:rPr>
                <a:t>功能表</a:t>
              </a:r>
            </a:p>
          </p:txBody>
        </p:sp>
      </p:grpSp>
      <p:sp>
        <p:nvSpPr>
          <p:cNvPr id="59400" name="Rectangle 14"/>
          <p:cNvSpPr>
            <a:spLocks noChangeArrowheads="1"/>
          </p:cNvSpPr>
          <p:nvPr/>
        </p:nvSpPr>
        <p:spPr bwMode="auto">
          <a:xfrm>
            <a:off x="971600" y="404664"/>
            <a:ext cx="7793037" cy="609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b"/>
          <a:lstStyle/>
          <a:p>
            <a:pPr>
              <a:spcBef>
                <a:spcPct val="0"/>
              </a:spcBef>
            </a:pPr>
            <a:r>
              <a:rPr kumimoji="0" lang="zh-CN" altLang="en-US" sz="4400" b="0" dirty="0">
                <a:solidFill>
                  <a:schemeClr val="tx1"/>
                </a:solidFill>
                <a:latin typeface="Tahoma" pitchFamily="34" charset="0"/>
                <a:ea typeface="宋体" pitchFamily="2" charset="-122"/>
              </a:rPr>
              <a:t>空翻问题</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73090"/>
                                        </p:tgtEl>
                                        <p:attrNameLst>
                                          <p:attrName>style.visibility</p:attrName>
                                        </p:attrNameLst>
                                      </p:cBhvr>
                                      <p:to>
                                        <p:strVal val="visible"/>
                                      </p:to>
                                    </p:set>
                                    <p:animEffect transition="in" filter="blinds(horizontal)">
                                      <p:cBhvr>
                                        <p:cTn id="7" dur="500"/>
                                        <p:tgtEl>
                                          <p:spTgt spid="4730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3090"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0" name="Rectangle 2"/>
          <p:cNvSpPr>
            <a:spLocks noGrp="1" noChangeArrowheads="1"/>
          </p:cNvSpPr>
          <p:nvPr>
            <p:ph type="body" idx="1"/>
          </p:nvPr>
        </p:nvSpPr>
        <p:spPr/>
        <p:txBody>
          <a:bodyPr/>
          <a:lstStyle/>
          <a:p>
            <a:pPr eaLnBrk="1" hangingPunct="1"/>
            <a:r>
              <a:rPr lang="zh-CN" altLang="en-US" smtClean="0"/>
              <a:t>主从</a:t>
            </a:r>
            <a:r>
              <a:rPr lang="en-US" altLang="zh-CN" smtClean="0"/>
              <a:t>RS</a:t>
            </a:r>
            <a:r>
              <a:rPr lang="zh-CN" altLang="en-US" smtClean="0"/>
              <a:t>触发器</a:t>
            </a:r>
          </a:p>
        </p:txBody>
      </p:sp>
      <p:sp>
        <p:nvSpPr>
          <p:cNvPr id="60421" name="Rectangle 3"/>
          <p:cNvSpPr>
            <a:spLocks noGrp="1" noChangeArrowheads="1"/>
          </p:cNvSpPr>
          <p:nvPr>
            <p:ph type="title"/>
          </p:nvPr>
        </p:nvSpPr>
        <p:spPr>
          <a:xfrm>
            <a:off x="883419" y="332656"/>
            <a:ext cx="7793037" cy="609600"/>
          </a:xfrm>
        </p:spPr>
        <p:txBody>
          <a:bodyPr/>
          <a:lstStyle/>
          <a:p>
            <a:pPr eaLnBrk="1" hangingPunct="1"/>
            <a:r>
              <a:rPr lang="zh-CN" altLang="en-US" sz="3600" dirty="0" smtClean="0"/>
              <a:t>时钟控制主从</a:t>
            </a:r>
            <a:r>
              <a:rPr lang="en-US" altLang="zh-CN" sz="3600" dirty="0" smtClean="0"/>
              <a:t>R-S</a:t>
            </a:r>
            <a:r>
              <a:rPr lang="zh-CN" altLang="en-US" sz="3600" dirty="0" smtClean="0"/>
              <a:t>触发器</a:t>
            </a:r>
          </a:p>
        </p:txBody>
      </p:sp>
      <p:grpSp>
        <p:nvGrpSpPr>
          <p:cNvPr id="60422" name="Group 4"/>
          <p:cNvGrpSpPr>
            <a:grpSpLocks/>
          </p:cNvGrpSpPr>
          <p:nvPr/>
        </p:nvGrpSpPr>
        <p:grpSpPr bwMode="auto">
          <a:xfrm>
            <a:off x="2411761" y="1972816"/>
            <a:ext cx="4446240" cy="4552528"/>
            <a:chOff x="725" y="1313"/>
            <a:chExt cx="2465" cy="2698"/>
          </a:xfrm>
        </p:grpSpPr>
        <p:sp>
          <p:nvSpPr>
            <p:cNvPr id="60423" name="Line 5"/>
            <p:cNvSpPr>
              <a:spLocks noChangeShapeType="1"/>
            </p:cNvSpPr>
            <p:nvPr/>
          </p:nvSpPr>
          <p:spPr bwMode="auto">
            <a:xfrm flipV="1">
              <a:off x="1319" y="1521"/>
              <a:ext cx="1" cy="2305"/>
            </a:xfrm>
            <a:prstGeom prst="line">
              <a:avLst/>
            </a:prstGeom>
            <a:noFill/>
            <a:ln w="174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60424" name="Line 6"/>
            <p:cNvSpPr>
              <a:spLocks noChangeShapeType="1"/>
            </p:cNvSpPr>
            <p:nvPr/>
          </p:nvSpPr>
          <p:spPr bwMode="auto">
            <a:xfrm flipV="1">
              <a:off x="2124" y="1521"/>
              <a:ext cx="1" cy="2305"/>
            </a:xfrm>
            <a:prstGeom prst="line">
              <a:avLst/>
            </a:prstGeom>
            <a:noFill/>
            <a:ln w="174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60425" name="Rectangle 7"/>
            <p:cNvSpPr>
              <a:spLocks noChangeArrowheads="1"/>
            </p:cNvSpPr>
            <p:nvPr/>
          </p:nvSpPr>
          <p:spPr bwMode="auto">
            <a:xfrm>
              <a:off x="1138" y="1819"/>
              <a:ext cx="361" cy="254"/>
            </a:xfrm>
            <a:prstGeom prst="rect">
              <a:avLst/>
            </a:prstGeom>
            <a:solidFill>
              <a:srgbClr val="FFFFFF"/>
            </a:solidFill>
            <a:ln w="17463">
              <a:solidFill>
                <a:srgbClr val="000000"/>
              </a:solidFill>
              <a:miter lim="800000"/>
              <a:headEnd/>
              <a:tailEnd/>
            </a:ln>
          </p:spPr>
          <p:txBody>
            <a:bodyPr/>
            <a:lstStyle/>
            <a:p>
              <a:endParaRPr lang="zh-CN" altLang="en-US"/>
            </a:p>
          </p:txBody>
        </p:sp>
        <p:sp>
          <p:nvSpPr>
            <p:cNvPr id="60426" name="Rectangle 8"/>
            <p:cNvSpPr>
              <a:spLocks noChangeArrowheads="1"/>
            </p:cNvSpPr>
            <p:nvPr/>
          </p:nvSpPr>
          <p:spPr bwMode="auto">
            <a:xfrm>
              <a:off x="1264" y="1861"/>
              <a:ext cx="140" cy="1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en-US" altLang="zh-CN" sz="1700" b="0" dirty="0">
                  <a:solidFill>
                    <a:srgbClr val="000000"/>
                  </a:solidFill>
                  <a:latin typeface="Times" charset="0"/>
                  <a:ea typeface="宋体" pitchFamily="2" charset="-122"/>
                </a:rPr>
                <a:t> &amp;</a:t>
              </a:r>
              <a:endParaRPr lang="en-US" altLang="zh-CN" b="0" dirty="0">
                <a:solidFill>
                  <a:schemeClr val="tx1"/>
                </a:solidFill>
                <a:ea typeface="宋体" pitchFamily="2" charset="-122"/>
              </a:endParaRPr>
            </a:p>
          </p:txBody>
        </p:sp>
        <p:sp>
          <p:nvSpPr>
            <p:cNvPr id="60427" name="Rectangle 9"/>
            <p:cNvSpPr>
              <a:spLocks noChangeArrowheads="1"/>
            </p:cNvSpPr>
            <p:nvPr/>
          </p:nvSpPr>
          <p:spPr bwMode="auto">
            <a:xfrm>
              <a:off x="1944" y="1819"/>
              <a:ext cx="350" cy="254"/>
            </a:xfrm>
            <a:prstGeom prst="rect">
              <a:avLst/>
            </a:prstGeom>
            <a:solidFill>
              <a:srgbClr val="FFFFFF"/>
            </a:solidFill>
            <a:ln w="17463">
              <a:solidFill>
                <a:srgbClr val="000000"/>
              </a:solidFill>
              <a:miter lim="800000"/>
              <a:headEnd/>
              <a:tailEnd/>
            </a:ln>
          </p:spPr>
          <p:txBody>
            <a:bodyPr/>
            <a:lstStyle/>
            <a:p>
              <a:endParaRPr lang="zh-CN" altLang="en-US"/>
            </a:p>
          </p:txBody>
        </p:sp>
        <p:sp>
          <p:nvSpPr>
            <p:cNvPr id="60428" name="Rectangle 10"/>
            <p:cNvSpPr>
              <a:spLocks noChangeArrowheads="1"/>
            </p:cNvSpPr>
            <p:nvPr/>
          </p:nvSpPr>
          <p:spPr bwMode="auto">
            <a:xfrm>
              <a:off x="2062" y="1861"/>
              <a:ext cx="140" cy="1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en-US" altLang="zh-CN" sz="1700" b="0" dirty="0">
                  <a:solidFill>
                    <a:srgbClr val="000000"/>
                  </a:solidFill>
                  <a:latin typeface="Times" charset="0"/>
                  <a:ea typeface="宋体" pitchFamily="2" charset="-122"/>
                </a:rPr>
                <a:t> &amp;</a:t>
              </a:r>
              <a:endParaRPr lang="en-US" altLang="zh-CN" b="0" dirty="0">
                <a:solidFill>
                  <a:schemeClr val="tx1"/>
                </a:solidFill>
                <a:ea typeface="宋体" pitchFamily="2" charset="-122"/>
              </a:endParaRPr>
            </a:p>
          </p:txBody>
        </p:sp>
        <p:sp>
          <p:nvSpPr>
            <p:cNvPr id="60429" name="Freeform 11"/>
            <p:cNvSpPr>
              <a:spLocks/>
            </p:cNvSpPr>
            <p:nvPr/>
          </p:nvSpPr>
          <p:spPr bwMode="auto">
            <a:xfrm>
              <a:off x="1297" y="1776"/>
              <a:ext cx="43" cy="43"/>
            </a:xfrm>
            <a:custGeom>
              <a:avLst/>
              <a:gdLst>
                <a:gd name="T0" fmla="*/ 0 w 43"/>
                <a:gd name="T1" fmla="*/ 21 h 43"/>
                <a:gd name="T2" fmla="*/ 11 w 43"/>
                <a:gd name="T3" fmla="*/ 0 h 43"/>
                <a:gd name="T4" fmla="*/ 32 w 43"/>
                <a:gd name="T5" fmla="*/ 0 h 43"/>
                <a:gd name="T6" fmla="*/ 43 w 43"/>
                <a:gd name="T7" fmla="*/ 21 h 43"/>
                <a:gd name="T8" fmla="*/ 32 w 43"/>
                <a:gd name="T9" fmla="*/ 43 h 43"/>
                <a:gd name="T10" fmla="*/ 11 w 43"/>
                <a:gd name="T11" fmla="*/ 43 h 43"/>
                <a:gd name="T12" fmla="*/ 0 w 43"/>
                <a:gd name="T13" fmla="*/ 21 h 4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3" h="43">
                  <a:moveTo>
                    <a:pt x="0" y="21"/>
                  </a:moveTo>
                  <a:lnTo>
                    <a:pt x="11" y="0"/>
                  </a:lnTo>
                  <a:lnTo>
                    <a:pt x="32" y="0"/>
                  </a:lnTo>
                  <a:lnTo>
                    <a:pt x="43" y="21"/>
                  </a:lnTo>
                  <a:lnTo>
                    <a:pt x="32" y="43"/>
                  </a:lnTo>
                  <a:lnTo>
                    <a:pt x="11" y="43"/>
                  </a:lnTo>
                  <a:lnTo>
                    <a:pt x="0" y="21"/>
                  </a:lnTo>
                  <a:close/>
                </a:path>
              </a:pathLst>
            </a:custGeom>
            <a:solidFill>
              <a:srgbClr val="FFFFFF"/>
            </a:solidFill>
            <a:ln w="17463">
              <a:solidFill>
                <a:srgbClr val="000000"/>
              </a:solidFill>
              <a:prstDash val="solid"/>
              <a:round/>
              <a:headEnd/>
              <a:tailEnd/>
            </a:ln>
          </p:spPr>
          <p:txBody>
            <a:bodyPr/>
            <a:lstStyle/>
            <a:p>
              <a:endParaRPr lang="zh-CN" altLang="en-US"/>
            </a:p>
          </p:txBody>
        </p:sp>
        <p:sp>
          <p:nvSpPr>
            <p:cNvPr id="60430" name="Freeform 12"/>
            <p:cNvSpPr>
              <a:spLocks/>
            </p:cNvSpPr>
            <p:nvPr/>
          </p:nvSpPr>
          <p:spPr bwMode="auto">
            <a:xfrm>
              <a:off x="2092" y="1776"/>
              <a:ext cx="53" cy="43"/>
            </a:xfrm>
            <a:custGeom>
              <a:avLst/>
              <a:gdLst>
                <a:gd name="T0" fmla="*/ 0 w 53"/>
                <a:gd name="T1" fmla="*/ 21 h 43"/>
                <a:gd name="T2" fmla="*/ 11 w 53"/>
                <a:gd name="T3" fmla="*/ 0 h 43"/>
                <a:gd name="T4" fmla="*/ 43 w 53"/>
                <a:gd name="T5" fmla="*/ 0 h 43"/>
                <a:gd name="T6" fmla="*/ 53 w 53"/>
                <a:gd name="T7" fmla="*/ 21 h 43"/>
                <a:gd name="T8" fmla="*/ 43 w 53"/>
                <a:gd name="T9" fmla="*/ 43 h 43"/>
                <a:gd name="T10" fmla="*/ 11 w 53"/>
                <a:gd name="T11" fmla="*/ 43 h 43"/>
                <a:gd name="T12" fmla="*/ 0 w 53"/>
                <a:gd name="T13" fmla="*/ 21 h 4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3" h="43">
                  <a:moveTo>
                    <a:pt x="0" y="21"/>
                  </a:moveTo>
                  <a:lnTo>
                    <a:pt x="11" y="0"/>
                  </a:lnTo>
                  <a:lnTo>
                    <a:pt x="43" y="0"/>
                  </a:lnTo>
                  <a:lnTo>
                    <a:pt x="53" y="21"/>
                  </a:lnTo>
                  <a:lnTo>
                    <a:pt x="43" y="43"/>
                  </a:lnTo>
                  <a:lnTo>
                    <a:pt x="11" y="43"/>
                  </a:lnTo>
                  <a:lnTo>
                    <a:pt x="0" y="21"/>
                  </a:lnTo>
                  <a:close/>
                </a:path>
              </a:pathLst>
            </a:custGeom>
            <a:solidFill>
              <a:srgbClr val="FFFFFF"/>
            </a:solidFill>
            <a:ln w="17463">
              <a:solidFill>
                <a:srgbClr val="000000"/>
              </a:solidFill>
              <a:prstDash val="solid"/>
              <a:round/>
              <a:headEnd/>
              <a:tailEnd/>
            </a:ln>
          </p:spPr>
          <p:txBody>
            <a:bodyPr/>
            <a:lstStyle/>
            <a:p>
              <a:endParaRPr lang="zh-CN" altLang="en-US"/>
            </a:p>
          </p:txBody>
        </p:sp>
        <p:sp>
          <p:nvSpPr>
            <p:cNvPr id="60431" name="Line 13"/>
            <p:cNvSpPr>
              <a:spLocks noChangeShapeType="1"/>
            </p:cNvSpPr>
            <p:nvPr/>
          </p:nvSpPr>
          <p:spPr bwMode="auto">
            <a:xfrm flipV="1">
              <a:off x="1414" y="2073"/>
              <a:ext cx="1" cy="107"/>
            </a:xfrm>
            <a:prstGeom prst="line">
              <a:avLst/>
            </a:prstGeom>
            <a:noFill/>
            <a:ln w="174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60432" name="Line 14"/>
            <p:cNvSpPr>
              <a:spLocks noChangeShapeType="1"/>
            </p:cNvSpPr>
            <p:nvPr/>
          </p:nvSpPr>
          <p:spPr bwMode="auto">
            <a:xfrm flipV="1">
              <a:off x="2018" y="2073"/>
              <a:ext cx="1" cy="107"/>
            </a:xfrm>
            <a:prstGeom prst="line">
              <a:avLst/>
            </a:prstGeom>
            <a:noFill/>
            <a:ln w="174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60433" name="Line 15"/>
            <p:cNvSpPr>
              <a:spLocks noChangeShapeType="1"/>
            </p:cNvSpPr>
            <p:nvPr/>
          </p:nvSpPr>
          <p:spPr bwMode="auto">
            <a:xfrm flipH="1">
              <a:off x="1414" y="2180"/>
              <a:ext cx="201" cy="1"/>
            </a:xfrm>
            <a:prstGeom prst="line">
              <a:avLst/>
            </a:prstGeom>
            <a:noFill/>
            <a:ln w="174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60434" name="Line 16"/>
            <p:cNvSpPr>
              <a:spLocks noChangeShapeType="1"/>
            </p:cNvSpPr>
            <p:nvPr/>
          </p:nvSpPr>
          <p:spPr bwMode="auto">
            <a:xfrm flipH="1">
              <a:off x="1817" y="2180"/>
              <a:ext cx="201" cy="1"/>
            </a:xfrm>
            <a:prstGeom prst="line">
              <a:avLst/>
            </a:prstGeom>
            <a:noFill/>
            <a:ln w="174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60435" name="Line 17"/>
            <p:cNvSpPr>
              <a:spLocks noChangeShapeType="1"/>
            </p:cNvSpPr>
            <p:nvPr/>
          </p:nvSpPr>
          <p:spPr bwMode="auto">
            <a:xfrm flipH="1">
              <a:off x="1817" y="1670"/>
              <a:ext cx="307" cy="1"/>
            </a:xfrm>
            <a:prstGeom prst="line">
              <a:avLst/>
            </a:prstGeom>
            <a:noFill/>
            <a:ln w="174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60436" name="Line 18"/>
            <p:cNvSpPr>
              <a:spLocks noChangeShapeType="1"/>
            </p:cNvSpPr>
            <p:nvPr/>
          </p:nvSpPr>
          <p:spPr bwMode="auto">
            <a:xfrm flipH="1">
              <a:off x="1319" y="1670"/>
              <a:ext cx="296" cy="1"/>
            </a:xfrm>
            <a:prstGeom prst="line">
              <a:avLst/>
            </a:prstGeom>
            <a:noFill/>
            <a:ln w="174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60437" name="Freeform 19"/>
            <p:cNvSpPr>
              <a:spLocks/>
            </p:cNvSpPr>
            <p:nvPr/>
          </p:nvSpPr>
          <p:spPr bwMode="auto">
            <a:xfrm>
              <a:off x="2092" y="1649"/>
              <a:ext cx="53" cy="42"/>
            </a:xfrm>
            <a:custGeom>
              <a:avLst/>
              <a:gdLst>
                <a:gd name="T0" fmla="*/ 0 w 53"/>
                <a:gd name="T1" fmla="*/ 21 h 42"/>
                <a:gd name="T2" fmla="*/ 11 w 53"/>
                <a:gd name="T3" fmla="*/ 0 h 42"/>
                <a:gd name="T4" fmla="*/ 43 w 53"/>
                <a:gd name="T5" fmla="*/ 0 h 42"/>
                <a:gd name="T6" fmla="*/ 53 w 53"/>
                <a:gd name="T7" fmla="*/ 21 h 42"/>
                <a:gd name="T8" fmla="*/ 43 w 53"/>
                <a:gd name="T9" fmla="*/ 42 h 42"/>
                <a:gd name="T10" fmla="*/ 11 w 53"/>
                <a:gd name="T11" fmla="*/ 42 h 42"/>
                <a:gd name="T12" fmla="*/ 0 w 53"/>
                <a:gd name="T13" fmla="*/ 21 h 4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3" h="42">
                  <a:moveTo>
                    <a:pt x="0" y="21"/>
                  </a:moveTo>
                  <a:lnTo>
                    <a:pt x="11" y="0"/>
                  </a:lnTo>
                  <a:lnTo>
                    <a:pt x="43" y="0"/>
                  </a:lnTo>
                  <a:lnTo>
                    <a:pt x="53" y="21"/>
                  </a:lnTo>
                  <a:lnTo>
                    <a:pt x="43" y="42"/>
                  </a:lnTo>
                  <a:lnTo>
                    <a:pt x="11" y="42"/>
                  </a:lnTo>
                  <a:lnTo>
                    <a:pt x="0" y="21"/>
                  </a:lnTo>
                  <a:close/>
                </a:path>
              </a:pathLst>
            </a:custGeom>
            <a:solidFill>
              <a:srgbClr val="000000"/>
            </a:solidFill>
            <a:ln w="17463">
              <a:solidFill>
                <a:srgbClr val="000000"/>
              </a:solidFill>
              <a:prstDash val="solid"/>
              <a:round/>
              <a:headEnd/>
              <a:tailEnd/>
            </a:ln>
          </p:spPr>
          <p:txBody>
            <a:bodyPr/>
            <a:lstStyle/>
            <a:p>
              <a:endParaRPr lang="zh-CN" altLang="en-US"/>
            </a:p>
          </p:txBody>
        </p:sp>
        <p:sp>
          <p:nvSpPr>
            <p:cNvPr id="60438" name="Freeform 20"/>
            <p:cNvSpPr>
              <a:spLocks/>
            </p:cNvSpPr>
            <p:nvPr/>
          </p:nvSpPr>
          <p:spPr bwMode="auto">
            <a:xfrm>
              <a:off x="1297" y="1649"/>
              <a:ext cx="43" cy="42"/>
            </a:xfrm>
            <a:custGeom>
              <a:avLst/>
              <a:gdLst>
                <a:gd name="T0" fmla="*/ 0 w 43"/>
                <a:gd name="T1" fmla="*/ 21 h 42"/>
                <a:gd name="T2" fmla="*/ 11 w 43"/>
                <a:gd name="T3" fmla="*/ 0 h 42"/>
                <a:gd name="T4" fmla="*/ 32 w 43"/>
                <a:gd name="T5" fmla="*/ 0 h 42"/>
                <a:gd name="T6" fmla="*/ 43 w 43"/>
                <a:gd name="T7" fmla="*/ 21 h 42"/>
                <a:gd name="T8" fmla="*/ 32 w 43"/>
                <a:gd name="T9" fmla="*/ 42 h 42"/>
                <a:gd name="T10" fmla="*/ 11 w 43"/>
                <a:gd name="T11" fmla="*/ 42 h 42"/>
                <a:gd name="T12" fmla="*/ 0 w 43"/>
                <a:gd name="T13" fmla="*/ 21 h 4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3" h="42">
                  <a:moveTo>
                    <a:pt x="0" y="21"/>
                  </a:moveTo>
                  <a:lnTo>
                    <a:pt x="11" y="0"/>
                  </a:lnTo>
                  <a:lnTo>
                    <a:pt x="32" y="0"/>
                  </a:lnTo>
                  <a:lnTo>
                    <a:pt x="43" y="21"/>
                  </a:lnTo>
                  <a:lnTo>
                    <a:pt x="32" y="42"/>
                  </a:lnTo>
                  <a:lnTo>
                    <a:pt x="11" y="42"/>
                  </a:lnTo>
                  <a:lnTo>
                    <a:pt x="0" y="21"/>
                  </a:lnTo>
                  <a:close/>
                </a:path>
              </a:pathLst>
            </a:custGeom>
            <a:solidFill>
              <a:srgbClr val="000000"/>
            </a:solidFill>
            <a:ln w="17463">
              <a:solidFill>
                <a:srgbClr val="000000"/>
              </a:solidFill>
              <a:prstDash val="solid"/>
              <a:round/>
              <a:headEnd/>
              <a:tailEnd/>
            </a:ln>
          </p:spPr>
          <p:txBody>
            <a:bodyPr/>
            <a:lstStyle/>
            <a:p>
              <a:endParaRPr lang="zh-CN" altLang="en-US"/>
            </a:p>
          </p:txBody>
        </p:sp>
        <p:sp>
          <p:nvSpPr>
            <p:cNvPr id="60439" name="Rectangle 21"/>
            <p:cNvSpPr>
              <a:spLocks noChangeArrowheads="1"/>
            </p:cNvSpPr>
            <p:nvPr/>
          </p:nvSpPr>
          <p:spPr bwMode="auto">
            <a:xfrm>
              <a:off x="948" y="1840"/>
              <a:ext cx="98" cy="1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en-US" altLang="zh-CN" sz="1700" b="0">
                  <a:solidFill>
                    <a:srgbClr val="000000"/>
                  </a:solidFill>
                  <a:latin typeface="Times" charset="0"/>
                  <a:ea typeface="宋体" pitchFamily="2" charset="-122"/>
                </a:rPr>
                <a:t>G</a:t>
              </a:r>
              <a:endParaRPr lang="en-US" altLang="zh-CN" b="0">
                <a:solidFill>
                  <a:schemeClr val="tx1"/>
                </a:solidFill>
                <a:ea typeface="宋体" pitchFamily="2" charset="-122"/>
              </a:endParaRPr>
            </a:p>
          </p:txBody>
        </p:sp>
        <p:sp>
          <p:nvSpPr>
            <p:cNvPr id="60440" name="Rectangle 22"/>
            <p:cNvSpPr>
              <a:spLocks noChangeArrowheads="1"/>
            </p:cNvSpPr>
            <p:nvPr/>
          </p:nvSpPr>
          <p:spPr bwMode="auto">
            <a:xfrm>
              <a:off x="1032" y="1904"/>
              <a:ext cx="48" cy="11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en-US" altLang="zh-CN" sz="1200" b="0">
                  <a:solidFill>
                    <a:srgbClr val="000000"/>
                  </a:solidFill>
                  <a:latin typeface="Times" charset="0"/>
                  <a:ea typeface="宋体" pitchFamily="2" charset="-122"/>
                </a:rPr>
                <a:t>1</a:t>
              </a:r>
              <a:endParaRPr lang="en-US" altLang="zh-CN" b="0">
                <a:solidFill>
                  <a:schemeClr val="tx1"/>
                </a:solidFill>
                <a:ea typeface="宋体" pitchFamily="2" charset="-122"/>
              </a:endParaRPr>
            </a:p>
          </p:txBody>
        </p:sp>
        <p:sp>
          <p:nvSpPr>
            <p:cNvPr id="60441" name="Rectangle 23"/>
            <p:cNvSpPr>
              <a:spLocks noChangeArrowheads="1"/>
            </p:cNvSpPr>
            <p:nvPr/>
          </p:nvSpPr>
          <p:spPr bwMode="auto">
            <a:xfrm>
              <a:off x="2347" y="1840"/>
              <a:ext cx="98" cy="1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en-US" altLang="zh-CN" sz="1700" b="0">
                  <a:solidFill>
                    <a:srgbClr val="000000"/>
                  </a:solidFill>
                  <a:latin typeface="Times" charset="0"/>
                  <a:ea typeface="宋体" pitchFamily="2" charset="-122"/>
                </a:rPr>
                <a:t>G</a:t>
              </a:r>
              <a:endParaRPr lang="en-US" altLang="zh-CN" b="0">
                <a:solidFill>
                  <a:schemeClr val="tx1"/>
                </a:solidFill>
                <a:ea typeface="宋体" pitchFamily="2" charset="-122"/>
              </a:endParaRPr>
            </a:p>
          </p:txBody>
        </p:sp>
        <p:sp>
          <p:nvSpPr>
            <p:cNvPr id="60442" name="Rectangle 24"/>
            <p:cNvSpPr>
              <a:spLocks noChangeArrowheads="1"/>
            </p:cNvSpPr>
            <p:nvPr/>
          </p:nvSpPr>
          <p:spPr bwMode="auto">
            <a:xfrm>
              <a:off x="2431" y="1904"/>
              <a:ext cx="48" cy="11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en-US" altLang="zh-CN" sz="1200" b="0">
                  <a:solidFill>
                    <a:srgbClr val="000000"/>
                  </a:solidFill>
                  <a:latin typeface="Times" charset="0"/>
                  <a:ea typeface="宋体" pitchFamily="2" charset="-122"/>
                </a:rPr>
                <a:t>2</a:t>
              </a:r>
              <a:endParaRPr lang="en-US" altLang="zh-CN" b="0">
                <a:solidFill>
                  <a:schemeClr val="tx1"/>
                </a:solidFill>
                <a:ea typeface="宋体" pitchFamily="2" charset="-122"/>
              </a:endParaRPr>
            </a:p>
          </p:txBody>
        </p:sp>
        <p:sp>
          <p:nvSpPr>
            <p:cNvPr id="60443" name="Line 25"/>
            <p:cNvSpPr>
              <a:spLocks noChangeShapeType="1"/>
            </p:cNvSpPr>
            <p:nvPr/>
          </p:nvSpPr>
          <p:spPr bwMode="auto">
            <a:xfrm flipH="1" flipV="1">
              <a:off x="1615" y="1670"/>
              <a:ext cx="202" cy="510"/>
            </a:xfrm>
            <a:prstGeom prst="line">
              <a:avLst/>
            </a:prstGeom>
            <a:noFill/>
            <a:ln w="174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60444" name="Line 26"/>
            <p:cNvSpPr>
              <a:spLocks noChangeShapeType="1"/>
            </p:cNvSpPr>
            <p:nvPr/>
          </p:nvSpPr>
          <p:spPr bwMode="auto">
            <a:xfrm flipH="1">
              <a:off x="1615" y="1670"/>
              <a:ext cx="202" cy="510"/>
            </a:xfrm>
            <a:prstGeom prst="line">
              <a:avLst/>
            </a:prstGeom>
            <a:noFill/>
            <a:ln w="174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60445" name="Rectangle 27"/>
            <p:cNvSpPr>
              <a:spLocks noChangeArrowheads="1"/>
            </p:cNvSpPr>
            <p:nvPr/>
          </p:nvSpPr>
          <p:spPr bwMode="auto">
            <a:xfrm>
              <a:off x="1266" y="1341"/>
              <a:ext cx="98" cy="1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en-US" altLang="zh-CN" sz="1700" b="0">
                  <a:solidFill>
                    <a:srgbClr val="000000"/>
                  </a:solidFill>
                  <a:latin typeface="Times" charset="0"/>
                  <a:ea typeface="宋体" pitchFamily="2" charset="-122"/>
                </a:rPr>
                <a:t>Q</a:t>
              </a:r>
              <a:endParaRPr lang="en-US" altLang="zh-CN" b="0">
                <a:solidFill>
                  <a:schemeClr val="tx1"/>
                </a:solidFill>
                <a:ea typeface="宋体" pitchFamily="2" charset="-122"/>
              </a:endParaRPr>
            </a:p>
          </p:txBody>
        </p:sp>
        <p:grpSp>
          <p:nvGrpSpPr>
            <p:cNvPr id="60446" name="Group 28"/>
            <p:cNvGrpSpPr>
              <a:grpSpLocks/>
            </p:cNvGrpSpPr>
            <p:nvPr/>
          </p:nvGrpSpPr>
          <p:grpSpPr bwMode="auto">
            <a:xfrm>
              <a:off x="2060" y="1313"/>
              <a:ext cx="104" cy="178"/>
              <a:chOff x="2060" y="1313"/>
              <a:chExt cx="104" cy="178"/>
            </a:xfrm>
          </p:grpSpPr>
          <p:sp>
            <p:nvSpPr>
              <p:cNvPr id="60518" name="Line 29"/>
              <p:cNvSpPr>
                <a:spLocks noChangeShapeType="1"/>
              </p:cNvSpPr>
              <p:nvPr/>
            </p:nvSpPr>
            <p:spPr bwMode="auto">
              <a:xfrm>
                <a:off x="2065" y="1313"/>
                <a:ext cx="94" cy="1"/>
              </a:xfrm>
              <a:prstGeom prst="line">
                <a:avLst/>
              </a:prstGeom>
              <a:noFill/>
              <a:ln w="14288">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60519" name="Rectangle 30"/>
              <p:cNvSpPr>
                <a:spLocks noChangeArrowheads="1"/>
              </p:cNvSpPr>
              <p:nvPr/>
            </p:nvSpPr>
            <p:spPr bwMode="auto">
              <a:xfrm>
                <a:off x="2060" y="1318"/>
                <a:ext cx="104" cy="17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en-US" altLang="zh-CN" sz="1800" b="0">
                    <a:solidFill>
                      <a:srgbClr val="000000"/>
                    </a:solidFill>
                    <a:ea typeface="宋体" pitchFamily="2" charset="-122"/>
                  </a:rPr>
                  <a:t>Q</a:t>
                </a:r>
                <a:endParaRPr lang="en-US" altLang="zh-CN" b="0">
                  <a:solidFill>
                    <a:schemeClr val="tx1"/>
                  </a:solidFill>
                  <a:ea typeface="宋体" pitchFamily="2" charset="-122"/>
                </a:endParaRPr>
              </a:p>
            </p:txBody>
          </p:sp>
        </p:grpSp>
        <p:sp>
          <p:nvSpPr>
            <p:cNvPr id="60447" name="Rectangle 31"/>
            <p:cNvSpPr>
              <a:spLocks noChangeArrowheads="1"/>
            </p:cNvSpPr>
            <p:nvPr/>
          </p:nvSpPr>
          <p:spPr bwMode="auto">
            <a:xfrm>
              <a:off x="1138" y="2275"/>
              <a:ext cx="361" cy="255"/>
            </a:xfrm>
            <a:prstGeom prst="rect">
              <a:avLst/>
            </a:prstGeom>
            <a:solidFill>
              <a:srgbClr val="FFFFFF"/>
            </a:solidFill>
            <a:ln w="17463">
              <a:solidFill>
                <a:srgbClr val="000000"/>
              </a:solidFill>
              <a:miter lim="800000"/>
              <a:headEnd/>
              <a:tailEnd/>
            </a:ln>
          </p:spPr>
          <p:txBody>
            <a:bodyPr/>
            <a:lstStyle/>
            <a:p>
              <a:endParaRPr lang="zh-CN" altLang="en-US"/>
            </a:p>
          </p:txBody>
        </p:sp>
        <p:sp>
          <p:nvSpPr>
            <p:cNvPr id="60448" name="Rectangle 32"/>
            <p:cNvSpPr>
              <a:spLocks noChangeArrowheads="1"/>
            </p:cNvSpPr>
            <p:nvPr/>
          </p:nvSpPr>
          <p:spPr bwMode="auto">
            <a:xfrm>
              <a:off x="1264" y="2318"/>
              <a:ext cx="140" cy="1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en-US" altLang="zh-CN" sz="1700" b="0" dirty="0">
                  <a:solidFill>
                    <a:srgbClr val="000000"/>
                  </a:solidFill>
                  <a:latin typeface="Times" charset="0"/>
                  <a:ea typeface="宋体" pitchFamily="2" charset="-122"/>
                </a:rPr>
                <a:t> &amp;</a:t>
              </a:r>
              <a:endParaRPr lang="en-US" altLang="zh-CN" b="0" dirty="0">
                <a:solidFill>
                  <a:schemeClr val="tx1"/>
                </a:solidFill>
                <a:ea typeface="宋体" pitchFamily="2" charset="-122"/>
              </a:endParaRPr>
            </a:p>
          </p:txBody>
        </p:sp>
        <p:sp>
          <p:nvSpPr>
            <p:cNvPr id="60449" name="Rectangle 33"/>
            <p:cNvSpPr>
              <a:spLocks noChangeArrowheads="1"/>
            </p:cNvSpPr>
            <p:nvPr/>
          </p:nvSpPr>
          <p:spPr bwMode="auto">
            <a:xfrm>
              <a:off x="1944" y="2275"/>
              <a:ext cx="350" cy="255"/>
            </a:xfrm>
            <a:prstGeom prst="rect">
              <a:avLst/>
            </a:prstGeom>
            <a:solidFill>
              <a:srgbClr val="FFFFFF"/>
            </a:solidFill>
            <a:ln w="17463">
              <a:solidFill>
                <a:srgbClr val="000000"/>
              </a:solidFill>
              <a:miter lim="800000"/>
              <a:headEnd/>
              <a:tailEnd/>
            </a:ln>
          </p:spPr>
          <p:txBody>
            <a:bodyPr/>
            <a:lstStyle/>
            <a:p>
              <a:endParaRPr lang="zh-CN" altLang="en-US"/>
            </a:p>
          </p:txBody>
        </p:sp>
        <p:sp>
          <p:nvSpPr>
            <p:cNvPr id="60450" name="Rectangle 34"/>
            <p:cNvSpPr>
              <a:spLocks noChangeArrowheads="1"/>
            </p:cNvSpPr>
            <p:nvPr/>
          </p:nvSpPr>
          <p:spPr bwMode="auto">
            <a:xfrm>
              <a:off x="2062" y="2318"/>
              <a:ext cx="140" cy="1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en-US" altLang="zh-CN" sz="1700" b="0" dirty="0">
                  <a:solidFill>
                    <a:srgbClr val="000000"/>
                  </a:solidFill>
                  <a:latin typeface="Times" charset="0"/>
                  <a:ea typeface="宋体" pitchFamily="2" charset="-122"/>
                </a:rPr>
                <a:t> &amp;</a:t>
              </a:r>
              <a:endParaRPr lang="en-US" altLang="zh-CN" b="0" dirty="0">
                <a:solidFill>
                  <a:schemeClr val="tx1"/>
                </a:solidFill>
                <a:ea typeface="宋体" pitchFamily="2" charset="-122"/>
              </a:endParaRPr>
            </a:p>
          </p:txBody>
        </p:sp>
        <p:sp>
          <p:nvSpPr>
            <p:cNvPr id="60451" name="Freeform 35"/>
            <p:cNvSpPr>
              <a:spLocks/>
            </p:cNvSpPr>
            <p:nvPr/>
          </p:nvSpPr>
          <p:spPr bwMode="auto">
            <a:xfrm>
              <a:off x="1297" y="2233"/>
              <a:ext cx="43" cy="42"/>
            </a:xfrm>
            <a:custGeom>
              <a:avLst/>
              <a:gdLst>
                <a:gd name="T0" fmla="*/ 0 w 43"/>
                <a:gd name="T1" fmla="*/ 21 h 42"/>
                <a:gd name="T2" fmla="*/ 11 w 43"/>
                <a:gd name="T3" fmla="*/ 0 h 42"/>
                <a:gd name="T4" fmla="*/ 32 w 43"/>
                <a:gd name="T5" fmla="*/ 0 h 42"/>
                <a:gd name="T6" fmla="*/ 43 w 43"/>
                <a:gd name="T7" fmla="*/ 21 h 42"/>
                <a:gd name="T8" fmla="*/ 32 w 43"/>
                <a:gd name="T9" fmla="*/ 42 h 42"/>
                <a:gd name="T10" fmla="*/ 11 w 43"/>
                <a:gd name="T11" fmla="*/ 42 h 42"/>
                <a:gd name="T12" fmla="*/ 0 w 43"/>
                <a:gd name="T13" fmla="*/ 21 h 4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3" h="42">
                  <a:moveTo>
                    <a:pt x="0" y="21"/>
                  </a:moveTo>
                  <a:lnTo>
                    <a:pt x="11" y="0"/>
                  </a:lnTo>
                  <a:lnTo>
                    <a:pt x="32" y="0"/>
                  </a:lnTo>
                  <a:lnTo>
                    <a:pt x="43" y="21"/>
                  </a:lnTo>
                  <a:lnTo>
                    <a:pt x="32" y="42"/>
                  </a:lnTo>
                  <a:lnTo>
                    <a:pt x="11" y="42"/>
                  </a:lnTo>
                  <a:lnTo>
                    <a:pt x="0" y="21"/>
                  </a:lnTo>
                  <a:close/>
                </a:path>
              </a:pathLst>
            </a:custGeom>
            <a:solidFill>
              <a:srgbClr val="FFFFFF"/>
            </a:solidFill>
            <a:ln w="17463">
              <a:solidFill>
                <a:srgbClr val="000000"/>
              </a:solidFill>
              <a:prstDash val="solid"/>
              <a:round/>
              <a:headEnd/>
              <a:tailEnd/>
            </a:ln>
          </p:spPr>
          <p:txBody>
            <a:bodyPr/>
            <a:lstStyle/>
            <a:p>
              <a:endParaRPr lang="zh-CN" altLang="en-US"/>
            </a:p>
          </p:txBody>
        </p:sp>
        <p:sp>
          <p:nvSpPr>
            <p:cNvPr id="60452" name="Freeform 36"/>
            <p:cNvSpPr>
              <a:spLocks/>
            </p:cNvSpPr>
            <p:nvPr/>
          </p:nvSpPr>
          <p:spPr bwMode="auto">
            <a:xfrm>
              <a:off x="2092" y="2233"/>
              <a:ext cx="53" cy="42"/>
            </a:xfrm>
            <a:custGeom>
              <a:avLst/>
              <a:gdLst>
                <a:gd name="T0" fmla="*/ 0 w 53"/>
                <a:gd name="T1" fmla="*/ 21 h 42"/>
                <a:gd name="T2" fmla="*/ 11 w 53"/>
                <a:gd name="T3" fmla="*/ 0 h 42"/>
                <a:gd name="T4" fmla="*/ 43 w 53"/>
                <a:gd name="T5" fmla="*/ 0 h 42"/>
                <a:gd name="T6" fmla="*/ 53 w 53"/>
                <a:gd name="T7" fmla="*/ 21 h 42"/>
                <a:gd name="T8" fmla="*/ 43 w 53"/>
                <a:gd name="T9" fmla="*/ 42 h 42"/>
                <a:gd name="T10" fmla="*/ 11 w 53"/>
                <a:gd name="T11" fmla="*/ 42 h 42"/>
                <a:gd name="T12" fmla="*/ 0 w 53"/>
                <a:gd name="T13" fmla="*/ 21 h 4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3" h="42">
                  <a:moveTo>
                    <a:pt x="0" y="21"/>
                  </a:moveTo>
                  <a:lnTo>
                    <a:pt x="11" y="0"/>
                  </a:lnTo>
                  <a:lnTo>
                    <a:pt x="43" y="0"/>
                  </a:lnTo>
                  <a:lnTo>
                    <a:pt x="53" y="21"/>
                  </a:lnTo>
                  <a:lnTo>
                    <a:pt x="43" y="42"/>
                  </a:lnTo>
                  <a:lnTo>
                    <a:pt x="11" y="42"/>
                  </a:lnTo>
                  <a:lnTo>
                    <a:pt x="0" y="21"/>
                  </a:lnTo>
                  <a:close/>
                </a:path>
              </a:pathLst>
            </a:custGeom>
            <a:solidFill>
              <a:srgbClr val="FFFFFF"/>
            </a:solidFill>
            <a:ln w="17463">
              <a:solidFill>
                <a:srgbClr val="000000"/>
              </a:solidFill>
              <a:prstDash val="solid"/>
              <a:round/>
              <a:headEnd/>
              <a:tailEnd/>
            </a:ln>
          </p:spPr>
          <p:txBody>
            <a:bodyPr/>
            <a:lstStyle/>
            <a:p>
              <a:endParaRPr lang="zh-CN" altLang="en-US"/>
            </a:p>
          </p:txBody>
        </p:sp>
        <p:sp>
          <p:nvSpPr>
            <p:cNvPr id="60453" name="Rectangle 37"/>
            <p:cNvSpPr>
              <a:spLocks noChangeArrowheads="1"/>
            </p:cNvSpPr>
            <p:nvPr/>
          </p:nvSpPr>
          <p:spPr bwMode="auto">
            <a:xfrm>
              <a:off x="948" y="2286"/>
              <a:ext cx="98" cy="1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en-US" altLang="zh-CN" sz="1700" b="0">
                  <a:solidFill>
                    <a:srgbClr val="000000"/>
                  </a:solidFill>
                  <a:latin typeface="Times" charset="0"/>
                  <a:ea typeface="宋体" pitchFamily="2" charset="-122"/>
                </a:rPr>
                <a:t>G</a:t>
              </a:r>
              <a:endParaRPr lang="en-US" altLang="zh-CN" b="0">
                <a:solidFill>
                  <a:schemeClr val="tx1"/>
                </a:solidFill>
                <a:ea typeface="宋体" pitchFamily="2" charset="-122"/>
              </a:endParaRPr>
            </a:p>
          </p:txBody>
        </p:sp>
        <p:sp>
          <p:nvSpPr>
            <p:cNvPr id="60454" name="Rectangle 38"/>
            <p:cNvSpPr>
              <a:spLocks noChangeArrowheads="1"/>
            </p:cNvSpPr>
            <p:nvPr/>
          </p:nvSpPr>
          <p:spPr bwMode="auto">
            <a:xfrm>
              <a:off x="1032" y="2360"/>
              <a:ext cx="48" cy="11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en-US" altLang="zh-CN" sz="1200" b="0">
                  <a:solidFill>
                    <a:srgbClr val="000000"/>
                  </a:solidFill>
                  <a:latin typeface="Times" charset="0"/>
                  <a:ea typeface="宋体" pitchFamily="2" charset="-122"/>
                </a:rPr>
                <a:t>3</a:t>
              </a:r>
              <a:endParaRPr lang="en-US" altLang="zh-CN" b="0">
                <a:solidFill>
                  <a:schemeClr val="tx1"/>
                </a:solidFill>
                <a:ea typeface="宋体" pitchFamily="2" charset="-122"/>
              </a:endParaRPr>
            </a:p>
          </p:txBody>
        </p:sp>
        <p:sp>
          <p:nvSpPr>
            <p:cNvPr id="60455" name="Rectangle 39"/>
            <p:cNvSpPr>
              <a:spLocks noChangeArrowheads="1"/>
            </p:cNvSpPr>
            <p:nvPr/>
          </p:nvSpPr>
          <p:spPr bwMode="auto">
            <a:xfrm>
              <a:off x="2347" y="2286"/>
              <a:ext cx="98" cy="1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en-US" altLang="zh-CN" sz="1700" b="0">
                  <a:solidFill>
                    <a:srgbClr val="000000"/>
                  </a:solidFill>
                  <a:latin typeface="Times" charset="0"/>
                  <a:ea typeface="宋体" pitchFamily="2" charset="-122"/>
                </a:rPr>
                <a:t>G</a:t>
              </a:r>
              <a:endParaRPr lang="en-US" altLang="zh-CN" b="0">
                <a:solidFill>
                  <a:schemeClr val="tx1"/>
                </a:solidFill>
                <a:ea typeface="宋体" pitchFamily="2" charset="-122"/>
              </a:endParaRPr>
            </a:p>
          </p:txBody>
        </p:sp>
        <p:sp>
          <p:nvSpPr>
            <p:cNvPr id="60456" name="Rectangle 40"/>
            <p:cNvSpPr>
              <a:spLocks noChangeArrowheads="1"/>
            </p:cNvSpPr>
            <p:nvPr/>
          </p:nvSpPr>
          <p:spPr bwMode="auto">
            <a:xfrm>
              <a:off x="2431" y="2360"/>
              <a:ext cx="48" cy="11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en-US" altLang="zh-CN" sz="1200" b="0">
                  <a:solidFill>
                    <a:srgbClr val="000000"/>
                  </a:solidFill>
                  <a:latin typeface="Times" charset="0"/>
                  <a:ea typeface="宋体" pitchFamily="2" charset="-122"/>
                </a:rPr>
                <a:t>4</a:t>
              </a:r>
              <a:endParaRPr lang="en-US" altLang="zh-CN" b="0">
                <a:solidFill>
                  <a:schemeClr val="tx1"/>
                </a:solidFill>
                <a:ea typeface="宋体" pitchFamily="2" charset="-122"/>
              </a:endParaRPr>
            </a:p>
          </p:txBody>
        </p:sp>
        <p:sp>
          <p:nvSpPr>
            <p:cNvPr id="60457" name="Line 41"/>
            <p:cNvSpPr>
              <a:spLocks noChangeShapeType="1"/>
            </p:cNvSpPr>
            <p:nvPr/>
          </p:nvSpPr>
          <p:spPr bwMode="auto">
            <a:xfrm flipV="1">
              <a:off x="1319" y="2530"/>
              <a:ext cx="1" cy="96"/>
            </a:xfrm>
            <a:prstGeom prst="line">
              <a:avLst/>
            </a:prstGeom>
            <a:noFill/>
            <a:ln w="174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60458" name="Line 42"/>
            <p:cNvSpPr>
              <a:spLocks noChangeShapeType="1"/>
            </p:cNvSpPr>
            <p:nvPr/>
          </p:nvSpPr>
          <p:spPr bwMode="auto">
            <a:xfrm flipV="1">
              <a:off x="2124" y="2530"/>
              <a:ext cx="1" cy="96"/>
            </a:xfrm>
            <a:prstGeom prst="line">
              <a:avLst/>
            </a:prstGeom>
            <a:noFill/>
            <a:ln w="174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60459" name="Line 43"/>
            <p:cNvSpPr>
              <a:spLocks noChangeShapeType="1"/>
            </p:cNvSpPr>
            <p:nvPr/>
          </p:nvSpPr>
          <p:spPr bwMode="auto">
            <a:xfrm flipH="1">
              <a:off x="1414" y="2626"/>
              <a:ext cx="1410" cy="1"/>
            </a:xfrm>
            <a:prstGeom prst="line">
              <a:avLst/>
            </a:prstGeom>
            <a:noFill/>
            <a:ln w="174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60460" name="Freeform 44"/>
            <p:cNvSpPr>
              <a:spLocks/>
            </p:cNvSpPr>
            <p:nvPr/>
          </p:nvSpPr>
          <p:spPr bwMode="auto">
            <a:xfrm>
              <a:off x="1690" y="3656"/>
              <a:ext cx="52" cy="42"/>
            </a:xfrm>
            <a:custGeom>
              <a:avLst/>
              <a:gdLst>
                <a:gd name="T0" fmla="*/ 0 w 52"/>
                <a:gd name="T1" fmla="*/ 21 h 42"/>
                <a:gd name="T2" fmla="*/ 21 w 52"/>
                <a:gd name="T3" fmla="*/ 0 h 42"/>
                <a:gd name="T4" fmla="*/ 42 w 52"/>
                <a:gd name="T5" fmla="*/ 0 h 42"/>
                <a:gd name="T6" fmla="*/ 52 w 52"/>
                <a:gd name="T7" fmla="*/ 21 h 42"/>
                <a:gd name="T8" fmla="*/ 42 w 52"/>
                <a:gd name="T9" fmla="*/ 42 h 42"/>
                <a:gd name="T10" fmla="*/ 21 w 52"/>
                <a:gd name="T11" fmla="*/ 42 h 42"/>
                <a:gd name="T12" fmla="*/ 0 w 52"/>
                <a:gd name="T13" fmla="*/ 21 h 4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2" h="42">
                  <a:moveTo>
                    <a:pt x="0" y="21"/>
                  </a:moveTo>
                  <a:lnTo>
                    <a:pt x="21" y="0"/>
                  </a:lnTo>
                  <a:lnTo>
                    <a:pt x="42" y="0"/>
                  </a:lnTo>
                  <a:lnTo>
                    <a:pt x="52" y="21"/>
                  </a:lnTo>
                  <a:lnTo>
                    <a:pt x="42" y="42"/>
                  </a:lnTo>
                  <a:lnTo>
                    <a:pt x="21" y="42"/>
                  </a:lnTo>
                  <a:lnTo>
                    <a:pt x="0" y="21"/>
                  </a:lnTo>
                  <a:close/>
                </a:path>
              </a:pathLst>
            </a:custGeom>
            <a:solidFill>
              <a:srgbClr val="000000"/>
            </a:solidFill>
            <a:ln w="17463">
              <a:solidFill>
                <a:srgbClr val="000000"/>
              </a:solidFill>
              <a:prstDash val="solid"/>
              <a:round/>
              <a:headEnd/>
              <a:tailEnd/>
            </a:ln>
          </p:spPr>
          <p:txBody>
            <a:bodyPr/>
            <a:lstStyle/>
            <a:p>
              <a:endParaRPr lang="zh-CN" altLang="en-US"/>
            </a:p>
          </p:txBody>
        </p:sp>
        <p:sp>
          <p:nvSpPr>
            <p:cNvPr id="60461" name="Line 45"/>
            <p:cNvSpPr>
              <a:spLocks noChangeShapeType="1"/>
            </p:cNvSpPr>
            <p:nvPr/>
          </p:nvSpPr>
          <p:spPr bwMode="auto">
            <a:xfrm flipV="1">
              <a:off x="1721" y="3677"/>
              <a:ext cx="1" cy="149"/>
            </a:xfrm>
            <a:prstGeom prst="line">
              <a:avLst/>
            </a:prstGeom>
            <a:noFill/>
            <a:ln w="174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60462" name="Rectangle 46"/>
            <p:cNvSpPr>
              <a:spLocks noChangeArrowheads="1"/>
            </p:cNvSpPr>
            <p:nvPr/>
          </p:nvSpPr>
          <p:spPr bwMode="auto">
            <a:xfrm>
              <a:off x="1276" y="3848"/>
              <a:ext cx="76" cy="1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en-US" altLang="zh-CN" sz="1700" b="0">
                  <a:solidFill>
                    <a:srgbClr val="000000"/>
                  </a:solidFill>
                  <a:latin typeface="Times" charset="0"/>
                  <a:ea typeface="宋体" pitchFamily="2" charset="-122"/>
                </a:rPr>
                <a:t>S</a:t>
              </a:r>
              <a:endParaRPr lang="en-US" altLang="zh-CN" b="0">
                <a:solidFill>
                  <a:schemeClr val="tx1"/>
                </a:solidFill>
                <a:ea typeface="宋体" pitchFamily="2" charset="-122"/>
              </a:endParaRPr>
            </a:p>
          </p:txBody>
        </p:sp>
        <p:sp>
          <p:nvSpPr>
            <p:cNvPr id="60463" name="Rectangle 47"/>
            <p:cNvSpPr>
              <a:spLocks noChangeArrowheads="1"/>
            </p:cNvSpPr>
            <p:nvPr/>
          </p:nvSpPr>
          <p:spPr bwMode="auto">
            <a:xfrm>
              <a:off x="1637" y="3848"/>
              <a:ext cx="167" cy="1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en-US" altLang="zh-CN" sz="1700" b="0">
                  <a:solidFill>
                    <a:srgbClr val="000000"/>
                  </a:solidFill>
                  <a:latin typeface="Times" charset="0"/>
                  <a:ea typeface="宋体" pitchFamily="2" charset="-122"/>
                </a:rPr>
                <a:t>CP</a:t>
              </a:r>
              <a:endParaRPr lang="en-US" altLang="zh-CN" b="0">
                <a:solidFill>
                  <a:schemeClr val="tx1"/>
                </a:solidFill>
                <a:ea typeface="宋体" pitchFamily="2" charset="-122"/>
              </a:endParaRPr>
            </a:p>
          </p:txBody>
        </p:sp>
        <p:sp>
          <p:nvSpPr>
            <p:cNvPr id="60464" name="Rectangle 48"/>
            <p:cNvSpPr>
              <a:spLocks noChangeArrowheads="1"/>
            </p:cNvSpPr>
            <p:nvPr/>
          </p:nvSpPr>
          <p:spPr bwMode="auto">
            <a:xfrm>
              <a:off x="2082" y="3848"/>
              <a:ext cx="91" cy="1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en-US" altLang="zh-CN" sz="1700" b="0">
                  <a:solidFill>
                    <a:srgbClr val="000000"/>
                  </a:solidFill>
                  <a:latin typeface="Times" charset="0"/>
                  <a:ea typeface="宋体" pitchFamily="2" charset="-122"/>
                </a:rPr>
                <a:t>R</a:t>
              </a:r>
              <a:endParaRPr lang="en-US" altLang="zh-CN" b="0">
                <a:solidFill>
                  <a:schemeClr val="tx1"/>
                </a:solidFill>
                <a:ea typeface="宋体" pitchFamily="2" charset="-122"/>
              </a:endParaRPr>
            </a:p>
          </p:txBody>
        </p:sp>
        <p:sp>
          <p:nvSpPr>
            <p:cNvPr id="60465" name="Freeform 49"/>
            <p:cNvSpPr>
              <a:spLocks/>
            </p:cNvSpPr>
            <p:nvPr/>
          </p:nvSpPr>
          <p:spPr bwMode="auto">
            <a:xfrm>
              <a:off x="1997" y="2604"/>
              <a:ext cx="42" cy="43"/>
            </a:xfrm>
            <a:custGeom>
              <a:avLst/>
              <a:gdLst>
                <a:gd name="T0" fmla="*/ 0 w 42"/>
                <a:gd name="T1" fmla="*/ 22 h 43"/>
                <a:gd name="T2" fmla="*/ 10 w 42"/>
                <a:gd name="T3" fmla="*/ 0 h 43"/>
                <a:gd name="T4" fmla="*/ 32 w 42"/>
                <a:gd name="T5" fmla="*/ 0 h 43"/>
                <a:gd name="T6" fmla="*/ 42 w 42"/>
                <a:gd name="T7" fmla="*/ 22 h 43"/>
                <a:gd name="T8" fmla="*/ 32 w 42"/>
                <a:gd name="T9" fmla="*/ 43 h 43"/>
                <a:gd name="T10" fmla="*/ 10 w 42"/>
                <a:gd name="T11" fmla="*/ 43 h 43"/>
                <a:gd name="T12" fmla="*/ 0 w 42"/>
                <a:gd name="T13" fmla="*/ 22 h 4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2" h="43">
                  <a:moveTo>
                    <a:pt x="0" y="22"/>
                  </a:moveTo>
                  <a:lnTo>
                    <a:pt x="10" y="0"/>
                  </a:lnTo>
                  <a:lnTo>
                    <a:pt x="32" y="0"/>
                  </a:lnTo>
                  <a:lnTo>
                    <a:pt x="42" y="22"/>
                  </a:lnTo>
                  <a:lnTo>
                    <a:pt x="32" y="43"/>
                  </a:lnTo>
                  <a:lnTo>
                    <a:pt x="10" y="43"/>
                  </a:lnTo>
                  <a:lnTo>
                    <a:pt x="0" y="22"/>
                  </a:lnTo>
                  <a:close/>
                </a:path>
              </a:pathLst>
            </a:custGeom>
            <a:solidFill>
              <a:srgbClr val="000000"/>
            </a:solidFill>
            <a:ln w="17463">
              <a:solidFill>
                <a:srgbClr val="000000"/>
              </a:solidFill>
              <a:prstDash val="solid"/>
              <a:round/>
              <a:headEnd/>
              <a:tailEnd/>
            </a:ln>
          </p:spPr>
          <p:txBody>
            <a:bodyPr/>
            <a:lstStyle/>
            <a:p>
              <a:endParaRPr lang="zh-CN" altLang="en-US"/>
            </a:p>
          </p:txBody>
        </p:sp>
        <p:sp>
          <p:nvSpPr>
            <p:cNvPr id="60466" name="Line 50"/>
            <p:cNvSpPr>
              <a:spLocks noChangeShapeType="1"/>
            </p:cNvSpPr>
            <p:nvPr/>
          </p:nvSpPr>
          <p:spPr bwMode="auto">
            <a:xfrm flipV="1">
              <a:off x="1414" y="2530"/>
              <a:ext cx="1" cy="96"/>
            </a:xfrm>
            <a:prstGeom prst="line">
              <a:avLst/>
            </a:prstGeom>
            <a:noFill/>
            <a:ln w="174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60467" name="Line 51"/>
            <p:cNvSpPr>
              <a:spLocks noChangeShapeType="1"/>
            </p:cNvSpPr>
            <p:nvPr/>
          </p:nvSpPr>
          <p:spPr bwMode="auto">
            <a:xfrm flipV="1">
              <a:off x="2018" y="2530"/>
              <a:ext cx="1" cy="96"/>
            </a:xfrm>
            <a:prstGeom prst="line">
              <a:avLst/>
            </a:prstGeom>
            <a:noFill/>
            <a:ln w="174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60468" name="Rectangle 52"/>
            <p:cNvSpPr>
              <a:spLocks noChangeArrowheads="1"/>
            </p:cNvSpPr>
            <p:nvPr/>
          </p:nvSpPr>
          <p:spPr bwMode="auto">
            <a:xfrm>
              <a:off x="1138" y="2881"/>
              <a:ext cx="361" cy="244"/>
            </a:xfrm>
            <a:prstGeom prst="rect">
              <a:avLst/>
            </a:prstGeom>
            <a:solidFill>
              <a:srgbClr val="FFFFFF"/>
            </a:solidFill>
            <a:ln w="17463">
              <a:solidFill>
                <a:srgbClr val="000000"/>
              </a:solidFill>
              <a:miter lim="800000"/>
              <a:headEnd/>
              <a:tailEnd/>
            </a:ln>
          </p:spPr>
          <p:txBody>
            <a:bodyPr/>
            <a:lstStyle/>
            <a:p>
              <a:endParaRPr lang="zh-CN" altLang="en-US"/>
            </a:p>
          </p:txBody>
        </p:sp>
        <p:sp>
          <p:nvSpPr>
            <p:cNvPr id="60469" name="Rectangle 53"/>
            <p:cNvSpPr>
              <a:spLocks noChangeArrowheads="1"/>
            </p:cNvSpPr>
            <p:nvPr/>
          </p:nvSpPr>
          <p:spPr bwMode="auto">
            <a:xfrm>
              <a:off x="1264" y="2913"/>
              <a:ext cx="140" cy="1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en-US" altLang="zh-CN" sz="1700" b="0" dirty="0">
                  <a:solidFill>
                    <a:srgbClr val="000000"/>
                  </a:solidFill>
                  <a:latin typeface="Times" charset="0"/>
                  <a:ea typeface="宋体" pitchFamily="2" charset="-122"/>
                </a:rPr>
                <a:t> &amp;</a:t>
              </a:r>
              <a:endParaRPr lang="en-US" altLang="zh-CN" b="0" dirty="0">
                <a:solidFill>
                  <a:schemeClr val="tx1"/>
                </a:solidFill>
                <a:ea typeface="宋体" pitchFamily="2" charset="-122"/>
              </a:endParaRPr>
            </a:p>
          </p:txBody>
        </p:sp>
        <p:sp>
          <p:nvSpPr>
            <p:cNvPr id="60470" name="Rectangle 54"/>
            <p:cNvSpPr>
              <a:spLocks noChangeArrowheads="1"/>
            </p:cNvSpPr>
            <p:nvPr/>
          </p:nvSpPr>
          <p:spPr bwMode="auto">
            <a:xfrm>
              <a:off x="1944" y="2881"/>
              <a:ext cx="350" cy="244"/>
            </a:xfrm>
            <a:prstGeom prst="rect">
              <a:avLst/>
            </a:prstGeom>
            <a:solidFill>
              <a:srgbClr val="FFFFFF"/>
            </a:solidFill>
            <a:ln w="17463">
              <a:solidFill>
                <a:srgbClr val="000000"/>
              </a:solidFill>
              <a:miter lim="800000"/>
              <a:headEnd/>
              <a:tailEnd/>
            </a:ln>
          </p:spPr>
          <p:txBody>
            <a:bodyPr/>
            <a:lstStyle/>
            <a:p>
              <a:endParaRPr lang="zh-CN" altLang="en-US"/>
            </a:p>
          </p:txBody>
        </p:sp>
        <p:sp>
          <p:nvSpPr>
            <p:cNvPr id="60471" name="Rectangle 55"/>
            <p:cNvSpPr>
              <a:spLocks noChangeArrowheads="1"/>
            </p:cNvSpPr>
            <p:nvPr/>
          </p:nvSpPr>
          <p:spPr bwMode="auto">
            <a:xfrm>
              <a:off x="2062" y="2913"/>
              <a:ext cx="140" cy="1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en-US" altLang="zh-CN" sz="1700" b="0" dirty="0">
                  <a:solidFill>
                    <a:srgbClr val="000000"/>
                  </a:solidFill>
                  <a:latin typeface="Times" charset="0"/>
                  <a:ea typeface="宋体" pitchFamily="2" charset="-122"/>
                </a:rPr>
                <a:t> &amp;</a:t>
              </a:r>
              <a:endParaRPr lang="en-US" altLang="zh-CN" b="0" dirty="0">
                <a:solidFill>
                  <a:schemeClr val="tx1"/>
                </a:solidFill>
                <a:ea typeface="宋体" pitchFamily="2" charset="-122"/>
              </a:endParaRPr>
            </a:p>
          </p:txBody>
        </p:sp>
        <p:sp>
          <p:nvSpPr>
            <p:cNvPr id="60472" name="Freeform 56"/>
            <p:cNvSpPr>
              <a:spLocks/>
            </p:cNvSpPr>
            <p:nvPr/>
          </p:nvSpPr>
          <p:spPr bwMode="auto">
            <a:xfrm>
              <a:off x="1297" y="2828"/>
              <a:ext cx="43" cy="42"/>
            </a:xfrm>
            <a:custGeom>
              <a:avLst/>
              <a:gdLst>
                <a:gd name="T0" fmla="*/ 0 w 43"/>
                <a:gd name="T1" fmla="*/ 21 h 42"/>
                <a:gd name="T2" fmla="*/ 11 w 43"/>
                <a:gd name="T3" fmla="*/ 0 h 42"/>
                <a:gd name="T4" fmla="*/ 32 w 43"/>
                <a:gd name="T5" fmla="*/ 0 h 42"/>
                <a:gd name="T6" fmla="*/ 43 w 43"/>
                <a:gd name="T7" fmla="*/ 21 h 42"/>
                <a:gd name="T8" fmla="*/ 32 w 43"/>
                <a:gd name="T9" fmla="*/ 42 h 42"/>
                <a:gd name="T10" fmla="*/ 11 w 43"/>
                <a:gd name="T11" fmla="*/ 42 h 42"/>
                <a:gd name="T12" fmla="*/ 0 w 43"/>
                <a:gd name="T13" fmla="*/ 21 h 4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3" h="42">
                  <a:moveTo>
                    <a:pt x="0" y="21"/>
                  </a:moveTo>
                  <a:lnTo>
                    <a:pt x="11" y="0"/>
                  </a:lnTo>
                  <a:lnTo>
                    <a:pt x="32" y="0"/>
                  </a:lnTo>
                  <a:lnTo>
                    <a:pt x="43" y="21"/>
                  </a:lnTo>
                  <a:lnTo>
                    <a:pt x="32" y="42"/>
                  </a:lnTo>
                  <a:lnTo>
                    <a:pt x="11" y="42"/>
                  </a:lnTo>
                  <a:lnTo>
                    <a:pt x="0" y="21"/>
                  </a:lnTo>
                  <a:close/>
                </a:path>
              </a:pathLst>
            </a:custGeom>
            <a:solidFill>
              <a:srgbClr val="FFFFFF"/>
            </a:solidFill>
            <a:ln w="17463">
              <a:solidFill>
                <a:srgbClr val="000000"/>
              </a:solidFill>
              <a:prstDash val="solid"/>
              <a:round/>
              <a:headEnd/>
              <a:tailEnd/>
            </a:ln>
          </p:spPr>
          <p:txBody>
            <a:bodyPr/>
            <a:lstStyle/>
            <a:p>
              <a:endParaRPr lang="zh-CN" altLang="en-US"/>
            </a:p>
          </p:txBody>
        </p:sp>
        <p:sp>
          <p:nvSpPr>
            <p:cNvPr id="60473" name="Freeform 57"/>
            <p:cNvSpPr>
              <a:spLocks/>
            </p:cNvSpPr>
            <p:nvPr/>
          </p:nvSpPr>
          <p:spPr bwMode="auto">
            <a:xfrm>
              <a:off x="2092" y="2828"/>
              <a:ext cx="53" cy="42"/>
            </a:xfrm>
            <a:custGeom>
              <a:avLst/>
              <a:gdLst>
                <a:gd name="T0" fmla="*/ 0 w 53"/>
                <a:gd name="T1" fmla="*/ 21 h 42"/>
                <a:gd name="T2" fmla="*/ 11 w 53"/>
                <a:gd name="T3" fmla="*/ 0 h 42"/>
                <a:gd name="T4" fmla="*/ 43 w 53"/>
                <a:gd name="T5" fmla="*/ 0 h 42"/>
                <a:gd name="T6" fmla="*/ 53 w 53"/>
                <a:gd name="T7" fmla="*/ 21 h 42"/>
                <a:gd name="T8" fmla="*/ 43 w 53"/>
                <a:gd name="T9" fmla="*/ 42 h 42"/>
                <a:gd name="T10" fmla="*/ 11 w 53"/>
                <a:gd name="T11" fmla="*/ 42 h 42"/>
                <a:gd name="T12" fmla="*/ 0 w 53"/>
                <a:gd name="T13" fmla="*/ 21 h 4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3" h="42">
                  <a:moveTo>
                    <a:pt x="0" y="21"/>
                  </a:moveTo>
                  <a:lnTo>
                    <a:pt x="11" y="0"/>
                  </a:lnTo>
                  <a:lnTo>
                    <a:pt x="43" y="0"/>
                  </a:lnTo>
                  <a:lnTo>
                    <a:pt x="53" y="21"/>
                  </a:lnTo>
                  <a:lnTo>
                    <a:pt x="43" y="42"/>
                  </a:lnTo>
                  <a:lnTo>
                    <a:pt x="11" y="42"/>
                  </a:lnTo>
                  <a:lnTo>
                    <a:pt x="0" y="21"/>
                  </a:lnTo>
                  <a:close/>
                </a:path>
              </a:pathLst>
            </a:custGeom>
            <a:solidFill>
              <a:srgbClr val="FFFFFF"/>
            </a:solidFill>
            <a:ln w="17463">
              <a:solidFill>
                <a:srgbClr val="000000"/>
              </a:solidFill>
              <a:prstDash val="solid"/>
              <a:round/>
              <a:headEnd/>
              <a:tailEnd/>
            </a:ln>
          </p:spPr>
          <p:txBody>
            <a:bodyPr/>
            <a:lstStyle/>
            <a:p>
              <a:endParaRPr lang="zh-CN" altLang="en-US"/>
            </a:p>
          </p:txBody>
        </p:sp>
        <p:sp>
          <p:nvSpPr>
            <p:cNvPr id="60474" name="Line 58"/>
            <p:cNvSpPr>
              <a:spLocks noChangeShapeType="1"/>
            </p:cNvSpPr>
            <p:nvPr/>
          </p:nvSpPr>
          <p:spPr bwMode="auto">
            <a:xfrm flipV="1">
              <a:off x="1414" y="3125"/>
              <a:ext cx="1" cy="106"/>
            </a:xfrm>
            <a:prstGeom prst="line">
              <a:avLst/>
            </a:prstGeom>
            <a:noFill/>
            <a:ln w="174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60475" name="Line 59"/>
            <p:cNvSpPr>
              <a:spLocks noChangeShapeType="1"/>
            </p:cNvSpPr>
            <p:nvPr/>
          </p:nvSpPr>
          <p:spPr bwMode="auto">
            <a:xfrm flipV="1">
              <a:off x="2018" y="3125"/>
              <a:ext cx="1" cy="106"/>
            </a:xfrm>
            <a:prstGeom prst="line">
              <a:avLst/>
            </a:prstGeom>
            <a:noFill/>
            <a:ln w="174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60476" name="Line 60"/>
            <p:cNvSpPr>
              <a:spLocks noChangeShapeType="1"/>
            </p:cNvSpPr>
            <p:nvPr/>
          </p:nvSpPr>
          <p:spPr bwMode="auto">
            <a:xfrm flipH="1">
              <a:off x="1414" y="3231"/>
              <a:ext cx="201" cy="1"/>
            </a:xfrm>
            <a:prstGeom prst="line">
              <a:avLst/>
            </a:prstGeom>
            <a:noFill/>
            <a:ln w="174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60477" name="Line 61"/>
            <p:cNvSpPr>
              <a:spLocks noChangeShapeType="1"/>
            </p:cNvSpPr>
            <p:nvPr/>
          </p:nvSpPr>
          <p:spPr bwMode="auto">
            <a:xfrm flipH="1">
              <a:off x="1817" y="3231"/>
              <a:ext cx="201" cy="1"/>
            </a:xfrm>
            <a:prstGeom prst="line">
              <a:avLst/>
            </a:prstGeom>
            <a:noFill/>
            <a:ln w="174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60478" name="Line 62"/>
            <p:cNvSpPr>
              <a:spLocks noChangeShapeType="1"/>
            </p:cNvSpPr>
            <p:nvPr/>
          </p:nvSpPr>
          <p:spPr bwMode="auto">
            <a:xfrm flipH="1">
              <a:off x="1817" y="2721"/>
              <a:ext cx="307" cy="1"/>
            </a:xfrm>
            <a:prstGeom prst="line">
              <a:avLst/>
            </a:prstGeom>
            <a:noFill/>
            <a:ln w="174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60479" name="Line 63"/>
            <p:cNvSpPr>
              <a:spLocks noChangeShapeType="1"/>
            </p:cNvSpPr>
            <p:nvPr/>
          </p:nvSpPr>
          <p:spPr bwMode="auto">
            <a:xfrm flipH="1">
              <a:off x="1319" y="2721"/>
              <a:ext cx="296" cy="1"/>
            </a:xfrm>
            <a:prstGeom prst="line">
              <a:avLst/>
            </a:prstGeom>
            <a:noFill/>
            <a:ln w="174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60480" name="Freeform 64"/>
            <p:cNvSpPr>
              <a:spLocks/>
            </p:cNvSpPr>
            <p:nvPr/>
          </p:nvSpPr>
          <p:spPr bwMode="auto">
            <a:xfrm>
              <a:off x="2092" y="2700"/>
              <a:ext cx="53" cy="43"/>
            </a:xfrm>
            <a:custGeom>
              <a:avLst/>
              <a:gdLst>
                <a:gd name="T0" fmla="*/ 0 w 53"/>
                <a:gd name="T1" fmla="*/ 21 h 43"/>
                <a:gd name="T2" fmla="*/ 11 w 53"/>
                <a:gd name="T3" fmla="*/ 0 h 43"/>
                <a:gd name="T4" fmla="*/ 43 w 53"/>
                <a:gd name="T5" fmla="*/ 0 h 43"/>
                <a:gd name="T6" fmla="*/ 53 w 53"/>
                <a:gd name="T7" fmla="*/ 21 h 43"/>
                <a:gd name="T8" fmla="*/ 43 w 53"/>
                <a:gd name="T9" fmla="*/ 43 h 43"/>
                <a:gd name="T10" fmla="*/ 11 w 53"/>
                <a:gd name="T11" fmla="*/ 43 h 43"/>
                <a:gd name="T12" fmla="*/ 0 w 53"/>
                <a:gd name="T13" fmla="*/ 21 h 4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3" h="43">
                  <a:moveTo>
                    <a:pt x="0" y="21"/>
                  </a:moveTo>
                  <a:lnTo>
                    <a:pt x="11" y="0"/>
                  </a:lnTo>
                  <a:lnTo>
                    <a:pt x="43" y="0"/>
                  </a:lnTo>
                  <a:lnTo>
                    <a:pt x="53" y="21"/>
                  </a:lnTo>
                  <a:lnTo>
                    <a:pt x="43" y="43"/>
                  </a:lnTo>
                  <a:lnTo>
                    <a:pt x="11" y="43"/>
                  </a:lnTo>
                  <a:lnTo>
                    <a:pt x="0" y="21"/>
                  </a:lnTo>
                  <a:close/>
                </a:path>
              </a:pathLst>
            </a:custGeom>
            <a:solidFill>
              <a:srgbClr val="000000"/>
            </a:solidFill>
            <a:ln w="17463">
              <a:solidFill>
                <a:srgbClr val="000000"/>
              </a:solidFill>
              <a:prstDash val="solid"/>
              <a:round/>
              <a:headEnd/>
              <a:tailEnd/>
            </a:ln>
          </p:spPr>
          <p:txBody>
            <a:bodyPr/>
            <a:lstStyle/>
            <a:p>
              <a:endParaRPr lang="zh-CN" altLang="en-US"/>
            </a:p>
          </p:txBody>
        </p:sp>
        <p:sp>
          <p:nvSpPr>
            <p:cNvPr id="60481" name="Freeform 65"/>
            <p:cNvSpPr>
              <a:spLocks/>
            </p:cNvSpPr>
            <p:nvPr/>
          </p:nvSpPr>
          <p:spPr bwMode="auto">
            <a:xfrm>
              <a:off x="1297" y="2700"/>
              <a:ext cx="43" cy="43"/>
            </a:xfrm>
            <a:custGeom>
              <a:avLst/>
              <a:gdLst>
                <a:gd name="T0" fmla="*/ 0 w 43"/>
                <a:gd name="T1" fmla="*/ 21 h 43"/>
                <a:gd name="T2" fmla="*/ 11 w 43"/>
                <a:gd name="T3" fmla="*/ 0 h 43"/>
                <a:gd name="T4" fmla="*/ 32 w 43"/>
                <a:gd name="T5" fmla="*/ 0 h 43"/>
                <a:gd name="T6" fmla="*/ 43 w 43"/>
                <a:gd name="T7" fmla="*/ 21 h 43"/>
                <a:gd name="T8" fmla="*/ 32 w 43"/>
                <a:gd name="T9" fmla="*/ 43 h 43"/>
                <a:gd name="T10" fmla="*/ 11 w 43"/>
                <a:gd name="T11" fmla="*/ 43 h 43"/>
                <a:gd name="T12" fmla="*/ 0 w 43"/>
                <a:gd name="T13" fmla="*/ 21 h 4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3" h="43">
                  <a:moveTo>
                    <a:pt x="0" y="21"/>
                  </a:moveTo>
                  <a:lnTo>
                    <a:pt x="11" y="0"/>
                  </a:lnTo>
                  <a:lnTo>
                    <a:pt x="32" y="0"/>
                  </a:lnTo>
                  <a:lnTo>
                    <a:pt x="43" y="21"/>
                  </a:lnTo>
                  <a:lnTo>
                    <a:pt x="32" y="43"/>
                  </a:lnTo>
                  <a:lnTo>
                    <a:pt x="11" y="43"/>
                  </a:lnTo>
                  <a:lnTo>
                    <a:pt x="0" y="21"/>
                  </a:lnTo>
                  <a:close/>
                </a:path>
              </a:pathLst>
            </a:custGeom>
            <a:solidFill>
              <a:srgbClr val="000000"/>
            </a:solidFill>
            <a:ln w="17463">
              <a:solidFill>
                <a:srgbClr val="000000"/>
              </a:solidFill>
              <a:prstDash val="solid"/>
              <a:round/>
              <a:headEnd/>
              <a:tailEnd/>
            </a:ln>
          </p:spPr>
          <p:txBody>
            <a:bodyPr/>
            <a:lstStyle/>
            <a:p>
              <a:endParaRPr lang="zh-CN" altLang="en-US"/>
            </a:p>
          </p:txBody>
        </p:sp>
        <p:sp>
          <p:nvSpPr>
            <p:cNvPr id="60482" name="Rectangle 66"/>
            <p:cNvSpPr>
              <a:spLocks noChangeArrowheads="1"/>
            </p:cNvSpPr>
            <p:nvPr/>
          </p:nvSpPr>
          <p:spPr bwMode="auto">
            <a:xfrm>
              <a:off x="948" y="2892"/>
              <a:ext cx="98" cy="1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en-US" altLang="zh-CN" sz="1700" b="0">
                  <a:solidFill>
                    <a:srgbClr val="000000"/>
                  </a:solidFill>
                  <a:latin typeface="Times" charset="0"/>
                  <a:ea typeface="宋体" pitchFamily="2" charset="-122"/>
                </a:rPr>
                <a:t>G</a:t>
              </a:r>
              <a:endParaRPr lang="en-US" altLang="zh-CN" b="0">
                <a:solidFill>
                  <a:schemeClr val="tx1"/>
                </a:solidFill>
                <a:ea typeface="宋体" pitchFamily="2" charset="-122"/>
              </a:endParaRPr>
            </a:p>
          </p:txBody>
        </p:sp>
        <p:sp>
          <p:nvSpPr>
            <p:cNvPr id="60483" name="Rectangle 67"/>
            <p:cNvSpPr>
              <a:spLocks noChangeArrowheads="1"/>
            </p:cNvSpPr>
            <p:nvPr/>
          </p:nvSpPr>
          <p:spPr bwMode="auto">
            <a:xfrm>
              <a:off x="1032" y="2966"/>
              <a:ext cx="48" cy="11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en-US" altLang="zh-CN" sz="1200" b="0">
                  <a:solidFill>
                    <a:srgbClr val="000000"/>
                  </a:solidFill>
                  <a:latin typeface="Times" charset="0"/>
                  <a:ea typeface="宋体" pitchFamily="2" charset="-122"/>
                </a:rPr>
                <a:t>5</a:t>
              </a:r>
              <a:endParaRPr lang="en-US" altLang="zh-CN" b="0">
                <a:solidFill>
                  <a:schemeClr val="tx1"/>
                </a:solidFill>
                <a:ea typeface="宋体" pitchFamily="2" charset="-122"/>
              </a:endParaRPr>
            </a:p>
          </p:txBody>
        </p:sp>
        <p:sp>
          <p:nvSpPr>
            <p:cNvPr id="60484" name="Rectangle 68"/>
            <p:cNvSpPr>
              <a:spLocks noChangeArrowheads="1"/>
            </p:cNvSpPr>
            <p:nvPr/>
          </p:nvSpPr>
          <p:spPr bwMode="auto">
            <a:xfrm>
              <a:off x="2347" y="2892"/>
              <a:ext cx="98" cy="1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en-US" altLang="zh-CN" sz="1700" b="0">
                  <a:solidFill>
                    <a:srgbClr val="000000"/>
                  </a:solidFill>
                  <a:latin typeface="Times" charset="0"/>
                  <a:ea typeface="宋体" pitchFamily="2" charset="-122"/>
                </a:rPr>
                <a:t>G</a:t>
              </a:r>
              <a:endParaRPr lang="en-US" altLang="zh-CN" b="0">
                <a:solidFill>
                  <a:schemeClr val="tx1"/>
                </a:solidFill>
                <a:ea typeface="宋体" pitchFamily="2" charset="-122"/>
              </a:endParaRPr>
            </a:p>
          </p:txBody>
        </p:sp>
        <p:sp>
          <p:nvSpPr>
            <p:cNvPr id="60485" name="Rectangle 69"/>
            <p:cNvSpPr>
              <a:spLocks noChangeArrowheads="1"/>
            </p:cNvSpPr>
            <p:nvPr/>
          </p:nvSpPr>
          <p:spPr bwMode="auto">
            <a:xfrm>
              <a:off x="2431" y="2966"/>
              <a:ext cx="48" cy="11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en-US" altLang="zh-CN" sz="1200" b="0">
                  <a:solidFill>
                    <a:srgbClr val="000000"/>
                  </a:solidFill>
                  <a:latin typeface="Times" charset="0"/>
                  <a:ea typeface="宋体" pitchFamily="2" charset="-122"/>
                </a:rPr>
                <a:t>6</a:t>
              </a:r>
              <a:endParaRPr lang="en-US" altLang="zh-CN" b="0">
                <a:solidFill>
                  <a:schemeClr val="tx1"/>
                </a:solidFill>
                <a:ea typeface="宋体" pitchFamily="2" charset="-122"/>
              </a:endParaRPr>
            </a:p>
          </p:txBody>
        </p:sp>
        <p:sp>
          <p:nvSpPr>
            <p:cNvPr id="60486" name="Line 70"/>
            <p:cNvSpPr>
              <a:spLocks noChangeShapeType="1"/>
            </p:cNvSpPr>
            <p:nvPr/>
          </p:nvSpPr>
          <p:spPr bwMode="auto">
            <a:xfrm flipH="1" flipV="1">
              <a:off x="1615" y="2721"/>
              <a:ext cx="202" cy="510"/>
            </a:xfrm>
            <a:prstGeom prst="line">
              <a:avLst/>
            </a:prstGeom>
            <a:noFill/>
            <a:ln w="174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60487" name="Line 71"/>
            <p:cNvSpPr>
              <a:spLocks noChangeShapeType="1"/>
            </p:cNvSpPr>
            <p:nvPr/>
          </p:nvSpPr>
          <p:spPr bwMode="auto">
            <a:xfrm flipH="1">
              <a:off x="1615" y="2721"/>
              <a:ext cx="202" cy="510"/>
            </a:xfrm>
            <a:prstGeom prst="line">
              <a:avLst/>
            </a:prstGeom>
            <a:noFill/>
            <a:ln w="174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60488" name="Rectangle 72"/>
            <p:cNvSpPr>
              <a:spLocks noChangeArrowheads="1"/>
            </p:cNvSpPr>
            <p:nvPr/>
          </p:nvSpPr>
          <p:spPr bwMode="auto">
            <a:xfrm>
              <a:off x="1138" y="3327"/>
              <a:ext cx="361" cy="255"/>
            </a:xfrm>
            <a:prstGeom prst="rect">
              <a:avLst/>
            </a:prstGeom>
            <a:solidFill>
              <a:srgbClr val="FFFFFF"/>
            </a:solidFill>
            <a:ln w="17463">
              <a:solidFill>
                <a:srgbClr val="000000"/>
              </a:solidFill>
              <a:miter lim="800000"/>
              <a:headEnd/>
              <a:tailEnd/>
            </a:ln>
          </p:spPr>
          <p:txBody>
            <a:bodyPr/>
            <a:lstStyle/>
            <a:p>
              <a:endParaRPr lang="zh-CN" altLang="en-US"/>
            </a:p>
          </p:txBody>
        </p:sp>
        <p:sp>
          <p:nvSpPr>
            <p:cNvPr id="60489" name="Rectangle 73"/>
            <p:cNvSpPr>
              <a:spLocks noChangeArrowheads="1"/>
            </p:cNvSpPr>
            <p:nvPr/>
          </p:nvSpPr>
          <p:spPr bwMode="auto">
            <a:xfrm>
              <a:off x="1264" y="3370"/>
              <a:ext cx="140" cy="1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en-US" altLang="zh-CN" sz="1700" b="0" dirty="0">
                  <a:solidFill>
                    <a:srgbClr val="000000"/>
                  </a:solidFill>
                  <a:latin typeface="Times" charset="0"/>
                  <a:ea typeface="宋体" pitchFamily="2" charset="-122"/>
                </a:rPr>
                <a:t> &amp;</a:t>
              </a:r>
              <a:endParaRPr lang="en-US" altLang="zh-CN" b="0" dirty="0">
                <a:solidFill>
                  <a:schemeClr val="tx1"/>
                </a:solidFill>
                <a:ea typeface="宋体" pitchFamily="2" charset="-122"/>
              </a:endParaRPr>
            </a:p>
          </p:txBody>
        </p:sp>
        <p:sp>
          <p:nvSpPr>
            <p:cNvPr id="60490" name="Rectangle 74"/>
            <p:cNvSpPr>
              <a:spLocks noChangeArrowheads="1"/>
            </p:cNvSpPr>
            <p:nvPr/>
          </p:nvSpPr>
          <p:spPr bwMode="auto">
            <a:xfrm>
              <a:off x="1944" y="3327"/>
              <a:ext cx="350" cy="255"/>
            </a:xfrm>
            <a:prstGeom prst="rect">
              <a:avLst/>
            </a:prstGeom>
            <a:solidFill>
              <a:srgbClr val="FFFFFF"/>
            </a:solidFill>
            <a:ln w="17463">
              <a:solidFill>
                <a:srgbClr val="000000"/>
              </a:solidFill>
              <a:miter lim="800000"/>
              <a:headEnd/>
              <a:tailEnd/>
            </a:ln>
          </p:spPr>
          <p:txBody>
            <a:bodyPr/>
            <a:lstStyle/>
            <a:p>
              <a:endParaRPr lang="zh-CN" altLang="en-US"/>
            </a:p>
          </p:txBody>
        </p:sp>
        <p:sp>
          <p:nvSpPr>
            <p:cNvPr id="60491" name="Rectangle 75"/>
            <p:cNvSpPr>
              <a:spLocks noChangeArrowheads="1"/>
            </p:cNvSpPr>
            <p:nvPr/>
          </p:nvSpPr>
          <p:spPr bwMode="auto">
            <a:xfrm>
              <a:off x="2062" y="3370"/>
              <a:ext cx="140" cy="1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en-US" altLang="zh-CN" sz="1700" b="0" dirty="0">
                  <a:solidFill>
                    <a:srgbClr val="000000"/>
                  </a:solidFill>
                  <a:latin typeface="Times" charset="0"/>
                  <a:ea typeface="宋体" pitchFamily="2" charset="-122"/>
                </a:rPr>
                <a:t> &amp;</a:t>
              </a:r>
              <a:endParaRPr lang="en-US" altLang="zh-CN" b="0" dirty="0">
                <a:solidFill>
                  <a:schemeClr val="tx1"/>
                </a:solidFill>
                <a:ea typeface="宋体" pitchFamily="2" charset="-122"/>
              </a:endParaRPr>
            </a:p>
          </p:txBody>
        </p:sp>
        <p:sp>
          <p:nvSpPr>
            <p:cNvPr id="60492" name="Freeform 76"/>
            <p:cNvSpPr>
              <a:spLocks/>
            </p:cNvSpPr>
            <p:nvPr/>
          </p:nvSpPr>
          <p:spPr bwMode="auto">
            <a:xfrm>
              <a:off x="1297" y="3284"/>
              <a:ext cx="43" cy="43"/>
            </a:xfrm>
            <a:custGeom>
              <a:avLst/>
              <a:gdLst>
                <a:gd name="T0" fmla="*/ 0 w 43"/>
                <a:gd name="T1" fmla="*/ 21 h 43"/>
                <a:gd name="T2" fmla="*/ 11 w 43"/>
                <a:gd name="T3" fmla="*/ 0 h 43"/>
                <a:gd name="T4" fmla="*/ 32 w 43"/>
                <a:gd name="T5" fmla="*/ 0 h 43"/>
                <a:gd name="T6" fmla="*/ 43 w 43"/>
                <a:gd name="T7" fmla="*/ 21 h 43"/>
                <a:gd name="T8" fmla="*/ 32 w 43"/>
                <a:gd name="T9" fmla="*/ 43 h 43"/>
                <a:gd name="T10" fmla="*/ 11 w 43"/>
                <a:gd name="T11" fmla="*/ 43 h 43"/>
                <a:gd name="T12" fmla="*/ 0 w 43"/>
                <a:gd name="T13" fmla="*/ 21 h 4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3" h="43">
                  <a:moveTo>
                    <a:pt x="0" y="21"/>
                  </a:moveTo>
                  <a:lnTo>
                    <a:pt x="11" y="0"/>
                  </a:lnTo>
                  <a:lnTo>
                    <a:pt x="32" y="0"/>
                  </a:lnTo>
                  <a:lnTo>
                    <a:pt x="43" y="21"/>
                  </a:lnTo>
                  <a:lnTo>
                    <a:pt x="32" y="43"/>
                  </a:lnTo>
                  <a:lnTo>
                    <a:pt x="11" y="43"/>
                  </a:lnTo>
                  <a:lnTo>
                    <a:pt x="0" y="21"/>
                  </a:lnTo>
                  <a:close/>
                </a:path>
              </a:pathLst>
            </a:custGeom>
            <a:solidFill>
              <a:srgbClr val="FFFFFF"/>
            </a:solidFill>
            <a:ln w="17463">
              <a:solidFill>
                <a:srgbClr val="000000"/>
              </a:solidFill>
              <a:prstDash val="solid"/>
              <a:round/>
              <a:headEnd/>
              <a:tailEnd/>
            </a:ln>
          </p:spPr>
          <p:txBody>
            <a:bodyPr/>
            <a:lstStyle/>
            <a:p>
              <a:endParaRPr lang="zh-CN" altLang="en-US"/>
            </a:p>
          </p:txBody>
        </p:sp>
        <p:sp>
          <p:nvSpPr>
            <p:cNvPr id="60493" name="Freeform 77"/>
            <p:cNvSpPr>
              <a:spLocks/>
            </p:cNvSpPr>
            <p:nvPr/>
          </p:nvSpPr>
          <p:spPr bwMode="auto">
            <a:xfrm>
              <a:off x="2092" y="3284"/>
              <a:ext cx="53" cy="43"/>
            </a:xfrm>
            <a:custGeom>
              <a:avLst/>
              <a:gdLst>
                <a:gd name="T0" fmla="*/ 0 w 53"/>
                <a:gd name="T1" fmla="*/ 21 h 43"/>
                <a:gd name="T2" fmla="*/ 11 w 53"/>
                <a:gd name="T3" fmla="*/ 0 h 43"/>
                <a:gd name="T4" fmla="*/ 43 w 53"/>
                <a:gd name="T5" fmla="*/ 0 h 43"/>
                <a:gd name="T6" fmla="*/ 53 w 53"/>
                <a:gd name="T7" fmla="*/ 21 h 43"/>
                <a:gd name="T8" fmla="*/ 43 w 53"/>
                <a:gd name="T9" fmla="*/ 43 h 43"/>
                <a:gd name="T10" fmla="*/ 11 w 53"/>
                <a:gd name="T11" fmla="*/ 43 h 43"/>
                <a:gd name="T12" fmla="*/ 0 w 53"/>
                <a:gd name="T13" fmla="*/ 21 h 4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3" h="43">
                  <a:moveTo>
                    <a:pt x="0" y="21"/>
                  </a:moveTo>
                  <a:lnTo>
                    <a:pt x="11" y="0"/>
                  </a:lnTo>
                  <a:lnTo>
                    <a:pt x="43" y="0"/>
                  </a:lnTo>
                  <a:lnTo>
                    <a:pt x="53" y="21"/>
                  </a:lnTo>
                  <a:lnTo>
                    <a:pt x="43" y="43"/>
                  </a:lnTo>
                  <a:lnTo>
                    <a:pt x="11" y="43"/>
                  </a:lnTo>
                  <a:lnTo>
                    <a:pt x="0" y="21"/>
                  </a:lnTo>
                  <a:close/>
                </a:path>
              </a:pathLst>
            </a:custGeom>
            <a:solidFill>
              <a:srgbClr val="FFFFFF"/>
            </a:solidFill>
            <a:ln w="17463">
              <a:solidFill>
                <a:srgbClr val="000000"/>
              </a:solidFill>
              <a:prstDash val="solid"/>
              <a:round/>
              <a:headEnd/>
              <a:tailEnd/>
            </a:ln>
          </p:spPr>
          <p:txBody>
            <a:bodyPr/>
            <a:lstStyle/>
            <a:p>
              <a:endParaRPr lang="zh-CN" altLang="en-US"/>
            </a:p>
          </p:txBody>
        </p:sp>
        <p:sp>
          <p:nvSpPr>
            <p:cNvPr id="60494" name="Rectangle 78"/>
            <p:cNvSpPr>
              <a:spLocks noChangeArrowheads="1"/>
            </p:cNvSpPr>
            <p:nvPr/>
          </p:nvSpPr>
          <p:spPr bwMode="auto">
            <a:xfrm>
              <a:off x="948" y="3348"/>
              <a:ext cx="98" cy="1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en-US" altLang="zh-CN" sz="1700" b="0">
                  <a:solidFill>
                    <a:srgbClr val="000000"/>
                  </a:solidFill>
                  <a:latin typeface="Times" charset="0"/>
                  <a:ea typeface="宋体" pitchFamily="2" charset="-122"/>
                </a:rPr>
                <a:t>G</a:t>
              </a:r>
              <a:endParaRPr lang="en-US" altLang="zh-CN" b="0">
                <a:solidFill>
                  <a:schemeClr val="tx1"/>
                </a:solidFill>
                <a:ea typeface="宋体" pitchFamily="2" charset="-122"/>
              </a:endParaRPr>
            </a:p>
          </p:txBody>
        </p:sp>
        <p:sp>
          <p:nvSpPr>
            <p:cNvPr id="60495" name="Rectangle 79"/>
            <p:cNvSpPr>
              <a:spLocks noChangeArrowheads="1"/>
            </p:cNvSpPr>
            <p:nvPr/>
          </p:nvSpPr>
          <p:spPr bwMode="auto">
            <a:xfrm>
              <a:off x="1032" y="3412"/>
              <a:ext cx="48" cy="11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en-US" altLang="zh-CN" sz="1200" b="0">
                  <a:solidFill>
                    <a:srgbClr val="000000"/>
                  </a:solidFill>
                  <a:latin typeface="Times" charset="0"/>
                  <a:ea typeface="宋体" pitchFamily="2" charset="-122"/>
                </a:rPr>
                <a:t>7</a:t>
              </a:r>
              <a:endParaRPr lang="en-US" altLang="zh-CN" b="0">
                <a:solidFill>
                  <a:schemeClr val="tx1"/>
                </a:solidFill>
                <a:ea typeface="宋体" pitchFamily="2" charset="-122"/>
              </a:endParaRPr>
            </a:p>
          </p:txBody>
        </p:sp>
        <p:sp>
          <p:nvSpPr>
            <p:cNvPr id="60496" name="Rectangle 80"/>
            <p:cNvSpPr>
              <a:spLocks noChangeArrowheads="1"/>
            </p:cNvSpPr>
            <p:nvPr/>
          </p:nvSpPr>
          <p:spPr bwMode="auto">
            <a:xfrm>
              <a:off x="2347" y="3348"/>
              <a:ext cx="98" cy="1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en-US" altLang="zh-CN" sz="1700" b="0">
                  <a:solidFill>
                    <a:srgbClr val="000000"/>
                  </a:solidFill>
                  <a:latin typeface="Times" charset="0"/>
                  <a:ea typeface="宋体" pitchFamily="2" charset="-122"/>
                </a:rPr>
                <a:t>G</a:t>
              </a:r>
              <a:endParaRPr lang="en-US" altLang="zh-CN" b="0">
                <a:solidFill>
                  <a:schemeClr val="tx1"/>
                </a:solidFill>
                <a:ea typeface="宋体" pitchFamily="2" charset="-122"/>
              </a:endParaRPr>
            </a:p>
          </p:txBody>
        </p:sp>
        <p:sp>
          <p:nvSpPr>
            <p:cNvPr id="60497" name="Rectangle 81"/>
            <p:cNvSpPr>
              <a:spLocks noChangeArrowheads="1"/>
            </p:cNvSpPr>
            <p:nvPr/>
          </p:nvSpPr>
          <p:spPr bwMode="auto">
            <a:xfrm>
              <a:off x="2431" y="3412"/>
              <a:ext cx="48" cy="11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en-US" altLang="zh-CN" sz="1200" b="0">
                  <a:solidFill>
                    <a:srgbClr val="000000"/>
                  </a:solidFill>
                  <a:latin typeface="Times" charset="0"/>
                  <a:ea typeface="宋体" pitchFamily="2" charset="-122"/>
                </a:rPr>
                <a:t>8</a:t>
              </a:r>
              <a:endParaRPr lang="en-US" altLang="zh-CN" b="0">
                <a:solidFill>
                  <a:schemeClr val="tx1"/>
                </a:solidFill>
                <a:ea typeface="宋体" pitchFamily="2" charset="-122"/>
              </a:endParaRPr>
            </a:p>
          </p:txBody>
        </p:sp>
        <p:sp>
          <p:nvSpPr>
            <p:cNvPr id="60498" name="Freeform 82"/>
            <p:cNvSpPr>
              <a:spLocks/>
            </p:cNvSpPr>
            <p:nvPr/>
          </p:nvSpPr>
          <p:spPr bwMode="auto">
            <a:xfrm>
              <a:off x="1997" y="3656"/>
              <a:ext cx="42" cy="42"/>
            </a:xfrm>
            <a:custGeom>
              <a:avLst/>
              <a:gdLst>
                <a:gd name="T0" fmla="*/ 0 w 42"/>
                <a:gd name="T1" fmla="*/ 21 h 42"/>
                <a:gd name="T2" fmla="*/ 10 w 42"/>
                <a:gd name="T3" fmla="*/ 0 h 42"/>
                <a:gd name="T4" fmla="*/ 32 w 42"/>
                <a:gd name="T5" fmla="*/ 0 h 42"/>
                <a:gd name="T6" fmla="*/ 42 w 42"/>
                <a:gd name="T7" fmla="*/ 21 h 42"/>
                <a:gd name="T8" fmla="*/ 32 w 42"/>
                <a:gd name="T9" fmla="*/ 42 h 42"/>
                <a:gd name="T10" fmla="*/ 10 w 42"/>
                <a:gd name="T11" fmla="*/ 42 h 42"/>
                <a:gd name="T12" fmla="*/ 0 w 42"/>
                <a:gd name="T13" fmla="*/ 21 h 4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2" h="42">
                  <a:moveTo>
                    <a:pt x="0" y="21"/>
                  </a:moveTo>
                  <a:lnTo>
                    <a:pt x="10" y="0"/>
                  </a:lnTo>
                  <a:lnTo>
                    <a:pt x="32" y="0"/>
                  </a:lnTo>
                  <a:lnTo>
                    <a:pt x="42" y="21"/>
                  </a:lnTo>
                  <a:lnTo>
                    <a:pt x="32" y="42"/>
                  </a:lnTo>
                  <a:lnTo>
                    <a:pt x="10" y="42"/>
                  </a:lnTo>
                  <a:lnTo>
                    <a:pt x="0" y="21"/>
                  </a:lnTo>
                  <a:close/>
                </a:path>
              </a:pathLst>
            </a:custGeom>
            <a:solidFill>
              <a:srgbClr val="000000"/>
            </a:solidFill>
            <a:ln w="17463">
              <a:solidFill>
                <a:srgbClr val="000000"/>
              </a:solidFill>
              <a:prstDash val="solid"/>
              <a:round/>
              <a:headEnd/>
              <a:tailEnd/>
            </a:ln>
          </p:spPr>
          <p:txBody>
            <a:bodyPr/>
            <a:lstStyle/>
            <a:p>
              <a:endParaRPr lang="zh-CN" altLang="en-US"/>
            </a:p>
          </p:txBody>
        </p:sp>
        <p:sp>
          <p:nvSpPr>
            <p:cNvPr id="60499" name="Line 83"/>
            <p:cNvSpPr>
              <a:spLocks noChangeShapeType="1"/>
            </p:cNvSpPr>
            <p:nvPr/>
          </p:nvSpPr>
          <p:spPr bwMode="auto">
            <a:xfrm flipV="1">
              <a:off x="1414" y="3582"/>
              <a:ext cx="1" cy="95"/>
            </a:xfrm>
            <a:prstGeom prst="line">
              <a:avLst/>
            </a:prstGeom>
            <a:noFill/>
            <a:ln w="174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60500" name="Line 84"/>
            <p:cNvSpPr>
              <a:spLocks noChangeShapeType="1"/>
            </p:cNvSpPr>
            <p:nvPr/>
          </p:nvSpPr>
          <p:spPr bwMode="auto">
            <a:xfrm flipV="1">
              <a:off x="2018" y="3582"/>
              <a:ext cx="1" cy="95"/>
            </a:xfrm>
            <a:prstGeom prst="line">
              <a:avLst/>
            </a:prstGeom>
            <a:noFill/>
            <a:ln w="174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60501" name="Line 85"/>
            <p:cNvSpPr>
              <a:spLocks noChangeShapeType="1"/>
            </p:cNvSpPr>
            <p:nvPr/>
          </p:nvSpPr>
          <p:spPr bwMode="auto">
            <a:xfrm flipH="1">
              <a:off x="1414" y="3677"/>
              <a:ext cx="1410" cy="1"/>
            </a:xfrm>
            <a:prstGeom prst="line">
              <a:avLst/>
            </a:prstGeom>
            <a:noFill/>
            <a:ln w="174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60502" name="Rectangle 86"/>
            <p:cNvSpPr>
              <a:spLocks noChangeArrowheads="1"/>
            </p:cNvSpPr>
            <p:nvPr/>
          </p:nvSpPr>
          <p:spPr bwMode="auto">
            <a:xfrm>
              <a:off x="1117" y="2637"/>
              <a:ext cx="98" cy="1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en-US" altLang="zh-CN" sz="1700" b="0">
                  <a:solidFill>
                    <a:srgbClr val="000000"/>
                  </a:solidFill>
                  <a:latin typeface="Times" charset="0"/>
                  <a:ea typeface="宋体" pitchFamily="2" charset="-122"/>
                </a:rPr>
                <a:t>Q</a:t>
              </a:r>
              <a:endParaRPr lang="en-US" altLang="zh-CN" b="0">
                <a:solidFill>
                  <a:schemeClr val="tx1"/>
                </a:solidFill>
                <a:ea typeface="宋体" pitchFamily="2" charset="-122"/>
              </a:endParaRPr>
            </a:p>
          </p:txBody>
        </p:sp>
        <p:sp>
          <p:nvSpPr>
            <p:cNvPr id="60503" name="Rectangle 87"/>
            <p:cNvSpPr>
              <a:spLocks noChangeArrowheads="1"/>
            </p:cNvSpPr>
            <p:nvPr/>
          </p:nvSpPr>
          <p:spPr bwMode="auto">
            <a:xfrm>
              <a:off x="1213" y="2711"/>
              <a:ext cx="48" cy="11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en-US" altLang="zh-CN" sz="1200" b="0">
                  <a:solidFill>
                    <a:srgbClr val="000000"/>
                  </a:solidFill>
                  <a:latin typeface="Times" charset="0"/>
                  <a:ea typeface="宋体" pitchFamily="2" charset="-122"/>
                </a:rPr>
                <a:t>1</a:t>
              </a:r>
              <a:endParaRPr lang="en-US" altLang="zh-CN" b="0">
                <a:solidFill>
                  <a:schemeClr val="tx1"/>
                </a:solidFill>
                <a:ea typeface="宋体" pitchFamily="2" charset="-122"/>
              </a:endParaRPr>
            </a:p>
          </p:txBody>
        </p:sp>
        <p:grpSp>
          <p:nvGrpSpPr>
            <p:cNvPr id="60504" name="Group 88"/>
            <p:cNvGrpSpPr>
              <a:grpSpLocks/>
            </p:cNvGrpSpPr>
            <p:nvPr/>
          </p:nvGrpSpPr>
          <p:grpSpPr bwMode="auto">
            <a:xfrm>
              <a:off x="2187" y="2671"/>
              <a:ext cx="143" cy="193"/>
              <a:chOff x="2187" y="2671"/>
              <a:chExt cx="143" cy="193"/>
            </a:xfrm>
          </p:grpSpPr>
          <p:sp>
            <p:nvSpPr>
              <p:cNvPr id="60515" name="Line 89"/>
              <p:cNvSpPr>
                <a:spLocks noChangeShapeType="1"/>
              </p:cNvSpPr>
              <p:nvPr/>
            </p:nvSpPr>
            <p:spPr bwMode="auto">
              <a:xfrm>
                <a:off x="2191" y="2671"/>
                <a:ext cx="93" cy="1"/>
              </a:xfrm>
              <a:prstGeom prst="line">
                <a:avLst/>
              </a:prstGeom>
              <a:noFill/>
              <a:ln w="14288">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60516" name="Rectangle 90"/>
              <p:cNvSpPr>
                <a:spLocks noChangeArrowheads="1"/>
              </p:cNvSpPr>
              <p:nvPr/>
            </p:nvSpPr>
            <p:spPr bwMode="auto">
              <a:xfrm>
                <a:off x="2286" y="2758"/>
                <a:ext cx="44" cy="10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en-US" altLang="zh-CN" sz="1100" b="0">
                    <a:solidFill>
                      <a:srgbClr val="000000"/>
                    </a:solidFill>
                    <a:ea typeface="宋体" pitchFamily="2" charset="-122"/>
                  </a:rPr>
                  <a:t>1</a:t>
                </a:r>
                <a:endParaRPr lang="en-US" altLang="zh-CN" b="0">
                  <a:solidFill>
                    <a:schemeClr val="tx1"/>
                  </a:solidFill>
                  <a:ea typeface="宋体" pitchFamily="2" charset="-122"/>
                </a:endParaRPr>
              </a:p>
            </p:txBody>
          </p:sp>
          <p:sp>
            <p:nvSpPr>
              <p:cNvPr id="60517" name="Rectangle 91"/>
              <p:cNvSpPr>
                <a:spLocks noChangeArrowheads="1"/>
              </p:cNvSpPr>
              <p:nvPr/>
            </p:nvSpPr>
            <p:spPr bwMode="auto">
              <a:xfrm>
                <a:off x="2187" y="2676"/>
                <a:ext cx="104" cy="17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en-US" altLang="zh-CN" sz="1800" b="0">
                    <a:solidFill>
                      <a:srgbClr val="000000"/>
                    </a:solidFill>
                    <a:ea typeface="宋体" pitchFamily="2" charset="-122"/>
                  </a:rPr>
                  <a:t>Q</a:t>
                </a:r>
                <a:endParaRPr lang="en-US" altLang="zh-CN" b="0">
                  <a:solidFill>
                    <a:schemeClr val="tx1"/>
                  </a:solidFill>
                  <a:ea typeface="宋体" pitchFamily="2" charset="-122"/>
                </a:endParaRPr>
              </a:p>
            </p:txBody>
          </p:sp>
        </p:grpSp>
        <p:sp>
          <p:nvSpPr>
            <p:cNvPr id="60505" name="Line 92"/>
            <p:cNvSpPr>
              <a:spLocks noChangeShapeType="1"/>
            </p:cNvSpPr>
            <p:nvPr/>
          </p:nvSpPr>
          <p:spPr bwMode="auto">
            <a:xfrm flipV="1">
              <a:off x="2824" y="2626"/>
              <a:ext cx="1" cy="1051"/>
            </a:xfrm>
            <a:prstGeom prst="line">
              <a:avLst/>
            </a:prstGeom>
            <a:noFill/>
            <a:ln w="174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60506" name="Rectangle 93"/>
            <p:cNvSpPr>
              <a:spLocks noChangeArrowheads="1"/>
            </p:cNvSpPr>
            <p:nvPr/>
          </p:nvSpPr>
          <p:spPr bwMode="auto">
            <a:xfrm>
              <a:off x="2643" y="2976"/>
              <a:ext cx="350" cy="255"/>
            </a:xfrm>
            <a:prstGeom prst="rect">
              <a:avLst/>
            </a:prstGeom>
            <a:solidFill>
              <a:srgbClr val="FFFFFF"/>
            </a:solidFill>
            <a:ln w="17463">
              <a:solidFill>
                <a:srgbClr val="000000"/>
              </a:solidFill>
              <a:miter lim="800000"/>
              <a:headEnd/>
              <a:tailEnd/>
            </a:ln>
          </p:spPr>
          <p:txBody>
            <a:bodyPr/>
            <a:lstStyle/>
            <a:p>
              <a:endParaRPr lang="zh-CN" altLang="en-US"/>
            </a:p>
          </p:txBody>
        </p:sp>
        <p:sp>
          <p:nvSpPr>
            <p:cNvPr id="60507" name="Rectangle 94"/>
            <p:cNvSpPr>
              <a:spLocks noChangeArrowheads="1"/>
            </p:cNvSpPr>
            <p:nvPr/>
          </p:nvSpPr>
          <p:spPr bwMode="auto">
            <a:xfrm>
              <a:off x="2792" y="3019"/>
              <a:ext cx="68" cy="1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en-US" altLang="zh-CN" sz="1700" b="0">
                  <a:solidFill>
                    <a:srgbClr val="000000"/>
                  </a:solidFill>
                  <a:latin typeface="Times" charset="0"/>
                  <a:ea typeface="宋体" pitchFamily="2" charset="-122"/>
                </a:rPr>
                <a:t>1</a:t>
              </a:r>
              <a:endParaRPr lang="en-US" altLang="zh-CN" b="0">
                <a:solidFill>
                  <a:schemeClr val="tx1"/>
                </a:solidFill>
                <a:ea typeface="宋体" pitchFamily="2" charset="-122"/>
              </a:endParaRPr>
            </a:p>
          </p:txBody>
        </p:sp>
        <p:sp>
          <p:nvSpPr>
            <p:cNvPr id="60508" name="Freeform 95"/>
            <p:cNvSpPr>
              <a:spLocks/>
            </p:cNvSpPr>
            <p:nvPr/>
          </p:nvSpPr>
          <p:spPr bwMode="auto">
            <a:xfrm>
              <a:off x="2792" y="2934"/>
              <a:ext cx="53" cy="42"/>
            </a:xfrm>
            <a:custGeom>
              <a:avLst/>
              <a:gdLst>
                <a:gd name="T0" fmla="*/ 0 w 53"/>
                <a:gd name="T1" fmla="*/ 21 h 42"/>
                <a:gd name="T2" fmla="*/ 21 w 53"/>
                <a:gd name="T3" fmla="*/ 0 h 42"/>
                <a:gd name="T4" fmla="*/ 42 w 53"/>
                <a:gd name="T5" fmla="*/ 0 h 42"/>
                <a:gd name="T6" fmla="*/ 53 w 53"/>
                <a:gd name="T7" fmla="*/ 21 h 42"/>
                <a:gd name="T8" fmla="*/ 42 w 53"/>
                <a:gd name="T9" fmla="*/ 42 h 42"/>
                <a:gd name="T10" fmla="*/ 21 w 53"/>
                <a:gd name="T11" fmla="*/ 42 h 42"/>
                <a:gd name="T12" fmla="*/ 0 w 53"/>
                <a:gd name="T13" fmla="*/ 21 h 4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3" h="42">
                  <a:moveTo>
                    <a:pt x="0" y="21"/>
                  </a:moveTo>
                  <a:lnTo>
                    <a:pt x="21" y="0"/>
                  </a:lnTo>
                  <a:lnTo>
                    <a:pt x="42" y="0"/>
                  </a:lnTo>
                  <a:lnTo>
                    <a:pt x="53" y="21"/>
                  </a:lnTo>
                  <a:lnTo>
                    <a:pt x="42" y="42"/>
                  </a:lnTo>
                  <a:lnTo>
                    <a:pt x="21" y="42"/>
                  </a:lnTo>
                  <a:lnTo>
                    <a:pt x="0" y="21"/>
                  </a:lnTo>
                  <a:close/>
                </a:path>
              </a:pathLst>
            </a:custGeom>
            <a:solidFill>
              <a:srgbClr val="FFFFFF"/>
            </a:solidFill>
            <a:ln w="17463">
              <a:solidFill>
                <a:srgbClr val="000000"/>
              </a:solidFill>
              <a:prstDash val="solid"/>
              <a:round/>
              <a:headEnd/>
              <a:tailEnd/>
            </a:ln>
          </p:spPr>
          <p:txBody>
            <a:bodyPr/>
            <a:lstStyle/>
            <a:p>
              <a:endParaRPr lang="zh-CN" altLang="en-US"/>
            </a:p>
          </p:txBody>
        </p:sp>
        <p:sp>
          <p:nvSpPr>
            <p:cNvPr id="60509" name="Rectangle 96"/>
            <p:cNvSpPr>
              <a:spLocks noChangeArrowheads="1"/>
            </p:cNvSpPr>
            <p:nvPr/>
          </p:nvSpPr>
          <p:spPr bwMode="auto">
            <a:xfrm>
              <a:off x="3057" y="2998"/>
              <a:ext cx="98" cy="1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en-US" altLang="zh-CN" sz="1700" b="0">
                  <a:solidFill>
                    <a:srgbClr val="000000"/>
                  </a:solidFill>
                  <a:latin typeface="Times" charset="0"/>
                  <a:ea typeface="宋体" pitchFamily="2" charset="-122"/>
                </a:rPr>
                <a:t>G</a:t>
              </a:r>
              <a:endParaRPr lang="en-US" altLang="zh-CN" b="0">
                <a:solidFill>
                  <a:schemeClr val="tx1"/>
                </a:solidFill>
                <a:ea typeface="宋体" pitchFamily="2" charset="-122"/>
              </a:endParaRPr>
            </a:p>
          </p:txBody>
        </p:sp>
        <p:sp>
          <p:nvSpPr>
            <p:cNvPr id="60510" name="Rectangle 97"/>
            <p:cNvSpPr>
              <a:spLocks noChangeArrowheads="1"/>
            </p:cNvSpPr>
            <p:nvPr/>
          </p:nvSpPr>
          <p:spPr bwMode="auto">
            <a:xfrm>
              <a:off x="3142" y="3061"/>
              <a:ext cx="48" cy="11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en-US" altLang="zh-CN" sz="1200" b="0">
                  <a:solidFill>
                    <a:srgbClr val="000000"/>
                  </a:solidFill>
                  <a:latin typeface="Times" charset="0"/>
                  <a:ea typeface="宋体" pitchFamily="2" charset="-122"/>
                </a:rPr>
                <a:t>9</a:t>
              </a:r>
              <a:endParaRPr lang="en-US" altLang="zh-CN" b="0">
                <a:solidFill>
                  <a:schemeClr val="tx1"/>
                </a:solidFill>
                <a:ea typeface="宋体" pitchFamily="2" charset="-122"/>
              </a:endParaRPr>
            </a:p>
          </p:txBody>
        </p:sp>
        <p:sp>
          <p:nvSpPr>
            <p:cNvPr id="60511" name="Rectangle 98"/>
            <p:cNvSpPr>
              <a:spLocks noChangeArrowheads="1"/>
            </p:cNvSpPr>
            <p:nvPr/>
          </p:nvSpPr>
          <p:spPr bwMode="auto">
            <a:xfrm>
              <a:off x="725" y="1957"/>
              <a:ext cx="272" cy="1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zh-CN" altLang="en-US" sz="1700" b="0">
                  <a:solidFill>
                    <a:srgbClr val="000000"/>
                  </a:solidFill>
                  <a:latin typeface="Times" charset="0"/>
                  <a:ea typeface="宋体" pitchFamily="2" charset="-122"/>
                </a:rPr>
                <a:t>从触</a:t>
              </a:r>
              <a:endParaRPr lang="zh-CN" altLang="en-US" b="0">
                <a:solidFill>
                  <a:schemeClr val="tx1"/>
                </a:solidFill>
                <a:ea typeface="宋体" pitchFamily="2" charset="-122"/>
              </a:endParaRPr>
            </a:p>
          </p:txBody>
        </p:sp>
        <p:sp>
          <p:nvSpPr>
            <p:cNvPr id="60512" name="Rectangle 99"/>
            <p:cNvSpPr>
              <a:spLocks noChangeArrowheads="1"/>
            </p:cNvSpPr>
            <p:nvPr/>
          </p:nvSpPr>
          <p:spPr bwMode="auto">
            <a:xfrm>
              <a:off x="725" y="2127"/>
              <a:ext cx="272" cy="1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zh-CN" altLang="en-US" sz="1700" b="0">
                  <a:solidFill>
                    <a:srgbClr val="000000"/>
                  </a:solidFill>
                  <a:latin typeface="Times" charset="0"/>
                  <a:ea typeface="宋体" pitchFamily="2" charset="-122"/>
                </a:rPr>
                <a:t>发器</a:t>
              </a:r>
              <a:endParaRPr lang="zh-CN" altLang="en-US" b="0">
                <a:solidFill>
                  <a:schemeClr val="tx1"/>
                </a:solidFill>
                <a:ea typeface="宋体" pitchFamily="2" charset="-122"/>
              </a:endParaRPr>
            </a:p>
          </p:txBody>
        </p:sp>
        <p:sp>
          <p:nvSpPr>
            <p:cNvPr id="60513" name="Rectangle 100"/>
            <p:cNvSpPr>
              <a:spLocks noChangeArrowheads="1"/>
            </p:cNvSpPr>
            <p:nvPr/>
          </p:nvSpPr>
          <p:spPr bwMode="auto">
            <a:xfrm>
              <a:off x="725" y="3062"/>
              <a:ext cx="272" cy="1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zh-CN" altLang="en-US" sz="1700" b="0">
                  <a:solidFill>
                    <a:srgbClr val="000000"/>
                  </a:solidFill>
                  <a:latin typeface="Times" charset="0"/>
                  <a:ea typeface="宋体" pitchFamily="2" charset="-122"/>
                </a:rPr>
                <a:t>主触</a:t>
              </a:r>
              <a:endParaRPr lang="zh-CN" altLang="en-US" b="0">
                <a:solidFill>
                  <a:schemeClr val="tx1"/>
                </a:solidFill>
                <a:ea typeface="宋体" pitchFamily="2" charset="-122"/>
              </a:endParaRPr>
            </a:p>
          </p:txBody>
        </p:sp>
        <p:sp>
          <p:nvSpPr>
            <p:cNvPr id="60514" name="Rectangle 101"/>
            <p:cNvSpPr>
              <a:spLocks noChangeArrowheads="1"/>
            </p:cNvSpPr>
            <p:nvPr/>
          </p:nvSpPr>
          <p:spPr bwMode="auto">
            <a:xfrm>
              <a:off x="725" y="3232"/>
              <a:ext cx="272" cy="1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zh-CN" altLang="en-US" sz="1700" b="0">
                  <a:solidFill>
                    <a:srgbClr val="000000"/>
                  </a:solidFill>
                  <a:latin typeface="Times" charset="0"/>
                  <a:ea typeface="宋体" pitchFamily="2" charset="-122"/>
                </a:rPr>
                <a:t>发器</a:t>
              </a:r>
              <a:endParaRPr lang="zh-CN" altLang="en-US" b="0">
                <a:solidFill>
                  <a:schemeClr val="tx1"/>
                </a:solidFill>
                <a:ea typeface="宋体" pitchFamily="2" charset="-122"/>
              </a:endParaRPr>
            </a:p>
          </p:txBody>
        </p:sp>
      </p:grpSp>
    </p:spTree>
  </p:cSld>
  <p:clrMapOvr>
    <a:masterClrMapping/>
  </p:clrMapOvr>
  <p:transition>
    <p:random/>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2"/>
          <p:cNvSpPr>
            <a:spLocks noGrp="1" noChangeArrowheads="1"/>
          </p:cNvSpPr>
          <p:nvPr>
            <p:ph type="body" idx="1"/>
          </p:nvPr>
        </p:nvSpPr>
        <p:spPr/>
        <p:txBody>
          <a:bodyPr/>
          <a:lstStyle/>
          <a:p>
            <a:pPr algn="just" eaLnBrk="1" hangingPunct="1"/>
            <a:r>
              <a:rPr lang="zh-CN" altLang="en-US" sz="2400" dirty="0" smtClean="0">
                <a:latin typeface="宋体" pitchFamily="2" charset="-122"/>
              </a:rPr>
              <a:t>根据时序电路的输出与输入及现态的关系，时序电路可分为</a:t>
            </a:r>
            <a:r>
              <a:rPr lang="en-US" altLang="zh-CN" sz="2400" dirty="0" smtClean="0">
                <a:latin typeface="宋体" pitchFamily="2" charset="-122"/>
                <a:cs typeface="Times New Roman" pitchFamily="18" charset="0"/>
              </a:rPr>
              <a:t>Mealy</a:t>
            </a:r>
            <a:r>
              <a:rPr lang="zh-CN" altLang="en-US" sz="2400" dirty="0" smtClean="0">
                <a:latin typeface="宋体" pitchFamily="2" charset="-122"/>
              </a:rPr>
              <a:t>型电路和</a:t>
            </a:r>
            <a:r>
              <a:rPr lang="en-US" altLang="zh-CN" sz="2400" dirty="0" smtClean="0">
                <a:latin typeface="宋体" pitchFamily="2" charset="-122"/>
                <a:cs typeface="Times New Roman" pitchFamily="18" charset="0"/>
              </a:rPr>
              <a:t>Moore</a:t>
            </a:r>
            <a:r>
              <a:rPr lang="zh-CN" altLang="en-US" sz="2400" dirty="0" smtClean="0">
                <a:latin typeface="宋体" pitchFamily="2" charset="-122"/>
              </a:rPr>
              <a:t>型电路</a:t>
            </a:r>
            <a:endParaRPr lang="zh-CN" altLang="en-US" sz="2400" dirty="0" smtClean="0">
              <a:latin typeface="宋体" pitchFamily="2" charset="-122"/>
              <a:cs typeface="Times New Roman" pitchFamily="18" charset="0"/>
            </a:endParaRPr>
          </a:p>
          <a:p>
            <a:pPr lvl="1" algn="just" eaLnBrk="1" hangingPunct="1"/>
            <a:r>
              <a:rPr lang="en-US" altLang="zh-CN" sz="2400" b="1" dirty="0" smtClean="0">
                <a:solidFill>
                  <a:schemeClr val="hlink"/>
                </a:solidFill>
                <a:latin typeface="宋体" pitchFamily="2" charset="-122"/>
                <a:cs typeface="Times New Roman" pitchFamily="18" charset="0"/>
              </a:rPr>
              <a:t>Mealy</a:t>
            </a:r>
            <a:r>
              <a:rPr lang="zh-CN" altLang="en-US" sz="2400" b="1" dirty="0" smtClean="0">
                <a:solidFill>
                  <a:schemeClr val="hlink"/>
                </a:solidFill>
                <a:latin typeface="宋体" pitchFamily="2" charset="-122"/>
              </a:rPr>
              <a:t>型电路</a:t>
            </a:r>
            <a:r>
              <a:rPr lang="zh-CN" altLang="en-US" sz="2400" dirty="0" smtClean="0">
                <a:latin typeface="宋体" pitchFamily="2" charset="-122"/>
              </a:rPr>
              <a:t>：其电路输出是输入及现态的函数，即输出</a:t>
            </a:r>
            <a:r>
              <a:rPr lang="en-US" altLang="zh-CN" sz="2400" i="1" dirty="0" smtClean="0">
                <a:latin typeface="宋体" pitchFamily="2" charset="-122"/>
                <a:cs typeface="Times New Roman" pitchFamily="18" charset="0"/>
              </a:rPr>
              <a:t>Z</a:t>
            </a:r>
            <a:r>
              <a:rPr lang="zh-CN" altLang="en-US" sz="2400" dirty="0" smtClean="0">
                <a:latin typeface="宋体" pitchFamily="2" charset="-122"/>
              </a:rPr>
              <a:t>不仅与输入</a:t>
            </a:r>
            <a:r>
              <a:rPr lang="en-US" altLang="zh-CN" sz="2400" i="1" dirty="0" smtClean="0">
                <a:latin typeface="宋体" pitchFamily="2" charset="-122"/>
                <a:cs typeface="Times New Roman" pitchFamily="18" charset="0"/>
              </a:rPr>
              <a:t>X</a:t>
            </a:r>
            <a:r>
              <a:rPr lang="zh-CN" altLang="en-US" sz="2400" dirty="0" smtClean="0">
                <a:latin typeface="宋体" pitchFamily="2" charset="-122"/>
              </a:rPr>
              <a:t>有关，还与存储电路的输出</a:t>
            </a:r>
            <a:r>
              <a:rPr lang="en-US" altLang="zh-CN" sz="2400" i="1" dirty="0" smtClean="0">
                <a:latin typeface="宋体" pitchFamily="2" charset="-122"/>
                <a:cs typeface="Times New Roman" pitchFamily="18" charset="0"/>
              </a:rPr>
              <a:t>y</a:t>
            </a:r>
            <a:r>
              <a:rPr lang="zh-CN" altLang="en-US" sz="2400" dirty="0" smtClean="0">
                <a:latin typeface="宋体" pitchFamily="2" charset="-122"/>
              </a:rPr>
              <a:t>有关。</a:t>
            </a:r>
          </a:p>
          <a:p>
            <a:pPr lvl="1" algn="just" eaLnBrk="1" hangingPunct="1"/>
            <a:endParaRPr lang="zh-CN" altLang="en-US" sz="2400" dirty="0" smtClean="0">
              <a:latin typeface="宋体" pitchFamily="2" charset="-122"/>
            </a:endParaRPr>
          </a:p>
          <a:p>
            <a:pPr lvl="1" algn="just" eaLnBrk="1" hangingPunct="1"/>
            <a:endParaRPr lang="zh-CN" altLang="en-US" sz="2400" dirty="0" smtClean="0">
              <a:latin typeface="宋体" pitchFamily="2" charset="-122"/>
              <a:cs typeface="Times New Roman" pitchFamily="18" charset="0"/>
            </a:endParaRPr>
          </a:p>
          <a:p>
            <a:pPr lvl="1" algn="just" eaLnBrk="1" hangingPunct="1"/>
            <a:endParaRPr lang="zh-CN" altLang="en-US" sz="2400" dirty="0" smtClean="0">
              <a:latin typeface="宋体" pitchFamily="2" charset="-122"/>
              <a:cs typeface="Times New Roman" pitchFamily="18" charset="0"/>
            </a:endParaRPr>
          </a:p>
          <a:p>
            <a:pPr lvl="1" eaLnBrk="1" hangingPunct="1"/>
            <a:r>
              <a:rPr lang="en-US" altLang="zh-CN" sz="2400" b="1" dirty="0" smtClean="0">
                <a:solidFill>
                  <a:schemeClr val="hlink"/>
                </a:solidFill>
                <a:latin typeface="宋体" pitchFamily="2" charset="-122"/>
                <a:cs typeface="Times New Roman" pitchFamily="18" charset="0"/>
              </a:rPr>
              <a:t>Moore</a:t>
            </a:r>
            <a:r>
              <a:rPr lang="zh-CN" altLang="en-US" sz="2400" b="1" dirty="0" smtClean="0">
                <a:solidFill>
                  <a:schemeClr val="hlink"/>
                </a:solidFill>
                <a:latin typeface="宋体" pitchFamily="2" charset="-122"/>
              </a:rPr>
              <a:t>型电路</a:t>
            </a:r>
            <a:r>
              <a:rPr lang="zh-CN" altLang="en-US" sz="2400" dirty="0" smtClean="0">
                <a:latin typeface="宋体" pitchFamily="2" charset="-122"/>
              </a:rPr>
              <a:t>：其电路输出仅是现态的函数，即输出</a:t>
            </a:r>
            <a:r>
              <a:rPr lang="en-US" altLang="zh-CN" sz="2400" i="1" dirty="0" smtClean="0">
                <a:latin typeface="宋体" pitchFamily="2" charset="-122"/>
                <a:cs typeface="Times New Roman" pitchFamily="18" charset="0"/>
              </a:rPr>
              <a:t>Z</a:t>
            </a:r>
            <a:r>
              <a:rPr lang="zh-CN" altLang="en-US" sz="2400" dirty="0" smtClean="0">
                <a:latin typeface="宋体" pitchFamily="2" charset="-122"/>
              </a:rPr>
              <a:t>仅与存储电路的输出</a:t>
            </a:r>
            <a:r>
              <a:rPr lang="en-US" altLang="zh-CN" sz="2400" i="1" dirty="0" smtClean="0">
                <a:latin typeface="宋体" pitchFamily="2" charset="-122"/>
                <a:cs typeface="Times New Roman" pitchFamily="18" charset="0"/>
              </a:rPr>
              <a:t>y</a:t>
            </a:r>
            <a:r>
              <a:rPr lang="zh-CN" altLang="en-US" sz="2400" dirty="0" smtClean="0">
                <a:latin typeface="宋体" pitchFamily="2" charset="-122"/>
              </a:rPr>
              <a:t>有关，而与输入</a:t>
            </a:r>
            <a:r>
              <a:rPr lang="en-US" altLang="zh-CN" sz="2400" i="1" dirty="0" smtClean="0">
                <a:latin typeface="宋体" pitchFamily="2" charset="-122"/>
                <a:cs typeface="Times New Roman" pitchFamily="18" charset="0"/>
              </a:rPr>
              <a:t>X</a:t>
            </a:r>
            <a:r>
              <a:rPr lang="zh-CN" altLang="en-US" sz="2400" dirty="0" smtClean="0">
                <a:latin typeface="宋体" pitchFamily="2" charset="-122"/>
              </a:rPr>
              <a:t>无关。</a:t>
            </a:r>
          </a:p>
          <a:p>
            <a:pPr lvl="1" eaLnBrk="1" hangingPunct="1"/>
            <a:endParaRPr lang="zh-CN" altLang="en-US" sz="2400" dirty="0" smtClean="0">
              <a:latin typeface="宋体" pitchFamily="2" charset="-122"/>
            </a:endParaRPr>
          </a:p>
          <a:p>
            <a:pPr lvl="1" eaLnBrk="1" hangingPunct="1">
              <a:buFont typeface="Wingdings" pitchFamily="2" charset="2"/>
              <a:buNone/>
            </a:pPr>
            <a:r>
              <a:rPr lang="zh-CN" altLang="en-US" sz="2400" dirty="0" smtClean="0">
                <a:latin typeface="宋体" pitchFamily="2" charset="-122"/>
              </a:rPr>
              <a:t> </a:t>
            </a:r>
            <a:endParaRPr lang="zh-CN" altLang="en-US" sz="2400" dirty="0" smtClean="0"/>
          </a:p>
        </p:txBody>
      </p:sp>
      <p:sp>
        <p:nvSpPr>
          <p:cNvPr id="8197" name="Rectangle 3"/>
          <p:cNvSpPr>
            <a:spLocks noGrp="1" noChangeArrowheads="1"/>
          </p:cNvSpPr>
          <p:nvPr>
            <p:ph type="title"/>
          </p:nvPr>
        </p:nvSpPr>
        <p:spPr>
          <a:xfrm>
            <a:off x="1274763" y="533400"/>
            <a:ext cx="7793037" cy="609600"/>
          </a:xfrm>
        </p:spPr>
        <p:txBody>
          <a:bodyPr/>
          <a:lstStyle/>
          <a:p>
            <a:pPr eaLnBrk="1" hangingPunct="1"/>
            <a:r>
              <a:rPr lang="zh-CN" altLang="en-US" dirty="0" smtClean="0">
                <a:solidFill>
                  <a:schemeClr val="tx1"/>
                </a:solidFill>
              </a:rPr>
              <a:t>同步时序逻辑电路的类型</a:t>
            </a:r>
          </a:p>
        </p:txBody>
      </p:sp>
      <p:sp>
        <p:nvSpPr>
          <p:cNvPr id="8198" name="Rectangle 4"/>
          <p:cNvSpPr>
            <a:spLocks noChangeArrowheads="1"/>
          </p:cNvSpPr>
          <p:nvPr/>
        </p:nvSpPr>
        <p:spPr bwMode="auto">
          <a:xfrm>
            <a:off x="4243388" y="3309938"/>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aphicFrame>
        <p:nvGraphicFramePr>
          <p:cNvPr id="8199" name="Object 5"/>
          <p:cNvGraphicFramePr>
            <a:graphicFrameLocks noChangeAspect="1"/>
          </p:cNvGraphicFramePr>
          <p:nvPr/>
        </p:nvGraphicFramePr>
        <p:xfrm>
          <a:off x="2909888" y="5222875"/>
          <a:ext cx="2886075" cy="979488"/>
        </p:xfrm>
        <a:graphic>
          <a:graphicData uri="http://schemas.openxmlformats.org/presentationml/2006/ole">
            <p:oleObj spid="_x0000_s8211" name="Equation" r:id="rId3" imgW="1422400" imgH="482600" progId="Equations">
              <p:embed/>
            </p:oleObj>
          </a:graphicData>
        </a:graphic>
      </p:graphicFrame>
      <p:graphicFrame>
        <p:nvGraphicFramePr>
          <p:cNvPr id="8200" name="Object 6"/>
          <p:cNvGraphicFramePr>
            <a:graphicFrameLocks noChangeAspect="1"/>
          </p:cNvGraphicFramePr>
          <p:nvPr/>
        </p:nvGraphicFramePr>
        <p:xfrm>
          <a:off x="2895600" y="3165475"/>
          <a:ext cx="2971800" cy="998538"/>
        </p:xfrm>
        <a:graphic>
          <a:graphicData uri="http://schemas.openxmlformats.org/presentationml/2006/ole">
            <p:oleObj spid="_x0000_s8212" name="Equation" r:id="rId4" imgW="1435100" imgH="482600" progId="Equations">
              <p:embed/>
            </p:oleObj>
          </a:graphicData>
        </a:graphic>
      </p:graphicFrame>
    </p:spTree>
  </p:cSld>
  <p:clrMapOvr>
    <a:masterClrMapping/>
  </p:clrMapOvr>
  <p:transition>
    <p:random/>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8" name="Rectangle 2"/>
          <p:cNvSpPr>
            <a:spLocks noGrp="1" noChangeArrowheads="1"/>
          </p:cNvSpPr>
          <p:nvPr>
            <p:ph type="title"/>
          </p:nvPr>
        </p:nvSpPr>
        <p:spPr>
          <a:xfrm>
            <a:off x="900113" y="476250"/>
            <a:ext cx="6642100" cy="447675"/>
          </a:xfrm>
        </p:spPr>
        <p:txBody>
          <a:bodyPr/>
          <a:lstStyle/>
          <a:p>
            <a:pPr eaLnBrk="1" hangingPunct="1"/>
            <a:r>
              <a:rPr lang="zh-CN" altLang="en-US" sz="3200" smtClean="0">
                <a:latin typeface="隶书" pitchFamily="49" charset="-122"/>
              </a:rPr>
              <a:t>主从</a:t>
            </a:r>
            <a:r>
              <a:rPr lang="en-US" altLang="zh-CN" sz="3200" smtClean="0">
                <a:latin typeface="隶书" pitchFamily="49" charset="-122"/>
              </a:rPr>
              <a:t>JK</a:t>
            </a:r>
            <a:r>
              <a:rPr lang="zh-CN" altLang="en-US" sz="3200" smtClean="0">
                <a:latin typeface="隶书" pitchFamily="49" charset="-122"/>
              </a:rPr>
              <a:t>触发器</a:t>
            </a:r>
          </a:p>
        </p:txBody>
      </p:sp>
      <p:graphicFrame>
        <p:nvGraphicFramePr>
          <p:cNvPr id="62469" name="Object 3"/>
          <p:cNvGraphicFramePr>
            <a:graphicFrameLocks noChangeAspect="1"/>
          </p:cNvGraphicFramePr>
          <p:nvPr/>
        </p:nvGraphicFramePr>
        <p:xfrm>
          <a:off x="395288" y="2238375"/>
          <a:ext cx="2946400" cy="4105275"/>
        </p:xfrm>
        <a:graphic>
          <a:graphicData uri="http://schemas.openxmlformats.org/presentationml/2006/ole">
            <p:oleObj spid="_x0000_s62479" name="位图图像" r:id="rId3" imgW="2457143" imgH="3428571" progId="PBrush">
              <p:embed/>
            </p:oleObj>
          </a:graphicData>
        </a:graphic>
      </p:graphicFrame>
      <p:sp>
        <p:nvSpPr>
          <p:cNvPr id="62470" name="Rectangle 4"/>
          <p:cNvSpPr>
            <a:spLocks noChangeArrowheads="1"/>
          </p:cNvSpPr>
          <p:nvPr/>
        </p:nvSpPr>
        <p:spPr bwMode="auto">
          <a:xfrm>
            <a:off x="3563938" y="5805488"/>
            <a:ext cx="2016125" cy="51276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lnSpc>
                <a:spcPct val="115000"/>
              </a:lnSpc>
              <a:spcBef>
                <a:spcPct val="0"/>
              </a:spcBef>
            </a:pPr>
            <a:r>
              <a:rPr lang="zh-CN" altLang="en-US">
                <a:solidFill>
                  <a:schemeClr val="tx1"/>
                </a:solidFill>
                <a:latin typeface="楷体_GB2312" pitchFamily="1" charset="-122"/>
                <a:ea typeface="楷体_GB2312" pitchFamily="1" charset="-122"/>
              </a:rPr>
              <a:t>逻辑电路图</a:t>
            </a:r>
          </a:p>
        </p:txBody>
      </p:sp>
      <p:sp>
        <p:nvSpPr>
          <p:cNvPr id="482309" name="Text Box 5"/>
          <p:cNvSpPr txBox="1">
            <a:spLocks noChangeArrowheads="1"/>
          </p:cNvSpPr>
          <p:nvPr/>
        </p:nvSpPr>
        <p:spPr bwMode="auto">
          <a:xfrm>
            <a:off x="3563938" y="1878013"/>
            <a:ext cx="5113337" cy="1846262"/>
          </a:xfrm>
          <a:prstGeom prst="rect">
            <a:avLst/>
          </a:prstGeom>
          <a:noFill/>
          <a:ln w="38100" cmpd="dbl">
            <a:solidFill>
              <a:srgbClr val="008000"/>
            </a:solidFill>
            <a:miter lim="800000"/>
            <a:headEnd/>
            <a:tailEn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indent="574675" eaLnBrk="0" hangingPunct="0">
              <a:defRPr kumimoji="1" sz="2400" b="1">
                <a:solidFill>
                  <a:schemeClr val="folHlink"/>
                </a:solidFill>
                <a:latin typeface="Times New Roman" pitchFamily="18" charset="0"/>
                <a:ea typeface="隶书" pitchFamily="49" charset="-122"/>
              </a:defRPr>
            </a:lvl1pPr>
            <a:lvl2pPr marL="742950" indent="-285750" eaLnBrk="0" hangingPunct="0">
              <a:defRPr kumimoji="1" sz="2400" b="1">
                <a:solidFill>
                  <a:schemeClr val="folHlink"/>
                </a:solidFill>
                <a:latin typeface="Times New Roman" pitchFamily="18" charset="0"/>
                <a:ea typeface="隶书" pitchFamily="49" charset="-122"/>
              </a:defRPr>
            </a:lvl2pPr>
            <a:lvl3pPr marL="1143000" indent="-228600" eaLnBrk="0" hangingPunct="0">
              <a:defRPr kumimoji="1" sz="2400" b="1">
                <a:solidFill>
                  <a:schemeClr val="folHlink"/>
                </a:solidFill>
                <a:latin typeface="Times New Roman" pitchFamily="18" charset="0"/>
                <a:ea typeface="隶书" pitchFamily="49" charset="-122"/>
              </a:defRPr>
            </a:lvl3pPr>
            <a:lvl4pPr marL="1600200" indent="-228600" eaLnBrk="0" hangingPunct="0">
              <a:defRPr kumimoji="1" sz="2400" b="1">
                <a:solidFill>
                  <a:schemeClr val="folHlink"/>
                </a:solidFill>
                <a:latin typeface="Times New Roman" pitchFamily="18" charset="0"/>
                <a:ea typeface="隶书" pitchFamily="49" charset="-122"/>
              </a:defRPr>
            </a:lvl4pPr>
            <a:lvl5pPr marL="2057400" indent="-228600" eaLnBrk="0" hangingPunct="0">
              <a:defRPr kumimoji="1" sz="2400" b="1">
                <a:solidFill>
                  <a:schemeClr val="folHlink"/>
                </a:solidFill>
                <a:latin typeface="Times New Roman" pitchFamily="18" charset="0"/>
                <a:ea typeface="隶书" pitchFamily="49" charset="-122"/>
              </a:defRPr>
            </a:lvl5pPr>
            <a:lvl6pPr marL="25146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6pPr>
            <a:lvl7pPr marL="29718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7pPr>
            <a:lvl8pPr marL="34290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8pPr>
            <a:lvl9pPr marL="38862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9pPr>
          </a:lstStyle>
          <a:p>
            <a:pPr eaLnBrk="1" hangingPunct="1">
              <a:lnSpc>
                <a:spcPct val="110000"/>
              </a:lnSpc>
              <a:spcBef>
                <a:spcPct val="30000"/>
              </a:spcBef>
            </a:pPr>
            <a:r>
              <a:rPr lang="en-US" altLang="zh-CN">
                <a:solidFill>
                  <a:schemeClr val="tx1"/>
                </a:solidFill>
                <a:latin typeface="楷体_GB2312" pitchFamily="1" charset="-122"/>
                <a:ea typeface="楷体_GB2312" pitchFamily="1" charset="-122"/>
              </a:rPr>
              <a:t>CP=1</a:t>
            </a:r>
            <a:r>
              <a:rPr lang="en-US" altLang="zh-CN" i="1">
                <a:solidFill>
                  <a:schemeClr val="tx1"/>
                </a:solidFill>
                <a:latin typeface="楷体_GB2312" pitchFamily="1" charset="-122"/>
                <a:ea typeface="楷体_GB2312" pitchFamily="1" charset="-122"/>
              </a:rPr>
              <a:t>:</a:t>
            </a:r>
            <a:r>
              <a:rPr lang="zh-CN" altLang="zh-CN">
                <a:solidFill>
                  <a:schemeClr val="tx1"/>
                </a:solidFill>
                <a:latin typeface="楷体_GB2312" pitchFamily="1" charset="-122"/>
                <a:ea typeface="楷体_GB2312" pitchFamily="1" charset="-122"/>
              </a:rPr>
              <a:t>主触发器接受激励信号并翻转稳定</a:t>
            </a:r>
            <a:r>
              <a:rPr lang="zh-CN" altLang="en-US">
                <a:solidFill>
                  <a:schemeClr val="tx1"/>
                </a:solidFill>
                <a:latin typeface="楷体_GB2312" pitchFamily="1" charset="-122"/>
                <a:ea typeface="楷体_GB2312" pitchFamily="1" charset="-122"/>
              </a:rPr>
              <a:t>。</a:t>
            </a:r>
          </a:p>
          <a:p>
            <a:pPr eaLnBrk="1" hangingPunct="1">
              <a:lnSpc>
                <a:spcPct val="110000"/>
              </a:lnSpc>
              <a:spcBef>
                <a:spcPct val="30000"/>
              </a:spcBef>
            </a:pPr>
            <a:r>
              <a:rPr lang="en-US" altLang="zh-CN">
                <a:solidFill>
                  <a:schemeClr val="tx1"/>
                </a:solidFill>
                <a:latin typeface="楷体_GB2312" pitchFamily="1" charset="-122"/>
                <a:ea typeface="楷体_GB2312" pitchFamily="1" charset="-122"/>
              </a:rPr>
              <a:t>CP=0</a:t>
            </a:r>
            <a:r>
              <a:rPr lang="zh-CN" altLang="en-US">
                <a:solidFill>
                  <a:schemeClr val="tx1"/>
                </a:solidFill>
                <a:latin typeface="楷体_GB2312" pitchFamily="1" charset="-122"/>
                <a:ea typeface="楷体_GB2312" pitchFamily="1" charset="-122"/>
              </a:rPr>
              <a:t>：从触发器接受主触发器状态并翻转稳定。</a:t>
            </a:r>
          </a:p>
        </p:txBody>
      </p:sp>
      <p:sp>
        <p:nvSpPr>
          <p:cNvPr id="62472" name="Text Box 6"/>
          <p:cNvSpPr txBox="1">
            <a:spLocks noChangeArrowheads="1"/>
          </p:cNvSpPr>
          <p:nvPr/>
        </p:nvSpPr>
        <p:spPr bwMode="auto">
          <a:xfrm>
            <a:off x="3563938" y="4076700"/>
            <a:ext cx="4608512" cy="9461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folHlink"/>
                </a:solidFill>
                <a:latin typeface="Times New Roman" pitchFamily="18" charset="0"/>
                <a:ea typeface="隶书" pitchFamily="49" charset="-122"/>
              </a:defRPr>
            </a:lvl1pPr>
            <a:lvl2pPr marL="742950" indent="-285750" eaLnBrk="0" hangingPunct="0">
              <a:defRPr kumimoji="1" sz="2400" b="1">
                <a:solidFill>
                  <a:schemeClr val="folHlink"/>
                </a:solidFill>
                <a:latin typeface="Times New Roman" pitchFamily="18" charset="0"/>
                <a:ea typeface="隶书" pitchFamily="49" charset="-122"/>
              </a:defRPr>
            </a:lvl2pPr>
            <a:lvl3pPr marL="1143000" indent="-228600" eaLnBrk="0" hangingPunct="0">
              <a:defRPr kumimoji="1" sz="2400" b="1">
                <a:solidFill>
                  <a:schemeClr val="folHlink"/>
                </a:solidFill>
                <a:latin typeface="Times New Roman" pitchFamily="18" charset="0"/>
                <a:ea typeface="隶书" pitchFamily="49" charset="-122"/>
              </a:defRPr>
            </a:lvl3pPr>
            <a:lvl4pPr marL="1600200" indent="-228600" eaLnBrk="0" hangingPunct="0">
              <a:defRPr kumimoji="1" sz="2400" b="1">
                <a:solidFill>
                  <a:schemeClr val="folHlink"/>
                </a:solidFill>
                <a:latin typeface="Times New Roman" pitchFamily="18" charset="0"/>
                <a:ea typeface="隶书" pitchFamily="49" charset="-122"/>
              </a:defRPr>
            </a:lvl4pPr>
            <a:lvl5pPr marL="2057400" indent="-228600" eaLnBrk="0" hangingPunct="0">
              <a:defRPr kumimoji="1" sz="2400" b="1">
                <a:solidFill>
                  <a:schemeClr val="folHlink"/>
                </a:solidFill>
                <a:latin typeface="Times New Roman" pitchFamily="18" charset="0"/>
                <a:ea typeface="隶书" pitchFamily="49" charset="-122"/>
              </a:defRPr>
            </a:lvl5pPr>
            <a:lvl6pPr marL="25146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6pPr>
            <a:lvl7pPr marL="29718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7pPr>
            <a:lvl8pPr marL="34290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8pPr>
            <a:lvl9pPr marL="38862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9pPr>
          </a:lstStyle>
          <a:p>
            <a:pPr eaLnBrk="1" hangingPunct="1">
              <a:spcBef>
                <a:spcPct val="0"/>
              </a:spcBef>
            </a:pPr>
            <a:r>
              <a:rPr lang="zh-CN" altLang="en-US" sz="2800">
                <a:solidFill>
                  <a:schemeClr val="tx1"/>
                </a:solidFill>
                <a:latin typeface="楷体_GB2312" pitchFamily="1" charset="-122"/>
                <a:ea typeface="楷体_GB2312" pitchFamily="1" charset="-122"/>
              </a:rPr>
              <a:t>主从</a:t>
            </a:r>
            <a:r>
              <a:rPr lang="en-US" altLang="zh-CN" sz="2800">
                <a:solidFill>
                  <a:schemeClr val="tx1"/>
                </a:solidFill>
                <a:latin typeface="楷体_GB2312" pitchFamily="1" charset="-122"/>
                <a:ea typeface="楷体_GB2312" pitchFamily="1" charset="-122"/>
              </a:rPr>
              <a:t>JK</a:t>
            </a:r>
            <a:r>
              <a:rPr lang="zh-CN" altLang="en-US" sz="2800">
                <a:solidFill>
                  <a:schemeClr val="tx1"/>
                </a:solidFill>
                <a:latin typeface="楷体_GB2312" pitchFamily="1" charset="-122"/>
                <a:ea typeface="楷体_GB2312" pitchFamily="1" charset="-122"/>
              </a:rPr>
              <a:t>触发器具有在一个时钟周期只翻转一次的特性。</a:t>
            </a:r>
          </a:p>
        </p:txBody>
      </p:sp>
      <p:sp>
        <p:nvSpPr>
          <p:cNvPr id="482311" name="Text Box 7"/>
          <p:cNvSpPr txBox="1">
            <a:spLocks noChangeArrowheads="1"/>
          </p:cNvSpPr>
          <p:nvPr/>
        </p:nvSpPr>
        <p:spPr bwMode="auto">
          <a:xfrm>
            <a:off x="900113" y="1735138"/>
            <a:ext cx="1727200" cy="519112"/>
          </a:xfrm>
          <a:prstGeom prst="rect">
            <a:avLst/>
          </a:prstGeom>
          <a:solidFill>
            <a:srgbClr val="FFFF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folHlink"/>
                </a:solidFill>
                <a:latin typeface="Times New Roman" pitchFamily="18" charset="0"/>
                <a:ea typeface="隶书" pitchFamily="49" charset="-122"/>
              </a:defRPr>
            </a:lvl1pPr>
            <a:lvl2pPr marL="742950" indent="-285750" eaLnBrk="0" hangingPunct="0">
              <a:defRPr kumimoji="1" sz="2400" b="1">
                <a:solidFill>
                  <a:schemeClr val="folHlink"/>
                </a:solidFill>
                <a:latin typeface="Times New Roman" pitchFamily="18" charset="0"/>
                <a:ea typeface="隶书" pitchFamily="49" charset="-122"/>
              </a:defRPr>
            </a:lvl2pPr>
            <a:lvl3pPr marL="1143000" indent="-228600" eaLnBrk="0" hangingPunct="0">
              <a:defRPr kumimoji="1" sz="2400" b="1">
                <a:solidFill>
                  <a:schemeClr val="folHlink"/>
                </a:solidFill>
                <a:latin typeface="Times New Roman" pitchFamily="18" charset="0"/>
                <a:ea typeface="隶书" pitchFamily="49" charset="-122"/>
              </a:defRPr>
            </a:lvl3pPr>
            <a:lvl4pPr marL="1600200" indent="-228600" eaLnBrk="0" hangingPunct="0">
              <a:defRPr kumimoji="1" sz="2400" b="1">
                <a:solidFill>
                  <a:schemeClr val="folHlink"/>
                </a:solidFill>
                <a:latin typeface="Times New Roman" pitchFamily="18" charset="0"/>
                <a:ea typeface="隶书" pitchFamily="49" charset="-122"/>
              </a:defRPr>
            </a:lvl4pPr>
            <a:lvl5pPr marL="2057400" indent="-228600" eaLnBrk="0" hangingPunct="0">
              <a:defRPr kumimoji="1" sz="2400" b="1">
                <a:solidFill>
                  <a:schemeClr val="folHlink"/>
                </a:solidFill>
                <a:latin typeface="Times New Roman" pitchFamily="18" charset="0"/>
                <a:ea typeface="隶书" pitchFamily="49" charset="-122"/>
              </a:defRPr>
            </a:lvl5pPr>
            <a:lvl6pPr marL="25146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6pPr>
            <a:lvl7pPr marL="29718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7pPr>
            <a:lvl8pPr marL="34290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8pPr>
            <a:lvl9pPr marL="38862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9pPr>
          </a:lstStyle>
          <a:p>
            <a:pPr eaLnBrk="1" hangingPunct="1"/>
            <a:r>
              <a:rPr lang="zh-CN" altLang="en-US" sz="2800">
                <a:solidFill>
                  <a:srgbClr val="FF0000"/>
                </a:solidFill>
                <a:latin typeface="Tahoma" pitchFamily="34" charset="0"/>
                <a:ea typeface="宋体" pitchFamily="2" charset="-122"/>
              </a:rPr>
              <a:t>两步到位</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82309"/>
                                        </p:tgtEl>
                                        <p:attrNameLst>
                                          <p:attrName>style.visibility</p:attrName>
                                        </p:attrNameLst>
                                      </p:cBhvr>
                                      <p:to>
                                        <p:strVal val="visible"/>
                                      </p:to>
                                    </p:set>
                                    <p:animEffect transition="in" filter="blinds(horizontal)">
                                      <p:cBhvr>
                                        <p:cTn id="7" dur="500"/>
                                        <p:tgtEl>
                                          <p:spTgt spid="48230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82311"/>
                                        </p:tgtEl>
                                        <p:attrNameLst>
                                          <p:attrName>style.visibility</p:attrName>
                                        </p:attrNameLst>
                                      </p:cBhvr>
                                      <p:to>
                                        <p:strVal val="visible"/>
                                      </p:to>
                                    </p:set>
                                    <p:animEffect transition="in" filter="blinds(horizontal)">
                                      <p:cBhvr>
                                        <p:cTn id="12" dur="500"/>
                                        <p:tgtEl>
                                          <p:spTgt spid="4823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2309" grpId="0" animBg="1"/>
      <p:bldP spid="482311"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4" name="Rectangle 2"/>
          <p:cNvSpPr>
            <a:spLocks noGrp="1" noChangeArrowheads="1"/>
          </p:cNvSpPr>
          <p:nvPr>
            <p:ph type="body" idx="1"/>
          </p:nvPr>
        </p:nvSpPr>
        <p:spPr/>
        <p:txBody>
          <a:bodyPr/>
          <a:lstStyle/>
          <a:p>
            <a:pPr eaLnBrk="1" hangingPunct="1">
              <a:lnSpc>
                <a:spcPts val="3800"/>
              </a:lnSpc>
            </a:pPr>
            <a:r>
              <a:rPr lang="zh-CN" altLang="en-US" sz="2800" dirty="0" smtClean="0"/>
              <a:t>不同逻辑功能触发器间的转换就是在已有触发器的基础上，通过增加附加转换电路，使之转变成另一种类型的触发器。</a:t>
            </a:r>
          </a:p>
          <a:p>
            <a:pPr eaLnBrk="1" hangingPunct="1">
              <a:lnSpc>
                <a:spcPts val="3800"/>
              </a:lnSpc>
            </a:pPr>
            <a:endParaRPr lang="zh-CN" altLang="en-US" sz="2800" dirty="0" smtClean="0"/>
          </a:p>
          <a:p>
            <a:pPr eaLnBrk="1" hangingPunct="1">
              <a:lnSpc>
                <a:spcPts val="3800"/>
              </a:lnSpc>
            </a:pPr>
            <a:endParaRPr lang="zh-CN" altLang="en-US" sz="2800" dirty="0" smtClean="0"/>
          </a:p>
          <a:p>
            <a:pPr eaLnBrk="1" hangingPunct="1">
              <a:lnSpc>
                <a:spcPts val="3800"/>
              </a:lnSpc>
            </a:pPr>
            <a:endParaRPr lang="zh-CN" altLang="en-US" sz="2800" dirty="0" smtClean="0"/>
          </a:p>
          <a:p>
            <a:pPr eaLnBrk="1" hangingPunct="1">
              <a:lnSpc>
                <a:spcPts val="3800"/>
              </a:lnSpc>
            </a:pPr>
            <a:endParaRPr lang="zh-CN" altLang="en-US" sz="2800" dirty="0" smtClean="0"/>
          </a:p>
          <a:p>
            <a:pPr eaLnBrk="1" hangingPunct="1">
              <a:lnSpc>
                <a:spcPts val="3800"/>
              </a:lnSpc>
            </a:pPr>
            <a:endParaRPr lang="zh-CN" altLang="en-US" sz="2800" dirty="0" smtClean="0"/>
          </a:p>
          <a:p>
            <a:pPr eaLnBrk="1" hangingPunct="1">
              <a:lnSpc>
                <a:spcPts val="3800"/>
              </a:lnSpc>
            </a:pPr>
            <a:endParaRPr lang="en-US" altLang="zh-CN" sz="2800" dirty="0" smtClean="0"/>
          </a:p>
        </p:txBody>
      </p:sp>
      <p:sp>
        <p:nvSpPr>
          <p:cNvPr id="71685" name="Rectangle 3"/>
          <p:cNvSpPr>
            <a:spLocks noGrp="1" noChangeArrowheads="1"/>
          </p:cNvSpPr>
          <p:nvPr>
            <p:ph type="title"/>
          </p:nvPr>
        </p:nvSpPr>
        <p:spPr>
          <a:xfrm>
            <a:off x="1274763" y="533400"/>
            <a:ext cx="7793037" cy="609600"/>
          </a:xfrm>
        </p:spPr>
        <p:txBody>
          <a:bodyPr/>
          <a:lstStyle/>
          <a:p>
            <a:pPr eaLnBrk="1" hangingPunct="1"/>
            <a:r>
              <a:rPr lang="zh-CN" altLang="en-US" smtClean="0"/>
              <a:t>触发器类型的相互转换</a:t>
            </a:r>
          </a:p>
        </p:txBody>
      </p:sp>
      <p:graphicFrame>
        <p:nvGraphicFramePr>
          <p:cNvPr id="71686" name="Object 4"/>
          <p:cNvGraphicFramePr>
            <a:graphicFrameLocks noChangeAspect="1"/>
          </p:cNvGraphicFramePr>
          <p:nvPr/>
        </p:nvGraphicFramePr>
        <p:xfrm>
          <a:off x="1979613" y="3213100"/>
          <a:ext cx="5105400" cy="2628900"/>
        </p:xfrm>
        <a:graphic>
          <a:graphicData uri="http://schemas.openxmlformats.org/presentationml/2006/ole">
            <p:oleObj spid="_x0000_s71692" name="VISIO" r:id="rId3" imgW="2247900" imgH="1379220" progId="Visio.Drawing.11">
              <p:embed/>
            </p:oleObj>
          </a:graphicData>
        </a:graphic>
      </p:graphicFrame>
    </p:spTree>
  </p:cSld>
  <p:clrMapOvr>
    <a:masterClrMapping/>
  </p:clrMapOvr>
  <p:transition>
    <p:random/>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4354" name="Rectangle 2"/>
          <p:cNvSpPr>
            <a:spLocks noGrp="1" noChangeArrowheads="1"/>
          </p:cNvSpPr>
          <p:nvPr>
            <p:ph type="title"/>
          </p:nvPr>
        </p:nvSpPr>
        <p:spPr/>
        <p:txBody>
          <a:bodyPr/>
          <a:lstStyle/>
          <a:p>
            <a:pPr eaLnBrk="1" hangingPunct="1">
              <a:lnSpc>
                <a:spcPct val="130000"/>
              </a:lnSpc>
            </a:pPr>
            <a:r>
              <a:rPr lang="zh-CN" altLang="en-US" sz="3100" b="1" smtClean="0"/>
              <a:t>怎样用</a:t>
            </a:r>
            <a:r>
              <a:rPr lang="en-US" altLang="zh-CN" sz="3100" b="1" smtClean="0"/>
              <a:t>D</a:t>
            </a:r>
            <a:r>
              <a:rPr lang="zh-CN" altLang="en-US" sz="3100" b="1" smtClean="0"/>
              <a:t>触发器构成</a:t>
            </a:r>
            <a:r>
              <a:rPr lang="en-US" altLang="zh-CN" sz="3100" b="1" smtClean="0"/>
              <a:t>T</a:t>
            </a:r>
            <a:r>
              <a:rPr lang="zh-CN" altLang="en-US" sz="3100" b="1" smtClean="0"/>
              <a:t>触发器？</a:t>
            </a:r>
            <a:endParaRPr lang="zh-CN" altLang="en-US" sz="3900" b="1" smtClean="0">
              <a:solidFill>
                <a:schemeClr val="tx1"/>
              </a:solidFill>
              <a:latin typeface="隶书" pitchFamily="49" charset="-122"/>
            </a:endParaRPr>
          </a:p>
        </p:txBody>
      </p:sp>
      <p:graphicFrame>
        <p:nvGraphicFramePr>
          <p:cNvPr id="484355" name="Object 3"/>
          <p:cNvGraphicFramePr>
            <a:graphicFrameLocks noChangeAspect="1"/>
          </p:cNvGraphicFramePr>
          <p:nvPr/>
        </p:nvGraphicFramePr>
        <p:xfrm>
          <a:off x="2916238" y="1557338"/>
          <a:ext cx="1981200" cy="533400"/>
        </p:xfrm>
        <a:graphic>
          <a:graphicData uri="http://schemas.openxmlformats.org/presentationml/2006/ole">
            <p:oleObj spid="_x0000_s72728" name="Equation" r:id="rId3" imgW="889000" imgH="228600" progId="Equations">
              <p:embed/>
            </p:oleObj>
          </a:graphicData>
        </a:graphic>
      </p:graphicFrame>
      <p:graphicFrame>
        <p:nvGraphicFramePr>
          <p:cNvPr id="484356" name="Object 4"/>
          <p:cNvGraphicFramePr>
            <a:graphicFrameLocks noChangeAspect="1"/>
          </p:cNvGraphicFramePr>
          <p:nvPr/>
        </p:nvGraphicFramePr>
        <p:xfrm>
          <a:off x="3708400" y="2133600"/>
          <a:ext cx="622300" cy="384175"/>
        </p:xfrm>
        <a:graphic>
          <a:graphicData uri="http://schemas.openxmlformats.org/presentationml/2006/ole">
            <p:oleObj spid="_x0000_s72729" name="Equation" r:id="rId4" imgW="279279" imgH="165028" progId="Equations">
              <p:embed/>
            </p:oleObj>
          </a:graphicData>
        </a:graphic>
      </p:graphicFrame>
      <p:graphicFrame>
        <p:nvGraphicFramePr>
          <p:cNvPr id="484358" name="Object 6"/>
          <p:cNvGraphicFramePr>
            <a:graphicFrameLocks noChangeAspect="1"/>
          </p:cNvGraphicFramePr>
          <p:nvPr/>
        </p:nvGraphicFramePr>
        <p:xfrm>
          <a:off x="1331913" y="2852738"/>
          <a:ext cx="2016125" cy="2371725"/>
        </p:xfrm>
        <a:graphic>
          <a:graphicData uri="http://schemas.openxmlformats.org/presentationml/2006/ole">
            <p:oleObj spid="_x0000_s72730" name="位图图像" r:id="rId5" imgW="2723810" imgH="2676899" progId="PBrush">
              <p:embed/>
            </p:oleObj>
          </a:graphicData>
        </a:graphic>
      </p:graphicFrame>
      <p:pic>
        <p:nvPicPr>
          <p:cNvPr id="72731" name="Picture 27"/>
          <p:cNvPicPr>
            <a:picLocks noChangeAspect="1" noChangeArrowheads="1"/>
          </p:cNvPicPr>
          <p:nvPr/>
        </p:nvPicPr>
        <p:blipFill>
          <a:blip r:embed="rId6" cstate="print"/>
          <a:srcRect/>
          <a:stretch>
            <a:fillRect/>
          </a:stretch>
        </p:blipFill>
        <p:spPr bwMode="auto">
          <a:xfrm>
            <a:off x="3707904" y="2420888"/>
            <a:ext cx="4536504" cy="4158462"/>
          </a:xfrm>
          <a:prstGeom prst="rect">
            <a:avLst/>
          </a:prstGeom>
          <a:noFill/>
          <a:ln w="9525">
            <a:noFill/>
            <a:miter lim="800000"/>
            <a:headEnd/>
            <a:tailEnd/>
          </a:ln>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84354">
                                            <p:txEl>
                                              <p:pRg st="0" end="0"/>
                                            </p:txEl>
                                          </p:spTgt>
                                        </p:tgtEl>
                                        <p:attrNameLst>
                                          <p:attrName>style.visibility</p:attrName>
                                        </p:attrNameLst>
                                      </p:cBhvr>
                                      <p:to>
                                        <p:strVal val="visible"/>
                                      </p:to>
                                    </p:set>
                                    <p:anim calcmode="lin" valueType="num">
                                      <p:cBhvr additive="base">
                                        <p:cTn id="7" dur="500" fill="hold"/>
                                        <p:tgtEl>
                                          <p:spTgt spid="48435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8435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499"/>
                                          </p:stCondLst>
                                        </p:cTn>
                                        <p:tgtEl>
                                          <p:spTgt spid="484355"/>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nodeType="clickEffect">
                                  <p:stCondLst>
                                    <p:cond delay="0"/>
                                  </p:stCondLst>
                                  <p:childTnLst>
                                    <p:set>
                                      <p:cBhvr>
                                        <p:cTn id="16" dur="1" fill="hold">
                                          <p:stCondLst>
                                            <p:cond delay="0"/>
                                          </p:stCondLst>
                                        </p:cTn>
                                        <p:tgtEl>
                                          <p:spTgt spid="484358"/>
                                        </p:tgtEl>
                                        <p:attrNameLst>
                                          <p:attrName>style.visibility</p:attrName>
                                        </p:attrNameLst>
                                      </p:cBhvr>
                                      <p:to>
                                        <p:strVal val="visible"/>
                                      </p:to>
                                    </p:set>
                                    <p:anim calcmode="lin" valueType="num">
                                      <p:cBhvr additive="base">
                                        <p:cTn id="17" dur="500" fill="hold"/>
                                        <p:tgtEl>
                                          <p:spTgt spid="484358"/>
                                        </p:tgtEl>
                                        <p:attrNameLst>
                                          <p:attrName>ppt_x</p:attrName>
                                        </p:attrNameLst>
                                      </p:cBhvr>
                                      <p:tavLst>
                                        <p:tav tm="0">
                                          <p:val>
                                            <p:strVal val="0-#ppt_w/2"/>
                                          </p:val>
                                        </p:tav>
                                        <p:tav tm="100000">
                                          <p:val>
                                            <p:strVal val="#ppt_x"/>
                                          </p:val>
                                        </p:tav>
                                      </p:tavLst>
                                    </p:anim>
                                    <p:anim calcmode="lin" valueType="num">
                                      <p:cBhvr additive="base">
                                        <p:cTn id="18" dur="500" fill="hold"/>
                                        <p:tgtEl>
                                          <p:spTgt spid="484358"/>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4843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4354" grpId="0" build="p" autoUpdateAnimBg="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2" name="Rectangle 2"/>
          <p:cNvSpPr>
            <a:spLocks noGrp="1" noChangeArrowheads="1"/>
          </p:cNvSpPr>
          <p:nvPr>
            <p:ph type="title"/>
          </p:nvPr>
        </p:nvSpPr>
        <p:spPr/>
        <p:txBody>
          <a:bodyPr/>
          <a:lstStyle/>
          <a:p>
            <a:pPr eaLnBrk="1" hangingPunct="1"/>
            <a:r>
              <a:rPr lang="zh-CN" altLang="en-US" sz="3100" b="1" smtClean="0"/>
              <a:t>怎样用</a:t>
            </a:r>
            <a:r>
              <a:rPr lang="en-US" altLang="zh-CN" sz="3100" b="1" smtClean="0"/>
              <a:t>D</a:t>
            </a:r>
            <a:r>
              <a:rPr lang="zh-CN" altLang="en-US" sz="3100" b="1" smtClean="0"/>
              <a:t>触发器构成</a:t>
            </a:r>
            <a:r>
              <a:rPr lang="en-US" altLang="zh-CN" sz="3100" b="1" smtClean="0"/>
              <a:t>JK</a:t>
            </a:r>
            <a:r>
              <a:rPr lang="zh-CN" altLang="en-US" sz="3100" b="1" smtClean="0"/>
              <a:t>触发器？</a:t>
            </a:r>
          </a:p>
        </p:txBody>
      </p:sp>
      <p:graphicFrame>
        <p:nvGraphicFramePr>
          <p:cNvPr id="493572" name="Object 4"/>
          <p:cNvGraphicFramePr>
            <a:graphicFrameLocks noChangeAspect="1"/>
          </p:cNvGraphicFramePr>
          <p:nvPr/>
        </p:nvGraphicFramePr>
        <p:xfrm>
          <a:off x="1692275" y="1700213"/>
          <a:ext cx="2574925" cy="592137"/>
        </p:xfrm>
        <a:graphic>
          <a:graphicData uri="http://schemas.openxmlformats.org/presentationml/2006/ole">
            <p:oleObj spid="_x0000_s73746" name="Equation" r:id="rId3" imgW="1155700" imgH="254000" progId="Equations">
              <p:embed/>
            </p:oleObj>
          </a:graphicData>
        </a:graphic>
      </p:graphicFrame>
      <p:graphicFrame>
        <p:nvGraphicFramePr>
          <p:cNvPr id="493573" name="Object 5"/>
          <p:cNvGraphicFramePr>
            <a:graphicFrameLocks noChangeAspect="1"/>
          </p:cNvGraphicFramePr>
          <p:nvPr/>
        </p:nvGraphicFramePr>
        <p:xfrm>
          <a:off x="4284663" y="1844675"/>
          <a:ext cx="685800" cy="423863"/>
        </p:xfrm>
        <a:graphic>
          <a:graphicData uri="http://schemas.openxmlformats.org/presentationml/2006/ole">
            <p:oleObj spid="_x0000_s73747" name="Equation" r:id="rId4" imgW="279279" imgH="165028" progId="Equations">
              <p:embed/>
            </p:oleObj>
          </a:graphicData>
        </a:graphic>
      </p:graphicFrame>
      <p:pic>
        <p:nvPicPr>
          <p:cNvPr id="73749" name="Picture 21"/>
          <p:cNvPicPr>
            <a:picLocks noChangeAspect="1" noChangeArrowheads="1"/>
          </p:cNvPicPr>
          <p:nvPr/>
        </p:nvPicPr>
        <p:blipFill>
          <a:blip r:embed="rId5" cstate="print"/>
          <a:srcRect/>
          <a:stretch>
            <a:fillRect/>
          </a:stretch>
        </p:blipFill>
        <p:spPr bwMode="auto">
          <a:xfrm>
            <a:off x="2195736" y="3067363"/>
            <a:ext cx="5343752" cy="3601997"/>
          </a:xfrm>
          <a:prstGeom prst="rect">
            <a:avLst/>
          </a:prstGeom>
          <a:noFill/>
          <a:ln w="9525">
            <a:noFill/>
            <a:miter lim="800000"/>
            <a:headEnd/>
            <a:tailEnd/>
          </a:ln>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49357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4935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6" name="Rectangle 2"/>
          <p:cNvSpPr>
            <a:spLocks noGrp="1" noChangeArrowheads="1"/>
          </p:cNvSpPr>
          <p:nvPr>
            <p:ph type="title"/>
          </p:nvPr>
        </p:nvSpPr>
        <p:spPr/>
        <p:txBody>
          <a:bodyPr/>
          <a:lstStyle/>
          <a:p>
            <a:pPr eaLnBrk="1" hangingPunct="1"/>
            <a:r>
              <a:rPr kumimoji="1" lang="zh-CN" altLang="en-US" sz="4000" smtClean="0"/>
              <a:t>怎样用</a:t>
            </a:r>
            <a:r>
              <a:rPr kumimoji="1" lang="en-US" altLang="zh-CN" sz="4000" smtClean="0"/>
              <a:t>JK</a:t>
            </a:r>
            <a:r>
              <a:rPr kumimoji="1" lang="zh-CN" altLang="en-US" sz="4000" smtClean="0"/>
              <a:t>触发器构成</a:t>
            </a:r>
            <a:r>
              <a:rPr kumimoji="1" lang="en-US" altLang="zh-CN" sz="4000" smtClean="0"/>
              <a:t>D</a:t>
            </a:r>
            <a:r>
              <a:rPr kumimoji="1" lang="zh-CN" altLang="en-US" sz="4000" smtClean="0"/>
              <a:t>触发器？</a:t>
            </a:r>
          </a:p>
        </p:txBody>
      </p:sp>
      <p:pic>
        <p:nvPicPr>
          <p:cNvPr id="486404" name="Picture 4"/>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619250" y="1700213"/>
            <a:ext cx="4897438" cy="35607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aphicFrame>
        <p:nvGraphicFramePr>
          <p:cNvPr id="486405" name="Object 5"/>
          <p:cNvGraphicFramePr>
            <a:graphicFrameLocks noGrp="1" noChangeAspect="1"/>
          </p:cNvGraphicFramePr>
          <p:nvPr>
            <p:ph idx="1"/>
          </p:nvPr>
        </p:nvGraphicFramePr>
        <p:xfrm>
          <a:off x="2339975" y="5589588"/>
          <a:ext cx="4176713" cy="515937"/>
        </p:xfrm>
        <a:graphic>
          <a:graphicData uri="http://schemas.openxmlformats.org/presentationml/2006/ole">
            <p:oleObj spid="_x0000_s74764" name="公式" r:id="rId4" imgW="2057400" imgH="254000" progId="Equations">
              <p:embed/>
            </p:oleObj>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86404"/>
                                        </p:tgtEl>
                                        <p:attrNameLst>
                                          <p:attrName>style.visibility</p:attrName>
                                        </p:attrNameLst>
                                      </p:cBhvr>
                                      <p:to>
                                        <p:strVal val="visible"/>
                                      </p:to>
                                    </p:set>
                                    <p:animEffect transition="in" filter="blinds(horizontal)">
                                      <p:cBhvr>
                                        <p:cTn id="7" dur="500"/>
                                        <p:tgtEl>
                                          <p:spTgt spid="48640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499"/>
                                          </p:stCondLst>
                                        </p:cTn>
                                        <p:tgtEl>
                                          <p:spTgt spid="4864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80" name="Rectangle 2"/>
          <p:cNvSpPr>
            <a:spLocks noGrp="1" noChangeArrowheads="1"/>
          </p:cNvSpPr>
          <p:nvPr>
            <p:ph type="title"/>
          </p:nvPr>
        </p:nvSpPr>
        <p:spPr/>
        <p:txBody>
          <a:bodyPr/>
          <a:lstStyle/>
          <a:p>
            <a:pPr eaLnBrk="1" hangingPunct="1"/>
            <a:r>
              <a:rPr kumimoji="1" lang="zh-CN" altLang="en-US" sz="4000" smtClean="0"/>
              <a:t>怎样用</a:t>
            </a:r>
            <a:r>
              <a:rPr kumimoji="1" lang="en-US" altLang="zh-CN" sz="4000" smtClean="0"/>
              <a:t>JK</a:t>
            </a:r>
            <a:r>
              <a:rPr kumimoji="1" lang="zh-CN" altLang="en-US" sz="4000" smtClean="0"/>
              <a:t>触发器构成</a:t>
            </a:r>
            <a:r>
              <a:rPr kumimoji="1" lang="en-US" altLang="zh-CN" sz="4000" smtClean="0"/>
              <a:t>T</a:t>
            </a:r>
            <a:r>
              <a:rPr kumimoji="1" lang="zh-CN" altLang="en-US" sz="4000" smtClean="0"/>
              <a:t>触发器？</a:t>
            </a:r>
          </a:p>
        </p:txBody>
      </p:sp>
      <p:pic>
        <p:nvPicPr>
          <p:cNvPr id="75781" name="Picture 5"/>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124075" y="1844675"/>
            <a:ext cx="4464050" cy="2232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aphicFrame>
        <p:nvGraphicFramePr>
          <p:cNvPr id="83969" name="Object 1"/>
          <p:cNvGraphicFramePr>
            <a:graphicFrameLocks noGrp="1" noChangeAspect="1"/>
          </p:cNvGraphicFramePr>
          <p:nvPr/>
        </p:nvGraphicFramePr>
        <p:xfrm>
          <a:off x="2555776" y="4581128"/>
          <a:ext cx="3960813" cy="508000"/>
        </p:xfrm>
        <a:graphic>
          <a:graphicData uri="http://schemas.openxmlformats.org/presentationml/2006/ole">
            <p:oleObj spid="_x0000_s83969" name="公式" r:id="rId4" imgW="1955520" imgH="253800" progId="Equations">
              <p:embed/>
            </p:oleObj>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839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4" name="Rectangle 2"/>
          <p:cNvSpPr>
            <a:spLocks noGrp="1" noChangeArrowheads="1"/>
          </p:cNvSpPr>
          <p:nvPr>
            <p:ph type="title"/>
          </p:nvPr>
        </p:nvSpPr>
        <p:spPr/>
        <p:txBody>
          <a:bodyPr/>
          <a:lstStyle/>
          <a:p>
            <a:pPr eaLnBrk="1" hangingPunct="1"/>
            <a:r>
              <a:rPr lang="zh-CN" altLang="en-US" sz="3100" b="1" smtClean="0"/>
              <a:t>怎样用</a:t>
            </a:r>
            <a:r>
              <a:rPr lang="en-US" altLang="zh-CN" sz="3100" b="1" smtClean="0"/>
              <a:t>T</a:t>
            </a:r>
            <a:r>
              <a:rPr lang="zh-CN" altLang="en-US" sz="3100" b="1" smtClean="0"/>
              <a:t>触发器构成</a:t>
            </a:r>
            <a:r>
              <a:rPr lang="en-US" altLang="zh-CN" sz="3100" b="1" smtClean="0"/>
              <a:t>D</a:t>
            </a:r>
            <a:r>
              <a:rPr lang="zh-CN" altLang="en-US" sz="3100" b="1" smtClean="0"/>
              <a:t>触发器？</a:t>
            </a:r>
          </a:p>
        </p:txBody>
      </p:sp>
      <p:graphicFrame>
        <p:nvGraphicFramePr>
          <p:cNvPr id="501766" name="Object 6"/>
          <p:cNvGraphicFramePr>
            <a:graphicFrameLocks noGrp="1" noChangeAspect="1"/>
          </p:cNvGraphicFramePr>
          <p:nvPr>
            <p:ph sz="quarter" idx="3"/>
          </p:nvPr>
        </p:nvGraphicFramePr>
        <p:xfrm>
          <a:off x="2916238" y="1341438"/>
          <a:ext cx="2668587" cy="1560512"/>
        </p:xfrm>
        <a:graphic>
          <a:graphicData uri="http://schemas.openxmlformats.org/presentationml/2006/ole">
            <p:oleObj spid="_x0000_s76812" name="公式" r:id="rId3" imgW="1651000" imgH="965200" progId="Equations">
              <p:embed/>
            </p:oleObj>
          </a:graphicData>
        </a:graphic>
      </p:graphicFrame>
      <p:pic>
        <p:nvPicPr>
          <p:cNvPr id="76813" name="Picture 13"/>
          <p:cNvPicPr>
            <a:picLocks noChangeAspect="1" noChangeArrowheads="1"/>
          </p:cNvPicPr>
          <p:nvPr/>
        </p:nvPicPr>
        <p:blipFill>
          <a:blip r:embed="rId4" cstate="print"/>
          <a:srcRect/>
          <a:stretch>
            <a:fillRect/>
          </a:stretch>
        </p:blipFill>
        <p:spPr bwMode="auto">
          <a:xfrm>
            <a:off x="2339752" y="2860214"/>
            <a:ext cx="4248472" cy="3997786"/>
          </a:xfrm>
          <a:prstGeom prst="rect">
            <a:avLst/>
          </a:prstGeom>
          <a:noFill/>
          <a:ln w="9525">
            <a:noFill/>
            <a:miter lim="800000"/>
            <a:headEnd/>
            <a:tailEnd/>
          </a:ln>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5017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8" name="Rectangle 2"/>
          <p:cNvSpPr>
            <a:spLocks noGrp="1" noChangeArrowheads="1"/>
          </p:cNvSpPr>
          <p:nvPr>
            <p:ph type="title"/>
          </p:nvPr>
        </p:nvSpPr>
        <p:spPr/>
        <p:txBody>
          <a:bodyPr/>
          <a:lstStyle/>
          <a:p>
            <a:pPr eaLnBrk="1" hangingPunct="1"/>
            <a:r>
              <a:rPr lang="zh-CN" altLang="en-US" sz="3100" b="1" dirty="0" smtClean="0"/>
              <a:t>怎样用</a:t>
            </a:r>
            <a:r>
              <a:rPr lang="en-US" altLang="zh-CN" sz="3100" b="1" dirty="0" smtClean="0"/>
              <a:t>T</a:t>
            </a:r>
            <a:r>
              <a:rPr lang="zh-CN" altLang="en-US" sz="3100" b="1" dirty="0" smtClean="0"/>
              <a:t>触发器构成</a:t>
            </a:r>
            <a:r>
              <a:rPr lang="en-US" altLang="zh-CN" sz="3100" b="1" dirty="0" smtClean="0"/>
              <a:t>JK</a:t>
            </a:r>
            <a:r>
              <a:rPr lang="zh-CN" altLang="en-US" sz="3100" b="1" dirty="0" smtClean="0"/>
              <a:t>触发器？</a:t>
            </a:r>
          </a:p>
        </p:txBody>
      </p:sp>
      <p:graphicFrame>
        <p:nvGraphicFramePr>
          <p:cNvPr id="500740" name="Object 4"/>
          <p:cNvGraphicFramePr>
            <a:graphicFrameLocks noGrp="1" noChangeAspect="1"/>
          </p:cNvGraphicFramePr>
          <p:nvPr>
            <p:ph idx="1"/>
          </p:nvPr>
        </p:nvGraphicFramePr>
        <p:xfrm>
          <a:off x="2309813" y="1625600"/>
          <a:ext cx="4281487" cy="1536700"/>
        </p:xfrm>
        <a:graphic>
          <a:graphicData uri="http://schemas.openxmlformats.org/presentationml/2006/ole">
            <p:oleObj spid="_x0000_s77836" name="公式" r:id="rId3" imgW="2971800" imgH="1066680" progId="Equations">
              <p:embed/>
            </p:oleObj>
          </a:graphicData>
        </a:graphic>
      </p:graphicFrame>
      <p:pic>
        <p:nvPicPr>
          <p:cNvPr id="77837" name="Picture 13"/>
          <p:cNvPicPr>
            <a:picLocks noChangeAspect="1" noChangeArrowheads="1"/>
          </p:cNvPicPr>
          <p:nvPr/>
        </p:nvPicPr>
        <p:blipFill>
          <a:blip r:embed="rId4" cstate="print"/>
          <a:srcRect/>
          <a:stretch>
            <a:fillRect/>
          </a:stretch>
        </p:blipFill>
        <p:spPr bwMode="auto">
          <a:xfrm>
            <a:off x="1907704" y="3332989"/>
            <a:ext cx="5112568" cy="3408379"/>
          </a:xfrm>
          <a:prstGeom prst="rect">
            <a:avLst/>
          </a:prstGeom>
          <a:noFill/>
          <a:ln w="9525">
            <a:noFill/>
            <a:miter lim="800000"/>
            <a:headEnd/>
            <a:tailEnd/>
          </a:ln>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5007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2"/>
          <p:cNvSpPr>
            <a:spLocks noGrp="1" noChangeArrowheads="1"/>
          </p:cNvSpPr>
          <p:nvPr>
            <p:ph type="title"/>
          </p:nvPr>
        </p:nvSpPr>
        <p:spPr/>
        <p:txBody>
          <a:bodyPr/>
          <a:lstStyle/>
          <a:p>
            <a:pPr eaLnBrk="1" hangingPunct="1"/>
            <a:r>
              <a:rPr lang="zh-CN" altLang="en-US" sz="4000" dirty="0" smtClean="0">
                <a:solidFill>
                  <a:schemeClr val="tx1"/>
                </a:solidFill>
              </a:rPr>
              <a:t>输入输出的函数关系</a:t>
            </a:r>
          </a:p>
        </p:txBody>
      </p:sp>
      <p:graphicFrame>
        <p:nvGraphicFramePr>
          <p:cNvPr id="9221" name="Object 42"/>
          <p:cNvGraphicFramePr>
            <a:graphicFrameLocks noGrp="1" noChangeAspect="1"/>
          </p:cNvGraphicFramePr>
          <p:nvPr>
            <p:ph sz="half" idx="1"/>
          </p:nvPr>
        </p:nvGraphicFramePr>
        <p:xfrm>
          <a:off x="5508625" y="5373688"/>
          <a:ext cx="3024188" cy="1017587"/>
        </p:xfrm>
        <a:graphic>
          <a:graphicData uri="http://schemas.openxmlformats.org/presentationml/2006/ole">
            <p:oleObj spid="_x0000_s9274" name="Equation" r:id="rId3" imgW="1435100" imgH="482600" progId="Equations">
              <p:embed/>
            </p:oleObj>
          </a:graphicData>
        </a:graphic>
      </p:graphicFrame>
      <p:grpSp>
        <p:nvGrpSpPr>
          <p:cNvPr id="450563" name="Group 3"/>
          <p:cNvGrpSpPr>
            <a:grpSpLocks/>
          </p:cNvGrpSpPr>
          <p:nvPr/>
        </p:nvGrpSpPr>
        <p:grpSpPr bwMode="auto">
          <a:xfrm>
            <a:off x="3851275" y="1844675"/>
            <a:ext cx="4495800" cy="2590800"/>
            <a:chOff x="336" y="2688"/>
            <a:chExt cx="2832" cy="1632"/>
          </a:xfrm>
        </p:grpSpPr>
        <p:sp>
          <p:nvSpPr>
            <p:cNvPr id="9262" name="Rectangle 4"/>
            <p:cNvSpPr>
              <a:spLocks noChangeArrowheads="1"/>
            </p:cNvSpPr>
            <p:nvPr/>
          </p:nvSpPr>
          <p:spPr bwMode="auto">
            <a:xfrm>
              <a:off x="336" y="2736"/>
              <a:ext cx="2832" cy="158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lstStyle/>
            <a:p>
              <a:pPr indent="476250" algn="just">
                <a:spcBef>
                  <a:spcPct val="20000"/>
                </a:spcBef>
                <a:buClr>
                  <a:schemeClr val="accent1"/>
                </a:buClr>
                <a:buSzPct val="70000"/>
                <a:buFont typeface="Monotype Sorts" pitchFamily="2" charset="2"/>
                <a:buNone/>
              </a:pPr>
              <a:r>
                <a:rPr lang="en-US" altLang="zh-CN" sz="2000" i="1">
                  <a:solidFill>
                    <a:srgbClr val="040000"/>
                  </a:solidFill>
                  <a:latin typeface="Arial" pitchFamily="34" charset="0"/>
                  <a:ea typeface="宋体" pitchFamily="2" charset="-122"/>
                </a:rPr>
                <a:t>Z</a:t>
              </a:r>
              <a:r>
                <a:rPr lang="en-US" altLang="zh-CN" sz="2000" baseline="-25000">
                  <a:solidFill>
                    <a:srgbClr val="040000"/>
                  </a:solidFill>
                  <a:latin typeface="宋体" pitchFamily="2" charset="-122"/>
                  <a:ea typeface="宋体" pitchFamily="2" charset="-122"/>
                </a:rPr>
                <a:t>1</a:t>
              </a:r>
              <a:r>
                <a:rPr lang="en-US" altLang="zh-CN" sz="2000">
                  <a:solidFill>
                    <a:srgbClr val="040000"/>
                  </a:solidFill>
                  <a:latin typeface="宋体" pitchFamily="2" charset="-122"/>
                  <a:ea typeface="宋体" pitchFamily="2" charset="-122"/>
                </a:rPr>
                <a:t>=</a:t>
              </a:r>
              <a:r>
                <a:rPr lang="en-US" altLang="zh-CN" sz="2000" i="1">
                  <a:solidFill>
                    <a:srgbClr val="040000"/>
                  </a:solidFill>
                  <a:latin typeface="Arial" pitchFamily="34" charset="0"/>
                  <a:ea typeface="宋体" pitchFamily="2" charset="-122"/>
                </a:rPr>
                <a:t>f</a:t>
              </a:r>
              <a:r>
                <a:rPr lang="en-US" altLang="zh-CN" sz="2000" baseline="-25000">
                  <a:solidFill>
                    <a:srgbClr val="040000"/>
                  </a:solidFill>
                  <a:latin typeface="宋体" pitchFamily="2" charset="-122"/>
                  <a:ea typeface="宋体" pitchFamily="2" charset="-122"/>
                </a:rPr>
                <a:t>1</a:t>
              </a:r>
              <a:r>
                <a:rPr lang="zh-CN" altLang="en-US" sz="2000">
                  <a:solidFill>
                    <a:srgbClr val="040000"/>
                  </a:solidFill>
                  <a:latin typeface="宋体" pitchFamily="2" charset="-122"/>
                  <a:ea typeface="宋体" pitchFamily="2" charset="-122"/>
                </a:rPr>
                <a:t>（</a:t>
              </a:r>
              <a:r>
                <a:rPr lang="en-US" altLang="zh-CN" sz="2000" i="1">
                  <a:solidFill>
                    <a:srgbClr val="040000"/>
                  </a:solidFill>
                  <a:latin typeface="Arial" pitchFamily="34" charset="0"/>
                  <a:ea typeface="宋体" pitchFamily="2" charset="-122"/>
                </a:rPr>
                <a:t>X</a:t>
              </a:r>
              <a:r>
                <a:rPr lang="en-US" altLang="zh-CN" sz="2000" baseline="-25000">
                  <a:solidFill>
                    <a:srgbClr val="040000"/>
                  </a:solidFill>
                  <a:latin typeface="宋体" pitchFamily="2" charset="-122"/>
                  <a:ea typeface="宋体" pitchFamily="2" charset="-122"/>
                </a:rPr>
                <a:t>1</a:t>
              </a:r>
              <a:r>
                <a:rPr lang="zh-CN" altLang="en-US" sz="2000">
                  <a:solidFill>
                    <a:srgbClr val="040000"/>
                  </a:solidFill>
                  <a:latin typeface="宋体" pitchFamily="2" charset="-122"/>
                  <a:ea typeface="宋体" pitchFamily="2" charset="-122"/>
                </a:rPr>
                <a:t>、</a:t>
              </a:r>
              <a:r>
                <a:rPr lang="en-US" altLang="zh-CN" sz="2000" i="1">
                  <a:solidFill>
                    <a:srgbClr val="040000"/>
                  </a:solidFill>
                  <a:latin typeface="Arial" pitchFamily="34" charset="0"/>
                  <a:ea typeface="宋体" pitchFamily="2" charset="-122"/>
                </a:rPr>
                <a:t>X</a:t>
              </a:r>
              <a:r>
                <a:rPr lang="en-US" altLang="zh-CN" sz="2000" baseline="-25000">
                  <a:solidFill>
                    <a:srgbClr val="040000"/>
                  </a:solidFill>
                  <a:latin typeface="宋体" pitchFamily="2" charset="-122"/>
                  <a:ea typeface="宋体" pitchFamily="2" charset="-122"/>
                </a:rPr>
                <a:t>2</a:t>
              </a:r>
              <a:r>
                <a:rPr lang="zh-CN" altLang="en-US" sz="2000">
                  <a:solidFill>
                    <a:srgbClr val="040000"/>
                  </a:solidFill>
                  <a:latin typeface="宋体" pitchFamily="2" charset="-122"/>
                  <a:ea typeface="宋体" pitchFamily="2" charset="-122"/>
                </a:rPr>
                <a:t>、</a:t>
              </a:r>
              <a:r>
                <a:rPr lang="en-US" altLang="zh-CN" sz="2000">
                  <a:solidFill>
                    <a:srgbClr val="040000"/>
                  </a:solidFill>
                  <a:latin typeface="Courier New" pitchFamily="49" charset="0"/>
                  <a:ea typeface="宋体" pitchFamily="2" charset="-122"/>
                </a:rPr>
                <a:t>…</a:t>
              </a:r>
              <a:r>
                <a:rPr lang="zh-CN" altLang="en-US" sz="2000">
                  <a:solidFill>
                    <a:srgbClr val="040000"/>
                  </a:solidFill>
                  <a:latin typeface="宋体" pitchFamily="2" charset="-122"/>
                  <a:ea typeface="宋体" pitchFamily="2" charset="-122"/>
                </a:rPr>
                <a:t>、</a:t>
              </a:r>
              <a:r>
                <a:rPr lang="en-US" altLang="zh-CN" sz="2000" i="1">
                  <a:solidFill>
                    <a:srgbClr val="040000"/>
                  </a:solidFill>
                  <a:latin typeface="Arial" pitchFamily="34" charset="0"/>
                  <a:ea typeface="宋体" pitchFamily="2" charset="-122"/>
                </a:rPr>
                <a:t>X</a:t>
              </a:r>
              <a:r>
                <a:rPr lang="en-US" altLang="zh-CN" sz="2000" baseline="-25000">
                  <a:solidFill>
                    <a:srgbClr val="040000"/>
                  </a:solidFill>
                  <a:latin typeface="Arial" pitchFamily="34" charset="0"/>
                  <a:ea typeface="宋体" pitchFamily="2" charset="-122"/>
                </a:rPr>
                <a:t>N</a:t>
              </a:r>
              <a:r>
                <a:rPr lang="zh-CN" altLang="en-US" sz="2000">
                  <a:solidFill>
                    <a:srgbClr val="040000"/>
                  </a:solidFill>
                  <a:latin typeface="宋体" pitchFamily="2" charset="-122"/>
                  <a:ea typeface="宋体" pitchFamily="2" charset="-122"/>
                </a:rPr>
                <a:t>）</a:t>
              </a:r>
            </a:p>
            <a:p>
              <a:pPr indent="476250" algn="just">
                <a:spcBef>
                  <a:spcPct val="20000"/>
                </a:spcBef>
                <a:buClr>
                  <a:schemeClr val="accent1"/>
                </a:buClr>
                <a:buSzPct val="70000"/>
                <a:buFont typeface="Monotype Sorts" pitchFamily="2" charset="2"/>
                <a:buNone/>
              </a:pPr>
              <a:r>
                <a:rPr lang="en-US" altLang="zh-CN" sz="2000" i="1">
                  <a:solidFill>
                    <a:srgbClr val="040000"/>
                  </a:solidFill>
                  <a:latin typeface="Arial" pitchFamily="34" charset="0"/>
                  <a:ea typeface="宋体" pitchFamily="2" charset="-122"/>
                </a:rPr>
                <a:t>Z</a:t>
              </a:r>
              <a:r>
                <a:rPr lang="en-US" altLang="zh-CN" sz="2000" baseline="-25000">
                  <a:solidFill>
                    <a:srgbClr val="040000"/>
                  </a:solidFill>
                  <a:latin typeface="宋体" pitchFamily="2" charset="-122"/>
                  <a:ea typeface="宋体" pitchFamily="2" charset="-122"/>
                </a:rPr>
                <a:t>2</a:t>
              </a:r>
              <a:r>
                <a:rPr lang="en-US" altLang="zh-CN" sz="2000">
                  <a:solidFill>
                    <a:srgbClr val="040000"/>
                  </a:solidFill>
                  <a:latin typeface="宋体" pitchFamily="2" charset="-122"/>
                  <a:ea typeface="宋体" pitchFamily="2" charset="-122"/>
                </a:rPr>
                <a:t>=</a:t>
              </a:r>
              <a:r>
                <a:rPr lang="en-US" altLang="zh-CN" sz="2000" i="1">
                  <a:solidFill>
                    <a:srgbClr val="040000"/>
                  </a:solidFill>
                  <a:latin typeface="Arial" pitchFamily="34" charset="0"/>
                  <a:ea typeface="宋体" pitchFamily="2" charset="-122"/>
                </a:rPr>
                <a:t>f</a:t>
              </a:r>
              <a:r>
                <a:rPr lang="en-US" altLang="zh-CN" sz="2000" baseline="-25000">
                  <a:solidFill>
                    <a:srgbClr val="040000"/>
                  </a:solidFill>
                  <a:latin typeface="宋体" pitchFamily="2" charset="-122"/>
                  <a:ea typeface="宋体" pitchFamily="2" charset="-122"/>
                </a:rPr>
                <a:t>2</a:t>
              </a:r>
              <a:r>
                <a:rPr lang="zh-CN" altLang="en-US" sz="2000">
                  <a:solidFill>
                    <a:srgbClr val="040000"/>
                  </a:solidFill>
                  <a:latin typeface="宋体" pitchFamily="2" charset="-122"/>
                  <a:ea typeface="宋体" pitchFamily="2" charset="-122"/>
                </a:rPr>
                <a:t>（</a:t>
              </a:r>
              <a:r>
                <a:rPr lang="en-US" altLang="zh-CN" sz="2000" i="1">
                  <a:solidFill>
                    <a:srgbClr val="040000"/>
                  </a:solidFill>
                  <a:latin typeface="Arial" pitchFamily="34" charset="0"/>
                  <a:ea typeface="宋体" pitchFamily="2" charset="-122"/>
                </a:rPr>
                <a:t>X</a:t>
              </a:r>
              <a:r>
                <a:rPr lang="en-US" altLang="zh-CN" sz="2000" baseline="-25000">
                  <a:solidFill>
                    <a:srgbClr val="040000"/>
                  </a:solidFill>
                  <a:latin typeface="宋体" pitchFamily="2" charset="-122"/>
                  <a:ea typeface="宋体" pitchFamily="2" charset="-122"/>
                </a:rPr>
                <a:t>1</a:t>
              </a:r>
              <a:r>
                <a:rPr lang="zh-CN" altLang="en-US" sz="2000">
                  <a:solidFill>
                    <a:srgbClr val="040000"/>
                  </a:solidFill>
                  <a:latin typeface="宋体" pitchFamily="2" charset="-122"/>
                  <a:ea typeface="宋体" pitchFamily="2" charset="-122"/>
                </a:rPr>
                <a:t>、</a:t>
              </a:r>
              <a:r>
                <a:rPr lang="en-US" altLang="zh-CN" sz="2000" i="1">
                  <a:solidFill>
                    <a:srgbClr val="040000"/>
                  </a:solidFill>
                  <a:latin typeface="Arial" pitchFamily="34" charset="0"/>
                  <a:ea typeface="宋体" pitchFamily="2" charset="-122"/>
                </a:rPr>
                <a:t>X</a:t>
              </a:r>
              <a:r>
                <a:rPr lang="en-US" altLang="zh-CN" sz="2000" baseline="-25000">
                  <a:solidFill>
                    <a:srgbClr val="040000"/>
                  </a:solidFill>
                  <a:latin typeface="宋体" pitchFamily="2" charset="-122"/>
                  <a:ea typeface="宋体" pitchFamily="2" charset="-122"/>
                </a:rPr>
                <a:t>2</a:t>
              </a:r>
              <a:r>
                <a:rPr lang="zh-CN" altLang="en-US" sz="2000">
                  <a:solidFill>
                    <a:srgbClr val="040000"/>
                  </a:solidFill>
                  <a:latin typeface="宋体" pitchFamily="2" charset="-122"/>
                  <a:ea typeface="宋体" pitchFamily="2" charset="-122"/>
                </a:rPr>
                <a:t>、</a:t>
              </a:r>
              <a:r>
                <a:rPr lang="en-US" altLang="zh-CN" sz="2000">
                  <a:solidFill>
                    <a:srgbClr val="040000"/>
                  </a:solidFill>
                  <a:latin typeface="Courier New" pitchFamily="49" charset="0"/>
                  <a:ea typeface="宋体" pitchFamily="2" charset="-122"/>
                </a:rPr>
                <a:t>…</a:t>
              </a:r>
              <a:r>
                <a:rPr lang="zh-CN" altLang="en-US" sz="2000">
                  <a:solidFill>
                    <a:srgbClr val="040000"/>
                  </a:solidFill>
                  <a:latin typeface="宋体" pitchFamily="2" charset="-122"/>
                  <a:ea typeface="宋体" pitchFamily="2" charset="-122"/>
                </a:rPr>
                <a:t>、</a:t>
              </a:r>
              <a:r>
                <a:rPr lang="en-US" altLang="zh-CN" sz="2000">
                  <a:solidFill>
                    <a:srgbClr val="040000"/>
                  </a:solidFill>
                  <a:latin typeface="Arial" pitchFamily="34" charset="0"/>
                  <a:ea typeface="宋体" pitchFamily="2" charset="-122"/>
                </a:rPr>
                <a:t>X</a:t>
              </a:r>
              <a:r>
                <a:rPr lang="en-US" altLang="zh-CN" sz="2000" baseline="-25000">
                  <a:solidFill>
                    <a:srgbClr val="040000"/>
                  </a:solidFill>
                  <a:latin typeface="Arial" pitchFamily="34" charset="0"/>
                  <a:ea typeface="宋体" pitchFamily="2" charset="-122"/>
                </a:rPr>
                <a:t>N</a:t>
              </a:r>
              <a:r>
                <a:rPr lang="zh-CN" altLang="en-US" sz="2000">
                  <a:solidFill>
                    <a:srgbClr val="040000"/>
                  </a:solidFill>
                  <a:latin typeface="宋体" pitchFamily="2" charset="-122"/>
                  <a:ea typeface="宋体" pitchFamily="2" charset="-122"/>
                </a:rPr>
                <a:t>）</a:t>
              </a:r>
            </a:p>
            <a:p>
              <a:pPr indent="476250" algn="just">
                <a:spcBef>
                  <a:spcPct val="20000"/>
                </a:spcBef>
                <a:buClr>
                  <a:schemeClr val="accent1"/>
                </a:buClr>
                <a:buSzPct val="70000"/>
                <a:buFont typeface="Monotype Sorts" pitchFamily="2" charset="2"/>
                <a:buNone/>
              </a:pPr>
              <a:r>
                <a:rPr lang="zh-CN" altLang="en-US" sz="2000">
                  <a:solidFill>
                    <a:srgbClr val="040000"/>
                  </a:solidFill>
                  <a:latin typeface="宋体" pitchFamily="2" charset="-122"/>
                  <a:ea typeface="宋体" pitchFamily="2" charset="-122"/>
                </a:rPr>
                <a:t>          </a:t>
              </a:r>
              <a:r>
                <a:rPr lang="en-US" altLang="zh-CN" sz="2000">
                  <a:solidFill>
                    <a:srgbClr val="040000"/>
                  </a:solidFill>
                  <a:latin typeface="Courier New" pitchFamily="49" charset="0"/>
                  <a:ea typeface="宋体" pitchFamily="2" charset="-122"/>
                </a:rPr>
                <a:t>……</a:t>
              </a:r>
              <a:endParaRPr lang="en-US" altLang="zh-CN" sz="2000">
                <a:solidFill>
                  <a:srgbClr val="040000"/>
                </a:solidFill>
                <a:latin typeface="宋体" pitchFamily="2" charset="-122"/>
                <a:ea typeface="宋体" pitchFamily="2" charset="-122"/>
              </a:endParaRPr>
            </a:p>
            <a:p>
              <a:pPr indent="476250" algn="just">
                <a:spcBef>
                  <a:spcPct val="20000"/>
                </a:spcBef>
                <a:buClr>
                  <a:schemeClr val="accent1"/>
                </a:buClr>
                <a:buSzPct val="70000"/>
                <a:buFont typeface="Monotype Sorts" pitchFamily="2" charset="2"/>
                <a:buNone/>
              </a:pPr>
              <a:r>
                <a:rPr lang="en-US" altLang="zh-CN" sz="2000" i="1">
                  <a:solidFill>
                    <a:srgbClr val="040000"/>
                  </a:solidFill>
                  <a:latin typeface="Arial" pitchFamily="34" charset="0"/>
                  <a:ea typeface="宋体" pitchFamily="2" charset="-122"/>
                </a:rPr>
                <a:t>Z</a:t>
              </a:r>
              <a:r>
                <a:rPr lang="en-US" altLang="zh-CN" sz="2000" baseline="-25000">
                  <a:solidFill>
                    <a:srgbClr val="040000"/>
                  </a:solidFill>
                  <a:latin typeface="Arial" pitchFamily="34" charset="0"/>
                  <a:ea typeface="宋体" pitchFamily="2" charset="-122"/>
                </a:rPr>
                <a:t>M</a:t>
              </a:r>
              <a:r>
                <a:rPr lang="en-US" altLang="zh-CN" sz="2000">
                  <a:solidFill>
                    <a:srgbClr val="040000"/>
                  </a:solidFill>
                  <a:latin typeface="宋体" pitchFamily="2" charset="-122"/>
                  <a:ea typeface="宋体" pitchFamily="2" charset="-122"/>
                </a:rPr>
                <a:t>=</a:t>
              </a:r>
              <a:r>
                <a:rPr lang="en-US" altLang="zh-CN" sz="2000" i="1">
                  <a:solidFill>
                    <a:srgbClr val="040000"/>
                  </a:solidFill>
                  <a:latin typeface="Arial" pitchFamily="34" charset="0"/>
                  <a:ea typeface="宋体" pitchFamily="2" charset="-122"/>
                </a:rPr>
                <a:t>f</a:t>
              </a:r>
              <a:r>
                <a:rPr lang="en-US" altLang="zh-CN" sz="2000" baseline="-25000">
                  <a:solidFill>
                    <a:srgbClr val="040000"/>
                  </a:solidFill>
                  <a:latin typeface="Arial" pitchFamily="34" charset="0"/>
                  <a:ea typeface="宋体" pitchFamily="2" charset="-122"/>
                </a:rPr>
                <a:t>j</a:t>
              </a:r>
              <a:r>
                <a:rPr lang="zh-CN" altLang="en-US" sz="2000">
                  <a:solidFill>
                    <a:srgbClr val="040000"/>
                  </a:solidFill>
                  <a:latin typeface="宋体" pitchFamily="2" charset="-122"/>
                  <a:ea typeface="宋体" pitchFamily="2" charset="-122"/>
                </a:rPr>
                <a:t>（</a:t>
              </a:r>
              <a:r>
                <a:rPr lang="en-US" altLang="zh-CN" sz="2000" i="1">
                  <a:solidFill>
                    <a:srgbClr val="040000"/>
                  </a:solidFill>
                  <a:latin typeface="Arial" pitchFamily="34" charset="0"/>
                  <a:ea typeface="宋体" pitchFamily="2" charset="-122"/>
                </a:rPr>
                <a:t>X</a:t>
              </a:r>
              <a:r>
                <a:rPr lang="en-US" altLang="zh-CN" sz="2000" baseline="-25000">
                  <a:solidFill>
                    <a:srgbClr val="040000"/>
                  </a:solidFill>
                  <a:latin typeface="宋体" pitchFamily="2" charset="-122"/>
                  <a:ea typeface="宋体" pitchFamily="2" charset="-122"/>
                </a:rPr>
                <a:t>1</a:t>
              </a:r>
              <a:r>
                <a:rPr lang="zh-CN" altLang="en-US" sz="2000">
                  <a:solidFill>
                    <a:srgbClr val="040000"/>
                  </a:solidFill>
                  <a:latin typeface="宋体" pitchFamily="2" charset="-122"/>
                  <a:ea typeface="宋体" pitchFamily="2" charset="-122"/>
                </a:rPr>
                <a:t>、</a:t>
              </a:r>
              <a:r>
                <a:rPr lang="en-US" altLang="zh-CN" sz="2000" i="1">
                  <a:solidFill>
                    <a:srgbClr val="040000"/>
                  </a:solidFill>
                  <a:latin typeface="Arial" pitchFamily="34" charset="0"/>
                  <a:ea typeface="宋体" pitchFamily="2" charset="-122"/>
                </a:rPr>
                <a:t>X</a:t>
              </a:r>
              <a:r>
                <a:rPr lang="en-US" altLang="zh-CN" sz="2000" baseline="-25000">
                  <a:solidFill>
                    <a:srgbClr val="040000"/>
                  </a:solidFill>
                  <a:latin typeface="宋体" pitchFamily="2" charset="-122"/>
                  <a:ea typeface="宋体" pitchFamily="2" charset="-122"/>
                </a:rPr>
                <a:t>2</a:t>
              </a:r>
              <a:r>
                <a:rPr lang="zh-CN" altLang="en-US" sz="2000">
                  <a:solidFill>
                    <a:srgbClr val="040000"/>
                  </a:solidFill>
                  <a:latin typeface="宋体" pitchFamily="2" charset="-122"/>
                  <a:ea typeface="宋体" pitchFamily="2" charset="-122"/>
                </a:rPr>
                <a:t>、</a:t>
              </a:r>
              <a:r>
                <a:rPr lang="en-US" altLang="zh-CN" sz="2000">
                  <a:solidFill>
                    <a:srgbClr val="040000"/>
                  </a:solidFill>
                  <a:latin typeface="Courier New" pitchFamily="49" charset="0"/>
                  <a:ea typeface="宋体" pitchFamily="2" charset="-122"/>
                </a:rPr>
                <a:t>…</a:t>
              </a:r>
              <a:r>
                <a:rPr lang="zh-CN" altLang="en-US" sz="2000">
                  <a:solidFill>
                    <a:srgbClr val="040000"/>
                  </a:solidFill>
                  <a:latin typeface="宋体" pitchFamily="2" charset="-122"/>
                  <a:ea typeface="宋体" pitchFamily="2" charset="-122"/>
                </a:rPr>
                <a:t>、</a:t>
              </a:r>
              <a:r>
                <a:rPr lang="en-US" altLang="zh-CN" sz="2000" i="1">
                  <a:solidFill>
                    <a:srgbClr val="040000"/>
                  </a:solidFill>
                  <a:latin typeface="Arial" pitchFamily="34" charset="0"/>
                  <a:ea typeface="宋体" pitchFamily="2" charset="-122"/>
                </a:rPr>
                <a:t>X</a:t>
              </a:r>
              <a:r>
                <a:rPr lang="en-US" altLang="zh-CN" sz="2000" baseline="-25000">
                  <a:solidFill>
                    <a:srgbClr val="040000"/>
                  </a:solidFill>
                  <a:latin typeface="Arial" pitchFamily="34" charset="0"/>
                  <a:ea typeface="宋体" pitchFamily="2" charset="-122"/>
                </a:rPr>
                <a:t>N</a:t>
              </a:r>
              <a:r>
                <a:rPr lang="zh-CN" altLang="en-US" sz="2000">
                  <a:solidFill>
                    <a:srgbClr val="040000"/>
                  </a:solidFill>
                  <a:latin typeface="宋体" pitchFamily="2" charset="-122"/>
                  <a:ea typeface="宋体" pitchFamily="2" charset="-122"/>
                </a:rPr>
                <a:t>）</a:t>
              </a:r>
              <a:r>
                <a:rPr lang="zh-CN" altLang="en-US" sz="2000">
                  <a:solidFill>
                    <a:srgbClr val="040000"/>
                  </a:solidFill>
                  <a:latin typeface="Arial" pitchFamily="34" charset="0"/>
                  <a:ea typeface="宋体" pitchFamily="2" charset="-122"/>
                </a:rPr>
                <a:t> </a:t>
              </a:r>
            </a:p>
          </p:txBody>
        </p:sp>
        <p:sp>
          <p:nvSpPr>
            <p:cNvPr id="9263" name="AutoShape 5"/>
            <p:cNvSpPr>
              <a:spLocks/>
            </p:cNvSpPr>
            <p:nvPr/>
          </p:nvSpPr>
          <p:spPr bwMode="auto">
            <a:xfrm>
              <a:off x="528" y="2688"/>
              <a:ext cx="96" cy="1008"/>
            </a:xfrm>
            <a:prstGeom prst="leftBrace">
              <a:avLst>
                <a:gd name="adj1" fmla="val 87500"/>
                <a:gd name="adj2" fmla="val 50000"/>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450566" name="Group 6"/>
          <p:cNvGrpSpPr>
            <a:grpSpLocks/>
          </p:cNvGrpSpPr>
          <p:nvPr/>
        </p:nvGrpSpPr>
        <p:grpSpPr bwMode="auto">
          <a:xfrm>
            <a:off x="250825" y="1916113"/>
            <a:ext cx="3529013" cy="1560512"/>
            <a:chOff x="288" y="3120"/>
            <a:chExt cx="2496" cy="1213"/>
          </a:xfrm>
        </p:grpSpPr>
        <p:grpSp>
          <p:nvGrpSpPr>
            <p:cNvPr id="9250" name="Group 7"/>
            <p:cNvGrpSpPr>
              <a:grpSpLocks/>
            </p:cNvGrpSpPr>
            <p:nvPr/>
          </p:nvGrpSpPr>
          <p:grpSpPr bwMode="auto">
            <a:xfrm>
              <a:off x="288" y="3120"/>
              <a:ext cx="1824" cy="1117"/>
              <a:chOff x="288" y="3120"/>
              <a:chExt cx="1824" cy="1117"/>
            </a:xfrm>
          </p:grpSpPr>
          <p:sp>
            <p:nvSpPr>
              <p:cNvPr id="9252" name="Rectangle 8"/>
              <p:cNvSpPr>
                <a:spLocks noChangeArrowheads="1"/>
              </p:cNvSpPr>
              <p:nvPr/>
            </p:nvSpPr>
            <p:spPr bwMode="auto">
              <a:xfrm>
                <a:off x="960" y="3168"/>
                <a:ext cx="720" cy="960"/>
              </a:xfrm>
              <a:prstGeom prst="rect">
                <a:avLst/>
              </a:prstGeom>
              <a:noFill/>
              <a:ln w="2857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pPr>
                <a:r>
                  <a:rPr lang="zh-CN" altLang="en-US" sz="2200" b="0">
                    <a:solidFill>
                      <a:schemeClr val="tx1"/>
                    </a:solidFill>
                    <a:latin typeface="Tahoma" pitchFamily="34" charset="0"/>
                    <a:ea typeface="宋体" pitchFamily="2" charset="-122"/>
                  </a:rPr>
                  <a:t>组合逻</a:t>
                </a:r>
              </a:p>
              <a:p>
                <a:pPr algn="ctr">
                  <a:spcBef>
                    <a:spcPct val="0"/>
                  </a:spcBef>
                </a:pPr>
                <a:r>
                  <a:rPr lang="zh-CN" altLang="en-US" sz="2200" b="0">
                    <a:solidFill>
                      <a:schemeClr val="tx1"/>
                    </a:solidFill>
                    <a:latin typeface="Tahoma" pitchFamily="34" charset="0"/>
                    <a:ea typeface="宋体" pitchFamily="2" charset="-122"/>
                  </a:rPr>
                  <a:t>辑电路</a:t>
                </a:r>
              </a:p>
            </p:txBody>
          </p:sp>
          <p:sp>
            <p:nvSpPr>
              <p:cNvPr id="9253" name="Line 9"/>
              <p:cNvSpPr>
                <a:spLocks noChangeShapeType="1"/>
              </p:cNvSpPr>
              <p:nvPr/>
            </p:nvSpPr>
            <p:spPr bwMode="auto">
              <a:xfrm>
                <a:off x="528" y="3264"/>
                <a:ext cx="432" cy="0"/>
              </a:xfrm>
              <a:prstGeom prst="line">
                <a:avLst/>
              </a:prstGeom>
              <a:noFill/>
              <a:ln w="9525">
                <a:solidFill>
                  <a:schemeClr val="tx1"/>
                </a:solidFill>
                <a:miter lim="800000"/>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254" name="Line 10"/>
              <p:cNvSpPr>
                <a:spLocks noChangeShapeType="1"/>
              </p:cNvSpPr>
              <p:nvPr/>
            </p:nvSpPr>
            <p:spPr bwMode="auto">
              <a:xfrm>
                <a:off x="528" y="3408"/>
                <a:ext cx="432" cy="0"/>
              </a:xfrm>
              <a:prstGeom prst="line">
                <a:avLst/>
              </a:prstGeom>
              <a:noFill/>
              <a:ln w="9525">
                <a:solidFill>
                  <a:schemeClr val="tx1"/>
                </a:solidFill>
                <a:miter lim="800000"/>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255" name="Line 11"/>
              <p:cNvSpPr>
                <a:spLocks noChangeShapeType="1"/>
              </p:cNvSpPr>
              <p:nvPr/>
            </p:nvSpPr>
            <p:spPr bwMode="auto">
              <a:xfrm>
                <a:off x="528" y="3984"/>
                <a:ext cx="432" cy="0"/>
              </a:xfrm>
              <a:prstGeom prst="line">
                <a:avLst/>
              </a:prstGeom>
              <a:noFill/>
              <a:ln w="9525">
                <a:solidFill>
                  <a:schemeClr val="tx1"/>
                </a:solidFill>
                <a:miter lim="800000"/>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256" name="Line 12"/>
              <p:cNvSpPr>
                <a:spLocks noChangeShapeType="1"/>
              </p:cNvSpPr>
              <p:nvPr/>
            </p:nvSpPr>
            <p:spPr bwMode="auto">
              <a:xfrm>
                <a:off x="1680" y="3984"/>
                <a:ext cx="432" cy="0"/>
              </a:xfrm>
              <a:prstGeom prst="line">
                <a:avLst/>
              </a:prstGeom>
              <a:noFill/>
              <a:ln w="9525">
                <a:solidFill>
                  <a:schemeClr val="tx1"/>
                </a:solidFill>
                <a:miter lim="800000"/>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257" name="Line 13"/>
              <p:cNvSpPr>
                <a:spLocks noChangeShapeType="1"/>
              </p:cNvSpPr>
              <p:nvPr/>
            </p:nvSpPr>
            <p:spPr bwMode="auto">
              <a:xfrm>
                <a:off x="1680" y="3456"/>
                <a:ext cx="384" cy="0"/>
              </a:xfrm>
              <a:prstGeom prst="line">
                <a:avLst/>
              </a:prstGeom>
              <a:noFill/>
              <a:ln w="9525">
                <a:solidFill>
                  <a:schemeClr val="tx1"/>
                </a:solidFill>
                <a:miter lim="800000"/>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258" name="Line 14"/>
              <p:cNvSpPr>
                <a:spLocks noChangeShapeType="1"/>
              </p:cNvSpPr>
              <p:nvPr/>
            </p:nvSpPr>
            <p:spPr bwMode="auto">
              <a:xfrm>
                <a:off x="1680" y="3312"/>
                <a:ext cx="384" cy="0"/>
              </a:xfrm>
              <a:prstGeom prst="line">
                <a:avLst/>
              </a:prstGeom>
              <a:noFill/>
              <a:ln w="9525">
                <a:solidFill>
                  <a:schemeClr val="tx1"/>
                </a:solidFill>
                <a:miter lim="800000"/>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259" name="Text Box 15"/>
              <p:cNvSpPr txBox="1">
                <a:spLocks noChangeArrowheads="1"/>
              </p:cNvSpPr>
              <p:nvPr/>
            </p:nvSpPr>
            <p:spPr bwMode="auto">
              <a:xfrm>
                <a:off x="536" y="3456"/>
                <a:ext cx="367" cy="57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a:spAutoFit/>
              </a:bodyPr>
              <a:lstStyle>
                <a:lvl1pPr eaLnBrk="0" hangingPunct="0">
                  <a:defRPr kumimoji="1" sz="2400" b="1">
                    <a:solidFill>
                      <a:schemeClr val="folHlink"/>
                    </a:solidFill>
                    <a:latin typeface="Times New Roman" pitchFamily="18" charset="0"/>
                    <a:ea typeface="隶书" pitchFamily="49" charset="-122"/>
                  </a:defRPr>
                </a:lvl1pPr>
                <a:lvl2pPr marL="742950" indent="-285750" eaLnBrk="0" hangingPunct="0">
                  <a:defRPr kumimoji="1" sz="2400" b="1">
                    <a:solidFill>
                      <a:schemeClr val="folHlink"/>
                    </a:solidFill>
                    <a:latin typeface="Times New Roman" pitchFamily="18" charset="0"/>
                    <a:ea typeface="隶书" pitchFamily="49" charset="-122"/>
                  </a:defRPr>
                </a:lvl2pPr>
                <a:lvl3pPr marL="1143000" indent="-228600" eaLnBrk="0" hangingPunct="0">
                  <a:defRPr kumimoji="1" sz="2400" b="1">
                    <a:solidFill>
                      <a:schemeClr val="folHlink"/>
                    </a:solidFill>
                    <a:latin typeface="Times New Roman" pitchFamily="18" charset="0"/>
                    <a:ea typeface="隶书" pitchFamily="49" charset="-122"/>
                  </a:defRPr>
                </a:lvl3pPr>
                <a:lvl4pPr marL="1600200" indent="-228600" eaLnBrk="0" hangingPunct="0">
                  <a:defRPr kumimoji="1" sz="2400" b="1">
                    <a:solidFill>
                      <a:schemeClr val="folHlink"/>
                    </a:solidFill>
                    <a:latin typeface="Times New Roman" pitchFamily="18" charset="0"/>
                    <a:ea typeface="隶书" pitchFamily="49" charset="-122"/>
                  </a:defRPr>
                </a:lvl4pPr>
                <a:lvl5pPr marL="2057400" indent="-228600" eaLnBrk="0" hangingPunct="0">
                  <a:defRPr kumimoji="1" sz="2400" b="1">
                    <a:solidFill>
                      <a:schemeClr val="folHlink"/>
                    </a:solidFill>
                    <a:latin typeface="Times New Roman" pitchFamily="18" charset="0"/>
                    <a:ea typeface="隶书" pitchFamily="49" charset="-122"/>
                  </a:defRPr>
                </a:lvl5pPr>
                <a:lvl6pPr marL="25146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6pPr>
                <a:lvl7pPr marL="29718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7pPr>
                <a:lvl8pPr marL="34290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8pPr>
                <a:lvl9pPr marL="38862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9pPr>
              </a:lstStyle>
              <a:p>
                <a:pPr eaLnBrk="1" hangingPunct="1"/>
                <a:r>
                  <a:rPr lang="en-US" altLang="zh-CN" sz="2200" b="0">
                    <a:solidFill>
                      <a:schemeClr val="tx1"/>
                    </a:solidFill>
                    <a:ea typeface="宋体" pitchFamily="2" charset="-122"/>
                  </a:rPr>
                  <a:t>……</a:t>
                </a:r>
                <a:endParaRPr lang="en-US" altLang="zh-CN" sz="2200" b="0">
                  <a:solidFill>
                    <a:schemeClr val="tx1"/>
                  </a:solidFill>
                  <a:latin typeface="Tahoma" pitchFamily="34" charset="0"/>
                  <a:ea typeface="宋体" pitchFamily="2" charset="-122"/>
                </a:endParaRPr>
              </a:p>
            </p:txBody>
          </p:sp>
          <p:sp>
            <p:nvSpPr>
              <p:cNvPr id="9260" name="Text Box 16"/>
              <p:cNvSpPr txBox="1">
                <a:spLocks noChangeArrowheads="1"/>
              </p:cNvSpPr>
              <p:nvPr/>
            </p:nvSpPr>
            <p:spPr bwMode="auto">
              <a:xfrm>
                <a:off x="1736" y="3456"/>
                <a:ext cx="367" cy="57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a:spAutoFit/>
              </a:bodyPr>
              <a:lstStyle>
                <a:lvl1pPr eaLnBrk="0" hangingPunct="0">
                  <a:defRPr kumimoji="1" sz="2400" b="1">
                    <a:solidFill>
                      <a:schemeClr val="folHlink"/>
                    </a:solidFill>
                    <a:latin typeface="Times New Roman" pitchFamily="18" charset="0"/>
                    <a:ea typeface="隶书" pitchFamily="49" charset="-122"/>
                  </a:defRPr>
                </a:lvl1pPr>
                <a:lvl2pPr marL="742950" indent="-285750" eaLnBrk="0" hangingPunct="0">
                  <a:defRPr kumimoji="1" sz="2400" b="1">
                    <a:solidFill>
                      <a:schemeClr val="folHlink"/>
                    </a:solidFill>
                    <a:latin typeface="Times New Roman" pitchFamily="18" charset="0"/>
                    <a:ea typeface="隶书" pitchFamily="49" charset="-122"/>
                  </a:defRPr>
                </a:lvl2pPr>
                <a:lvl3pPr marL="1143000" indent="-228600" eaLnBrk="0" hangingPunct="0">
                  <a:defRPr kumimoji="1" sz="2400" b="1">
                    <a:solidFill>
                      <a:schemeClr val="folHlink"/>
                    </a:solidFill>
                    <a:latin typeface="Times New Roman" pitchFamily="18" charset="0"/>
                    <a:ea typeface="隶书" pitchFamily="49" charset="-122"/>
                  </a:defRPr>
                </a:lvl3pPr>
                <a:lvl4pPr marL="1600200" indent="-228600" eaLnBrk="0" hangingPunct="0">
                  <a:defRPr kumimoji="1" sz="2400" b="1">
                    <a:solidFill>
                      <a:schemeClr val="folHlink"/>
                    </a:solidFill>
                    <a:latin typeface="Times New Roman" pitchFamily="18" charset="0"/>
                    <a:ea typeface="隶书" pitchFamily="49" charset="-122"/>
                  </a:defRPr>
                </a:lvl4pPr>
                <a:lvl5pPr marL="2057400" indent="-228600" eaLnBrk="0" hangingPunct="0">
                  <a:defRPr kumimoji="1" sz="2400" b="1">
                    <a:solidFill>
                      <a:schemeClr val="folHlink"/>
                    </a:solidFill>
                    <a:latin typeface="Times New Roman" pitchFamily="18" charset="0"/>
                    <a:ea typeface="隶书" pitchFamily="49" charset="-122"/>
                  </a:defRPr>
                </a:lvl5pPr>
                <a:lvl6pPr marL="25146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6pPr>
                <a:lvl7pPr marL="29718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7pPr>
                <a:lvl8pPr marL="34290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8pPr>
                <a:lvl9pPr marL="38862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9pPr>
              </a:lstStyle>
              <a:p>
                <a:pPr eaLnBrk="1" hangingPunct="1"/>
                <a:r>
                  <a:rPr lang="en-US" altLang="zh-CN" sz="2200" b="0">
                    <a:solidFill>
                      <a:schemeClr val="tx1"/>
                    </a:solidFill>
                    <a:ea typeface="宋体" pitchFamily="2" charset="-122"/>
                  </a:rPr>
                  <a:t>……</a:t>
                </a:r>
                <a:endParaRPr lang="en-US" altLang="zh-CN" sz="2200" b="0">
                  <a:solidFill>
                    <a:schemeClr val="tx1"/>
                  </a:solidFill>
                  <a:latin typeface="Tahoma" pitchFamily="34" charset="0"/>
                  <a:ea typeface="宋体" pitchFamily="2" charset="-122"/>
                </a:endParaRPr>
              </a:p>
            </p:txBody>
          </p:sp>
          <p:sp>
            <p:nvSpPr>
              <p:cNvPr id="9261" name="Text Box 17"/>
              <p:cNvSpPr txBox="1">
                <a:spLocks noChangeArrowheads="1"/>
              </p:cNvSpPr>
              <p:nvPr/>
            </p:nvSpPr>
            <p:spPr bwMode="auto">
              <a:xfrm>
                <a:off x="288" y="3120"/>
                <a:ext cx="480" cy="111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folHlink"/>
                    </a:solidFill>
                    <a:latin typeface="Times New Roman" pitchFamily="18" charset="0"/>
                    <a:ea typeface="隶书" pitchFamily="49" charset="-122"/>
                  </a:defRPr>
                </a:lvl1pPr>
                <a:lvl2pPr marL="742950" indent="-285750" eaLnBrk="0" hangingPunct="0">
                  <a:defRPr kumimoji="1" sz="2400" b="1">
                    <a:solidFill>
                      <a:schemeClr val="folHlink"/>
                    </a:solidFill>
                    <a:latin typeface="Times New Roman" pitchFamily="18" charset="0"/>
                    <a:ea typeface="隶书" pitchFamily="49" charset="-122"/>
                  </a:defRPr>
                </a:lvl2pPr>
                <a:lvl3pPr marL="1143000" indent="-228600" eaLnBrk="0" hangingPunct="0">
                  <a:defRPr kumimoji="1" sz="2400" b="1">
                    <a:solidFill>
                      <a:schemeClr val="folHlink"/>
                    </a:solidFill>
                    <a:latin typeface="Times New Roman" pitchFamily="18" charset="0"/>
                    <a:ea typeface="隶书" pitchFamily="49" charset="-122"/>
                  </a:defRPr>
                </a:lvl3pPr>
                <a:lvl4pPr marL="1600200" indent="-228600" eaLnBrk="0" hangingPunct="0">
                  <a:defRPr kumimoji="1" sz="2400" b="1">
                    <a:solidFill>
                      <a:schemeClr val="folHlink"/>
                    </a:solidFill>
                    <a:latin typeface="Times New Roman" pitchFamily="18" charset="0"/>
                    <a:ea typeface="隶书" pitchFamily="49" charset="-122"/>
                  </a:defRPr>
                </a:lvl4pPr>
                <a:lvl5pPr marL="2057400" indent="-228600" eaLnBrk="0" hangingPunct="0">
                  <a:defRPr kumimoji="1" sz="2400" b="1">
                    <a:solidFill>
                      <a:schemeClr val="folHlink"/>
                    </a:solidFill>
                    <a:latin typeface="Times New Roman" pitchFamily="18" charset="0"/>
                    <a:ea typeface="隶书" pitchFamily="49" charset="-122"/>
                  </a:defRPr>
                </a:lvl5pPr>
                <a:lvl6pPr marL="25146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6pPr>
                <a:lvl7pPr marL="29718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7pPr>
                <a:lvl8pPr marL="34290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8pPr>
                <a:lvl9pPr marL="38862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9pPr>
              </a:lstStyle>
              <a:p>
                <a:pPr eaLnBrk="1" hangingPunct="1"/>
                <a:r>
                  <a:rPr lang="en-US" altLang="zh-CN" sz="1600" b="0">
                    <a:solidFill>
                      <a:schemeClr val="tx1"/>
                    </a:solidFill>
                    <a:latin typeface="Tahoma" pitchFamily="34" charset="0"/>
                    <a:ea typeface="宋体" pitchFamily="2" charset="-122"/>
                  </a:rPr>
                  <a:t>X</a:t>
                </a:r>
                <a:r>
                  <a:rPr lang="en-US" altLang="zh-CN" sz="1600" b="0" baseline="-25000">
                    <a:solidFill>
                      <a:schemeClr val="tx1"/>
                    </a:solidFill>
                    <a:latin typeface="Tahoma" pitchFamily="34" charset="0"/>
                    <a:ea typeface="宋体" pitchFamily="2" charset="-122"/>
                  </a:rPr>
                  <a:t>1</a:t>
                </a:r>
                <a:r>
                  <a:rPr lang="en-US" altLang="zh-CN" sz="1600" b="0">
                    <a:solidFill>
                      <a:schemeClr val="tx1"/>
                    </a:solidFill>
                    <a:latin typeface="Tahoma" pitchFamily="34" charset="0"/>
                    <a:ea typeface="宋体" pitchFamily="2" charset="-122"/>
                  </a:rPr>
                  <a:t> </a:t>
                </a:r>
              </a:p>
              <a:p>
                <a:pPr eaLnBrk="1" hangingPunct="1"/>
                <a:r>
                  <a:rPr lang="en-US" altLang="zh-CN" sz="1600" b="0">
                    <a:solidFill>
                      <a:schemeClr val="tx1"/>
                    </a:solidFill>
                    <a:latin typeface="Tahoma" pitchFamily="34" charset="0"/>
                    <a:ea typeface="宋体" pitchFamily="2" charset="-122"/>
                  </a:rPr>
                  <a:t>x</a:t>
                </a:r>
                <a:r>
                  <a:rPr lang="en-US" altLang="zh-CN" sz="1600" b="0" baseline="-25000">
                    <a:solidFill>
                      <a:schemeClr val="tx1"/>
                    </a:solidFill>
                    <a:latin typeface="Tahoma" pitchFamily="34" charset="0"/>
                    <a:ea typeface="宋体" pitchFamily="2" charset="-122"/>
                  </a:rPr>
                  <a:t>2  </a:t>
                </a:r>
              </a:p>
              <a:p>
                <a:pPr eaLnBrk="1" hangingPunct="1"/>
                <a:endParaRPr lang="en-US" altLang="zh-CN" sz="1600" b="0">
                  <a:solidFill>
                    <a:schemeClr val="tx1"/>
                  </a:solidFill>
                  <a:latin typeface="Tahoma" pitchFamily="34" charset="0"/>
                  <a:ea typeface="宋体" pitchFamily="2" charset="-122"/>
                </a:endParaRPr>
              </a:p>
              <a:p>
                <a:pPr eaLnBrk="1" hangingPunct="1"/>
                <a:r>
                  <a:rPr lang="en-US" altLang="zh-CN" sz="1600" b="0">
                    <a:solidFill>
                      <a:schemeClr val="tx1"/>
                    </a:solidFill>
                    <a:latin typeface="Tahoma" pitchFamily="34" charset="0"/>
                    <a:ea typeface="宋体" pitchFamily="2" charset="-122"/>
                  </a:rPr>
                  <a:t>x</a:t>
                </a:r>
                <a:r>
                  <a:rPr lang="en-US" altLang="zh-CN" sz="1600" b="0" baseline="-25000">
                    <a:solidFill>
                      <a:schemeClr val="tx1"/>
                    </a:solidFill>
                    <a:latin typeface="Tahoma" pitchFamily="34" charset="0"/>
                    <a:ea typeface="宋体" pitchFamily="2" charset="-122"/>
                  </a:rPr>
                  <a:t>N</a:t>
                </a:r>
                <a:endParaRPr lang="en-US" altLang="zh-CN" sz="1600" b="0">
                  <a:solidFill>
                    <a:schemeClr val="tx1"/>
                  </a:solidFill>
                  <a:latin typeface="Tahoma" pitchFamily="34" charset="0"/>
                  <a:ea typeface="宋体" pitchFamily="2" charset="-122"/>
                </a:endParaRPr>
              </a:p>
            </p:txBody>
          </p:sp>
        </p:grpSp>
        <p:sp>
          <p:nvSpPr>
            <p:cNvPr id="9251" name="Text Box 18"/>
            <p:cNvSpPr txBox="1">
              <a:spLocks noChangeArrowheads="1"/>
            </p:cNvSpPr>
            <p:nvPr/>
          </p:nvSpPr>
          <p:spPr bwMode="auto">
            <a:xfrm>
              <a:off x="2160" y="3216"/>
              <a:ext cx="624" cy="111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folHlink"/>
                  </a:solidFill>
                  <a:latin typeface="Times New Roman" pitchFamily="18" charset="0"/>
                  <a:ea typeface="隶书" pitchFamily="49" charset="-122"/>
                </a:defRPr>
              </a:lvl1pPr>
              <a:lvl2pPr marL="742950" indent="-285750" eaLnBrk="0" hangingPunct="0">
                <a:defRPr kumimoji="1" sz="2400" b="1">
                  <a:solidFill>
                    <a:schemeClr val="folHlink"/>
                  </a:solidFill>
                  <a:latin typeface="Times New Roman" pitchFamily="18" charset="0"/>
                  <a:ea typeface="隶书" pitchFamily="49" charset="-122"/>
                </a:defRPr>
              </a:lvl2pPr>
              <a:lvl3pPr marL="1143000" indent="-228600" eaLnBrk="0" hangingPunct="0">
                <a:defRPr kumimoji="1" sz="2400" b="1">
                  <a:solidFill>
                    <a:schemeClr val="folHlink"/>
                  </a:solidFill>
                  <a:latin typeface="Times New Roman" pitchFamily="18" charset="0"/>
                  <a:ea typeface="隶书" pitchFamily="49" charset="-122"/>
                </a:defRPr>
              </a:lvl3pPr>
              <a:lvl4pPr marL="1600200" indent="-228600" eaLnBrk="0" hangingPunct="0">
                <a:defRPr kumimoji="1" sz="2400" b="1">
                  <a:solidFill>
                    <a:schemeClr val="folHlink"/>
                  </a:solidFill>
                  <a:latin typeface="Times New Roman" pitchFamily="18" charset="0"/>
                  <a:ea typeface="隶书" pitchFamily="49" charset="-122"/>
                </a:defRPr>
              </a:lvl4pPr>
              <a:lvl5pPr marL="2057400" indent="-228600" eaLnBrk="0" hangingPunct="0">
                <a:defRPr kumimoji="1" sz="2400" b="1">
                  <a:solidFill>
                    <a:schemeClr val="folHlink"/>
                  </a:solidFill>
                  <a:latin typeface="Times New Roman" pitchFamily="18" charset="0"/>
                  <a:ea typeface="隶书" pitchFamily="49" charset="-122"/>
                </a:defRPr>
              </a:lvl5pPr>
              <a:lvl6pPr marL="25146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6pPr>
              <a:lvl7pPr marL="29718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7pPr>
              <a:lvl8pPr marL="34290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8pPr>
              <a:lvl9pPr marL="38862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9pPr>
            </a:lstStyle>
            <a:p>
              <a:pPr eaLnBrk="1" hangingPunct="1"/>
              <a:r>
                <a:rPr lang="en-US" altLang="zh-CN" sz="1600" b="0">
                  <a:solidFill>
                    <a:schemeClr val="tx1"/>
                  </a:solidFill>
                  <a:latin typeface="Tahoma" pitchFamily="34" charset="0"/>
                  <a:ea typeface="宋体" pitchFamily="2" charset="-122"/>
                </a:rPr>
                <a:t>Z</a:t>
              </a:r>
              <a:r>
                <a:rPr lang="en-US" altLang="zh-CN" sz="1600" b="0" baseline="-25000">
                  <a:solidFill>
                    <a:schemeClr val="tx1"/>
                  </a:solidFill>
                  <a:latin typeface="Tahoma" pitchFamily="34" charset="0"/>
                  <a:ea typeface="宋体" pitchFamily="2" charset="-122"/>
                </a:rPr>
                <a:t>1</a:t>
              </a:r>
            </a:p>
            <a:p>
              <a:pPr eaLnBrk="1" hangingPunct="1"/>
              <a:r>
                <a:rPr lang="en-US" altLang="zh-CN" sz="1600" b="0">
                  <a:solidFill>
                    <a:schemeClr val="tx1"/>
                  </a:solidFill>
                  <a:latin typeface="Tahoma" pitchFamily="34" charset="0"/>
                  <a:ea typeface="宋体" pitchFamily="2" charset="-122"/>
                </a:rPr>
                <a:t>Z</a:t>
              </a:r>
              <a:r>
                <a:rPr lang="en-US" altLang="zh-CN" sz="1600" b="0" baseline="-25000">
                  <a:solidFill>
                    <a:schemeClr val="tx1"/>
                  </a:solidFill>
                  <a:latin typeface="Tahoma" pitchFamily="34" charset="0"/>
                  <a:ea typeface="宋体" pitchFamily="2" charset="-122"/>
                </a:rPr>
                <a:t>2</a:t>
              </a:r>
            </a:p>
            <a:p>
              <a:pPr eaLnBrk="1" hangingPunct="1"/>
              <a:endParaRPr lang="en-US" altLang="zh-CN" sz="1600" b="0">
                <a:solidFill>
                  <a:schemeClr val="tx1"/>
                </a:solidFill>
                <a:latin typeface="Tahoma" pitchFamily="34" charset="0"/>
                <a:ea typeface="宋体" pitchFamily="2" charset="-122"/>
              </a:endParaRPr>
            </a:p>
            <a:p>
              <a:pPr eaLnBrk="1" hangingPunct="1"/>
              <a:r>
                <a:rPr lang="en-US" altLang="zh-CN" sz="1600" b="0">
                  <a:solidFill>
                    <a:schemeClr val="tx1"/>
                  </a:solidFill>
                  <a:latin typeface="Tahoma" pitchFamily="34" charset="0"/>
                  <a:ea typeface="宋体" pitchFamily="2" charset="-122"/>
                </a:rPr>
                <a:t>Z</a:t>
              </a:r>
              <a:r>
                <a:rPr lang="en-US" altLang="zh-CN" sz="1600" b="0" baseline="-25000">
                  <a:solidFill>
                    <a:schemeClr val="tx1"/>
                  </a:solidFill>
                  <a:latin typeface="Tahoma" pitchFamily="34" charset="0"/>
                  <a:ea typeface="宋体" pitchFamily="2" charset="-122"/>
                </a:rPr>
                <a:t>M</a:t>
              </a:r>
              <a:endParaRPr lang="en-US" altLang="zh-CN" sz="1600" b="0">
                <a:solidFill>
                  <a:schemeClr val="tx1"/>
                </a:solidFill>
                <a:latin typeface="Tahoma" pitchFamily="34" charset="0"/>
                <a:ea typeface="宋体" pitchFamily="2" charset="-122"/>
              </a:endParaRPr>
            </a:p>
          </p:txBody>
        </p:sp>
      </p:grpSp>
      <p:sp>
        <p:nvSpPr>
          <p:cNvPr id="9224" name="Rectangle 19"/>
          <p:cNvSpPr>
            <a:spLocks noChangeArrowheads="1"/>
          </p:cNvSpPr>
          <p:nvPr/>
        </p:nvSpPr>
        <p:spPr bwMode="auto">
          <a:xfrm>
            <a:off x="611188" y="1341438"/>
            <a:ext cx="2022475"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lang="zh-CN" altLang="en-US">
                <a:solidFill>
                  <a:schemeClr val="tx1"/>
                </a:solidFill>
              </a:rPr>
              <a:t>组合逻辑电路</a:t>
            </a:r>
          </a:p>
        </p:txBody>
      </p:sp>
      <p:grpSp>
        <p:nvGrpSpPr>
          <p:cNvPr id="9225" name="Group 20"/>
          <p:cNvGrpSpPr>
            <a:grpSpLocks/>
          </p:cNvGrpSpPr>
          <p:nvPr/>
        </p:nvGrpSpPr>
        <p:grpSpPr bwMode="auto">
          <a:xfrm>
            <a:off x="468313" y="4076700"/>
            <a:ext cx="2482850" cy="2106613"/>
            <a:chOff x="3456" y="1296"/>
            <a:chExt cx="1468" cy="1279"/>
          </a:xfrm>
        </p:grpSpPr>
        <p:sp>
          <p:nvSpPr>
            <p:cNvPr id="9230" name="Text Box 21"/>
            <p:cNvSpPr txBox="1">
              <a:spLocks noChangeArrowheads="1"/>
            </p:cNvSpPr>
            <p:nvPr/>
          </p:nvSpPr>
          <p:spPr bwMode="auto">
            <a:xfrm>
              <a:off x="3994" y="1385"/>
              <a:ext cx="432" cy="562"/>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folHlink"/>
                  </a:solidFill>
                  <a:latin typeface="Times New Roman" pitchFamily="18" charset="0"/>
                  <a:ea typeface="隶书" pitchFamily="49" charset="-122"/>
                </a:defRPr>
              </a:lvl1pPr>
              <a:lvl2pPr marL="742950" indent="-285750" eaLnBrk="0" hangingPunct="0">
                <a:defRPr kumimoji="1" sz="2400" b="1">
                  <a:solidFill>
                    <a:schemeClr val="folHlink"/>
                  </a:solidFill>
                  <a:latin typeface="Times New Roman" pitchFamily="18" charset="0"/>
                  <a:ea typeface="隶书" pitchFamily="49" charset="-122"/>
                </a:defRPr>
              </a:lvl2pPr>
              <a:lvl3pPr marL="1143000" indent="-228600" eaLnBrk="0" hangingPunct="0">
                <a:defRPr kumimoji="1" sz="2400" b="1">
                  <a:solidFill>
                    <a:schemeClr val="folHlink"/>
                  </a:solidFill>
                  <a:latin typeface="Times New Roman" pitchFamily="18" charset="0"/>
                  <a:ea typeface="隶书" pitchFamily="49" charset="-122"/>
                </a:defRPr>
              </a:lvl3pPr>
              <a:lvl4pPr marL="1600200" indent="-228600" eaLnBrk="0" hangingPunct="0">
                <a:defRPr kumimoji="1" sz="2400" b="1">
                  <a:solidFill>
                    <a:schemeClr val="folHlink"/>
                  </a:solidFill>
                  <a:latin typeface="Times New Roman" pitchFamily="18" charset="0"/>
                  <a:ea typeface="隶书" pitchFamily="49" charset="-122"/>
                </a:defRPr>
              </a:lvl4pPr>
              <a:lvl5pPr marL="2057400" indent="-228600" eaLnBrk="0" hangingPunct="0">
                <a:defRPr kumimoji="1" sz="2400" b="1">
                  <a:solidFill>
                    <a:schemeClr val="folHlink"/>
                  </a:solidFill>
                  <a:latin typeface="Times New Roman" pitchFamily="18" charset="0"/>
                  <a:ea typeface="隶书" pitchFamily="49" charset="-122"/>
                </a:defRPr>
              </a:lvl5pPr>
              <a:lvl6pPr marL="25146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6pPr>
              <a:lvl7pPr marL="29718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7pPr>
              <a:lvl8pPr marL="34290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8pPr>
              <a:lvl9pPr marL="38862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9pPr>
            </a:lstStyle>
            <a:p>
              <a:pPr algn="ctr" eaLnBrk="1" hangingPunct="1">
                <a:spcBef>
                  <a:spcPct val="0"/>
                </a:spcBef>
              </a:pPr>
              <a:r>
                <a:rPr lang="zh-CN" altLang="en-US" sz="1800" b="0">
                  <a:solidFill>
                    <a:schemeClr val="tx1"/>
                  </a:solidFill>
                  <a:ea typeface="宋体" pitchFamily="2" charset="-122"/>
                </a:rPr>
                <a:t>组合逻辑电路</a:t>
              </a:r>
            </a:p>
          </p:txBody>
        </p:sp>
        <p:sp>
          <p:nvSpPr>
            <p:cNvPr id="9231" name="Text Box 22"/>
            <p:cNvSpPr txBox="1">
              <a:spLocks noChangeArrowheads="1"/>
            </p:cNvSpPr>
            <p:nvPr/>
          </p:nvSpPr>
          <p:spPr bwMode="auto">
            <a:xfrm>
              <a:off x="3562" y="1296"/>
              <a:ext cx="190" cy="44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folHlink"/>
                  </a:solidFill>
                  <a:latin typeface="Times New Roman" pitchFamily="18" charset="0"/>
                  <a:ea typeface="隶书" pitchFamily="49" charset="-122"/>
                </a:defRPr>
              </a:lvl1pPr>
              <a:lvl2pPr marL="742950" indent="-285750" eaLnBrk="0" hangingPunct="0">
                <a:defRPr kumimoji="1" sz="2400" b="1">
                  <a:solidFill>
                    <a:schemeClr val="folHlink"/>
                  </a:solidFill>
                  <a:latin typeface="Times New Roman" pitchFamily="18" charset="0"/>
                  <a:ea typeface="隶书" pitchFamily="49" charset="-122"/>
                </a:defRPr>
              </a:lvl2pPr>
              <a:lvl3pPr marL="1143000" indent="-228600" eaLnBrk="0" hangingPunct="0">
                <a:defRPr kumimoji="1" sz="2400" b="1">
                  <a:solidFill>
                    <a:schemeClr val="folHlink"/>
                  </a:solidFill>
                  <a:latin typeface="Times New Roman" pitchFamily="18" charset="0"/>
                  <a:ea typeface="隶书" pitchFamily="49" charset="-122"/>
                </a:defRPr>
              </a:lvl3pPr>
              <a:lvl4pPr marL="1600200" indent="-228600" eaLnBrk="0" hangingPunct="0">
                <a:defRPr kumimoji="1" sz="2400" b="1">
                  <a:solidFill>
                    <a:schemeClr val="folHlink"/>
                  </a:solidFill>
                  <a:latin typeface="Times New Roman" pitchFamily="18" charset="0"/>
                  <a:ea typeface="隶书" pitchFamily="49" charset="-122"/>
                </a:defRPr>
              </a:lvl4pPr>
              <a:lvl5pPr marL="2057400" indent="-228600" eaLnBrk="0" hangingPunct="0">
                <a:defRPr kumimoji="1" sz="2400" b="1">
                  <a:solidFill>
                    <a:schemeClr val="folHlink"/>
                  </a:solidFill>
                  <a:latin typeface="Times New Roman" pitchFamily="18" charset="0"/>
                  <a:ea typeface="隶书" pitchFamily="49" charset="-122"/>
                </a:defRPr>
              </a:lvl5pPr>
              <a:lvl6pPr marL="25146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6pPr>
              <a:lvl7pPr marL="29718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7pPr>
              <a:lvl8pPr marL="34290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8pPr>
              <a:lvl9pPr marL="38862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9pPr>
            </a:lstStyle>
            <a:p>
              <a:pPr eaLnBrk="1" hangingPunct="1">
                <a:spcBef>
                  <a:spcPct val="0"/>
                </a:spcBef>
              </a:pPr>
              <a:r>
                <a:rPr lang="en-US" altLang="zh-CN" sz="1400" b="0" i="1">
                  <a:solidFill>
                    <a:schemeClr val="tx1"/>
                  </a:solidFill>
                  <a:ea typeface="宋体" pitchFamily="2" charset="-122"/>
                </a:rPr>
                <a:t>x</a:t>
              </a:r>
              <a:r>
                <a:rPr lang="en-US" altLang="zh-CN" sz="1400" b="0" i="1" baseline="-25000">
                  <a:solidFill>
                    <a:schemeClr val="tx1"/>
                  </a:solidFill>
                  <a:ea typeface="宋体" pitchFamily="2" charset="-122"/>
                </a:rPr>
                <a:t>1</a:t>
              </a:r>
            </a:p>
            <a:p>
              <a:pPr eaLnBrk="1" hangingPunct="1">
                <a:spcBef>
                  <a:spcPct val="0"/>
                </a:spcBef>
              </a:pPr>
              <a:endParaRPr lang="en-US" altLang="zh-CN" sz="1400" b="0" i="1">
                <a:solidFill>
                  <a:schemeClr val="tx1"/>
                </a:solidFill>
                <a:ea typeface="宋体" pitchFamily="2" charset="-122"/>
              </a:endParaRPr>
            </a:p>
            <a:p>
              <a:pPr eaLnBrk="1" hangingPunct="1">
                <a:spcBef>
                  <a:spcPct val="0"/>
                </a:spcBef>
              </a:pPr>
              <a:r>
                <a:rPr lang="en-US" altLang="zh-CN" sz="1400" b="0" i="1">
                  <a:solidFill>
                    <a:schemeClr val="tx1"/>
                  </a:solidFill>
                  <a:ea typeface="宋体" pitchFamily="2" charset="-122"/>
                </a:rPr>
                <a:t>x</a:t>
              </a:r>
              <a:r>
                <a:rPr lang="en-US" altLang="zh-CN" sz="1400" b="0" i="1" baseline="-25000">
                  <a:solidFill>
                    <a:schemeClr val="tx1"/>
                  </a:solidFill>
                  <a:ea typeface="宋体" pitchFamily="2" charset="-122"/>
                </a:rPr>
                <a:t>n</a:t>
              </a:r>
            </a:p>
          </p:txBody>
        </p:sp>
        <p:sp>
          <p:nvSpPr>
            <p:cNvPr id="9232" name="Line 23"/>
            <p:cNvSpPr>
              <a:spLocks noChangeShapeType="1"/>
            </p:cNvSpPr>
            <p:nvPr/>
          </p:nvSpPr>
          <p:spPr bwMode="auto">
            <a:xfrm>
              <a:off x="3754" y="1440"/>
              <a:ext cx="240" cy="0"/>
            </a:xfrm>
            <a:prstGeom prst="line">
              <a:avLst/>
            </a:prstGeom>
            <a:noFill/>
            <a:ln w="9525">
              <a:solidFill>
                <a:schemeClr val="tx1"/>
              </a:solidFill>
              <a:miter lim="800000"/>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233" name="Line 24"/>
            <p:cNvSpPr>
              <a:spLocks noChangeShapeType="1"/>
            </p:cNvSpPr>
            <p:nvPr/>
          </p:nvSpPr>
          <p:spPr bwMode="auto">
            <a:xfrm>
              <a:off x="3754" y="1680"/>
              <a:ext cx="240" cy="0"/>
            </a:xfrm>
            <a:prstGeom prst="line">
              <a:avLst/>
            </a:prstGeom>
            <a:noFill/>
            <a:ln w="9525">
              <a:solidFill>
                <a:schemeClr val="tx1"/>
              </a:solidFill>
              <a:miter lim="800000"/>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234" name="Line 25"/>
            <p:cNvSpPr>
              <a:spLocks noChangeShapeType="1"/>
            </p:cNvSpPr>
            <p:nvPr/>
          </p:nvSpPr>
          <p:spPr bwMode="auto">
            <a:xfrm>
              <a:off x="3850" y="1464"/>
              <a:ext cx="0" cy="192"/>
            </a:xfrm>
            <a:prstGeom prst="line">
              <a:avLst/>
            </a:prstGeom>
            <a:noFill/>
            <a:ln w="28575">
              <a:solidFill>
                <a:schemeClr val="tx1"/>
              </a:solidFill>
              <a:prstDash val="sysDot"/>
              <a:miter lim="800000"/>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235" name="Text Box 26"/>
            <p:cNvSpPr txBox="1">
              <a:spLocks noChangeArrowheads="1"/>
            </p:cNvSpPr>
            <p:nvPr/>
          </p:nvSpPr>
          <p:spPr bwMode="auto">
            <a:xfrm>
              <a:off x="4656" y="1326"/>
              <a:ext cx="200" cy="44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folHlink"/>
                  </a:solidFill>
                  <a:latin typeface="Times New Roman" pitchFamily="18" charset="0"/>
                  <a:ea typeface="隶书" pitchFamily="49" charset="-122"/>
                </a:defRPr>
              </a:lvl1pPr>
              <a:lvl2pPr marL="742950" indent="-285750" eaLnBrk="0" hangingPunct="0">
                <a:defRPr kumimoji="1" sz="2400" b="1">
                  <a:solidFill>
                    <a:schemeClr val="folHlink"/>
                  </a:solidFill>
                  <a:latin typeface="Times New Roman" pitchFamily="18" charset="0"/>
                  <a:ea typeface="隶书" pitchFamily="49" charset="-122"/>
                </a:defRPr>
              </a:lvl2pPr>
              <a:lvl3pPr marL="1143000" indent="-228600" eaLnBrk="0" hangingPunct="0">
                <a:defRPr kumimoji="1" sz="2400" b="1">
                  <a:solidFill>
                    <a:schemeClr val="folHlink"/>
                  </a:solidFill>
                  <a:latin typeface="Times New Roman" pitchFamily="18" charset="0"/>
                  <a:ea typeface="隶书" pitchFamily="49" charset="-122"/>
                </a:defRPr>
              </a:lvl3pPr>
              <a:lvl4pPr marL="1600200" indent="-228600" eaLnBrk="0" hangingPunct="0">
                <a:defRPr kumimoji="1" sz="2400" b="1">
                  <a:solidFill>
                    <a:schemeClr val="folHlink"/>
                  </a:solidFill>
                  <a:latin typeface="Times New Roman" pitchFamily="18" charset="0"/>
                  <a:ea typeface="隶书" pitchFamily="49" charset="-122"/>
                </a:defRPr>
              </a:lvl4pPr>
              <a:lvl5pPr marL="2057400" indent="-228600" eaLnBrk="0" hangingPunct="0">
                <a:defRPr kumimoji="1" sz="2400" b="1">
                  <a:solidFill>
                    <a:schemeClr val="folHlink"/>
                  </a:solidFill>
                  <a:latin typeface="Times New Roman" pitchFamily="18" charset="0"/>
                  <a:ea typeface="隶书" pitchFamily="49" charset="-122"/>
                </a:defRPr>
              </a:lvl5pPr>
              <a:lvl6pPr marL="25146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6pPr>
              <a:lvl7pPr marL="29718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7pPr>
              <a:lvl8pPr marL="34290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8pPr>
              <a:lvl9pPr marL="38862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9pPr>
            </a:lstStyle>
            <a:p>
              <a:pPr eaLnBrk="1" hangingPunct="1">
                <a:spcBef>
                  <a:spcPct val="0"/>
                </a:spcBef>
              </a:pPr>
              <a:r>
                <a:rPr lang="en-US" altLang="zh-CN" sz="1400" b="0" i="1">
                  <a:solidFill>
                    <a:schemeClr val="tx1"/>
                  </a:solidFill>
                  <a:ea typeface="宋体" pitchFamily="2" charset="-122"/>
                </a:rPr>
                <a:t>Z</a:t>
              </a:r>
              <a:r>
                <a:rPr lang="en-US" altLang="zh-CN" sz="1400" b="0" i="1" baseline="-25000">
                  <a:solidFill>
                    <a:schemeClr val="tx1"/>
                  </a:solidFill>
                  <a:ea typeface="宋体" pitchFamily="2" charset="-122"/>
                </a:rPr>
                <a:t>1</a:t>
              </a:r>
            </a:p>
            <a:p>
              <a:pPr eaLnBrk="1" hangingPunct="1">
                <a:spcBef>
                  <a:spcPct val="0"/>
                </a:spcBef>
              </a:pPr>
              <a:endParaRPr lang="en-US" altLang="zh-CN" sz="1400" b="0" i="1">
                <a:solidFill>
                  <a:schemeClr val="tx1"/>
                </a:solidFill>
                <a:ea typeface="宋体" pitchFamily="2" charset="-122"/>
              </a:endParaRPr>
            </a:p>
            <a:p>
              <a:pPr eaLnBrk="1" hangingPunct="1">
                <a:spcBef>
                  <a:spcPct val="0"/>
                </a:spcBef>
              </a:pPr>
              <a:r>
                <a:rPr lang="en-US" altLang="zh-CN" sz="1400" b="0" i="1">
                  <a:solidFill>
                    <a:schemeClr val="tx1"/>
                  </a:solidFill>
                  <a:ea typeface="宋体" pitchFamily="2" charset="-122"/>
                </a:rPr>
                <a:t>Z</a:t>
              </a:r>
              <a:r>
                <a:rPr lang="en-US" altLang="zh-CN" sz="1400" b="0" i="1" baseline="-25000">
                  <a:solidFill>
                    <a:schemeClr val="tx1"/>
                  </a:solidFill>
                  <a:ea typeface="宋体" pitchFamily="2" charset="-122"/>
                </a:rPr>
                <a:t>j</a:t>
              </a:r>
            </a:p>
          </p:txBody>
        </p:sp>
        <p:sp>
          <p:nvSpPr>
            <p:cNvPr id="9236" name="Line 27"/>
            <p:cNvSpPr>
              <a:spLocks noChangeShapeType="1"/>
            </p:cNvSpPr>
            <p:nvPr/>
          </p:nvSpPr>
          <p:spPr bwMode="auto">
            <a:xfrm>
              <a:off x="4426" y="1440"/>
              <a:ext cx="240" cy="0"/>
            </a:xfrm>
            <a:prstGeom prst="line">
              <a:avLst/>
            </a:prstGeom>
            <a:noFill/>
            <a:ln w="9525">
              <a:solidFill>
                <a:schemeClr val="tx1"/>
              </a:solidFill>
              <a:miter lim="800000"/>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237" name="Line 28"/>
            <p:cNvSpPr>
              <a:spLocks noChangeShapeType="1"/>
            </p:cNvSpPr>
            <p:nvPr/>
          </p:nvSpPr>
          <p:spPr bwMode="auto">
            <a:xfrm>
              <a:off x="4426" y="1680"/>
              <a:ext cx="240" cy="0"/>
            </a:xfrm>
            <a:prstGeom prst="line">
              <a:avLst/>
            </a:prstGeom>
            <a:noFill/>
            <a:ln w="9525">
              <a:solidFill>
                <a:schemeClr val="tx1"/>
              </a:solidFill>
              <a:miter lim="800000"/>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238" name="Line 29"/>
            <p:cNvSpPr>
              <a:spLocks noChangeShapeType="1"/>
            </p:cNvSpPr>
            <p:nvPr/>
          </p:nvSpPr>
          <p:spPr bwMode="auto">
            <a:xfrm>
              <a:off x="4522" y="1464"/>
              <a:ext cx="0" cy="192"/>
            </a:xfrm>
            <a:prstGeom prst="line">
              <a:avLst/>
            </a:prstGeom>
            <a:noFill/>
            <a:ln w="28575">
              <a:solidFill>
                <a:schemeClr val="tx1"/>
              </a:solidFill>
              <a:prstDash val="sysDot"/>
              <a:miter lim="800000"/>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239" name="Text Box 30"/>
            <p:cNvSpPr txBox="1">
              <a:spLocks noChangeArrowheads="1"/>
            </p:cNvSpPr>
            <p:nvPr/>
          </p:nvSpPr>
          <p:spPr bwMode="auto">
            <a:xfrm>
              <a:off x="3868" y="2088"/>
              <a:ext cx="698" cy="229"/>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folHlink"/>
                  </a:solidFill>
                  <a:latin typeface="Times New Roman" pitchFamily="18" charset="0"/>
                  <a:ea typeface="隶书" pitchFamily="49" charset="-122"/>
                </a:defRPr>
              </a:lvl1pPr>
              <a:lvl2pPr marL="742950" indent="-285750" eaLnBrk="0" hangingPunct="0">
                <a:defRPr kumimoji="1" sz="2400" b="1">
                  <a:solidFill>
                    <a:schemeClr val="folHlink"/>
                  </a:solidFill>
                  <a:latin typeface="Times New Roman" pitchFamily="18" charset="0"/>
                  <a:ea typeface="隶书" pitchFamily="49" charset="-122"/>
                </a:defRPr>
              </a:lvl2pPr>
              <a:lvl3pPr marL="1143000" indent="-228600" eaLnBrk="0" hangingPunct="0">
                <a:defRPr kumimoji="1" sz="2400" b="1">
                  <a:solidFill>
                    <a:schemeClr val="folHlink"/>
                  </a:solidFill>
                  <a:latin typeface="Times New Roman" pitchFamily="18" charset="0"/>
                  <a:ea typeface="隶书" pitchFamily="49" charset="-122"/>
                </a:defRPr>
              </a:lvl3pPr>
              <a:lvl4pPr marL="1600200" indent="-228600" eaLnBrk="0" hangingPunct="0">
                <a:defRPr kumimoji="1" sz="2400" b="1">
                  <a:solidFill>
                    <a:schemeClr val="folHlink"/>
                  </a:solidFill>
                  <a:latin typeface="Times New Roman" pitchFamily="18" charset="0"/>
                  <a:ea typeface="隶书" pitchFamily="49" charset="-122"/>
                </a:defRPr>
              </a:lvl4pPr>
              <a:lvl5pPr marL="2057400" indent="-228600" eaLnBrk="0" hangingPunct="0">
                <a:defRPr kumimoji="1" sz="2400" b="1">
                  <a:solidFill>
                    <a:schemeClr val="folHlink"/>
                  </a:solidFill>
                  <a:latin typeface="Times New Roman" pitchFamily="18" charset="0"/>
                  <a:ea typeface="隶书" pitchFamily="49" charset="-122"/>
                </a:defRPr>
              </a:lvl5pPr>
              <a:lvl6pPr marL="25146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6pPr>
              <a:lvl7pPr marL="29718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7pPr>
              <a:lvl8pPr marL="34290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8pPr>
              <a:lvl9pPr marL="38862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9pPr>
            </a:lstStyle>
            <a:p>
              <a:pPr eaLnBrk="1" hangingPunct="1">
                <a:spcBef>
                  <a:spcPct val="0"/>
                </a:spcBef>
              </a:pPr>
              <a:r>
                <a:rPr lang="zh-CN" altLang="en-US" sz="1800" b="0">
                  <a:solidFill>
                    <a:schemeClr val="tx1"/>
                  </a:solidFill>
                  <a:ea typeface="宋体" pitchFamily="2" charset="-122"/>
                </a:rPr>
                <a:t>存储电路</a:t>
              </a:r>
            </a:p>
          </p:txBody>
        </p:sp>
        <p:sp>
          <p:nvSpPr>
            <p:cNvPr id="9240" name="Freeform 31"/>
            <p:cNvSpPr>
              <a:spLocks/>
            </p:cNvSpPr>
            <p:nvPr/>
          </p:nvSpPr>
          <p:spPr bwMode="auto">
            <a:xfrm>
              <a:off x="4444" y="1920"/>
              <a:ext cx="192" cy="192"/>
            </a:xfrm>
            <a:custGeom>
              <a:avLst/>
              <a:gdLst>
                <a:gd name="T0" fmla="*/ 0 w 192"/>
                <a:gd name="T1" fmla="*/ 0 h 192"/>
                <a:gd name="T2" fmla="*/ 192 w 192"/>
                <a:gd name="T3" fmla="*/ 0 h 192"/>
                <a:gd name="T4" fmla="*/ 192 w 192"/>
                <a:gd name="T5" fmla="*/ 192 h 192"/>
                <a:gd name="T6" fmla="*/ 96 w 192"/>
                <a:gd name="T7" fmla="*/ 192 h 19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2" h="192">
                  <a:moveTo>
                    <a:pt x="0" y="0"/>
                  </a:moveTo>
                  <a:lnTo>
                    <a:pt x="192" y="0"/>
                  </a:lnTo>
                  <a:lnTo>
                    <a:pt x="192" y="192"/>
                  </a:lnTo>
                  <a:lnTo>
                    <a:pt x="96" y="192"/>
                  </a:lnTo>
                </a:path>
              </a:pathLst>
            </a:custGeom>
            <a:noFill/>
            <a:ln w="9525" cap="flat" cmpd="sng">
              <a:solidFill>
                <a:schemeClr val="tx1"/>
              </a:solidFill>
              <a:prstDash val="solid"/>
              <a:miter lim="800000"/>
              <a:headEnd type="none" w="med" len="med"/>
              <a:tailEnd type="triangl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241" name="Freeform 32"/>
            <p:cNvSpPr>
              <a:spLocks/>
            </p:cNvSpPr>
            <p:nvPr/>
          </p:nvSpPr>
          <p:spPr bwMode="auto">
            <a:xfrm>
              <a:off x="4444" y="1776"/>
              <a:ext cx="480" cy="528"/>
            </a:xfrm>
            <a:custGeom>
              <a:avLst/>
              <a:gdLst>
                <a:gd name="T0" fmla="*/ 0 w 480"/>
                <a:gd name="T1" fmla="*/ 0 h 528"/>
                <a:gd name="T2" fmla="*/ 480 w 480"/>
                <a:gd name="T3" fmla="*/ 0 h 528"/>
                <a:gd name="T4" fmla="*/ 480 w 480"/>
                <a:gd name="T5" fmla="*/ 528 h 528"/>
                <a:gd name="T6" fmla="*/ 96 w 480"/>
                <a:gd name="T7" fmla="*/ 528 h 52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80" h="528">
                  <a:moveTo>
                    <a:pt x="0" y="0"/>
                  </a:moveTo>
                  <a:lnTo>
                    <a:pt x="480" y="0"/>
                  </a:lnTo>
                  <a:lnTo>
                    <a:pt x="480" y="528"/>
                  </a:lnTo>
                  <a:lnTo>
                    <a:pt x="96" y="528"/>
                  </a:lnTo>
                </a:path>
              </a:pathLst>
            </a:custGeom>
            <a:noFill/>
            <a:ln w="9525" cap="flat" cmpd="sng">
              <a:solidFill>
                <a:schemeClr val="tx1"/>
              </a:solidFill>
              <a:prstDash val="solid"/>
              <a:miter lim="800000"/>
              <a:headEnd type="none" w="med" len="med"/>
              <a:tailEnd type="triangl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242" name="Line 33"/>
            <p:cNvSpPr>
              <a:spLocks noChangeShapeType="1"/>
            </p:cNvSpPr>
            <p:nvPr/>
          </p:nvSpPr>
          <p:spPr bwMode="auto">
            <a:xfrm>
              <a:off x="4636" y="2160"/>
              <a:ext cx="0" cy="96"/>
            </a:xfrm>
            <a:prstGeom prst="line">
              <a:avLst/>
            </a:prstGeom>
            <a:noFill/>
            <a:ln w="28575">
              <a:solidFill>
                <a:schemeClr val="tx1"/>
              </a:solidFill>
              <a:prstDash val="sysDot"/>
              <a:miter lim="800000"/>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243" name="Text Box 34"/>
            <p:cNvSpPr txBox="1">
              <a:spLocks noChangeArrowheads="1"/>
            </p:cNvSpPr>
            <p:nvPr/>
          </p:nvSpPr>
          <p:spPr bwMode="auto">
            <a:xfrm>
              <a:off x="4605" y="2016"/>
              <a:ext cx="201" cy="31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folHlink"/>
                  </a:solidFill>
                  <a:latin typeface="Times New Roman" pitchFamily="18" charset="0"/>
                  <a:ea typeface="隶书" pitchFamily="49" charset="-122"/>
                </a:defRPr>
              </a:lvl1pPr>
              <a:lvl2pPr marL="742950" indent="-285750" eaLnBrk="0" hangingPunct="0">
                <a:defRPr kumimoji="1" sz="2400" b="1">
                  <a:solidFill>
                    <a:schemeClr val="folHlink"/>
                  </a:solidFill>
                  <a:latin typeface="Times New Roman" pitchFamily="18" charset="0"/>
                  <a:ea typeface="隶书" pitchFamily="49" charset="-122"/>
                </a:defRPr>
              </a:lvl2pPr>
              <a:lvl3pPr marL="1143000" indent="-228600" eaLnBrk="0" hangingPunct="0">
                <a:defRPr kumimoji="1" sz="2400" b="1">
                  <a:solidFill>
                    <a:schemeClr val="folHlink"/>
                  </a:solidFill>
                  <a:latin typeface="Times New Roman" pitchFamily="18" charset="0"/>
                  <a:ea typeface="隶书" pitchFamily="49" charset="-122"/>
                </a:defRPr>
              </a:lvl3pPr>
              <a:lvl4pPr marL="1600200" indent="-228600" eaLnBrk="0" hangingPunct="0">
                <a:defRPr kumimoji="1" sz="2400" b="1">
                  <a:solidFill>
                    <a:schemeClr val="folHlink"/>
                  </a:solidFill>
                  <a:latin typeface="Times New Roman" pitchFamily="18" charset="0"/>
                  <a:ea typeface="隶书" pitchFamily="49" charset="-122"/>
                </a:defRPr>
              </a:lvl4pPr>
              <a:lvl5pPr marL="2057400" indent="-228600" eaLnBrk="0" hangingPunct="0">
                <a:defRPr kumimoji="1" sz="2400" b="1">
                  <a:solidFill>
                    <a:schemeClr val="folHlink"/>
                  </a:solidFill>
                  <a:latin typeface="Times New Roman" pitchFamily="18" charset="0"/>
                  <a:ea typeface="隶书" pitchFamily="49" charset="-122"/>
                </a:defRPr>
              </a:lvl5pPr>
              <a:lvl6pPr marL="25146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6pPr>
              <a:lvl7pPr marL="29718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7pPr>
              <a:lvl8pPr marL="34290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8pPr>
              <a:lvl9pPr marL="38862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9pPr>
            </a:lstStyle>
            <a:p>
              <a:pPr eaLnBrk="1" hangingPunct="1">
                <a:spcBef>
                  <a:spcPct val="0"/>
                </a:spcBef>
              </a:pPr>
              <a:r>
                <a:rPr lang="en-US" altLang="zh-CN" sz="1400" b="0" i="1">
                  <a:solidFill>
                    <a:schemeClr val="tx1"/>
                  </a:solidFill>
                  <a:ea typeface="宋体" pitchFamily="2" charset="-122"/>
                </a:rPr>
                <a:t>Y</a:t>
              </a:r>
              <a:r>
                <a:rPr lang="en-US" altLang="zh-CN" sz="1400" b="0" i="1" baseline="-25000">
                  <a:solidFill>
                    <a:schemeClr val="tx1"/>
                  </a:solidFill>
                  <a:ea typeface="宋体" pitchFamily="2" charset="-122"/>
                </a:rPr>
                <a:t>1</a:t>
              </a:r>
            </a:p>
            <a:p>
              <a:pPr eaLnBrk="1" hangingPunct="1">
                <a:spcBef>
                  <a:spcPct val="0"/>
                </a:spcBef>
              </a:pPr>
              <a:r>
                <a:rPr lang="en-US" altLang="zh-CN" sz="1400" b="0" i="1">
                  <a:solidFill>
                    <a:schemeClr val="tx1"/>
                  </a:solidFill>
                  <a:ea typeface="宋体" pitchFamily="2" charset="-122"/>
                </a:rPr>
                <a:t>Y</a:t>
              </a:r>
              <a:r>
                <a:rPr lang="en-US" altLang="zh-CN" sz="1400" b="0" i="1" baseline="-25000">
                  <a:solidFill>
                    <a:schemeClr val="tx1"/>
                  </a:solidFill>
                  <a:ea typeface="宋体" pitchFamily="2" charset="-122"/>
                </a:rPr>
                <a:t>r</a:t>
              </a:r>
            </a:p>
          </p:txBody>
        </p:sp>
        <p:sp>
          <p:nvSpPr>
            <p:cNvPr id="9244" name="Freeform 35"/>
            <p:cNvSpPr>
              <a:spLocks/>
            </p:cNvSpPr>
            <p:nvPr/>
          </p:nvSpPr>
          <p:spPr bwMode="auto">
            <a:xfrm>
              <a:off x="3820" y="1920"/>
              <a:ext cx="192" cy="192"/>
            </a:xfrm>
            <a:custGeom>
              <a:avLst/>
              <a:gdLst>
                <a:gd name="T0" fmla="*/ 48 w 192"/>
                <a:gd name="T1" fmla="*/ 192 h 192"/>
                <a:gd name="T2" fmla="*/ 0 w 192"/>
                <a:gd name="T3" fmla="*/ 192 h 192"/>
                <a:gd name="T4" fmla="*/ 0 w 192"/>
                <a:gd name="T5" fmla="*/ 0 h 192"/>
                <a:gd name="T6" fmla="*/ 192 w 192"/>
                <a:gd name="T7" fmla="*/ 0 h 19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2" h="192">
                  <a:moveTo>
                    <a:pt x="48" y="192"/>
                  </a:moveTo>
                  <a:lnTo>
                    <a:pt x="0" y="192"/>
                  </a:lnTo>
                  <a:lnTo>
                    <a:pt x="0" y="0"/>
                  </a:lnTo>
                  <a:lnTo>
                    <a:pt x="192" y="0"/>
                  </a:lnTo>
                </a:path>
              </a:pathLst>
            </a:custGeom>
            <a:noFill/>
            <a:ln w="9525" cap="flat" cmpd="sng">
              <a:solidFill>
                <a:schemeClr val="tx1"/>
              </a:solidFill>
              <a:prstDash val="solid"/>
              <a:miter lim="800000"/>
              <a:headEnd type="none" w="med" len="med"/>
              <a:tailEnd type="triangl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245" name="Freeform 36"/>
            <p:cNvSpPr>
              <a:spLocks/>
            </p:cNvSpPr>
            <p:nvPr/>
          </p:nvSpPr>
          <p:spPr bwMode="auto">
            <a:xfrm>
              <a:off x="3580" y="1776"/>
              <a:ext cx="432" cy="528"/>
            </a:xfrm>
            <a:custGeom>
              <a:avLst/>
              <a:gdLst>
                <a:gd name="T0" fmla="*/ 288 w 432"/>
                <a:gd name="T1" fmla="*/ 528 h 528"/>
                <a:gd name="T2" fmla="*/ 0 w 432"/>
                <a:gd name="T3" fmla="*/ 528 h 528"/>
                <a:gd name="T4" fmla="*/ 0 w 432"/>
                <a:gd name="T5" fmla="*/ 0 h 528"/>
                <a:gd name="T6" fmla="*/ 432 w 432"/>
                <a:gd name="T7" fmla="*/ 0 h 52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32" h="528">
                  <a:moveTo>
                    <a:pt x="288" y="528"/>
                  </a:moveTo>
                  <a:lnTo>
                    <a:pt x="0" y="528"/>
                  </a:lnTo>
                  <a:lnTo>
                    <a:pt x="0" y="0"/>
                  </a:lnTo>
                  <a:lnTo>
                    <a:pt x="432" y="0"/>
                  </a:lnTo>
                </a:path>
              </a:pathLst>
            </a:custGeom>
            <a:noFill/>
            <a:ln w="9525" cap="flat" cmpd="sng">
              <a:solidFill>
                <a:schemeClr val="tx1"/>
              </a:solidFill>
              <a:prstDash val="solid"/>
              <a:miter lim="800000"/>
              <a:headEnd type="none" w="med" len="med"/>
              <a:tailEnd type="triangl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246" name="Line 37"/>
            <p:cNvSpPr>
              <a:spLocks noChangeShapeType="1"/>
            </p:cNvSpPr>
            <p:nvPr/>
          </p:nvSpPr>
          <p:spPr bwMode="auto">
            <a:xfrm>
              <a:off x="3820" y="2160"/>
              <a:ext cx="0" cy="96"/>
            </a:xfrm>
            <a:prstGeom prst="line">
              <a:avLst/>
            </a:prstGeom>
            <a:noFill/>
            <a:ln w="28575">
              <a:solidFill>
                <a:schemeClr val="tx1"/>
              </a:solidFill>
              <a:prstDash val="sysDot"/>
              <a:miter lim="800000"/>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247" name="Text Box 38"/>
            <p:cNvSpPr txBox="1">
              <a:spLocks noChangeArrowheads="1"/>
            </p:cNvSpPr>
            <p:nvPr/>
          </p:nvSpPr>
          <p:spPr bwMode="auto">
            <a:xfrm>
              <a:off x="3686" y="1690"/>
              <a:ext cx="190" cy="31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folHlink"/>
                  </a:solidFill>
                  <a:latin typeface="Times New Roman" pitchFamily="18" charset="0"/>
                  <a:ea typeface="隶书" pitchFamily="49" charset="-122"/>
                </a:defRPr>
              </a:lvl1pPr>
              <a:lvl2pPr marL="742950" indent="-285750" eaLnBrk="0" hangingPunct="0">
                <a:defRPr kumimoji="1" sz="2400" b="1">
                  <a:solidFill>
                    <a:schemeClr val="folHlink"/>
                  </a:solidFill>
                  <a:latin typeface="Times New Roman" pitchFamily="18" charset="0"/>
                  <a:ea typeface="隶书" pitchFamily="49" charset="-122"/>
                </a:defRPr>
              </a:lvl2pPr>
              <a:lvl3pPr marL="1143000" indent="-228600" eaLnBrk="0" hangingPunct="0">
                <a:defRPr kumimoji="1" sz="2400" b="1">
                  <a:solidFill>
                    <a:schemeClr val="folHlink"/>
                  </a:solidFill>
                  <a:latin typeface="Times New Roman" pitchFamily="18" charset="0"/>
                  <a:ea typeface="隶书" pitchFamily="49" charset="-122"/>
                </a:defRPr>
              </a:lvl3pPr>
              <a:lvl4pPr marL="1600200" indent="-228600" eaLnBrk="0" hangingPunct="0">
                <a:defRPr kumimoji="1" sz="2400" b="1">
                  <a:solidFill>
                    <a:schemeClr val="folHlink"/>
                  </a:solidFill>
                  <a:latin typeface="Times New Roman" pitchFamily="18" charset="0"/>
                  <a:ea typeface="隶书" pitchFamily="49" charset="-122"/>
                </a:defRPr>
              </a:lvl4pPr>
              <a:lvl5pPr marL="2057400" indent="-228600" eaLnBrk="0" hangingPunct="0">
                <a:defRPr kumimoji="1" sz="2400" b="1">
                  <a:solidFill>
                    <a:schemeClr val="folHlink"/>
                  </a:solidFill>
                  <a:latin typeface="Times New Roman" pitchFamily="18" charset="0"/>
                  <a:ea typeface="隶书" pitchFamily="49" charset="-122"/>
                </a:defRPr>
              </a:lvl5pPr>
              <a:lvl6pPr marL="25146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6pPr>
              <a:lvl7pPr marL="29718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7pPr>
              <a:lvl8pPr marL="34290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8pPr>
              <a:lvl9pPr marL="38862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9pPr>
            </a:lstStyle>
            <a:p>
              <a:pPr eaLnBrk="1" hangingPunct="1">
                <a:spcBef>
                  <a:spcPct val="0"/>
                </a:spcBef>
              </a:pPr>
              <a:r>
                <a:rPr lang="en-US" altLang="zh-CN" sz="1400" b="0" i="1">
                  <a:solidFill>
                    <a:schemeClr val="tx1"/>
                  </a:solidFill>
                  <a:ea typeface="宋体" pitchFamily="2" charset="-122"/>
                </a:rPr>
                <a:t>y</a:t>
              </a:r>
              <a:r>
                <a:rPr lang="en-US" altLang="zh-CN" sz="1400" b="0" i="1" baseline="-25000">
                  <a:solidFill>
                    <a:schemeClr val="tx1"/>
                  </a:solidFill>
                  <a:ea typeface="宋体" pitchFamily="2" charset="-122"/>
                </a:rPr>
                <a:t>1</a:t>
              </a:r>
            </a:p>
            <a:p>
              <a:pPr eaLnBrk="1" hangingPunct="1">
                <a:spcBef>
                  <a:spcPct val="0"/>
                </a:spcBef>
              </a:pPr>
              <a:r>
                <a:rPr lang="en-US" altLang="zh-CN" sz="1400" b="0" i="1">
                  <a:solidFill>
                    <a:schemeClr val="tx1"/>
                  </a:solidFill>
                  <a:ea typeface="宋体" pitchFamily="2" charset="-122"/>
                </a:rPr>
                <a:t>y</a:t>
              </a:r>
              <a:r>
                <a:rPr lang="en-US" altLang="zh-CN" sz="1400" b="0" i="1" baseline="-25000">
                  <a:solidFill>
                    <a:schemeClr val="tx1"/>
                  </a:solidFill>
                  <a:ea typeface="宋体" pitchFamily="2" charset="-122"/>
                </a:rPr>
                <a:t>r</a:t>
              </a:r>
            </a:p>
          </p:txBody>
        </p:sp>
        <p:sp>
          <p:nvSpPr>
            <p:cNvPr id="9248" name="Freeform 39"/>
            <p:cNvSpPr>
              <a:spLocks/>
            </p:cNvSpPr>
            <p:nvPr/>
          </p:nvSpPr>
          <p:spPr bwMode="auto">
            <a:xfrm>
              <a:off x="3754" y="2342"/>
              <a:ext cx="480" cy="144"/>
            </a:xfrm>
            <a:custGeom>
              <a:avLst/>
              <a:gdLst>
                <a:gd name="T0" fmla="*/ 0 w 672"/>
                <a:gd name="T1" fmla="*/ 144 h 144"/>
                <a:gd name="T2" fmla="*/ 480 w 672"/>
                <a:gd name="T3" fmla="*/ 144 h 144"/>
                <a:gd name="T4" fmla="*/ 480 w 672"/>
                <a:gd name="T5" fmla="*/ 0 h 144"/>
                <a:gd name="T6" fmla="*/ 0 60000 65536"/>
                <a:gd name="T7" fmla="*/ 0 60000 65536"/>
                <a:gd name="T8" fmla="*/ 0 60000 65536"/>
              </a:gdLst>
              <a:ahLst/>
              <a:cxnLst>
                <a:cxn ang="T6">
                  <a:pos x="T0" y="T1"/>
                </a:cxn>
                <a:cxn ang="T7">
                  <a:pos x="T2" y="T3"/>
                </a:cxn>
                <a:cxn ang="T8">
                  <a:pos x="T4" y="T5"/>
                </a:cxn>
              </a:cxnLst>
              <a:rect l="0" t="0" r="r" b="b"/>
              <a:pathLst>
                <a:path w="672" h="144">
                  <a:moveTo>
                    <a:pt x="0" y="144"/>
                  </a:moveTo>
                  <a:lnTo>
                    <a:pt x="672" y="144"/>
                  </a:lnTo>
                  <a:lnTo>
                    <a:pt x="672" y="0"/>
                  </a:lnTo>
                </a:path>
              </a:pathLst>
            </a:custGeom>
            <a:noFill/>
            <a:ln w="9525" cap="flat" cmpd="sng">
              <a:solidFill>
                <a:schemeClr val="tx1"/>
              </a:solidFill>
              <a:prstDash val="solid"/>
              <a:miter lim="800000"/>
              <a:headEnd type="none" w="med" len="med"/>
              <a:tailEnd type="triangl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249" name="Text Box 40"/>
            <p:cNvSpPr txBox="1">
              <a:spLocks noChangeArrowheads="1"/>
            </p:cNvSpPr>
            <p:nvPr/>
          </p:nvSpPr>
          <p:spPr bwMode="auto">
            <a:xfrm>
              <a:off x="3456" y="2390"/>
              <a:ext cx="319" cy="18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folHlink"/>
                  </a:solidFill>
                  <a:latin typeface="Times New Roman" pitchFamily="18" charset="0"/>
                  <a:ea typeface="隶书" pitchFamily="49" charset="-122"/>
                </a:defRPr>
              </a:lvl1pPr>
              <a:lvl2pPr marL="742950" indent="-285750" eaLnBrk="0" hangingPunct="0">
                <a:defRPr kumimoji="1" sz="2400" b="1">
                  <a:solidFill>
                    <a:schemeClr val="folHlink"/>
                  </a:solidFill>
                  <a:latin typeface="Times New Roman" pitchFamily="18" charset="0"/>
                  <a:ea typeface="隶书" pitchFamily="49" charset="-122"/>
                </a:defRPr>
              </a:lvl2pPr>
              <a:lvl3pPr marL="1143000" indent="-228600" eaLnBrk="0" hangingPunct="0">
                <a:defRPr kumimoji="1" sz="2400" b="1">
                  <a:solidFill>
                    <a:schemeClr val="folHlink"/>
                  </a:solidFill>
                  <a:latin typeface="Times New Roman" pitchFamily="18" charset="0"/>
                  <a:ea typeface="隶书" pitchFamily="49" charset="-122"/>
                </a:defRPr>
              </a:lvl3pPr>
              <a:lvl4pPr marL="1600200" indent="-228600" eaLnBrk="0" hangingPunct="0">
                <a:defRPr kumimoji="1" sz="2400" b="1">
                  <a:solidFill>
                    <a:schemeClr val="folHlink"/>
                  </a:solidFill>
                  <a:latin typeface="Times New Roman" pitchFamily="18" charset="0"/>
                  <a:ea typeface="隶书" pitchFamily="49" charset="-122"/>
                </a:defRPr>
              </a:lvl4pPr>
              <a:lvl5pPr marL="2057400" indent="-228600" eaLnBrk="0" hangingPunct="0">
                <a:defRPr kumimoji="1" sz="2400" b="1">
                  <a:solidFill>
                    <a:schemeClr val="folHlink"/>
                  </a:solidFill>
                  <a:latin typeface="Times New Roman" pitchFamily="18" charset="0"/>
                  <a:ea typeface="隶书" pitchFamily="49" charset="-122"/>
                </a:defRPr>
              </a:lvl5pPr>
              <a:lvl6pPr marL="25146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6pPr>
              <a:lvl7pPr marL="29718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7pPr>
              <a:lvl8pPr marL="34290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8pPr>
              <a:lvl9pPr marL="38862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9pPr>
            </a:lstStyle>
            <a:p>
              <a:pPr eaLnBrk="1" hangingPunct="1">
                <a:spcBef>
                  <a:spcPct val="0"/>
                </a:spcBef>
              </a:pPr>
              <a:r>
                <a:rPr lang="zh-CN" altLang="en-US" sz="1400" b="0">
                  <a:solidFill>
                    <a:schemeClr val="tx1"/>
                  </a:solidFill>
                  <a:ea typeface="宋体" pitchFamily="2" charset="-122"/>
                </a:rPr>
                <a:t>时钟</a:t>
              </a:r>
            </a:p>
          </p:txBody>
        </p:sp>
      </p:grpSp>
      <p:sp>
        <p:nvSpPr>
          <p:cNvPr id="9226" name="Rectangle 41"/>
          <p:cNvSpPr>
            <a:spLocks noChangeArrowheads="1"/>
          </p:cNvSpPr>
          <p:nvPr/>
        </p:nvSpPr>
        <p:spPr bwMode="auto">
          <a:xfrm>
            <a:off x="395288" y="3500438"/>
            <a:ext cx="263525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lang="zh-CN" altLang="en-US">
                <a:solidFill>
                  <a:schemeClr val="tx1"/>
                </a:solidFill>
              </a:rPr>
              <a:t>同步时序逻辑电路</a:t>
            </a:r>
          </a:p>
        </p:txBody>
      </p:sp>
      <p:graphicFrame>
        <p:nvGraphicFramePr>
          <p:cNvPr id="9227" name="Object 44"/>
          <p:cNvGraphicFramePr>
            <a:graphicFrameLocks noGrp="1" noChangeAspect="1"/>
          </p:cNvGraphicFramePr>
          <p:nvPr>
            <p:ph sz="half" idx="2"/>
          </p:nvPr>
        </p:nvGraphicFramePr>
        <p:xfrm>
          <a:off x="5508625" y="4076700"/>
          <a:ext cx="2735263" cy="928688"/>
        </p:xfrm>
        <a:graphic>
          <a:graphicData uri="http://schemas.openxmlformats.org/presentationml/2006/ole">
            <p:oleObj spid="_x0000_s9275" name="Equation" r:id="rId4" imgW="1422400" imgH="482600" progId="Equations">
              <p:embed/>
            </p:oleObj>
          </a:graphicData>
        </a:graphic>
      </p:graphicFrame>
      <p:sp>
        <p:nvSpPr>
          <p:cNvPr id="9228" name="Rectangle 46"/>
          <p:cNvSpPr>
            <a:spLocks noChangeArrowheads="1"/>
          </p:cNvSpPr>
          <p:nvPr/>
        </p:nvSpPr>
        <p:spPr bwMode="auto">
          <a:xfrm>
            <a:off x="3563938" y="5157788"/>
            <a:ext cx="1876425"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kumimoji="0" lang="en-US" altLang="zh-CN" b="0">
                <a:solidFill>
                  <a:schemeClr val="tx1"/>
                </a:solidFill>
                <a:ea typeface="宋体" pitchFamily="2" charset="-122"/>
              </a:rPr>
              <a:t>Mealy</a:t>
            </a:r>
            <a:r>
              <a:rPr kumimoji="0" lang="zh-CN" altLang="en-US" b="0">
                <a:solidFill>
                  <a:schemeClr val="tx1"/>
                </a:solidFill>
                <a:ea typeface="宋体" pitchFamily="2" charset="-122"/>
              </a:rPr>
              <a:t>型电路</a:t>
            </a:r>
          </a:p>
        </p:txBody>
      </p:sp>
      <p:sp>
        <p:nvSpPr>
          <p:cNvPr id="9229" name="Rectangle 47"/>
          <p:cNvSpPr>
            <a:spLocks noChangeArrowheads="1"/>
          </p:cNvSpPr>
          <p:nvPr/>
        </p:nvSpPr>
        <p:spPr bwMode="auto">
          <a:xfrm>
            <a:off x="3563938" y="3789363"/>
            <a:ext cx="191135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kumimoji="0" lang="en-US" altLang="zh-CN" b="0">
                <a:solidFill>
                  <a:schemeClr val="tx1"/>
                </a:solidFill>
                <a:ea typeface="宋体" pitchFamily="2" charset="-122"/>
              </a:rPr>
              <a:t>Moore</a:t>
            </a:r>
            <a:r>
              <a:rPr kumimoji="0" lang="zh-CN" altLang="en-US" b="0">
                <a:solidFill>
                  <a:schemeClr val="tx1"/>
                </a:solidFill>
                <a:ea typeface="宋体" pitchFamily="2" charset="-122"/>
              </a:rPr>
              <a:t>型电路</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450563"/>
                                        </p:tgtEl>
                                        <p:attrNameLst>
                                          <p:attrName>style.visibility</p:attrName>
                                        </p:attrNameLst>
                                      </p:cBhvr>
                                      <p:to>
                                        <p:strVal val="visible"/>
                                      </p:to>
                                    </p:set>
                                    <p:anim calcmode="lin" valueType="num">
                                      <p:cBhvr additive="base">
                                        <p:cTn id="7" dur="500" fill="hold"/>
                                        <p:tgtEl>
                                          <p:spTgt spid="450563"/>
                                        </p:tgtEl>
                                        <p:attrNameLst>
                                          <p:attrName>ppt_x</p:attrName>
                                        </p:attrNameLst>
                                      </p:cBhvr>
                                      <p:tavLst>
                                        <p:tav tm="0">
                                          <p:val>
                                            <p:strVal val="0-#ppt_w/2"/>
                                          </p:val>
                                        </p:tav>
                                        <p:tav tm="100000">
                                          <p:val>
                                            <p:strVal val="#ppt_x"/>
                                          </p:val>
                                        </p:tav>
                                      </p:tavLst>
                                    </p:anim>
                                    <p:anim calcmode="lin" valueType="num">
                                      <p:cBhvr additive="base">
                                        <p:cTn id="8" dur="500" fill="hold"/>
                                        <p:tgtEl>
                                          <p:spTgt spid="45056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450566"/>
                                        </p:tgtEl>
                                        <p:attrNameLst>
                                          <p:attrName>style.visibility</p:attrName>
                                        </p:attrNameLst>
                                      </p:cBhvr>
                                      <p:to>
                                        <p:strVal val="visible"/>
                                      </p:to>
                                    </p:set>
                                    <p:anim calcmode="lin" valueType="num">
                                      <p:cBhvr additive="base">
                                        <p:cTn id="13" dur="500" fill="hold"/>
                                        <p:tgtEl>
                                          <p:spTgt spid="450566"/>
                                        </p:tgtEl>
                                        <p:attrNameLst>
                                          <p:attrName>ppt_x</p:attrName>
                                        </p:attrNameLst>
                                      </p:cBhvr>
                                      <p:tavLst>
                                        <p:tav tm="0">
                                          <p:val>
                                            <p:strVal val="0-#ppt_w/2"/>
                                          </p:val>
                                        </p:tav>
                                        <p:tav tm="100000">
                                          <p:val>
                                            <p:strVal val="#ppt_x"/>
                                          </p:val>
                                        </p:tav>
                                      </p:tavLst>
                                    </p:anim>
                                    <p:anim calcmode="lin" valueType="num">
                                      <p:cBhvr additive="base">
                                        <p:cTn id="14" dur="500" fill="hold"/>
                                        <p:tgtEl>
                                          <p:spTgt spid="45056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2"/>
          <p:cNvSpPr>
            <a:spLocks noGrp="1" noChangeArrowheads="1"/>
          </p:cNvSpPr>
          <p:nvPr>
            <p:ph type="body" idx="1"/>
          </p:nvPr>
        </p:nvSpPr>
        <p:spPr/>
        <p:txBody>
          <a:bodyPr/>
          <a:lstStyle/>
          <a:p>
            <a:pPr algn="just" eaLnBrk="1" hangingPunct="1">
              <a:lnSpc>
                <a:spcPts val="4100"/>
              </a:lnSpc>
            </a:pPr>
            <a:r>
              <a:rPr lang="zh-CN" altLang="en-US" dirty="0" smtClean="0">
                <a:latin typeface="宋体" pitchFamily="2" charset="-122"/>
              </a:rPr>
              <a:t>时序电路的</a:t>
            </a:r>
            <a:r>
              <a:rPr lang="zh-CN" altLang="en-US" b="1" dirty="0" smtClean="0">
                <a:latin typeface="宋体" pitchFamily="2" charset="-122"/>
              </a:rPr>
              <a:t>电路状态</a:t>
            </a:r>
            <a:r>
              <a:rPr lang="zh-CN" altLang="en-US" sz="2800" dirty="0" smtClean="0">
                <a:latin typeface="宋体" pitchFamily="2" charset="-122"/>
              </a:rPr>
              <a:t>就是存储电路部分的状态，也就是存储电路所</a:t>
            </a:r>
            <a:r>
              <a:rPr lang="zh-CN" altLang="en-US" sz="2800" dirty="0" smtClean="0">
                <a:latin typeface="Times New Roman" pitchFamily="18" charset="0"/>
              </a:rPr>
              <a:t>“</a:t>
            </a:r>
            <a:r>
              <a:rPr lang="zh-CN" altLang="en-US" sz="2800" dirty="0" smtClean="0">
                <a:latin typeface="宋体" pitchFamily="2" charset="-122"/>
              </a:rPr>
              <a:t>保存</a:t>
            </a:r>
            <a:r>
              <a:rPr lang="zh-CN" altLang="en-US" sz="2800" dirty="0" smtClean="0">
                <a:latin typeface="Times New Roman" pitchFamily="18" charset="0"/>
              </a:rPr>
              <a:t>”</a:t>
            </a:r>
            <a:r>
              <a:rPr lang="zh-CN" altLang="en-US" sz="2800" dirty="0" smtClean="0">
                <a:latin typeface="宋体" pitchFamily="2" charset="-122"/>
              </a:rPr>
              <a:t> 的值，这些值随着输入值的时间序列不断变化着，这个时间序列是一个离散的序列可以用</a:t>
            </a:r>
            <a:r>
              <a:rPr lang="en-US" altLang="zh-CN" sz="2800" dirty="0" smtClean="0">
                <a:latin typeface="宋体" pitchFamily="2" charset="-122"/>
              </a:rPr>
              <a:t>t</a:t>
            </a:r>
            <a:r>
              <a:rPr lang="en-US" altLang="zh-CN" sz="2800" baseline="-25000" dirty="0" smtClean="0">
                <a:latin typeface="宋体" pitchFamily="2" charset="-122"/>
              </a:rPr>
              <a:t>0</a:t>
            </a:r>
            <a:r>
              <a:rPr lang="en-US" altLang="zh-CN" sz="2800" dirty="0" smtClean="0">
                <a:latin typeface="宋体" pitchFamily="2" charset="-122"/>
              </a:rPr>
              <a:t>,t</a:t>
            </a:r>
            <a:r>
              <a:rPr lang="en-US" altLang="zh-CN" sz="2800" baseline="-25000" dirty="0" smtClean="0">
                <a:latin typeface="宋体" pitchFamily="2" charset="-122"/>
              </a:rPr>
              <a:t>1</a:t>
            </a:r>
            <a:r>
              <a:rPr lang="en-US" altLang="zh-CN" sz="2800" dirty="0" smtClean="0">
                <a:latin typeface="Times New Roman" pitchFamily="18" charset="0"/>
              </a:rPr>
              <a:t>……</a:t>
            </a:r>
            <a:r>
              <a:rPr lang="en-US" altLang="zh-CN" sz="2800" dirty="0" err="1" smtClean="0">
                <a:latin typeface="宋体" pitchFamily="2" charset="-122"/>
              </a:rPr>
              <a:t>t</a:t>
            </a:r>
            <a:r>
              <a:rPr lang="en-US" altLang="zh-CN" sz="2800" baseline="-25000" dirty="0" err="1" smtClean="0">
                <a:latin typeface="宋体" pitchFamily="2" charset="-122"/>
              </a:rPr>
              <a:t>n</a:t>
            </a:r>
            <a:r>
              <a:rPr lang="zh-CN" altLang="en-US" sz="2800" dirty="0" smtClean="0">
                <a:latin typeface="宋体" pitchFamily="2" charset="-122"/>
              </a:rPr>
              <a:t>来描述</a:t>
            </a:r>
          </a:p>
          <a:p>
            <a:pPr algn="just" eaLnBrk="1" hangingPunct="1">
              <a:lnSpc>
                <a:spcPts val="4100"/>
              </a:lnSpc>
            </a:pPr>
            <a:r>
              <a:rPr lang="zh-CN" altLang="en-US" dirty="0" smtClean="0">
                <a:latin typeface="宋体" pitchFamily="2" charset="-122"/>
              </a:rPr>
              <a:t>现态与次态</a:t>
            </a:r>
            <a:endParaRPr lang="zh-CN" altLang="en-US" dirty="0" smtClean="0">
              <a:latin typeface="Times New Roman" pitchFamily="18" charset="0"/>
              <a:cs typeface="Times New Roman" pitchFamily="18" charset="0"/>
            </a:endParaRPr>
          </a:p>
          <a:p>
            <a:pPr lvl="1" algn="just" eaLnBrk="1" hangingPunct="1">
              <a:lnSpc>
                <a:spcPts val="4100"/>
              </a:lnSpc>
            </a:pPr>
            <a:r>
              <a:rPr lang="zh-CN" altLang="en-US" dirty="0" smtClean="0">
                <a:latin typeface="宋体" pitchFamily="2" charset="-122"/>
              </a:rPr>
              <a:t>现态：时钟信号</a:t>
            </a:r>
            <a:r>
              <a:rPr lang="en-US" altLang="zh-CN" i="1" dirty="0" smtClean="0">
                <a:latin typeface="Times New Roman" pitchFamily="18" charset="0"/>
              </a:rPr>
              <a:t>CP</a:t>
            </a:r>
            <a:r>
              <a:rPr lang="zh-CN" altLang="en-US" dirty="0" smtClean="0">
                <a:latin typeface="宋体" pitchFamily="2" charset="-122"/>
              </a:rPr>
              <a:t>到来之前的电路的状态，记为 </a:t>
            </a:r>
            <a:r>
              <a:rPr lang="en-US" altLang="zh-CN" i="1" dirty="0" smtClean="0">
                <a:latin typeface="Times New Roman" pitchFamily="18" charset="0"/>
                <a:cs typeface="Times New Roman" pitchFamily="18" charset="0"/>
              </a:rPr>
              <a:t>y</a:t>
            </a:r>
            <a:r>
              <a:rPr lang="en-US" altLang="zh-CN" i="1" baseline="30000" dirty="0" smtClean="0">
                <a:latin typeface="Times New Roman" pitchFamily="18" charset="0"/>
                <a:cs typeface="Times New Roman" pitchFamily="18" charset="0"/>
              </a:rPr>
              <a:t>(n)  </a:t>
            </a:r>
            <a:r>
              <a:rPr lang="zh-CN" altLang="en-US" dirty="0" smtClean="0">
                <a:latin typeface="宋体" pitchFamily="2" charset="-122"/>
              </a:rPr>
              <a:t>或 </a:t>
            </a:r>
            <a:r>
              <a:rPr lang="en-US" altLang="zh-CN" i="1" dirty="0" smtClean="0">
                <a:latin typeface="Times New Roman" pitchFamily="18" charset="0"/>
                <a:cs typeface="Times New Roman" pitchFamily="18" charset="0"/>
              </a:rPr>
              <a:t>y</a:t>
            </a:r>
          </a:p>
          <a:p>
            <a:pPr lvl="1" eaLnBrk="1" hangingPunct="1">
              <a:lnSpc>
                <a:spcPts val="4100"/>
              </a:lnSpc>
            </a:pPr>
            <a:r>
              <a:rPr lang="zh-CN" altLang="en-US" dirty="0" smtClean="0">
                <a:latin typeface="宋体" pitchFamily="2" charset="-122"/>
              </a:rPr>
              <a:t>次态：时钟信号</a:t>
            </a:r>
            <a:r>
              <a:rPr lang="en-US" altLang="zh-CN" i="1" dirty="0" smtClean="0">
                <a:latin typeface="Times New Roman" pitchFamily="18" charset="0"/>
              </a:rPr>
              <a:t>CP</a:t>
            </a:r>
            <a:r>
              <a:rPr lang="zh-CN" altLang="en-US" dirty="0" smtClean="0">
                <a:latin typeface="宋体" pitchFamily="2" charset="-122"/>
              </a:rPr>
              <a:t>到来之后的电路的状态，记为 </a:t>
            </a:r>
            <a:r>
              <a:rPr lang="en-US" altLang="zh-CN" i="1" dirty="0" smtClean="0">
                <a:latin typeface="Times New Roman" pitchFamily="18" charset="0"/>
                <a:cs typeface="Times New Roman" pitchFamily="18" charset="0"/>
              </a:rPr>
              <a:t>y</a:t>
            </a:r>
            <a:r>
              <a:rPr lang="en-US" altLang="zh-CN" i="1" baseline="30000" dirty="0" smtClean="0">
                <a:latin typeface="Times New Roman" pitchFamily="18" charset="0"/>
                <a:cs typeface="Times New Roman" pitchFamily="18" charset="0"/>
              </a:rPr>
              <a:t>(n+1)</a:t>
            </a:r>
            <a:r>
              <a:rPr lang="en-US" altLang="zh-CN" dirty="0" smtClean="0"/>
              <a:t> </a:t>
            </a:r>
          </a:p>
        </p:txBody>
      </p:sp>
      <p:sp>
        <p:nvSpPr>
          <p:cNvPr id="10245" name="Rectangle 3"/>
          <p:cNvSpPr>
            <a:spLocks noGrp="1" noChangeArrowheads="1"/>
          </p:cNvSpPr>
          <p:nvPr>
            <p:ph type="title"/>
          </p:nvPr>
        </p:nvSpPr>
        <p:spPr>
          <a:xfrm>
            <a:off x="1274763" y="533400"/>
            <a:ext cx="7793037" cy="609600"/>
          </a:xfrm>
        </p:spPr>
        <p:txBody>
          <a:bodyPr/>
          <a:lstStyle/>
          <a:p>
            <a:pPr eaLnBrk="1" hangingPunct="1"/>
            <a:r>
              <a:rPr lang="zh-CN" altLang="en-US" smtClean="0">
                <a:solidFill>
                  <a:schemeClr val="tx1"/>
                </a:solidFill>
              </a:rPr>
              <a:t>时序逻辑电路的状态</a:t>
            </a:r>
          </a:p>
        </p:txBody>
      </p:sp>
    </p:spTree>
  </p:cSld>
  <p:clrMapOvr>
    <a:masterClrMapping/>
  </p:clrMapOvr>
  <p:transition>
    <p:random/>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3"/>
          <p:cNvSpPr>
            <a:spLocks noGrp="1" noChangeArrowheads="1"/>
          </p:cNvSpPr>
          <p:nvPr>
            <p:ph type="title"/>
          </p:nvPr>
        </p:nvSpPr>
        <p:spPr/>
        <p:txBody>
          <a:bodyPr/>
          <a:lstStyle/>
          <a:p>
            <a:pPr eaLnBrk="1" hangingPunct="1"/>
            <a:r>
              <a:rPr lang="zh-CN" altLang="en-US" dirty="0" smtClean="0">
                <a:solidFill>
                  <a:schemeClr val="tx1"/>
                </a:solidFill>
              </a:rPr>
              <a:t>同步时序逻辑电路的描述</a:t>
            </a:r>
          </a:p>
        </p:txBody>
      </p:sp>
      <p:sp>
        <p:nvSpPr>
          <p:cNvPr id="11269" name="Rectangle 2"/>
          <p:cNvSpPr>
            <a:spLocks noGrp="1" noChangeArrowheads="1"/>
          </p:cNvSpPr>
          <p:nvPr>
            <p:ph type="body" sz="half" idx="1"/>
          </p:nvPr>
        </p:nvSpPr>
        <p:spPr>
          <a:xfrm>
            <a:off x="107504" y="1371600"/>
            <a:ext cx="3456434" cy="4876800"/>
          </a:xfrm>
        </p:spPr>
        <p:txBody>
          <a:bodyPr/>
          <a:lstStyle/>
          <a:p>
            <a:pPr algn="just" eaLnBrk="1" hangingPunct="1">
              <a:lnSpc>
                <a:spcPts val="3200"/>
              </a:lnSpc>
            </a:pPr>
            <a:r>
              <a:rPr lang="zh-CN" altLang="en-US" sz="2000" dirty="0" smtClean="0">
                <a:latin typeface="宋体" pitchFamily="2" charset="-122"/>
              </a:rPr>
              <a:t>组合逻辑电路用只有外输入与外输出取值关系的真值表描述逻辑功能。电路本身没有所谓状态的概念</a:t>
            </a:r>
            <a:endParaRPr lang="zh-CN" altLang="en-US" sz="2000" dirty="0" smtClean="0">
              <a:latin typeface="Times New Roman" pitchFamily="18" charset="0"/>
              <a:cs typeface="Times New Roman" pitchFamily="18" charset="0"/>
            </a:endParaRPr>
          </a:p>
          <a:p>
            <a:pPr algn="just" eaLnBrk="1" hangingPunct="1">
              <a:lnSpc>
                <a:spcPts val="3200"/>
              </a:lnSpc>
            </a:pPr>
            <a:r>
              <a:rPr lang="zh-CN" altLang="en-US" sz="2000" dirty="0" smtClean="0">
                <a:latin typeface="宋体" pitchFamily="2" charset="-122"/>
              </a:rPr>
              <a:t>时序逻辑电路除了外输入和外输出，还需要表示</a:t>
            </a:r>
            <a:r>
              <a:rPr lang="zh-CN" altLang="en-US" sz="2000" dirty="0" smtClean="0">
                <a:solidFill>
                  <a:schemeClr val="hlink"/>
                </a:solidFill>
                <a:latin typeface="宋体" pitchFamily="2" charset="-122"/>
              </a:rPr>
              <a:t>电路状态</a:t>
            </a:r>
            <a:r>
              <a:rPr lang="zh-CN" altLang="en-US" sz="2000" dirty="0" smtClean="0">
                <a:latin typeface="宋体" pitchFamily="2" charset="-122"/>
              </a:rPr>
              <a:t>的随时间的变化（现态、次态）情况</a:t>
            </a:r>
            <a:endParaRPr lang="zh-CN" altLang="en-US" sz="2000" dirty="0" smtClean="0">
              <a:latin typeface="Times New Roman" pitchFamily="18" charset="0"/>
              <a:cs typeface="Times New Roman" pitchFamily="18" charset="0"/>
            </a:endParaRPr>
          </a:p>
          <a:p>
            <a:pPr eaLnBrk="1" hangingPunct="1">
              <a:lnSpc>
                <a:spcPts val="3200"/>
              </a:lnSpc>
              <a:buFont typeface="Wingdings" pitchFamily="2" charset="2"/>
              <a:buNone/>
            </a:pPr>
            <a:r>
              <a:rPr lang="zh-CN" altLang="en-US" sz="2000" dirty="0" smtClean="0">
                <a:latin typeface="宋体" pitchFamily="2" charset="-122"/>
              </a:rPr>
              <a:t>  通常使用</a:t>
            </a:r>
            <a:r>
              <a:rPr lang="zh-CN" altLang="en-US" sz="2000" b="1" dirty="0" smtClean="0">
                <a:solidFill>
                  <a:schemeClr val="hlink"/>
                </a:solidFill>
                <a:latin typeface="宋体" pitchFamily="2" charset="-122"/>
              </a:rPr>
              <a:t>状态表</a:t>
            </a:r>
            <a:r>
              <a:rPr lang="zh-CN" altLang="en-US" sz="2000" dirty="0" smtClean="0">
                <a:latin typeface="宋体" pitchFamily="2" charset="-122"/>
              </a:rPr>
              <a:t>、</a:t>
            </a:r>
            <a:r>
              <a:rPr lang="zh-CN" altLang="en-US" sz="2000" b="1" dirty="0" smtClean="0">
                <a:solidFill>
                  <a:schemeClr val="hlink"/>
                </a:solidFill>
                <a:latin typeface="宋体" pitchFamily="2" charset="-122"/>
              </a:rPr>
              <a:t>状态图</a:t>
            </a:r>
            <a:r>
              <a:rPr lang="zh-CN" altLang="en-US" sz="2000" dirty="0" smtClean="0">
                <a:latin typeface="宋体" pitchFamily="2" charset="-122"/>
              </a:rPr>
              <a:t>，</a:t>
            </a:r>
            <a:r>
              <a:rPr lang="zh-CN" altLang="en-US" sz="2000" b="1" dirty="0" smtClean="0">
                <a:solidFill>
                  <a:schemeClr val="hlink"/>
                </a:solidFill>
                <a:latin typeface="宋体" pitchFamily="2" charset="-122"/>
              </a:rPr>
              <a:t>时序图</a:t>
            </a:r>
            <a:r>
              <a:rPr lang="zh-CN" altLang="en-US" sz="2000" dirty="0" smtClean="0">
                <a:latin typeface="宋体" pitchFamily="2" charset="-122"/>
              </a:rPr>
              <a:t>来进行描述</a:t>
            </a:r>
            <a:r>
              <a:rPr lang="zh-CN" altLang="en-US" sz="2800" dirty="0" smtClean="0"/>
              <a:t> </a:t>
            </a:r>
          </a:p>
        </p:txBody>
      </p:sp>
      <p:graphicFrame>
        <p:nvGraphicFramePr>
          <p:cNvPr id="11270" name="Object 28"/>
          <p:cNvGraphicFramePr>
            <a:graphicFrameLocks noGrp="1" noChangeAspect="1"/>
          </p:cNvGraphicFramePr>
          <p:nvPr>
            <p:ph sz="quarter" idx="2"/>
          </p:nvPr>
        </p:nvGraphicFramePr>
        <p:xfrm>
          <a:off x="5435600" y="4508500"/>
          <a:ext cx="3305175" cy="796925"/>
        </p:xfrm>
        <a:graphic>
          <a:graphicData uri="http://schemas.openxmlformats.org/presentationml/2006/ole">
            <p:oleObj spid="_x0000_s11366" name="VISIO" r:id="rId3" imgW="3307080" imgH="800100" progId="Visio.Drawing.11">
              <p:embed/>
            </p:oleObj>
          </a:graphicData>
        </a:graphic>
      </p:graphicFrame>
      <p:grpSp>
        <p:nvGrpSpPr>
          <p:cNvPr id="223257" name="Group 25"/>
          <p:cNvGrpSpPr>
            <a:grpSpLocks/>
          </p:cNvGrpSpPr>
          <p:nvPr/>
        </p:nvGrpSpPr>
        <p:grpSpPr bwMode="auto">
          <a:xfrm>
            <a:off x="3995738" y="1268413"/>
            <a:ext cx="1441450" cy="2376487"/>
            <a:chOff x="3444" y="1536"/>
            <a:chExt cx="1980" cy="2592"/>
          </a:xfrm>
        </p:grpSpPr>
        <p:graphicFrame>
          <p:nvGraphicFramePr>
            <p:cNvPr id="11354" name="Object 26"/>
            <p:cNvGraphicFramePr>
              <a:graphicFrameLocks noChangeAspect="1"/>
            </p:cNvGraphicFramePr>
            <p:nvPr/>
          </p:nvGraphicFramePr>
          <p:xfrm>
            <a:off x="3444" y="1920"/>
            <a:ext cx="1980" cy="2208"/>
          </p:xfrm>
          <a:graphic>
            <a:graphicData uri="http://schemas.openxmlformats.org/presentationml/2006/ole">
              <p:oleObj spid="_x0000_s11367" name="BMP 图象" r:id="rId4" imgW="1809524" imgH="1838095" progId="PBrush">
                <p:embed/>
              </p:oleObj>
            </a:graphicData>
          </a:graphic>
        </p:graphicFrame>
        <p:sp>
          <p:nvSpPr>
            <p:cNvPr id="11355" name="Text Box 27"/>
            <p:cNvSpPr txBox="1">
              <a:spLocks noChangeArrowheads="1"/>
            </p:cNvSpPr>
            <p:nvPr/>
          </p:nvSpPr>
          <p:spPr bwMode="auto">
            <a:xfrm>
              <a:off x="3743" y="1536"/>
              <a:ext cx="1247" cy="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folHlink"/>
                  </a:solidFill>
                  <a:latin typeface="Times New Roman" pitchFamily="18" charset="0"/>
                  <a:ea typeface="隶书" pitchFamily="49" charset="-122"/>
                </a:defRPr>
              </a:lvl1pPr>
              <a:lvl2pPr marL="742950" indent="-285750" eaLnBrk="0" hangingPunct="0">
                <a:defRPr kumimoji="1" sz="2400" b="1">
                  <a:solidFill>
                    <a:schemeClr val="folHlink"/>
                  </a:solidFill>
                  <a:latin typeface="Times New Roman" pitchFamily="18" charset="0"/>
                  <a:ea typeface="隶书" pitchFamily="49" charset="-122"/>
                </a:defRPr>
              </a:lvl2pPr>
              <a:lvl3pPr marL="1143000" indent="-228600" eaLnBrk="0" hangingPunct="0">
                <a:defRPr kumimoji="1" sz="2400" b="1">
                  <a:solidFill>
                    <a:schemeClr val="folHlink"/>
                  </a:solidFill>
                  <a:latin typeface="Times New Roman" pitchFamily="18" charset="0"/>
                  <a:ea typeface="隶书" pitchFamily="49" charset="-122"/>
                </a:defRPr>
              </a:lvl3pPr>
              <a:lvl4pPr marL="1600200" indent="-228600" eaLnBrk="0" hangingPunct="0">
                <a:defRPr kumimoji="1" sz="2400" b="1">
                  <a:solidFill>
                    <a:schemeClr val="folHlink"/>
                  </a:solidFill>
                  <a:latin typeface="Times New Roman" pitchFamily="18" charset="0"/>
                  <a:ea typeface="隶书" pitchFamily="49" charset="-122"/>
                </a:defRPr>
              </a:lvl4pPr>
              <a:lvl5pPr marL="2057400" indent="-228600" eaLnBrk="0" hangingPunct="0">
                <a:defRPr kumimoji="1" sz="2400" b="1">
                  <a:solidFill>
                    <a:schemeClr val="folHlink"/>
                  </a:solidFill>
                  <a:latin typeface="Times New Roman" pitchFamily="18" charset="0"/>
                  <a:ea typeface="隶书" pitchFamily="49" charset="-122"/>
                </a:defRPr>
              </a:lvl5pPr>
              <a:lvl6pPr marL="25146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6pPr>
              <a:lvl7pPr marL="29718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7pPr>
              <a:lvl8pPr marL="34290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8pPr>
              <a:lvl9pPr marL="38862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9pPr>
            </a:lstStyle>
            <a:p>
              <a:pPr algn="ctr" eaLnBrk="1" hangingPunct="1"/>
              <a:r>
                <a:rPr lang="zh-CN" altLang="en-US" sz="1800" b="0">
                  <a:solidFill>
                    <a:schemeClr val="tx1"/>
                  </a:solidFill>
                  <a:ea typeface="楷体_GB2312" pitchFamily="1" charset="-122"/>
                </a:rPr>
                <a:t>真值表</a:t>
              </a:r>
            </a:p>
          </p:txBody>
        </p:sp>
      </p:grpSp>
      <p:graphicFrame>
        <p:nvGraphicFramePr>
          <p:cNvPr id="223301" name="Group 69"/>
          <p:cNvGraphicFramePr>
            <a:graphicFrameLocks noGrp="1"/>
          </p:cNvGraphicFramePr>
          <p:nvPr>
            <p:ph sz="quarter" idx="3"/>
          </p:nvPr>
        </p:nvGraphicFramePr>
        <p:xfrm>
          <a:off x="3635375" y="3860800"/>
          <a:ext cx="1511300" cy="1828800"/>
        </p:xfrm>
        <a:graphic>
          <a:graphicData uri="http://schemas.openxmlformats.org/drawingml/2006/table">
            <a:tbl>
              <a:tblPr/>
              <a:tblGrid>
                <a:gridCol w="396875"/>
                <a:gridCol w="565150"/>
                <a:gridCol w="549275"/>
              </a:tblGrid>
              <a:tr h="288925">
                <a:tc rowSpan="2">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1400" b="0" i="0" u="none" strike="noStrike" cap="none" normalizeH="0" baseline="0" smtClean="0">
                          <a:ln>
                            <a:noFill/>
                          </a:ln>
                          <a:solidFill>
                            <a:schemeClr val="tx1"/>
                          </a:solidFill>
                          <a:effectLst/>
                          <a:latin typeface="Tahoma" pitchFamily="34" charset="0"/>
                          <a:ea typeface="宋体" pitchFamily="2" charset="-122"/>
                        </a:rPr>
                        <a:t>现态</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1400" b="0" i="0" u="none" strike="noStrike" cap="none" normalizeH="0" baseline="0" smtClean="0">
                          <a:ln>
                            <a:noFill/>
                          </a:ln>
                          <a:solidFill>
                            <a:schemeClr val="tx1"/>
                          </a:solidFill>
                          <a:effectLst/>
                          <a:latin typeface="Tahoma" pitchFamily="34" charset="0"/>
                          <a:ea typeface="宋体" pitchFamily="2" charset="-122"/>
                        </a:rPr>
                        <a:t>次态</a:t>
                      </a:r>
                      <a:r>
                        <a:rPr kumimoji="0" lang="en-US" altLang="zh-CN" sz="1400" b="0" i="0" u="none" strike="noStrike" cap="none" normalizeH="0" baseline="0" smtClean="0">
                          <a:ln>
                            <a:noFill/>
                          </a:ln>
                          <a:solidFill>
                            <a:schemeClr val="tx1"/>
                          </a:solidFill>
                          <a:effectLst/>
                          <a:latin typeface="Tahoma" pitchFamily="34" charset="0"/>
                          <a:ea typeface="宋体" pitchFamily="2" charset="-122"/>
                        </a:rPr>
                        <a:t>/</a:t>
                      </a:r>
                      <a:r>
                        <a:rPr kumimoji="0" lang="zh-CN" altLang="en-US" sz="1400" b="0" i="0" u="none" strike="noStrike" cap="none" normalizeH="0" baseline="0" smtClean="0">
                          <a:ln>
                            <a:noFill/>
                          </a:ln>
                          <a:solidFill>
                            <a:schemeClr val="tx1"/>
                          </a:solidFill>
                          <a:effectLst/>
                          <a:latin typeface="Tahoma" pitchFamily="34" charset="0"/>
                          <a:ea typeface="宋体" pitchFamily="2" charset="-122"/>
                        </a:rPr>
                        <a:t>输出</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hMerge="1">
                  <a:txBody>
                    <a:bodyPr/>
                    <a:lstStyle/>
                    <a:p>
                      <a:endParaRPr lang="zh-CN" altLang="en-US"/>
                    </a:p>
                  </a:txBody>
                  <a:tcPr/>
                </a:tc>
              </a:tr>
              <a:tr h="293688">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400" b="0" i="0" u="none" strike="noStrike" cap="none" normalizeH="0" baseline="0" smtClean="0">
                          <a:ln>
                            <a:noFill/>
                          </a:ln>
                          <a:solidFill>
                            <a:schemeClr val="tx1"/>
                          </a:solidFill>
                          <a:effectLst/>
                          <a:latin typeface="Tahoma" pitchFamily="34" charset="0"/>
                          <a:ea typeface="宋体" pitchFamily="2" charset="-122"/>
                        </a:rPr>
                        <a:t>X=0</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400" b="0" i="0" u="none" strike="noStrike" cap="none" normalizeH="0" baseline="0" smtClean="0">
                          <a:ln>
                            <a:noFill/>
                          </a:ln>
                          <a:solidFill>
                            <a:schemeClr val="tx1"/>
                          </a:solidFill>
                          <a:effectLst/>
                          <a:latin typeface="Tahoma" pitchFamily="34" charset="0"/>
                          <a:ea typeface="宋体" pitchFamily="2" charset="-122"/>
                        </a:rPr>
                        <a:t>X=1</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29368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400" b="0" i="0" u="none" strike="noStrike" cap="none" normalizeH="0" baseline="0" smtClean="0">
                          <a:ln>
                            <a:noFill/>
                          </a:ln>
                          <a:solidFill>
                            <a:schemeClr val="tx1"/>
                          </a:solidFill>
                          <a:effectLst/>
                          <a:latin typeface="Tahoma" pitchFamily="34" charset="0"/>
                          <a:ea typeface="宋体" pitchFamily="2" charset="-122"/>
                        </a:rPr>
                        <a:t>00</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400" b="0" i="0" u="none" strike="noStrike" cap="none" normalizeH="0" baseline="0" smtClean="0">
                          <a:ln>
                            <a:noFill/>
                          </a:ln>
                          <a:solidFill>
                            <a:schemeClr val="tx1"/>
                          </a:solidFill>
                          <a:effectLst/>
                          <a:latin typeface="Tahoma" pitchFamily="34" charset="0"/>
                          <a:ea typeface="宋体" pitchFamily="2" charset="-122"/>
                        </a:rPr>
                        <a:t>10/0</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400" b="0" i="0" u="none" strike="noStrike" cap="none" normalizeH="0" baseline="0" smtClean="0">
                          <a:ln>
                            <a:noFill/>
                          </a:ln>
                          <a:solidFill>
                            <a:schemeClr val="tx1"/>
                          </a:solidFill>
                          <a:effectLst/>
                          <a:latin typeface="Tahoma" pitchFamily="34" charset="0"/>
                          <a:ea typeface="宋体" pitchFamily="2" charset="-122"/>
                        </a:rPr>
                        <a:t>00/1</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29368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400" b="0" i="0" u="none" strike="noStrike" cap="none" normalizeH="0" baseline="0" smtClean="0">
                          <a:ln>
                            <a:noFill/>
                          </a:ln>
                          <a:solidFill>
                            <a:schemeClr val="tx1"/>
                          </a:solidFill>
                          <a:effectLst/>
                          <a:latin typeface="Tahoma" pitchFamily="34" charset="0"/>
                          <a:ea typeface="宋体" pitchFamily="2" charset="-122"/>
                        </a:rPr>
                        <a:t>01</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400" b="0" i="0" u="none" strike="noStrike" cap="none" normalizeH="0" baseline="0" smtClean="0">
                          <a:ln>
                            <a:noFill/>
                          </a:ln>
                          <a:solidFill>
                            <a:schemeClr val="tx1"/>
                          </a:solidFill>
                          <a:effectLst/>
                          <a:latin typeface="Tahoma" pitchFamily="34" charset="0"/>
                          <a:ea typeface="宋体" pitchFamily="2" charset="-122"/>
                        </a:rPr>
                        <a:t>01/0</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400" b="0" i="0" u="none" strike="noStrike" cap="none" normalizeH="0" baseline="0" smtClean="0">
                          <a:ln>
                            <a:noFill/>
                          </a:ln>
                          <a:solidFill>
                            <a:schemeClr val="tx1"/>
                          </a:solidFill>
                          <a:effectLst/>
                          <a:latin typeface="Tahoma" pitchFamily="34" charset="0"/>
                          <a:ea typeface="宋体" pitchFamily="2" charset="-122"/>
                        </a:rPr>
                        <a:t>00/1</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29368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400" b="0" i="0" u="none" strike="noStrike" cap="none" normalizeH="0" baseline="0" smtClean="0">
                          <a:ln>
                            <a:noFill/>
                          </a:ln>
                          <a:solidFill>
                            <a:schemeClr val="tx1"/>
                          </a:solidFill>
                          <a:effectLst/>
                          <a:latin typeface="Tahoma" pitchFamily="34" charset="0"/>
                          <a:ea typeface="宋体" pitchFamily="2" charset="-122"/>
                        </a:rPr>
                        <a:t>10</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400" b="0" i="0" u="none" strike="noStrike" cap="none" normalizeH="0" baseline="0" smtClean="0">
                          <a:ln>
                            <a:noFill/>
                          </a:ln>
                          <a:solidFill>
                            <a:schemeClr val="tx1"/>
                          </a:solidFill>
                          <a:effectLst/>
                          <a:latin typeface="Tahoma" pitchFamily="34" charset="0"/>
                          <a:ea typeface="宋体" pitchFamily="2" charset="-122"/>
                        </a:rPr>
                        <a:t>11/0</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400" b="0" i="0" u="none" strike="noStrike" cap="none" normalizeH="0" baseline="0" smtClean="0">
                          <a:ln>
                            <a:noFill/>
                          </a:ln>
                          <a:solidFill>
                            <a:schemeClr val="tx1"/>
                          </a:solidFill>
                          <a:effectLst/>
                          <a:latin typeface="Tahoma" pitchFamily="34" charset="0"/>
                          <a:ea typeface="宋体" pitchFamily="2" charset="-122"/>
                        </a:rPr>
                        <a:t>00/0</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29368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400" b="0" i="0" u="none" strike="noStrike" cap="none" normalizeH="0" baseline="0" smtClean="0">
                          <a:ln>
                            <a:noFill/>
                          </a:ln>
                          <a:solidFill>
                            <a:schemeClr val="tx1"/>
                          </a:solidFill>
                          <a:effectLst/>
                          <a:latin typeface="Tahoma" pitchFamily="34" charset="0"/>
                          <a:ea typeface="宋体" pitchFamily="2" charset="-122"/>
                        </a:rPr>
                        <a:t>11</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400" b="0" i="0" u="none" strike="noStrike" cap="none" normalizeH="0" baseline="0" smtClean="0">
                          <a:ln>
                            <a:noFill/>
                          </a:ln>
                          <a:solidFill>
                            <a:schemeClr val="tx1"/>
                          </a:solidFill>
                          <a:effectLst/>
                          <a:latin typeface="Tahoma" pitchFamily="34" charset="0"/>
                          <a:ea typeface="宋体" pitchFamily="2" charset="-122"/>
                        </a:rPr>
                        <a:t>01/0</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400" b="0" i="0" u="none" strike="noStrike" cap="none" normalizeH="0" baseline="0" smtClean="0">
                          <a:ln>
                            <a:noFill/>
                          </a:ln>
                          <a:solidFill>
                            <a:schemeClr val="tx1"/>
                          </a:solidFill>
                          <a:effectLst/>
                          <a:latin typeface="Tahoma" pitchFamily="34" charset="0"/>
                          <a:ea typeface="宋体" pitchFamily="2" charset="-122"/>
                        </a:rPr>
                        <a:t>00/0</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11300" name="Text Box 64"/>
          <p:cNvSpPr txBox="1">
            <a:spLocks noChangeArrowheads="1"/>
          </p:cNvSpPr>
          <p:nvPr/>
        </p:nvSpPr>
        <p:spPr bwMode="auto">
          <a:xfrm>
            <a:off x="5148263" y="3860800"/>
            <a:ext cx="1296987"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folHlink"/>
                </a:solidFill>
                <a:latin typeface="Times New Roman" pitchFamily="18" charset="0"/>
                <a:ea typeface="隶书" pitchFamily="49" charset="-122"/>
              </a:defRPr>
            </a:lvl1pPr>
            <a:lvl2pPr marL="742950" indent="-285750" eaLnBrk="0" hangingPunct="0">
              <a:defRPr kumimoji="1" sz="2400" b="1">
                <a:solidFill>
                  <a:schemeClr val="folHlink"/>
                </a:solidFill>
                <a:latin typeface="Times New Roman" pitchFamily="18" charset="0"/>
                <a:ea typeface="隶书" pitchFamily="49" charset="-122"/>
              </a:defRPr>
            </a:lvl2pPr>
            <a:lvl3pPr marL="1143000" indent="-228600" eaLnBrk="0" hangingPunct="0">
              <a:defRPr kumimoji="1" sz="2400" b="1">
                <a:solidFill>
                  <a:schemeClr val="folHlink"/>
                </a:solidFill>
                <a:latin typeface="Times New Roman" pitchFamily="18" charset="0"/>
                <a:ea typeface="隶书" pitchFamily="49" charset="-122"/>
              </a:defRPr>
            </a:lvl3pPr>
            <a:lvl4pPr marL="1600200" indent="-228600" eaLnBrk="0" hangingPunct="0">
              <a:defRPr kumimoji="1" sz="2400" b="1">
                <a:solidFill>
                  <a:schemeClr val="folHlink"/>
                </a:solidFill>
                <a:latin typeface="Times New Roman" pitchFamily="18" charset="0"/>
                <a:ea typeface="隶书" pitchFamily="49" charset="-122"/>
              </a:defRPr>
            </a:lvl4pPr>
            <a:lvl5pPr marL="2057400" indent="-228600" eaLnBrk="0" hangingPunct="0">
              <a:defRPr kumimoji="1" sz="2400" b="1">
                <a:solidFill>
                  <a:schemeClr val="folHlink"/>
                </a:solidFill>
                <a:latin typeface="Times New Roman" pitchFamily="18" charset="0"/>
                <a:ea typeface="隶书" pitchFamily="49" charset="-122"/>
              </a:defRPr>
            </a:lvl5pPr>
            <a:lvl6pPr marL="25146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6pPr>
            <a:lvl7pPr marL="29718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7pPr>
            <a:lvl8pPr marL="34290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8pPr>
            <a:lvl9pPr marL="38862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9pPr>
          </a:lstStyle>
          <a:p>
            <a:pPr eaLnBrk="1" hangingPunct="1"/>
            <a:r>
              <a:rPr lang="zh-CN" altLang="en-US" sz="1600" b="0">
                <a:solidFill>
                  <a:schemeClr val="tx1"/>
                </a:solidFill>
                <a:ea typeface="宋体" pitchFamily="2" charset="-122"/>
              </a:rPr>
              <a:t>状态表</a:t>
            </a:r>
          </a:p>
        </p:txBody>
      </p:sp>
      <p:sp>
        <p:nvSpPr>
          <p:cNvPr id="11301" name="Text Box 65"/>
          <p:cNvSpPr txBox="1">
            <a:spLocks noChangeArrowheads="1"/>
          </p:cNvSpPr>
          <p:nvPr/>
        </p:nvSpPr>
        <p:spPr bwMode="auto">
          <a:xfrm>
            <a:off x="7667625" y="4149725"/>
            <a:ext cx="1152525"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folHlink"/>
                </a:solidFill>
                <a:latin typeface="Times New Roman" pitchFamily="18" charset="0"/>
                <a:ea typeface="隶书" pitchFamily="49" charset="-122"/>
              </a:defRPr>
            </a:lvl1pPr>
            <a:lvl2pPr marL="742950" indent="-285750" eaLnBrk="0" hangingPunct="0">
              <a:defRPr kumimoji="1" sz="2400" b="1">
                <a:solidFill>
                  <a:schemeClr val="folHlink"/>
                </a:solidFill>
                <a:latin typeface="Times New Roman" pitchFamily="18" charset="0"/>
                <a:ea typeface="隶书" pitchFamily="49" charset="-122"/>
              </a:defRPr>
            </a:lvl2pPr>
            <a:lvl3pPr marL="1143000" indent="-228600" eaLnBrk="0" hangingPunct="0">
              <a:defRPr kumimoji="1" sz="2400" b="1">
                <a:solidFill>
                  <a:schemeClr val="folHlink"/>
                </a:solidFill>
                <a:latin typeface="Times New Roman" pitchFamily="18" charset="0"/>
                <a:ea typeface="隶书" pitchFamily="49" charset="-122"/>
              </a:defRPr>
            </a:lvl3pPr>
            <a:lvl4pPr marL="1600200" indent="-228600" eaLnBrk="0" hangingPunct="0">
              <a:defRPr kumimoji="1" sz="2400" b="1">
                <a:solidFill>
                  <a:schemeClr val="folHlink"/>
                </a:solidFill>
                <a:latin typeface="Times New Roman" pitchFamily="18" charset="0"/>
                <a:ea typeface="隶书" pitchFamily="49" charset="-122"/>
              </a:defRPr>
            </a:lvl4pPr>
            <a:lvl5pPr marL="2057400" indent="-228600" eaLnBrk="0" hangingPunct="0">
              <a:defRPr kumimoji="1" sz="2400" b="1">
                <a:solidFill>
                  <a:schemeClr val="folHlink"/>
                </a:solidFill>
                <a:latin typeface="Times New Roman" pitchFamily="18" charset="0"/>
                <a:ea typeface="隶书" pitchFamily="49" charset="-122"/>
              </a:defRPr>
            </a:lvl5pPr>
            <a:lvl6pPr marL="25146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6pPr>
            <a:lvl7pPr marL="29718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7pPr>
            <a:lvl8pPr marL="34290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8pPr>
            <a:lvl9pPr marL="38862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9pPr>
          </a:lstStyle>
          <a:p>
            <a:pPr eaLnBrk="1" hangingPunct="1"/>
            <a:r>
              <a:rPr lang="zh-CN" altLang="en-US" sz="1800" b="0">
                <a:solidFill>
                  <a:schemeClr val="tx1"/>
                </a:solidFill>
                <a:ea typeface="宋体" pitchFamily="2" charset="-122"/>
              </a:rPr>
              <a:t>状态图</a:t>
            </a:r>
          </a:p>
        </p:txBody>
      </p:sp>
      <p:grpSp>
        <p:nvGrpSpPr>
          <p:cNvPr id="11302" name="Group 70"/>
          <p:cNvGrpSpPr>
            <a:grpSpLocks/>
          </p:cNvGrpSpPr>
          <p:nvPr/>
        </p:nvGrpSpPr>
        <p:grpSpPr bwMode="auto">
          <a:xfrm>
            <a:off x="1908175" y="5854700"/>
            <a:ext cx="4824413" cy="1003300"/>
            <a:chOff x="55" y="845"/>
            <a:chExt cx="2306" cy="1629"/>
          </a:xfrm>
        </p:grpSpPr>
        <p:sp>
          <p:nvSpPr>
            <p:cNvPr id="11305" name="Line 71"/>
            <p:cNvSpPr>
              <a:spLocks noChangeShapeType="1"/>
            </p:cNvSpPr>
            <p:nvPr/>
          </p:nvSpPr>
          <p:spPr bwMode="auto">
            <a:xfrm>
              <a:off x="317" y="1074"/>
              <a:ext cx="186" cy="1"/>
            </a:xfrm>
            <a:prstGeom prst="line">
              <a:avLst/>
            </a:prstGeom>
            <a:noFill/>
            <a:ln w="174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1306" name="Line 72"/>
            <p:cNvSpPr>
              <a:spLocks noChangeShapeType="1"/>
            </p:cNvSpPr>
            <p:nvPr/>
          </p:nvSpPr>
          <p:spPr bwMode="auto">
            <a:xfrm>
              <a:off x="503" y="845"/>
              <a:ext cx="1" cy="229"/>
            </a:xfrm>
            <a:prstGeom prst="line">
              <a:avLst/>
            </a:prstGeom>
            <a:noFill/>
            <a:ln w="174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1307" name="Line 73"/>
            <p:cNvSpPr>
              <a:spLocks noChangeShapeType="1"/>
            </p:cNvSpPr>
            <p:nvPr/>
          </p:nvSpPr>
          <p:spPr bwMode="auto">
            <a:xfrm>
              <a:off x="514" y="845"/>
              <a:ext cx="164" cy="1"/>
            </a:xfrm>
            <a:prstGeom prst="line">
              <a:avLst/>
            </a:prstGeom>
            <a:noFill/>
            <a:ln w="174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1308" name="Line 74"/>
            <p:cNvSpPr>
              <a:spLocks noChangeShapeType="1"/>
            </p:cNvSpPr>
            <p:nvPr/>
          </p:nvSpPr>
          <p:spPr bwMode="auto">
            <a:xfrm flipV="1">
              <a:off x="678" y="845"/>
              <a:ext cx="1" cy="229"/>
            </a:xfrm>
            <a:prstGeom prst="line">
              <a:avLst/>
            </a:prstGeom>
            <a:noFill/>
            <a:ln w="174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1309" name="Line 75"/>
            <p:cNvSpPr>
              <a:spLocks noChangeShapeType="1"/>
            </p:cNvSpPr>
            <p:nvPr/>
          </p:nvSpPr>
          <p:spPr bwMode="auto">
            <a:xfrm>
              <a:off x="678" y="1074"/>
              <a:ext cx="185" cy="1"/>
            </a:xfrm>
            <a:prstGeom prst="line">
              <a:avLst/>
            </a:prstGeom>
            <a:noFill/>
            <a:ln w="174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1310" name="Line 76"/>
            <p:cNvSpPr>
              <a:spLocks noChangeShapeType="1"/>
            </p:cNvSpPr>
            <p:nvPr/>
          </p:nvSpPr>
          <p:spPr bwMode="auto">
            <a:xfrm>
              <a:off x="874" y="845"/>
              <a:ext cx="1" cy="229"/>
            </a:xfrm>
            <a:prstGeom prst="line">
              <a:avLst/>
            </a:prstGeom>
            <a:noFill/>
            <a:ln w="174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1311" name="Line 77"/>
            <p:cNvSpPr>
              <a:spLocks noChangeShapeType="1"/>
            </p:cNvSpPr>
            <p:nvPr/>
          </p:nvSpPr>
          <p:spPr bwMode="auto">
            <a:xfrm>
              <a:off x="874" y="845"/>
              <a:ext cx="175" cy="1"/>
            </a:xfrm>
            <a:prstGeom prst="line">
              <a:avLst/>
            </a:prstGeom>
            <a:noFill/>
            <a:ln w="174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1312" name="Line 78"/>
            <p:cNvSpPr>
              <a:spLocks noChangeShapeType="1"/>
            </p:cNvSpPr>
            <p:nvPr/>
          </p:nvSpPr>
          <p:spPr bwMode="auto">
            <a:xfrm flipV="1">
              <a:off x="1049" y="845"/>
              <a:ext cx="1" cy="229"/>
            </a:xfrm>
            <a:prstGeom prst="line">
              <a:avLst/>
            </a:prstGeom>
            <a:noFill/>
            <a:ln w="174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1313" name="Rectangle 79"/>
            <p:cNvSpPr>
              <a:spLocks noChangeArrowheads="1"/>
            </p:cNvSpPr>
            <p:nvPr/>
          </p:nvSpPr>
          <p:spPr bwMode="auto">
            <a:xfrm>
              <a:off x="55" y="889"/>
              <a:ext cx="152" cy="44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en-US" altLang="zh-CN" sz="1800" b="0">
                  <a:solidFill>
                    <a:srgbClr val="000000"/>
                  </a:solidFill>
                  <a:latin typeface="Times" charset="0"/>
                  <a:ea typeface="宋体" pitchFamily="2" charset="-122"/>
                </a:rPr>
                <a:t>CP</a:t>
              </a:r>
              <a:endParaRPr lang="en-US" altLang="zh-CN" b="0">
                <a:solidFill>
                  <a:schemeClr val="tx1"/>
                </a:solidFill>
                <a:ea typeface="宋体" pitchFamily="2" charset="-122"/>
              </a:endParaRPr>
            </a:p>
          </p:txBody>
        </p:sp>
        <p:sp>
          <p:nvSpPr>
            <p:cNvPr id="11314" name="Rectangle 80"/>
            <p:cNvSpPr>
              <a:spLocks noChangeArrowheads="1"/>
            </p:cNvSpPr>
            <p:nvPr/>
          </p:nvSpPr>
          <p:spPr bwMode="auto">
            <a:xfrm>
              <a:off x="87" y="1456"/>
              <a:ext cx="79" cy="44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en-US" altLang="zh-CN" sz="1800" b="0">
                  <a:solidFill>
                    <a:srgbClr val="000000"/>
                  </a:solidFill>
                  <a:latin typeface="Times" charset="0"/>
                  <a:ea typeface="宋体" pitchFamily="2" charset="-122"/>
                </a:rPr>
                <a:t>D</a:t>
              </a:r>
              <a:endParaRPr lang="en-US" altLang="zh-CN" b="0">
                <a:solidFill>
                  <a:schemeClr val="tx1"/>
                </a:solidFill>
                <a:ea typeface="宋体" pitchFamily="2" charset="-122"/>
              </a:endParaRPr>
            </a:p>
          </p:txBody>
        </p:sp>
        <p:sp>
          <p:nvSpPr>
            <p:cNvPr id="11315" name="Rectangle 81"/>
            <p:cNvSpPr>
              <a:spLocks noChangeArrowheads="1"/>
            </p:cNvSpPr>
            <p:nvPr/>
          </p:nvSpPr>
          <p:spPr bwMode="auto">
            <a:xfrm>
              <a:off x="87" y="2028"/>
              <a:ext cx="85" cy="44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en-US" altLang="zh-CN" sz="1800" b="0">
                  <a:solidFill>
                    <a:srgbClr val="000000"/>
                  </a:solidFill>
                  <a:latin typeface="Times" charset="0"/>
                  <a:ea typeface="宋体" pitchFamily="2" charset="-122"/>
                </a:rPr>
                <a:t>Q</a:t>
              </a:r>
              <a:endParaRPr lang="en-US" altLang="zh-CN" b="0">
                <a:solidFill>
                  <a:schemeClr val="tx1"/>
                </a:solidFill>
                <a:ea typeface="宋体" pitchFamily="2" charset="-122"/>
              </a:endParaRPr>
            </a:p>
          </p:txBody>
        </p:sp>
        <p:sp>
          <p:nvSpPr>
            <p:cNvPr id="11316" name="Line 82"/>
            <p:cNvSpPr>
              <a:spLocks noChangeShapeType="1"/>
            </p:cNvSpPr>
            <p:nvPr/>
          </p:nvSpPr>
          <p:spPr bwMode="auto">
            <a:xfrm>
              <a:off x="317" y="1413"/>
              <a:ext cx="273" cy="1"/>
            </a:xfrm>
            <a:prstGeom prst="line">
              <a:avLst/>
            </a:prstGeom>
            <a:noFill/>
            <a:ln w="174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1317" name="Line 83"/>
            <p:cNvSpPr>
              <a:spLocks noChangeShapeType="1"/>
            </p:cNvSpPr>
            <p:nvPr/>
          </p:nvSpPr>
          <p:spPr bwMode="auto">
            <a:xfrm>
              <a:off x="601" y="1675"/>
              <a:ext cx="492" cy="1"/>
            </a:xfrm>
            <a:prstGeom prst="line">
              <a:avLst/>
            </a:prstGeom>
            <a:noFill/>
            <a:ln w="174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1318" name="Line 84"/>
            <p:cNvSpPr>
              <a:spLocks noChangeShapeType="1"/>
            </p:cNvSpPr>
            <p:nvPr/>
          </p:nvSpPr>
          <p:spPr bwMode="auto">
            <a:xfrm>
              <a:off x="1093" y="1413"/>
              <a:ext cx="383" cy="1"/>
            </a:xfrm>
            <a:prstGeom prst="line">
              <a:avLst/>
            </a:prstGeom>
            <a:noFill/>
            <a:ln w="174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1319" name="Line 85"/>
            <p:cNvSpPr>
              <a:spLocks noChangeShapeType="1"/>
            </p:cNvSpPr>
            <p:nvPr/>
          </p:nvSpPr>
          <p:spPr bwMode="auto">
            <a:xfrm>
              <a:off x="1476" y="1675"/>
              <a:ext cx="262" cy="1"/>
            </a:xfrm>
            <a:prstGeom prst="line">
              <a:avLst/>
            </a:prstGeom>
            <a:noFill/>
            <a:ln w="174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1320" name="Line 86"/>
            <p:cNvSpPr>
              <a:spLocks noChangeShapeType="1"/>
            </p:cNvSpPr>
            <p:nvPr/>
          </p:nvSpPr>
          <p:spPr bwMode="auto">
            <a:xfrm>
              <a:off x="1093" y="1413"/>
              <a:ext cx="1" cy="262"/>
            </a:xfrm>
            <a:prstGeom prst="line">
              <a:avLst/>
            </a:prstGeom>
            <a:noFill/>
            <a:ln w="174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1321" name="Line 87"/>
            <p:cNvSpPr>
              <a:spLocks noChangeShapeType="1"/>
            </p:cNvSpPr>
            <p:nvPr/>
          </p:nvSpPr>
          <p:spPr bwMode="auto">
            <a:xfrm>
              <a:off x="1476" y="1413"/>
              <a:ext cx="1" cy="262"/>
            </a:xfrm>
            <a:prstGeom prst="line">
              <a:avLst/>
            </a:prstGeom>
            <a:noFill/>
            <a:ln w="174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1322" name="Line 88"/>
            <p:cNvSpPr>
              <a:spLocks noChangeShapeType="1"/>
            </p:cNvSpPr>
            <p:nvPr/>
          </p:nvSpPr>
          <p:spPr bwMode="auto">
            <a:xfrm>
              <a:off x="1738" y="1413"/>
              <a:ext cx="1" cy="262"/>
            </a:xfrm>
            <a:prstGeom prst="line">
              <a:avLst/>
            </a:prstGeom>
            <a:noFill/>
            <a:ln w="174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1323" name="Line 89"/>
            <p:cNvSpPr>
              <a:spLocks noChangeShapeType="1"/>
            </p:cNvSpPr>
            <p:nvPr/>
          </p:nvSpPr>
          <p:spPr bwMode="auto">
            <a:xfrm>
              <a:off x="1738" y="1413"/>
              <a:ext cx="612" cy="1"/>
            </a:xfrm>
            <a:prstGeom prst="line">
              <a:avLst/>
            </a:prstGeom>
            <a:noFill/>
            <a:ln w="174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1324" name="Line 90"/>
            <p:cNvSpPr>
              <a:spLocks noChangeShapeType="1"/>
            </p:cNvSpPr>
            <p:nvPr/>
          </p:nvSpPr>
          <p:spPr bwMode="auto">
            <a:xfrm>
              <a:off x="503" y="1949"/>
              <a:ext cx="360" cy="1"/>
            </a:xfrm>
            <a:prstGeom prst="line">
              <a:avLst/>
            </a:prstGeom>
            <a:noFill/>
            <a:ln w="174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1325" name="Line 91"/>
            <p:cNvSpPr>
              <a:spLocks noChangeShapeType="1"/>
            </p:cNvSpPr>
            <p:nvPr/>
          </p:nvSpPr>
          <p:spPr bwMode="auto">
            <a:xfrm>
              <a:off x="295" y="2211"/>
              <a:ext cx="208" cy="1"/>
            </a:xfrm>
            <a:prstGeom prst="line">
              <a:avLst/>
            </a:prstGeom>
            <a:noFill/>
            <a:ln w="174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1326" name="Line 92"/>
            <p:cNvSpPr>
              <a:spLocks noChangeShapeType="1"/>
            </p:cNvSpPr>
            <p:nvPr/>
          </p:nvSpPr>
          <p:spPr bwMode="auto">
            <a:xfrm>
              <a:off x="1246" y="1949"/>
              <a:ext cx="361" cy="1"/>
            </a:xfrm>
            <a:prstGeom prst="line">
              <a:avLst/>
            </a:prstGeom>
            <a:noFill/>
            <a:ln w="174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1327" name="Line 93"/>
            <p:cNvSpPr>
              <a:spLocks noChangeShapeType="1"/>
            </p:cNvSpPr>
            <p:nvPr/>
          </p:nvSpPr>
          <p:spPr bwMode="auto">
            <a:xfrm>
              <a:off x="1978" y="1949"/>
              <a:ext cx="372" cy="1"/>
            </a:xfrm>
            <a:prstGeom prst="line">
              <a:avLst/>
            </a:prstGeom>
            <a:noFill/>
            <a:ln w="174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1328" name="Line 94"/>
            <p:cNvSpPr>
              <a:spLocks noChangeShapeType="1"/>
            </p:cNvSpPr>
            <p:nvPr/>
          </p:nvSpPr>
          <p:spPr bwMode="auto">
            <a:xfrm>
              <a:off x="503" y="1949"/>
              <a:ext cx="1" cy="262"/>
            </a:xfrm>
            <a:prstGeom prst="line">
              <a:avLst/>
            </a:prstGeom>
            <a:noFill/>
            <a:ln w="174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1329" name="Line 95"/>
            <p:cNvSpPr>
              <a:spLocks noChangeShapeType="1"/>
            </p:cNvSpPr>
            <p:nvPr/>
          </p:nvSpPr>
          <p:spPr bwMode="auto">
            <a:xfrm>
              <a:off x="874" y="1949"/>
              <a:ext cx="1" cy="251"/>
            </a:xfrm>
            <a:prstGeom prst="line">
              <a:avLst/>
            </a:prstGeom>
            <a:noFill/>
            <a:ln w="174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1330" name="Line 96"/>
            <p:cNvSpPr>
              <a:spLocks noChangeShapeType="1"/>
            </p:cNvSpPr>
            <p:nvPr/>
          </p:nvSpPr>
          <p:spPr bwMode="auto">
            <a:xfrm>
              <a:off x="1246" y="1960"/>
              <a:ext cx="1" cy="251"/>
            </a:xfrm>
            <a:prstGeom prst="line">
              <a:avLst/>
            </a:prstGeom>
            <a:noFill/>
            <a:ln w="174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1331" name="Line 97"/>
            <p:cNvSpPr>
              <a:spLocks noChangeShapeType="1"/>
            </p:cNvSpPr>
            <p:nvPr/>
          </p:nvSpPr>
          <p:spPr bwMode="auto">
            <a:xfrm>
              <a:off x="1607" y="1960"/>
              <a:ext cx="1" cy="251"/>
            </a:xfrm>
            <a:prstGeom prst="line">
              <a:avLst/>
            </a:prstGeom>
            <a:noFill/>
            <a:ln w="174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1332" name="Line 98"/>
            <p:cNvSpPr>
              <a:spLocks noChangeShapeType="1"/>
            </p:cNvSpPr>
            <p:nvPr/>
          </p:nvSpPr>
          <p:spPr bwMode="auto">
            <a:xfrm>
              <a:off x="1978" y="1960"/>
              <a:ext cx="1" cy="251"/>
            </a:xfrm>
            <a:prstGeom prst="line">
              <a:avLst/>
            </a:prstGeom>
            <a:noFill/>
            <a:ln w="174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1333" name="Line 99"/>
            <p:cNvSpPr>
              <a:spLocks noChangeShapeType="1"/>
            </p:cNvSpPr>
            <p:nvPr/>
          </p:nvSpPr>
          <p:spPr bwMode="auto">
            <a:xfrm>
              <a:off x="874" y="2211"/>
              <a:ext cx="361" cy="1"/>
            </a:xfrm>
            <a:prstGeom prst="line">
              <a:avLst/>
            </a:prstGeom>
            <a:noFill/>
            <a:ln w="174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1334" name="Line 100"/>
            <p:cNvSpPr>
              <a:spLocks noChangeShapeType="1"/>
            </p:cNvSpPr>
            <p:nvPr/>
          </p:nvSpPr>
          <p:spPr bwMode="auto">
            <a:xfrm>
              <a:off x="1607" y="2211"/>
              <a:ext cx="360" cy="1"/>
            </a:xfrm>
            <a:prstGeom prst="line">
              <a:avLst/>
            </a:prstGeom>
            <a:noFill/>
            <a:ln w="174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1335" name="Line 101"/>
            <p:cNvSpPr>
              <a:spLocks noChangeShapeType="1"/>
            </p:cNvSpPr>
            <p:nvPr/>
          </p:nvSpPr>
          <p:spPr bwMode="auto">
            <a:xfrm>
              <a:off x="503" y="1074"/>
              <a:ext cx="1" cy="875"/>
            </a:xfrm>
            <a:prstGeom prst="line">
              <a:avLst/>
            </a:prstGeom>
            <a:noFill/>
            <a:ln w="17463">
              <a:solidFill>
                <a:srgbClr val="000000"/>
              </a:solidFill>
              <a:prstDash val="sysDash"/>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1336" name="Line 102"/>
            <p:cNvSpPr>
              <a:spLocks noChangeShapeType="1"/>
            </p:cNvSpPr>
            <p:nvPr/>
          </p:nvSpPr>
          <p:spPr bwMode="auto">
            <a:xfrm>
              <a:off x="590" y="1413"/>
              <a:ext cx="1" cy="252"/>
            </a:xfrm>
            <a:prstGeom prst="line">
              <a:avLst/>
            </a:prstGeom>
            <a:noFill/>
            <a:ln w="174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1337" name="Line 103"/>
            <p:cNvSpPr>
              <a:spLocks noChangeShapeType="1"/>
            </p:cNvSpPr>
            <p:nvPr/>
          </p:nvSpPr>
          <p:spPr bwMode="auto">
            <a:xfrm>
              <a:off x="1049" y="1074"/>
              <a:ext cx="197" cy="1"/>
            </a:xfrm>
            <a:prstGeom prst="line">
              <a:avLst/>
            </a:prstGeom>
            <a:noFill/>
            <a:ln w="174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1338" name="Line 104"/>
            <p:cNvSpPr>
              <a:spLocks noChangeShapeType="1"/>
            </p:cNvSpPr>
            <p:nvPr/>
          </p:nvSpPr>
          <p:spPr bwMode="auto">
            <a:xfrm>
              <a:off x="1246" y="845"/>
              <a:ext cx="1" cy="229"/>
            </a:xfrm>
            <a:prstGeom prst="line">
              <a:avLst/>
            </a:prstGeom>
            <a:noFill/>
            <a:ln w="174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1339" name="Line 105"/>
            <p:cNvSpPr>
              <a:spLocks noChangeShapeType="1"/>
            </p:cNvSpPr>
            <p:nvPr/>
          </p:nvSpPr>
          <p:spPr bwMode="auto">
            <a:xfrm>
              <a:off x="1257" y="845"/>
              <a:ext cx="175" cy="1"/>
            </a:xfrm>
            <a:prstGeom prst="line">
              <a:avLst/>
            </a:prstGeom>
            <a:noFill/>
            <a:ln w="174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1340" name="Line 106"/>
            <p:cNvSpPr>
              <a:spLocks noChangeShapeType="1"/>
            </p:cNvSpPr>
            <p:nvPr/>
          </p:nvSpPr>
          <p:spPr bwMode="auto">
            <a:xfrm flipV="1">
              <a:off x="1432" y="845"/>
              <a:ext cx="1" cy="229"/>
            </a:xfrm>
            <a:prstGeom prst="line">
              <a:avLst/>
            </a:prstGeom>
            <a:noFill/>
            <a:ln w="174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1341" name="Line 107"/>
            <p:cNvSpPr>
              <a:spLocks noChangeShapeType="1"/>
            </p:cNvSpPr>
            <p:nvPr/>
          </p:nvSpPr>
          <p:spPr bwMode="auto">
            <a:xfrm>
              <a:off x="1607" y="845"/>
              <a:ext cx="1" cy="229"/>
            </a:xfrm>
            <a:prstGeom prst="line">
              <a:avLst/>
            </a:prstGeom>
            <a:noFill/>
            <a:ln w="174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1342" name="Line 108"/>
            <p:cNvSpPr>
              <a:spLocks noChangeShapeType="1"/>
            </p:cNvSpPr>
            <p:nvPr/>
          </p:nvSpPr>
          <p:spPr bwMode="auto">
            <a:xfrm>
              <a:off x="1618" y="845"/>
              <a:ext cx="174" cy="1"/>
            </a:xfrm>
            <a:prstGeom prst="line">
              <a:avLst/>
            </a:prstGeom>
            <a:noFill/>
            <a:ln w="174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1343" name="Line 109"/>
            <p:cNvSpPr>
              <a:spLocks noChangeShapeType="1"/>
            </p:cNvSpPr>
            <p:nvPr/>
          </p:nvSpPr>
          <p:spPr bwMode="auto">
            <a:xfrm>
              <a:off x="1432" y="1074"/>
              <a:ext cx="175" cy="1"/>
            </a:xfrm>
            <a:prstGeom prst="line">
              <a:avLst/>
            </a:prstGeom>
            <a:noFill/>
            <a:ln w="174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1344" name="Line 110"/>
            <p:cNvSpPr>
              <a:spLocks noChangeShapeType="1"/>
            </p:cNvSpPr>
            <p:nvPr/>
          </p:nvSpPr>
          <p:spPr bwMode="auto">
            <a:xfrm flipV="1">
              <a:off x="1792" y="845"/>
              <a:ext cx="1" cy="229"/>
            </a:xfrm>
            <a:prstGeom prst="line">
              <a:avLst/>
            </a:prstGeom>
            <a:noFill/>
            <a:ln w="174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1345" name="Line 111"/>
            <p:cNvSpPr>
              <a:spLocks noChangeShapeType="1"/>
            </p:cNvSpPr>
            <p:nvPr/>
          </p:nvSpPr>
          <p:spPr bwMode="auto">
            <a:xfrm>
              <a:off x="1792" y="1074"/>
              <a:ext cx="186" cy="1"/>
            </a:xfrm>
            <a:prstGeom prst="line">
              <a:avLst/>
            </a:prstGeom>
            <a:noFill/>
            <a:ln w="174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1346" name="Line 112"/>
            <p:cNvSpPr>
              <a:spLocks noChangeShapeType="1"/>
            </p:cNvSpPr>
            <p:nvPr/>
          </p:nvSpPr>
          <p:spPr bwMode="auto">
            <a:xfrm>
              <a:off x="1978" y="845"/>
              <a:ext cx="1" cy="229"/>
            </a:xfrm>
            <a:prstGeom prst="line">
              <a:avLst/>
            </a:prstGeom>
            <a:noFill/>
            <a:ln w="174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1347" name="Line 113"/>
            <p:cNvSpPr>
              <a:spLocks noChangeShapeType="1"/>
            </p:cNvSpPr>
            <p:nvPr/>
          </p:nvSpPr>
          <p:spPr bwMode="auto">
            <a:xfrm>
              <a:off x="2000" y="845"/>
              <a:ext cx="164" cy="1"/>
            </a:xfrm>
            <a:prstGeom prst="line">
              <a:avLst/>
            </a:prstGeom>
            <a:noFill/>
            <a:ln w="174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1348" name="Line 114"/>
            <p:cNvSpPr>
              <a:spLocks noChangeShapeType="1"/>
            </p:cNvSpPr>
            <p:nvPr/>
          </p:nvSpPr>
          <p:spPr bwMode="auto">
            <a:xfrm flipV="1">
              <a:off x="2164" y="845"/>
              <a:ext cx="1" cy="229"/>
            </a:xfrm>
            <a:prstGeom prst="line">
              <a:avLst/>
            </a:prstGeom>
            <a:noFill/>
            <a:ln w="174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1349" name="Line 115"/>
            <p:cNvSpPr>
              <a:spLocks noChangeShapeType="1"/>
            </p:cNvSpPr>
            <p:nvPr/>
          </p:nvSpPr>
          <p:spPr bwMode="auto">
            <a:xfrm>
              <a:off x="2164" y="1074"/>
              <a:ext cx="197" cy="1"/>
            </a:xfrm>
            <a:prstGeom prst="line">
              <a:avLst/>
            </a:prstGeom>
            <a:noFill/>
            <a:ln w="174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1350" name="Line 116"/>
            <p:cNvSpPr>
              <a:spLocks noChangeShapeType="1"/>
            </p:cNvSpPr>
            <p:nvPr/>
          </p:nvSpPr>
          <p:spPr bwMode="auto">
            <a:xfrm>
              <a:off x="874" y="1074"/>
              <a:ext cx="1" cy="875"/>
            </a:xfrm>
            <a:prstGeom prst="line">
              <a:avLst/>
            </a:prstGeom>
            <a:noFill/>
            <a:ln w="17463">
              <a:solidFill>
                <a:srgbClr val="000000"/>
              </a:solidFill>
              <a:prstDash val="sysDash"/>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1351" name="Line 117"/>
            <p:cNvSpPr>
              <a:spLocks noChangeShapeType="1"/>
            </p:cNvSpPr>
            <p:nvPr/>
          </p:nvSpPr>
          <p:spPr bwMode="auto">
            <a:xfrm>
              <a:off x="1246" y="1074"/>
              <a:ext cx="1" cy="875"/>
            </a:xfrm>
            <a:prstGeom prst="line">
              <a:avLst/>
            </a:prstGeom>
            <a:noFill/>
            <a:ln w="17463">
              <a:solidFill>
                <a:srgbClr val="000000"/>
              </a:solidFill>
              <a:prstDash val="sysDash"/>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1352" name="Line 118"/>
            <p:cNvSpPr>
              <a:spLocks noChangeShapeType="1"/>
            </p:cNvSpPr>
            <p:nvPr/>
          </p:nvSpPr>
          <p:spPr bwMode="auto">
            <a:xfrm>
              <a:off x="1607" y="1074"/>
              <a:ext cx="1" cy="875"/>
            </a:xfrm>
            <a:prstGeom prst="line">
              <a:avLst/>
            </a:prstGeom>
            <a:noFill/>
            <a:ln w="17463">
              <a:solidFill>
                <a:srgbClr val="000000"/>
              </a:solidFill>
              <a:prstDash val="sysDash"/>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1353" name="Line 119"/>
            <p:cNvSpPr>
              <a:spLocks noChangeShapeType="1"/>
            </p:cNvSpPr>
            <p:nvPr/>
          </p:nvSpPr>
          <p:spPr bwMode="auto">
            <a:xfrm>
              <a:off x="1978" y="1074"/>
              <a:ext cx="1" cy="875"/>
            </a:xfrm>
            <a:prstGeom prst="line">
              <a:avLst/>
            </a:prstGeom>
            <a:noFill/>
            <a:ln w="17463">
              <a:solidFill>
                <a:srgbClr val="000000"/>
              </a:solidFill>
              <a:prstDash val="sysDash"/>
              <a:round/>
              <a:headEnd/>
              <a:tailEnd/>
            </a:ln>
            <a:extLst>
              <a:ext uri="{909E8E84-426E-40DD-AFC4-6F175D3DCCD1}">
                <a14:hiddenFill xmlns="" xmlns:a14="http://schemas.microsoft.com/office/drawing/2010/main">
                  <a:noFill/>
                </a14:hiddenFill>
              </a:ext>
            </a:extLst>
          </p:spPr>
          <p:txBody>
            <a:bodyPr/>
            <a:lstStyle/>
            <a:p>
              <a:endParaRPr lang="zh-CN" altLang="en-US"/>
            </a:p>
          </p:txBody>
        </p:sp>
      </p:grpSp>
      <p:sp>
        <p:nvSpPr>
          <p:cNvPr id="11303" name="Text Box 120"/>
          <p:cNvSpPr txBox="1">
            <a:spLocks noChangeArrowheads="1"/>
          </p:cNvSpPr>
          <p:nvPr/>
        </p:nvSpPr>
        <p:spPr bwMode="auto">
          <a:xfrm>
            <a:off x="6804025" y="6165850"/>
            <a:ext cx="1944688"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folHlink"/>
                </a:solidFill>
                <a:latin typeface="Times New Roman" pitchFamily="18" charset="0"/>
                <a:ea typeface="隶书" pitchFamily="49" charset="-122"/>
              </a:defRPr>
            </a:lvl1pPr>
            <a:lvl2pPr marL="742950" indent="-285750" eaLnBrk="0" hangingPunct="0">
              <a:defRPr kumimoji="1" sz="2400" b="1">
                <a:solidFill>
                  <a:schemeClr val="folHlink"/>
                </a:solidFill>
                <a:latin typeface="Times New Roman" pitchFamily="18" charset="0"/>
                <a:ea typeface="隶书" pitchFamily="49" charset="-122"/>
              </a:defRPr>
            </a:lvl2pPr>
            <a:lvl3pPr marL="1143000" indent="-228600" eaLnBrk="0" hangingPunct="0">
              <a:defRPr kumimoji="1" sz="2400" b="1">
                <a:solidFill>
                  <a:schemeClr val="folHlink"/>
                </a:solidFill>
                <a:latin typeface="Times New Roman" pitchFamily="18" charset="0"/>
                <a:ea typeface="隶书" pitchFamily="49" charset="-122"/>
              </a:defRPr>
            </a:lvl3pPr>
            <a:lvl4pPr marL="1600200" indent="-228600" eaLnBrk="0" hangingPunct="0">
              <a:defRPr kumimoji="1" sz="2400" b="1">
                <a:solidFill>
                  <a:schemeClr val="folHlink"/>
                </a:solidFill>
                <a:latin typeface="Times New Roman" pitchFamily="18" charset="0"/>
                <a:ea typeface="隶书" pitchFamily="49" charset="-122"/>
              </a:defRPr>
            </a:lvl4pPr>
            <a:lvl5pPr marL="2057400" indent="-228600" eaLnBrk="0" hangingPunct="0">
              <a:defRPr kumimoji="1" sz="2400" b="1">
                <a:solidFill>
                  <a:schemeClr val="folHlink"/>
                </a:solidFill>
                <a:latin typeface="Times New Roman" pitchFamily="18" charset="0"/>
                <a:ea typeface="隶书" pitchFamily="49" charset="-122"/>
              </a:defRPr>
            </a:lvl5pPr>
            <a:lvl6pPr marL="25146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6pPr>
            <a:lvl7pPr marL="29718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7pPr>
            <a:lvl8pPr marL="34290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8pPr>
            <a:lvl9pPr marL="38862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9pPr>
          </a:lstStyle>
          <a:p>
            <a:pPr eaLnBrk="1" hangingPunct="1"/>
            <a:r>
              <a:rPr lang="zh-CN" altLang="en-US" sz="1600" b="0">
                <a:solidFill>
                  <a:schemeClr val="tx1"/>
                </a:solidFill>
                <a:ea typeface="宋体" pitchFamily="2" charset="-122"/>
              </a:rPr>
              <a:t>时序图</a:t>
            </a:r>
          </a:p>
        </p:txBody>
      </p:sp>
      <p:sp>
        <p:nvSpPr>
          <p:cNvPr id="11304" name="Text Box 121"/>
          <p:cNvSpPr txBox="1">
            <a:spLocks noChangeArrowheads="1"/>
          </p:cNvSpPr>
          <p:nvPr/>
        </p:nvSpPr>
        <p:spPr bwMode="auto">
          <a:xfrm>
            <a:off x="6084888" y="1412875"/>
            <a:ext cx="2808287" cy="2647950"/>
          </a:xfrm>
          <a:prstGeom prst="rect">
            <a:avLst/>
          </a:prstGeom>
          <a:solidFill>
            <a:srgbClr val="FFCC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folHlink"/>
                </a:solidFill>
                <a:latin typeface="Times New Roman" pitchFamily="18" charset="0"/>
                <a:ea typeface="隶书" pitchFamily="49" charset="-122"/>
              </a:defRPr>
            </a:lvl1pPr>
            <a:lvl2pPr marL="742950" indent="-285750" eaLnBrk="0" hangingPunct="0">
              <a:defRPr kumimoji="1" sz="2400" b="1">
                <a:solidFill>
                  <a:schemeClr val="folHlink"/>
                </a:solidFill>
                <a:latin typeface="Times New Roman" pitchFamily="18" charset="0"/>
                <a:ea typeface="隶书" pitchFamily="49" charset="-122"/>
              </a:defRPr>
            </a:lvl2pPr>
            <a:lvl3pPr marL="1143000" indent="-228600" eaLnBrk="0" hangingPunct="0">
              <a:defRPr kumimoji="1" sz="2400" b="1">
                <a:solidFill>
                  <a:schemeClr val="folHlink"/>
                </a:solidFill>
                <a:latin typeface="Times New Roman" pitchFamily="18" charset="0"/>
                <a:ea typeface="隶书" pitchFamily="49" charset="-122"/>
              </a:defRPr>
            </a:lvl3pPr>
            <a:lvl4pPr marL="1600200" indent="-228600" eaLnBrk="0" hangingPunct="0">
              <a:defRPr kumimoji="1" sz="2400" b="1">
                <a:solidFill>
                  <a:schemeClr val="folHlink"/>
                </a:solidFill>
                <a:latin typeface="Times New Roman" pitchFamily="18" charset="0"/>
                <a:ea typeface="隶书" pitchFamily="49" charset="-122"/>
              </a:defRPr>
            </a:lvl4pPr>
            <a:lvl5pPr marL="2057400" indent="-228600" eaLnBrk="0" hangingPunct="0">
              <a:defRPr kumimoji="1" sz="2400" b="1">
                <a:solidFill>
                  <a:schemeClr val="folHlink"/>
                </a:solidFill>
                <a:latin typeface="Times New Roman" pitchFamily="18" charset="0"/>
                <a:ea typeface="隶书" pitchFamily="49" charset="-122"/>
              </a:defRPr>
            </a:lvl5pPr>
            <a:lvl6pPr marL="25146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6pPr>
            <a:lvl7pPr marL="29718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7pPr>
            <a:lvl8pPr marL="34290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8pPr>
            <a:lvl9pPr marL="3886200" indent="-228600" eaLnBrk="0" fontAlgn="base" hangingPunct="0">
              <a:spcBef>
                <a:spcPct val="50000"/>
              </a:spcBef>
              <a:spcAft>
                <a:spcPct val="0"/>
              </a:spcAft>
              <a:defRPr kumimoji="1" sz="2400" b="1">
                <a:solidFill>
                  <a:schemeClr val="folHlink"/>
                </a:solidFill>
                <a:latin typeface="Times New Roman" pitchFamily="18" charset="0"/>
                <a:ea typeface="隶书" pitchFamily="49" charset="-122"/>
              </a:defRPr>
            </a:lvl9pPr>
          </a:lstStyle>
          <a:p>
            <a:pPr eaLnBrk="1" hangingPunct="1"/>
            <a:r>
              <a:rPr lang="zh-CN" altLang="en-US"/>
              <a:t>和组合电路不同，时序电路需要从初始状态</a:t>
            </a:r>
            <a:r>
              <a:rPr lang="en-US" altLang="zh-CN"/>
              <a:t>t</a:t>
            </a:r>
            <a:r>
              <a:rPr lang="en-US" altLang="zh-CN" baseline="-25000"/>
              <a:t>0</a:t>
            </a:r>
            <a:r>
              <a:rPr lang="zh-CN" altLang="en-US"/>
              <a:t>开始按时间顺序考察每一个时间节点的电路状态变化，才能判断输出的情况</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23257"/>
                                        </p:tgtEl>
                                        <p:attrNameLst>
                                          <p:attrName>style.visibility</p:attrName>
                                        </p:attrNameLst>
                                      </p:cBhvr>
                                      <p:to>
                                        <p:strVal val="visible"/>
                                      </p:to>
                                    </p:set>
                                    <p:anim calcmode="lin" valueType="num">
                                      <p:cBhvr additive="base">
                                        <p:cTn id="7" dur="500" fill="hold"/>
                                        <p:tgtEl>
                                          <p:spTgt spid="223257"/>
                                        </p:tgtEl>
                                        <p:attrNameLst>
                                          <p:attrName>ppt_x</p:attrName>
                                        </p:attrNameLst>
                                      </p:cBhvr>
                                      <p:tavLst>
                                        <p:tav tm="0">
                                          <p:val>
                                            <p:strVal val="0-#ppt_w/2"/>
                                          </p:val>
                                        </p:tav>
                                        <p:tav tm="100000">
                                          <p:val>
                                            <p:strVal val="#ppt_x"/>
                                          </p:val>
                                        </p:tav>
                                      </p:tavLst>
                                    </p:anim>
                                    <p:anim calcmode="lin" valueType="num">
                                      <p:cBhvr additive="base">
                                        <p:cTn id="8" dur="500" fill="hold"/>
                                        <p:tgtEl>
                                          <p:spTgt spid="22325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routeFlap_zyx">
  <a:themeElements>
    <a:clrScheme name="routeFlap_zyx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routeFlap_zyx">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1" lang="zh-CN" altLang="en-US" sz="2400" b="1" i="0" u="none" strike="noStrike" cap="none" normalizeH="0" baseline="0" smtClean="0">
            <a:ln>
              <a:noFill/>
            </a:ln>
            <a:solidFill>
              <a:schemeClr val="folHlink"/>
            </a:solidFill>
            <a:effectLst/>
            <a:latin typeface="Times New Roman" pitchFamily="18" charset="0"/>
            <a:ea typeface="隶书" pitchFamily="49"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1" lang="zh-CN" altLang="en-US" sz="2400" b="1" i="0" u="none" strike="noStrike" cap="none" normalizeH="0" baseline="0" smtClean="0">
            <a:ln>
              <a:noFill/>
            </a:ln>
            <a:solidFill>
              <a:schemeClr val="folHlink"/>
            </a:solidFill>
            <a:effectLst/>
            <a:latin typeface="Times New Roman" pitchFamily="18" charset="0"/>
            <a:ea typeface="隶书" pitchFamily="49" charset="-122"/>
          </a:defRPr>
        </a:defPPr>
      </a:lstStyle>
    </a:lnDef>
  </a:objectDefaults>
  <a:extraClrSchemeLst>
    <a:extraClrScheme>
      <a:clrScheme name="routeFlap_zyx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routeFlap_zyx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routeFlap_zyx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routeFlap_zyx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routeFlap_zyx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routeFlap_zyx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routeFlap_zyx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D:\work\presentation\others\lecture-2001\routeFlap_zyx.ppt</Template>
  <TotalTime>17975</TotalTime>
  <Words>4987</Words>
  <Application>Microsoft Office PowerPoint</Application>
  <PresentationFormat>全屏显示(4:3)</PresentationFormat>
  <Paragraphs>1005</Paragraphs>
  <Slides>67</Slides>
  <Notes>3</Notes>
  <HiddenSlides>0</HiddenSlides>
  <MMClips>0</MMClips>
  <ScaleCrop>false</ScaleCrop>
  <HeadingPairs>
    <vt:vector size="6" baseType="variant">
      <vt:variant>
        <vt:lpstr>主题</vt:lpstr>
      </vt:variant>
      <vt:variant>
        <vt:i4>1</vt:i4>
      </vt:variant>
      <vt:variant>
        <vt:lpstr>嵌入 OLE 服务器</vt:lpstr>
      </vt:variant>
      <vt:variant>
        <vt:i4>5</vt:i4>
      </vt:variant>
      <vt:variant>
        <vt:lpstr>幻灯片标题</vt:lpstr>
      </vt:variant>
      <vt:variant>
        <vt:i4>67</vt:i4>
      </vt:variant>
    </vt:vector>
  </HeadingPairs>
  <TitlesOfParts>
    <vt:vector size="73" baseType="lpstr">
      <vt:lpstr>routeFlap_zyx</vt:lpstr>
      <vt:lpstr>Equation</vt:lpstr>
      <vt:lpstr>VISIO</vt:lpstr>
      <vt:lpstr>BMP 图象</vt:lpstr>
      <vt:lpstr>公式</vt:lpstr>
      <vt:lpstr>位图图像</vt:lpstr>
      <vt:lpstr>第四章 同步时序逻辑电路(上)</vt:lpstr>
      <vt:lpstr>本章的组成</vt:lpstr>
      <vt:lpstr>数字系统的逻辑电路分类</vt:lpstr>
      <vt:lpstr>时序逻辑电路的分类</vt:lpstr>
      <vt:lpstr>同步时序逻辑电路的模型</vt:lpstr>
      <vt:lpstr>同步时序逻辑电路的类型</vt:lpstr>
      <vt:lpstr>输入输出的函数关系</vt:lpstr>
      <vt:lpstr>时序逻辑电路的状态</vt:lpstr>
      <vt:lpstr>同步时序逻辑电路的描述</vt:lpstr>
      <vt:lpstr>状态表</vt:lpstr>
      <vt:lpstr>状态表</vt:lpstr>
      <vt:lpstr>状态表</vt:lpstr>
      <vt:lpstr>状态表</vt:lpstr>
      <vt:lpstr>状态表</vt:lpstr>
      <vt:lpstr>状态图</vt:lpstr>
      <vt:lpstr>状态图</vt:lpstr>
      <vt:lpstr>状态图</vt:lpstr>
      <vt:lpstr>状态图</vt:lpstr>
      <vt:lpstr>时序图</vt:lpstr>
      <vt:lpstr>4.2存储电路的构成元件--触发器</vt:lpstr>
      <vt:lpstr>触发器的种类</vt:lpstr>
      <vt:lpstr>双稳态触发器的逻辑特性</vt:lpstr>
      <vt:lpstr>触发器工作原理介绍</vt:lpstr>
      <vt:lpstr>基本R-S触发器的工作原理</vt:lpstr>
      <vt:lpstr>基本触发器的工作原理</vt:lpstr>
      <vt:lpstr>基本触发器的工作原理</vt:lpstr>
      <vt:lpstr>基本R-S触发器状态表</vt:lpstr>
      <vt:lpstr>基本RS触发器</vt:lpstr>
      <vt:lpstr>基本RS触发器</vt:lpstr>
      <vt:lpstr>基本RS触发器</vt:lpstr>
      <vt:lpstr>基本触发器的功能描述</vt:lpstr>
      <vt:lpstr>基本RS触发器</vt:lpstr>
      <vt:lpstr>基本RS触发器</vt:lpstr>
      <vt:lpstr>时钟控制R-S触发器</vt:lpstr>
      <vt:lpstr>时钟控制R-S触发器状态表</vt:lpstr>
      <vt:lpstr>时钟控制R-S触发器状态图</vt:lpstr>
      <vt:lpstr>时钟控制R-S触发器状态方程</vt:lpstr>
      <vt:lpstr>时钟控制R-S触发器激励表</vt:lpstr>
      <vt:lpstr>时钟控制R-S触发器波形示意</vt:lpstr>
      <vt:lpstr>基本RS触发器——钟控RS触发器比较</vt:lpstr>
      <vt:lpstr>钟控D触发器</vt:lpstr>
      <vt:lpstr>D触发器</vt:lpstr>
      <vt:lpstr>D触发器</vt:lpstr>
      <vt:lpstr>D触发器</vt:lpstr>
      <vt:lpstr>D触发器</vt:lpstr>
      <vt:lpstr>D触发器</vt:lpstr>
      <vt:lpstr>时钟CP对触发器状况的作用</vt:lpstr>
      <vt:lpstr>J-K触发器</vt:lpstr>
      <vt:lpstr>J-K触发器</vt:lpstr>
      <vt:lpstr>J-K触发器</vt:lpstr>
      <vt:lpstr>J-K触发器</vt:lpstr>
      <vt:lpstr>J-K触发器</vt:lpstr>
      <vt:lpstr>T触发器</vt:lpstr>
      <vt:lpstr>T触发器</vt:lpstr>
      <vt:lpstr>T触发器</vt:lpstr>
      <vt:lpstr>T触发器</vt:lpstr>
      <vt:lpstr>T触发器</vt:lpstr>
      <vt:lpstr>钟控触发器一个CP周期中触发器可能翻转多次</vt:lpstr>
      <vt:lpstr>时钟控制主从R-S触发器</vt:lpstr>
      <vt:lpstr>主从JK触发器</vt:lpstr>
      <vt:lpstr>触发器类型的相互转换</vt:lpstr>
      <vt:lpstr>怎样用D触发器构成T触发器？</vt:lpstr>
      <vt:lpstr>怎样用D触发器构成JK触发器？</vt:lpstr>
      <vt:lpstr>怎样用JK触发器构成D触发器？</vt:lpstr>
      <vt:lpstr>怎样用JK触发器构成T触发器？</vt:lpstr>
      <vt:lpstr>怎样用T触发器构成D触发器？</vt:lpstr>
      <vt:lpstr>怎样用T触发器构成JK触发器？</vt:lpstr>
    </vt:vector>
  </TitlesOfParts>
  <Company>SHU</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Logic</dc:title>
  <dc:creator>Wang Xiaowei</dc:creator>
  <cp:lastModifiedBy>peng</cp:lastModifiedBy>
  <cp:revision>1403</cp:revision>
  <dcterms:created xsi:type="dcterms:W3CDTF">1999-09-03T07:07:43Z</dcterms:created>
  <dcterms:modified xsi:type="dcterms:W3CDTF">2021-08-23T11:50:42Z</dcterms:modified>
</cp:coreProperties>
</file>