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96" d="100"/>
          <a:sy n="96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2D039-F09B-E04E-A216-75380E55B269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81EF4-9143-6741-BE29-33ED564DD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F79F-E512-A976-7B94-EC2A67B51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D1098-069B-38DF-45F8-C3D63ADE4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FDFD2-679C-06FE-229B-45ED9E25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6DDD-854F-5D48-ADF3-4AB33B8ED2F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163E-497D-C5F8-C05C-095DC75D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DB051-3A82-80F9-8E01-04B3D935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6F8D-2996-5841-9401-3C4D781D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ABD6-FF4D-BDFF-F8FA-53E3A9A6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BC8F7-4F1F-C665-DFA5-4CDE3C589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6FF8-854E-3DFB-F1F3-2EBF72E6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6DDD-854F-5D48-ADF3-4AB33B8ED2F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DFF52-0F88-08EE-2CAA-6291F9BD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30EC3-7FA1-6E57-DFB7-AF29B6E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6F8D-2996-5841-9401-3C4D781D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5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6100D-12F4-A452-6415-E0F03D919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D7629-8E37-B570-A55D-1AB57FD1F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B5B9-5428-66FA-4FCC-FD7D4546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6DDD-854F-5D48-ADF3-4AB33B8ED2F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9D1B1-02D1-56DC-228F-DFD85496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51E2-E47A-FD30-BEED-E1AE926B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6F8D-2996-5841-9401-3C4D781D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3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DBB1-2DCE-8212-6F02-85B30D23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B70E-FC57-8BCB-69BB-964C285B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3363-803E-5C3D-4139-E1D65EF5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6DDD-854F-5D48-ADF3-4AB33B8ED2F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4549F-1B35-2774-ED18-6BC4F35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33C7-84FC-E1A7-7C45-E60D2655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6F8D-2996-5841-9401-3C4D781D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3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1CCA-0484-B355-05B0-637A9113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361BC-541A-9CAF-3C30-42613192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5D324-E994-7EE4-A247-8F6B9260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6DDD-854F-5D48-ADF3-4AB33B8ED2F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ADC4-2C0C-3531-393A-CFC48D9E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2DA7-DCA6-1972-7289-0F81C52D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6F8D-2996-5841-9401-3C4D781D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D1BA-61C1-76F0-8CA9-D1C9B7E9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1E77-2302-2024-812F-33E8D30E4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6A433-2327-8BB7-85E8-5827384B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A5E02-718A-BB1B-5490-CA7EC74C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6DDD-854F-5D48-ADF3-4AB33B8ED2F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9698A-F867-D7A8-8D76-359E9605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18AE9-B7A6-1908-1468-8A5EDB2D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6F8D-2996-5841-9401-3C4D781D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0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A9DB-2C35-AB4F-3064-D5440B52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1FB11-F2E8-B4DA-206A-04A54F0AA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BAE6F-C941-FA95-6C0F-1728FE5CE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7A3B7-14AA-9ED7-8405-5CBED1953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6C7D9-4493-A43B-D6A8-8871B7F6B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A9DCB-FF71-E92A-19E8-224389E3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6DDD-854F-5D48-ADF3-4AB33B8ED2F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6BA11-2A7F-0399-325E-96BEF826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B6498-3A2C-8AD6-607C-612EBE7F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6F8D-2996-5841-9401-3C4D781D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8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9CCA-7578-A789-19B7-C41E54FC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15134-ED32-5095-17A9-BD2C655E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6DDD-854F-5D48-ADF3-4AB33B8ED2F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C75E1-D7B1-D032-9AAE-2BE90A50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21FEB-874C-5FB0-1650-912DF719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6F8D-2996-5841-9401-3C4D781D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8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4AE9B-A028-7F5B-C0A4-11DC5384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6DDD-854F-5D48-ADF3-4AB33B8ED2F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4BB17-2300-BC6F-DE72-93728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8C4D-73B5-04BE-018F-6A795AD1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6F8D-2996-5841-9401-3C4D781D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9485-8AC7-4004-82F4-322BF5EA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78CE-C2DB-CA39-7EDC-352A15DDD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B91DD-84DF-B7D3-DBFD-EC5EE353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D86CD-CD6D-9E76-E931-8C6B716A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6DDD-854F-5D48-ADF3-4AB33B8ED2F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CD7CF-CC61-D81C-4AD0-0CBF713A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54EBE-2320-55EF-112D-58C76797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6F8D-2996-5841-9401-3C4D781D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44AA-DC0C-EB39-D6D8-25B97170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A7AE1-25B8-01F0-9E7E-65ABE3795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A1971-4968-94D4-081C-C60DDB2F3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252B9-3C53-C548-A696-0120167D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6DDD-854F-5D48-ADF3-4AB33B8ED2F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221C6-9332-536A-8B8C-E19EE335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41435-F928-822C-2565-3B5701F3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6F8D-2996-5841-9401-3C4D781D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A86FD-B152-C7C5-5BB0-1214F6D1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088C5-A8F7-B00D-C9C1-DDAEFCDF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8C87-6EEC-0E9B-3BC0-9A6488BC4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D6DDD-854F-5D48-ADF3-4AB33B8ED2F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19977-8915-F1E4-A477-06B457260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CB6CA-1E9E-B4D5-3EEC-240AE000F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6F8D-2996-5841-9401-3C4D781D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3DADF3-7D6C-B9A2-65C9-31F30BECDC0E}"/>
              </a:ext>
            </a:extLst>
          </p:cNvPr>
          <p:cNvSpPr txBox="1"/>
          <p:nvPr/>
        </p:nvSpPr>
        <p:spPr>
          <a:xfrm>
            <a:off x="7921487" y="109330"/>
            <a:ext cx="3762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https://</a:t>
            </a:r>
            <a:r>
              <a:rPr lang="en-US" dirty="0" err="1">
                <a:highlight>
                  <a:srgbClr val="FFFF00"/>
                </a:highlight>
              </a:rPr>
              <a:t>wenku.baidu.com</a:t>
            </a:r>
            <a:r>
              <a:rPr lang="en-US" dirty="0">
                <a:highlight>
                  <a:srgbClr val="FFFF00"/>
                </a:highlight>
              </a:rPr>
              <a:t>/view/e0145b29f38583d049649b6648d7c1c708a10b0d.html?fr=income5-doc-search&amp;_wkts_=1684463179544&amp;wkQuery=%E4%B8%8A%E6%B5%B7%E5%A4%A7%E5%AD%A6%E7%BC%96%E8%AF%91%E5%8E%9F%E7%90%86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0E6C6-A3F8-F78A-5DE6-6EFAACF3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65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0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997360-013B-B0EE-87E2-9648DB0C7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6598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4C499-4C08-731D-A3E8-7B6D86AF7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3" r="17562"/>
          <a:stretch/>
        </p:blipFill>
        <p:spPr>
          <a:xfrm>
            <a:off x="5950227" y="683696"/>
            <a:ext cx="5671930" cy="90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C8E607-6E2A-6F94-D006-1B0403B7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9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1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DD1CE2-E91B-412D-618F-DC1573E08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9899" cy="60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3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934D51-BC73-C939-8936-1BAEFA114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687339" cy="6867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793C2-2FBA-7F66-41B6-88F858A26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48" y="2457450"/>
            <a:ext cx="4064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0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77C7A1-3E98-2365-BAF0-F49D021D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71016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63099-5CE5-EED7-D8C4-3D6F68B8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8497957" cy="6857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B54D09-4BCA-4EC5-1241-50FE3D9FE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919" y="5619474"/>
            <a:ext cx="47371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5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3FDA3F-A54D-6BA1-A5C9-65D2BDA8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116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9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02CDCC-E947-5344-3D49-255F2225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98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5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63</Words>
  <Application>Microsoft Macintosh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才郁 胡</dc:creator>
  <cp:lastModifiedBy>才郁 胡</cp:lastModifiedBy>
  <cp:revision>21</cp:revision>
  <dcterms:created xsi:type="dcterms:W3CDTF">2023-05-19T01:32:57Z</dcterms:created>
  <dcterms:modified xsi:type="dcterms:W3CDTF">2023-05-19T04:07:11Z</dcterms:modified>
</cp:coreProperties>
</file>